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619" r:id="rId3"/>
    <p:sldId id="620" r:id="rId4"/>
    <p:sldId id="627" r:id="rId5"/>
    <p:sldId id="621" r:id="rId6"/>
    <p:sldId id="622" r:id="rId7"/>
    <p:sldId id="625" r:id="rId8"/>
    <p:sldId id="626" r:id="rId9"/>
    <p:sldId id="623" r:id="rId10"/>
    <p:sldId id="582" r:id="rId11"/>
    <p:sldId id="614" r:id="rId12"/>
    <p:sldId id="615" r:id="rId13"/>
    <p:sldId id="616" r:id="rId14"/>
    <p:sldId id="617" r:id="rId15"/>
    <p:sldId id="618" r:id="rId16"/>
    <p:sldId id="613" r:id="rId17"/>
    <p:sldId id="583" r:id="rId18"/>
    <p:sldId id="584" r:id="rId19"/>
    <p:sldId id="585" r:id="rId20"/>
    <p:sldId id="628" r:id="rId21"/>
    <p:sldId id="586" r:id="rId22"/>
    <p:sldId id="587" r:id="rId23"/>
    <p:sldId id="588" r:id="rId24"/>
    <p:sldId id="589" r:id="rId25"/>
    <p:sldId id="590" r:id="rId26"/>
    <p:sldId id="591" r:id="rId27"/>
    <p:sldId id="592" r:id="rId28"/>
    <p:sldId id="603" r:id="rId29"/>
    <p:sldId id="604" r:id="rId30"/>
    <p:sldId id="594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83"/>
    <p:restoredTop sz="94624"/>
  </p:normalViewPr>
  <p:slideViewPr>
    <p:cSldViewPr snapToGrid="0">
      <p:cViewPr>
        <p:scale>
          <a:sx n="102" d="100"/>
          <a:sy n="102" d="100"/>
        </p:scale>
        <p:origin x="84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8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21432,'0'-3'3641,"0"0"-3069,0 3-337,31-42-33,-12 24-79,24-30-56,-22 37-56,-4 4-11,-2 4 0,-1 2 0,1 1 0,-1 0 34,1 3-23,-1 2 79,-1 4 134,0 4 33,1-1-44,-1 1-44,1 1-46,1-1-67,2-2-90,12-1-257,-2-5-359,11-5-348,-6-10-649,1-5-4067,1-7 5714,-3 2 0,-14 9 0,-5 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9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25443,'-47'72'572,"5"-7"-572,19-28-370,3-4-415,4-3-470,3-7-2722,2-5 3977,4-8 0,3-5 0,3-3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9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27247,'60'18'986,"-6"-1"-986,-29-1-34,-1-2-649,-3-2-359,-4-3-796,-2-2-3170,-1-5 5008,0 0 0,-7-2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24244,'0'-2'1187,"0"1"-1231,0 1-1267,34-3-3351,-18-1 4662,27-5 0,-34 3 0,-2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9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25521,'-9'67'1861,"0"-4"-1861,2-19-101,-1-2-751,1-6-1422,0-3-7557,-1-1 9227,-2 0 0,4-14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0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10 102 21331,'-5'0'2364,"0"0"-2006,5 0-55,0 0-34,42-37-146,-22 23-22,32-27-67,-35 35-34,-5 4 11,-3 1-11,-4 1 11,0 3 90,0 6 11,1 4 11,1 6 23,-1 0 66,2 3 36,1 0-103,1 0-10,0-1-91,3-4-44,0-2-11,3-6-146,3-3-415,4-3-324,4-3-1625,6-9 2521,25-11 0,-30 8 0,10-6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0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31 24423,'-4'0'2858,"1"0"-2545,39 3-201,-13-2-89,31 3-23,-26-4-168,-3 0-505,-4-2-896,-3-3-3641,-4-3 5210,-3-3 0,-5 4 0,-3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0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24939,'-33'72'1972,"7"-6"-1602,22-32 100,2 0-100,3-3-202,4-5-135,3-2-10,6-7-23,3-4 0,1-6-135,3-4-447,1-6-315,2-8-739,2-9-2061,0-8 3697,0-2 0,-11 13 0,-4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1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23684,'4'-5'3047,"-2"1"-2834,40-11-213,-22 7-45,31-12-470,-34 13-774,-7 1-1242,-3 2-6254,-4 2 8785,-2 1 0,-1 1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1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25151,'-20'53'2443,"3"-5"-1894,15-25-179,1-2-212,1-2-158,2-4 0,4-2 0,6-4 0,5-4 0,5-2 0,-1-3 0,2-5-539,-3-4-638,-2-7-1725,-2-6 2902,-2-3 0,-6 11 0,-3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24838,'-3'-2'2992,"2"1"-2151,1 1-841,0 38 0,0-18 0,-2 31 0,-1-27 0,-2-1 0,0 1 0,-1 1 0,1 0 0,0 1 0,1-4 0,2-4-1267,1-6-1008,1-5-2913,0-5 5188,4-3 0,-3 1 0,2-2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24995,'0'-5'1804,"0"1"-1894,0 4-705,0 0-651,33 0-1456,-19-1-5244,25-3 8146,-27-4 0,-6 2 0,-1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11 23191,'2'-5'3294,"-1"0"-2880,-1 5-133,-6 40-124,2-16-101,-5 47-348,6-39-705,1 8-1199,2-20-7635,0-5 9776,7-7 0,-6-4 0,7-4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2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27404,'0'56'392,"0"-7"-392,0-27-504,0-5-337,0-7-537,0-5-930,0-3-7523,0-1 9593,0-1 1,0 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2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21779,'1'-6'3563,"-1"0"-2969,0 6-146,38-11-134,-21 8-57,29-9-111,-31 16-78,-3 3-12,-1 5 0,-2 3 22,-2 1 12,-2-1 100,-3 1 68,-1 0-135,-2 0-67,-6 1-56,-4 1 0,-8 1-291,-2-2-236,0-2-504,1-4-1097,2-4-4797,3-4 6925,3-1 0,5-2 0,4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2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91 23919,'-1'2'3843,"1"-1"-3305,48-13-325,-18 3-112,40-10-68,-34 7-33,-3 1-33,-7 2-348,-5 3-526,-5 0-853,-5 1-3618,-3 3 5378,-3 0 0,-3 2 0,-2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2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26754,'-11'54'-2219,"2"-9"-3730,8-30 5949,-1-2 0,1-7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3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26037,'-10'60'1916,"1"-9"-1524,9-29-224,7-5-101,2-5-67,9-5-246,4-4-695,5-8-505,7-9-1366,3-11-7019,5-10 7938,1-6 1,-18 17 0,-5 4-1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3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31 26384,'-38'55'1580,"10"-5"-1166,24-24-145,4-2-245,5-4-24,3-4 0,6-6 0,3-4 0,2-6 0,1-12 0,-1-7 0,-1-11 0,-4-4 0,-4 0 0,-5 2-729,-3 4-728,-2 5-1210,0 8-7164,-4 7 9005,1 6 1,-2 2 0,2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3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24244,'14'9'3418,"0"-1"-3038,0 0-290,-1-3-90,0-2-190,-1-3-606,-1 0-716,-1 0-2052,-1-3 3564,-2 1 0,-3 0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3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28591,'-13'72'80,"1"-7"-80,2-31-270,2-3-794,0-3-998,1-4-5715,2-5 7777,2-8 0,2-5 0,1-4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3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28345,'0'62'326,"-4"-3"-326,-2-18-382,-3-2-1366,1-5-3944,3-7 5692,-1-2 0,5-12 0,-1-3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24524,'60'-43'1132,"-5"8"-919,-18 21 45,-5 6-12,-9 4 23,-10 3 22,-6 6-78,-5 3-201,-2 8 10,0 4-22,0 3 0,0-1 0,0-1 101,4-2 100,2-3 1,6-3 56,4-4 134,7-3-55,8-4-337,10-2 0,5-2 0,2-4-214,-2-2-783,-6-3-639,-6-1-6264,-6-1 7900,-4-2 0,-12 6 0,-2 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8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22933,'0'-2'2655,"0"1"-2004,0 1-405,-19 40 0,10-16-78,-12 32 45,16-26 57,3-1-13,1-4-10,1 0-68,3-3-34,1-3-77,3-3-57,1-4-11,1-3-23,1-2-234,1-2-482,1-3-606,2-1-874,0-1-6375,0-1 8594,2-4 0,-8 2 0,0-1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8 24356,'0'-5'2633,"0"2"-2364,0 3-157,-3 47-112,0-20-56,-3 38-695,3-33-1848,0-4 2599,3-6 0,0-10 0,0-4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25701,'-1'-2'1725,"1"1"-1680,0 1-56,37 4-11,-22 0 22,27 5 22,-34 0 68,-3 3-34,-3 4 22,-1 5-44,-5 4 10,-3 3-44,-4 3 0,-3 2-44,-1 0-158,-1-1-224,2-2-481,1-5-696,4-6-3036,3-4 4639,3-5 0,2-5 0,1-3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26799,'49'-2'426,"-4"1"-292,-34 1 101,2 0-67,-5 0 12,0 0-24,0 0-77,0 0-12,-2 0 11,-1 1 1,-1 2 44,-3 5 24,0 5-147,-1 6 0,-5 5 0,-2 4 0,-5 3 0,-2 1-181,0-2-737,1-3-494,2-4-1266,3-5 2678,3-7 0,4-5 0,1-5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9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27034,'7'75'-941,"-4"-16"-1356,-8-14-7534,-2-16 9395,1-4 0,2-12 0,2-4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39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24827,'50'-24'-1401,"-8"4"-1714,-31 19 3115,-3 0 0,-5 1 0,-1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23202,'9'72'1916,"-1"2"-1681,-5-3-89,-1 8-686,-1 1 540,0-2-560,-1-10-1210,0-15-3810,0-15 5580,0-16 0,0-10 0,0-8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7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24177,'64'-57'762,"-3"12"-594,-16 35 134,-2 5-32,-4 11 66,-8 7 33,-9 6-22,-8 6-22,-8 0-67,-6 0-78,-9 1-136,-8-1-32,-8-2-24,-2-2-77,0-5-259,3-3-313,7-5-661,5-4-1603,7-2-6906,3-2 8442,9 0 1,-5 0 0,5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127 263 24905,'55'-19'538,"-9"-3"-482,-28-6-34,-7-1-22,-5-4 0,-4 1 0,-8 1-45,-6 3 12,-10 8-12,-4 6 34,-5 7 11,-2 13 168,0 10 303,2 14 22,4 10 11,6 7-101,8 1-100,6-1-113,4-3-111,9-4-79,5-8-224,8-8-662,9-11-772,7-7-3418,6-19 5076,7-7 0,-21 3 0,-5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28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24244,'-22'72'2409,"1"-9"-2129,10-25 12,2-11-102,4-11-44,3-8-23,2-5 45,0-3-22,4-6-113,2-3-22,5-5-11,4-2-313,0 1-382,2 0-660,0 3-932,2-1-5007,-1 2 7294,0 5 0,-8 2 0,-3 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41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1414 28671,'-5'10'0,"2"-2"0,2-10 0,1-7 0,0-12 0,1-17 0,3-19 0,1-16 0,3-14 0,-4-11-227,-2 46 1,-1-1 226,-1 0 0,0 0 0,-3-1 0,-1 0 0,0 3 0,-1 0 0,-3 0 0,-1 2 0,-9-45 0,0 7 0,0 10 0,1 14 0,1 15 0,3 13 0,4 15 0,2 8 0,4 7 453,2 3-453,1 2 0,3 0 0,41-1 0,16-5 0,-4 2 0,7-2-791,7-2 0,3-1 791,12 0 0,4 0 0,8 0 0,2 2 0,-32 3 0,0 1 0,-1 1 0,30-2 0,-1 3 0,-8 3 0,-2 1 0,-10 1 0,-3 2 0,-9 0 0,-2 2 0,-10 1 0,-2-1 0,30 7 0,-20-3 0,-17-3 0,-12-1 0,-9-2 0,-8-1 1582,-4-1-1582,-4-1 0,-3 4 0,-1 5 0,0 13 0,-1 18 0,0 21 0,0 17 0,0 13-1696,0-43 0,0 1 1696,0 2 0,0-1-6,0 0 1,0 2 5,-1 21 0,-2-1 0,-1-21 0,-1-1 0,-2 14 0,-4-3 0,-17 5-1861,-8-15-3841,-7-13 5702,-6-12 0,20-15 0,5-5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4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1 238 27617,'70'-14'351,"1"0"0,9-1 1,3-2-1648,10-1 1,4 0 1295,-25 4 0,2 1 0,1 0 0,6 1 0,1 0 0,2 0 0,0 1 0,1 1 0,1 1-368,0 1 1,1 1-1,0 2 368,-2 0 0,-1 2 0,0 0-45,-4 1 0,-1 0 0,-1 1-579,-4 2 0,-2 1 1,0 0-3546,27 2 1,-3 1 4168,-9 2 0,-7 1 0,12 2 0,-31-2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1:07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836 1 26261,'24'73'190,"0"0"1,0-3-1,1-6-111,16 15-57,0-2 0,-9-5-22,-10-6 0,-11-2 12,-8-2-12,-25 1-12,-17-3 12,-23-6 12,-8-11-12,5-14 0,2-15 11,7-8 0,-4-12 0,-4-9 12,-10-11-23,-10-7-603,-5-5 631,41 18 0,1-1-5,-38-27-193,13-5 270,21-8-32,26-4-1,19-7 56,40-2-67,14 24 0,8 4-381,-8 13 1,4 3 335,19-5 1,0 6-1,18 10-11,-10 11 0,-13 6-11,-8 2 11,-11 6-23,-8 7 601,-13 35-556,-25 7 12,-33 37-119,4-42 1,-6 0 84,-10 7 0,-4-1-346,-3 4 0,0-2 346,-1-2 0,0-1 0,4-7 0,1-1-1394,5-5 1,1-3 1393,-27 20 90,18-14 638,21-24-604,19-27-124,37-40 0,-3 2 0,5-5 5,15-19 0,4-4-5,-12 18 0,1-3 0,1 1 5,2-3 0,0 1 0,1 0-5,17-24 0,0 2 0,-15 26 0,1 0 0,-4 5 1079,0 2 1,-3 5-3321,34-29-7590,-55 59 9776,-10 24 0,-6-8 0,0 8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1:46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26899,'67'4'617,"-9"1"-505,-31 5-112,-1-1 22,12 2-100,-10-4-180,8 0-269,-15-5-257,-4-1-650,-6 0-3272,-6-1 4706,-3 0 0,-2 0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1:53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0 697 22687,'3'65'1972,"0"-14"-1659,3-42 12,-1-5-90,4-2 102,8-18-158,12-17-179,21-33-135,-16 22 1,2-4-1045,6-8 1,2-3 662,3-5 1,-1-1-964,1-1 0,-3 0 1479,-3 1 0,-4 5 0,6-10 0,-16 20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46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15 16098,'-4'-2'5042,"1"0"-2498,3 2-2320,5 0-79,-3-1-10,4 1-34,-3 0 33,0 0-10,0 0-57,0 0 34,0 0-34,-2 0-34,1 0 46,-1 0-1,1 0 12,-1 0 223,0 0-223,0 0-90,0 0 56,2 0-34,0 0 91,3 0 10,0 0-67,2 0 34,0 0-56,-1 0-12,-1 0-22,0 0 11,0 0-11,0 0 34,0 0-1,1 0 23,0 0-56,0-1 0,0 1 0,-1-2-11,-1 2 11,-1-2 0,1 2 0,-1-1 0,1 0-78,1 0-729,1 0-56,-1 1-661,-2 0-3922,-3 0 5446,-1 0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48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13 17834,'-3'-7'3564,"0"2"-3194,3 5 762,0 0-684,5 3-101,0 2-45,4 3-100,-1 1-90,1 1-67,-1 1-45,0 0 11,-1 0-11,1-1-33,-2-1 22,1-2-572,-2-1-773,-1-1-1131,0 1-3015,-1 1 5502,0 2 0,-2-4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49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1 172 17073,'0'-8'3742,"0"2"-3405,0 6-259,48-35-33,-24 20-23,37-28-11,-39 29-11,-2 3-11,-2 0-34,0 1-728,-2 2-1244,-1 2-2319,-7 3 4336,-3 2 0,-4 1 0,-1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50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53 18686,'-4'-5'4662,"0"1"-4125,4 4-66,0 0-247,1-4 11,3 1-33,3-3-45,3 1-12,2 3-21,-1-2-68,0 2-34,1-1 12,1 0-34,0 0 0,0 0 22,-1 1-11,-1 1-11,-1-1 0,-2 2-11,-2-1-11,-1 1 22,-2 0 0,0 0 0,-1 0-12,1 0 12,-2 0 0,0 0 0,1 0 0,-2 1 0,2 2 12,-2 0 10,1 4-22,-1 0-22,0 3 10,0 0 1,0 2-56,0-1 11,0 0-34,0-1 57,0-1-23,0-2 0,0-3 11,0 1 11,-5-2 12,-2 1 0,-4-1-1,-3-1 12,1 0-34,-1 1 12,-6-1 33,7 0 0,-7-1 11,8-1 0,0 2-22,0 1 11,1 0 0,0 2 0,0 2 0,-3 2 22,5-1-11,0-1 1,6-2-12,2-2 11,0 1-11,1 1 33,0 2-10,0-2-12,0 2-11,0-1 22,0 0-22,0 0 23,1 1-1,3-1 157,3-1 57,4-1-56,2-3 234,8 0-268,-7-1-46,7 0-32,-11 0-46,1 0 12,-3 0-34,-1 0 0,-1 0 0,1 0 0,0 0-101,7 0-146,-4 0-145,4 2-157,-7 0-515,0 3-886,-3 0-1714,-1 0 3664,-3 1 0,0-3 0,0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50.8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23359,'13'24'179,"-3"-2"-179,-7-15-56,-2-1-661,-1 0-896,0-1-2433,0-1 4046,-1 1 0,0-3 0,0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51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28 22070,'-3'-3'2880,"1"-1"-2365,2 4 270,0 0-528,23-9-55,-7 7-112,23-8-1,-14 10-10,4 0-46,1 3 1,0 2 22,2 2 0,-3 3-11,0-3-11,-5 0-12,-1-3 12,-5 1-23,-2-1 0,-1 0-11,-3-2 0,-2-1-33,0 0-114,-1-1-155,-2 0-325,1 0-494,-4-3-1086,-1-2 2207,-3-4 0,-1 4 0,0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52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719 73 24311,'-48'-20'437,"0"0"0,-31-10-359,17 28-55,11 3-1,-3 4 12,3 3-12,6 6-11,7 1 12,6 4-23,3 5 0,2 7 0,0 6 11,0 6 0,0 3 0,3 4-11,4 1 45,5 0-22,6 4 33,4 0 34,5 3 0,6-1-1,4 0-33,10-2-11,5-3 11,6-3 56,7-6-56,6-7-34,6-7 12,3-7-12,3-9 12,-1-5-23,-1-6 45,-1-1 67,15-13-44,-17-1 33,12-14 22,-21 1-22,-1-5 0,-3-2-22,-6-2 22,-8-3 202,-5-23-168,-10 11-12,-3-20-67,-7 16-22,-7-3-45,-2-1 11,-9 1-22,-2 3-34,-6 5-11,-6 7-571,-22-6 156,11 18-313,-12-2-818,20 18-2712,3 2 4314,2 3 0,15 3 0,2 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2:55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17868,'0'0'0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2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1 851 25207,'8'-11'381,"-2"8"-223,-5 16 66,-1 5 33,0-1 102,0-2-46,0-5-111,0-4 90,5-3 133,10-14-189,13-8-136,13-18-10,6-11-56,2-9-12,1-8-380,2-9 224,4-8-79,-24 36 0,2-1-174,3-2 1,2 0-45,2 0 0,1 0-23,0 4 0,1 3-230,-5 7 1,0 3-9148,33-16 8375,-31 26 0,-10 9 1,-24 13-1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 21073,'-3'5'3675,"1"-2"-3238,2-3 225,0 0-382,1 3-135,4-2-100,4 0 11,3-4-45,2-1-11,-2-1 0,-2 1 11,-1 2-22,-3 1 11,-2 0-11,-1 1 0,0 0 11,-1 0 22,-2 0-22,2 4 11,-2 2 1,0 5 10,0 3 0,-2 1 1,0 1-23,-3-1 11,0-2-11,1-2-22,0-2-57,2-3-806,0 0 213,0-3-404,1 0-1838,1-3-363,0 0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21588,'0'-1'3037,"1"-1"-2320,-1 2-616,0 12 11,0-3-90,0 10 24,0-6-35,0 1-11,0-1-11,0 1-192,0-2-267,0 0-303,-1-3 22,0-1-952,-2 0-1737,0-1-6391,0 0 9285,0-1 1,1-2 0,1-2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24871,'52'-2'-280,"-14"0"-583,-20 0-1769,-11-1-7199,-1 1 9437,-3 0 0,-2 1 0,-1 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2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20210,'-3'0'3675,"1"0"-2353,2 0-1086,4 1-45,0 0-46,5 1-55,0-1-34,1 0-11,0 1-34,1-2 0,1 1-11,-1-1-11,-1 1-179,-3-1-259,-1 0-481,-3 0-1087,0 0-3708,-2 0 5725,-1 0 0,0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17992,'-2'0'3966,"0"0"-3114,2 0-583,-6 25-23,3-15-67,-4 20 45,6-20-56,-1-1-67,1-2-45,1 1 1,-1-2 55,1 1 0,0 0 11,0-2 11,0 1-22,0-2 56,0 0-22,0 0 0,0 0 44,1 1-78,0-1-22,2 0 11,-1 1-67,2-1 22,-1 1-23,1-2 1,0-1 22,-1 0-34,1-1 12,-1 0-34,2 0 0,-3-1 0,1 1-34,0-1-134,-1 0-1154,3 0-392,0-2-2791,4-1 4505,-2-1 0,-2 1 0,-2 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23728,'19'0'359,"-3"-1"-325,-10 1-34,0 0 0,0 0-45,-1 1-280,1-1-258,-1 1-638,-2 0-1860,0-1 3081,-2 1 0,0-1 0,-1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17 19897,'-3'-1'3798,"1"1"-3159,2 0-482,-18 0-68,9 3 12,-14 0-11,15 5-57,2-1 12,-1 2 22,2 0-67,2 1 45,0-1-45,2 0 11,0 0-22,1 1 11,0-2 0,3 1-11,0-2-34,4-1 34,0-2-34,1-1-45,1-2-44,0 0-45,1-1 67,0 0-11,0 0 44,-1-3 79,-1 0-11,-2-4-57,1-1 79,1-6 12,-1 2 45,0-4 32,-2 4 113,-1 1 0,-2 2-67,-1 0-23,0 2-78,-1 0-34,-1 1-11,-2 2-56,-1 0 0,-2 1-90,-2 1-78,1 0-112,-1 1-280,2 0-942,-1 1-1546,0 1-6727,0 3 9476,-1 2 1,3-1-1,1-1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34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25891,'-7'69'124,"3"-16"-460,-2-8-427,4-17-2027,0-3 2790,2-5 0,0-10 0,0-3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3:50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14 172 22754,'0'-3'3294,"0"1"-1759,0 2-1400,-6 28-35,5-17-66,-5 19 11,14-26 168,8-5 11,14-12-79,11-8-66,3-11-23,2-2-56,-4 2-34,-8 3-739,-7 7-1042,-6 3-4493,-4 4 6308,1 3 0,-8 6 0,-1 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26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26496,'80'-1'2017,"3"-2"-1859,-8-4-158,10-3 0,10 0-322,-43 5 0,1 1 322,6 1 0,1 0-662,4 2 0,1 0 662,4 0 0,1 1 0,0 2 0,-1 1-8,-2 1 1,0 2 7,-5 2 0,-1 1 0,-6 2 0,-3 0-909,38 12-2273,-22-2 3248,-21-2 1,-23-10-1,-12-3 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2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26519,'-21'32'56,"2"1"-45,4-6-11,3 3 0,0 1 11,3 1-33,3 0 10,3-1 1,2-1-11,1-2-45,2-4 33,4-3 12,4-4-79,4-3 67,4-5-11,0-3 12,2-4-1,0-2 34,0-5 0,2-3-11,-1-7-3359,-2-4 3382,0-5-2236,-2-3 2336,0-2 56,-2-2-56,-1-12-34,-6 12-78,0-7 34,-7 18-34,0 3-22,-1 2-57,0 3 1855,0 1-4779,-11 4-6828,0 2 9750,-10 3 1,11 2 0,3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69 20916,'-1'0'3955,"0"0"-3013,1 0-628,36-12-124,-18 6-33,30-10-146,-26 9 11,-1 0-22,0 1 0,-1 1-425,1 1-875,-2 1-2062,-2 1 3362,-3 1 0,-7 1 0,-3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3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24614,'5'76'235,"-1"9"-134,-4-44-101,0 8 0,0-23-168,0-5-673,0-7-1601,0-3-7389,-1-6 8941,-1-2 0,1-3 0,-1 0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21913,'1'-5'2242,"0"1"-1906,-1 4-191,0 0-134,35 0-11,-17-1-403,28-4-908,-29-2-2454,-2-4 3765,-3-1 0,-6 5 0,-2 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21712,'0'-1'3204,"0"-1"-2845,0 2-113,-2 40-4262,-1-14 4140,-3 36 755,-1-23-845,0 0 11,1-2-90,1-5-34,0-5-526,1-5 2692,2-4-6480,0-5 4448,2-4 0,0-5 1,0-2-1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42 22160,'-5'0'2543,"0"0"-2319,5 0 90,0 0-292,-21 36 1,16-19 33,-16 29-56,25-28 0,4-3 235,6-3-89,5-5-45,4-4 0,0-2-11,0-3 122,-1-5-111,-4-5-34,-2-5 23,-2-3-90,-4-2 0,-3-4-482,-3 1-627,-2-1-1256,-2 6-7466,-5 8 9280,-4 5 1,2 7-1,-1 0 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24 21824,'0'3'3350,"-1"-1"-2106,1-2-964,42 2-112,-20-2-168,31-1 45,-31-2-45,-3-4-168,-3 1-460,-1 0-4097,-2 2 1162,-2 2 3563,-2 0 0,-5 2 0,-1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4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25107,'-9'50'156,"2"-8"-402,7-27-897,0-3-2073,0-3-6615,1-5 9280,4-1 0,-3-3 1,3 0-1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22070,'0'-3'2712,"0"1"-2399,0 2-301,38 0-12,-21-3-829,30-2-818,-30-5-2499,-3-2 4146,-1-2 0,-7 6 0,-1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23616,'-17'78'2040,"4"-18"-1861,4-3-55,5-20-124,1-3-236,2-6-649,1-6-1289,0-5-4101,5-7 6275,1-5 0,0-3 0,0-2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6 23292,'0'-3'2577,"0"0"-2308,-23 53-168,9-18-45,-21 43-56,14-32-168,1 0-864,1-4-1859,2-4-6940,4-8 9619,4-8 0,5-9 1,2-5-1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26563,'48'-13'359,"-7"2"-348,-24 12-11,-1 3-347,-1 2-696,-3 3-805,-2-2-2365,0 0 4213,-2-3 0,-4-2 0,-1-2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5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24916,'49'-1'-4515,"-9"-1"4515,-30-2 0,-6 2 0,0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5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23482,'-4'2'2813,"-4"38"-2298,5-11-258,-2 34-66,4-18-191,0-1-33,1-1-113,-1-4-661,-1-4-1042,2-5-5748,-2-6 7597,1-4 0,0-11 0,0-2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4:5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24972,'0'-4'2051,"57"11"-1267,12 0-521,0 1 1,8 0-1343,7-2 0,4-1 1079,-18-2 0,3 0 0,1 1-457,10 0 0,3-1 0,1 2 457,8-1 0,2 2 0,1-1-392,-20 0 1,1-1 0,1 1 0,-1 1 391,3-1 0,0 2 0,1-1 0,-1 0 0,-1 0 0,1 0 0,0 0 0,-2 0-197,-2 0 0,-2 0 0,0 1 1,-1-1 27,17 2 1,-2-1 0,-3 1-692,-10-1 1,-2 0 0,-4 0-4057,19 3 1,-7 0 3799,-20-3 1,-7-1-1,5 2 1,-33-4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0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20860,'-8'66'2544,"1"-12"-1805,7-34 1,2-5-214,5-2-44,2-4-179,6-1-113,-1-1 57,1-2-113,-1-1 0,-1-2-44,0 0-79,-1-2 56,1-4-44,0-6-23,1-6 0,1-8-269,-2 0-168,-3 0-359,-3 2-761,-4 6-2757,-3 4 4314,-9 6 0,6 3 0,-5 3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0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26440,'50'-6'-358,"-5"1"-6435,-23 5 4082,-2 0-7120,-2-1 8671,-1-1 1,-9 2 0,-1-1-1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0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25409,'-5'67'134,"0"-8"-145,0-31-1064,2-4-2556,0-3 3631,-1-4 0,2-7 0,-1-4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20681,'3'-1'795,"-1"1"-2643,-2 0 1848,0 0 0,0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0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26115,'-8'59'392,"1"-7"-403,2-27-280,3-2-875,1-4-1769,1-2 2935,0-4 0,0-5 0,0-4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16726,'-3'-7'5322,"0"1"-4168,3 6 515,0 0-1064,2-1-156,5 1-113,4-1-146,5 1-44,1 0-135,0 0 0,-2 0-11,0 0-44,-3 1-393,0 0-807,0 1-2039,2 0 3283,0-1 0,-6 0 0,-1-1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24603,'-24'25'504,"5"0"-370,21-8 23,6 2 0,3-2-33,6-2-80,0-2 46,0-5-56,-3-3 44,-2-3 12,-2-1-46,-2-5 12,-1-4-56,-3-5-67,-1-6-718,-3 0-660,0 2-2678,0 4 4123,-5 7 0,3 2 0,-4 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2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23202,'-2'0'2824,"0"0"-2163,2 0-661,35 14 0,-18-8-583,27 10-549,-31-11-1356,-3-2-7343,-3 2 9359,-5 0 0,0-2 0,-2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26194,'-14'44'-1367,"4"-8"-3743,10-29 5110,0-4 0,0-1 0,1-2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23516,'15'-6'1826,"0"-2"-1826,2-1-23,-3-2-1175,-2-1-1536,-3 0-7097,-3 0 9215,-2 0 1,-3 5 0,0 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25679,'0'55'1310,"0"-6"-1276,0-24-34,0-2-493,0 0-886,-1-3-2665,-2-1 4044,-2 0 0,1-9 0,1-2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2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25723,'-56'47'-44,"14"-11"-898,20-14-1871,11-12-7018,3-2 8241,0-2 0,4-4 1,1-1-1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26832,'44'23'202,"-7"-3"-213,-27-11-471,-1-2-672,1-2-785,-3-3-3887,3-1 5826,-2-1 0,-3 0 0,-1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3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6 22406,'-2'-3'2880,"1"1"-2690,1 2-190,-34 27 0,20-14-661,-26 21-1187,30-21-3082,2-4 4930,3-3 0,2-3 0,2-1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3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20972,'3'0'4426,"0"0"-3888,-3 0-202,0 0-313,18 36 21,-11-22-44,14 28-448,-15-33-639,-2-2-2297,-2-3 3384,-1 0 0,0-2 0,-1-1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5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8 18765,'0'-3'4403,"0"0"-3820,0 3 280,0 0-639,-13-1 45,8 1-113,-10 0-21,11 0 55,-2 0-43,-1 0-2,-3 6-66,-5 4-79,-1 7 33,-3 1-33,3 1-11,3-2-11,5 0-12,4-1-11,3 1 23,0-1-79,1-1 67,2-1-22,3-2 56,4-2-33,4-2 44,2-4-11,2-2 0,3-4-11,1-4 11,1-6 0,0-3 11,4-8 23,-10 7-12,1-4-11,-11 9 12,-2-1-23,-2 0 0,-2-1 0,0-2 44,0-3-66,0 6 22,0 1-169,-2 8-77,0 1-180,-2 1-380,0 0-1200,-1 1 2006,1 0 0,2 0 0,1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5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27000,'51'12'247,"-8"-2"-224,-30-5-23,-1-1-337,-2-2-738,-1-1-1223,-3-1-7533,0-2 8958,-3-3 0,-1 2 0,-1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24155,'0'-3'2330,"0"0"-1972,0 43-234,0-14-68,-2 34-12,-1-21-21,-3 0-46,-1 1-156,0-3-862,1-4-954,-1-3-7836,2-4 9700,0-3 1,2-11-1,2-4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6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26059,'33'-1'180,"-1"-1"-976,-20 1-2622,-1-1 3418,-8 2 0,-2-1 0,-1 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6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25129,'-6'1'2600,"2"1"-2197,4-2-134,0 0-146,32 6-101,-15-4-10,25 6-12,-22-7-426,0-1-448,2 0-717,2 0-2488,0 0 4079,-2 0 0,-9 0 0,-3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8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 21801,'0'-4'3462,"0"1"-2934,0 3-125,0 0-370,1 11 35,-1 6-46,1 16 23,0 7 67,-1 4-90,0 0 1,-1 2-1,-4-3 0,-2 1-22,-4-2 12,-1-3 44,0-7 56,2-7-79,3-10 12,3-6 0,2-6-34,1-3 45,1-5-56,0-7 0,5-9 11,3-7 12,8-3-23,2 2 0,2 6-45,-1 7 45,-4 8 56,0 5-11,-4 3 22,0 3-56,-2 4 34,0 5-33,-3 5-12,-1 2 0,-3 3-169,-1 2-413,-1-3-909,0 0-2509,-1-5 4000,0-4 0,0-6 0,0-2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9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27 19841,'-4'-3'3854,"1"1"-3372,3 2 22,0 0-157,-6 36 45,9-21-21,-2 26-91,11-32-180,1-3-10,0-4 0,1-1 33,-2-3-67,-1-5 45,-3-6-90,-1-5 0,-3-1-22,-2 0-146,-2 0-235,0 4-348,-2 4-1288,-3 5-7803,-3 3 8997,-3 5 0,5-2 1,1 1-1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21544,'0'-2'2723,"0"1"-2331,0 1-415,-6 43-582,1-23-2521,-6 35 3126,3-34 0,3-10 0,1-2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0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21152,'-11'50'1524,"2"-11"-1435,9-34-89,0-3 11,0-1 135,0-1 33,1 0 45,3 0-33,2 0-124,2 0 67,1-1 113,0 0-34,1-2 101,0 0-146,1-1-79,-1 2 46,-1 0-46,0 2 135,-1 0 45,0 0-123,1 0 101,-3 2-124,0 2-78,-2 0 0,-2 1-191,1 2-572,-2 0-906,0 4-4158,-1-2 5782,0-1 0,0-3 0,0-2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0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46 103 26071,'-6'24'67,"0"-1"-67,-1 0 22,0-2-11,1-2-11,0-4 0,2-6 34,1-5-34,2-4 90,1-10 100,5-7 34,2-12 56,8-4-100,3-2-91,3 1 35,0 4-124,-1 6 0,-3 8 0,-4 7-12,-3 6-10,-4 2-68,-4 5-235,-1 5-224,-1 6-1008,-5 5-3754,-2 1 5311,-5 1 0,5-11 0,2-1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25140,'-26'54'561,"5"-9"-471,21-30-57,2-6 12,2-4-23,3-3 23,2-2-22,0-4-23,1-2-23,0-4-122,-1 1 55,-1 2-68,-2 3 91,-2 3 22,-1 1-22,0 1-56,0 3-448,-1 1-539,0 3-1388,0-1-4169,0-3 6667,2-3 0,-2 0 0,1-1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25443,'-12'51'1188,"2"-8"-920,7-26-88,1-6-45,2-4-124,0-4 22,0-2-111,0-1-449,3-2-706,5-4-940,3-4-5581,5-3 7754,0-2 0,-6 7 0,-2 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0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24222,'-7'27'627,"2"-7"-515,9-24-45,1-2-67,0-1 0,0 1-22,-3 4-34,0 1 56,-2 1-247,1 1-1064,-1 1-2835,2 0 4146,-1 0 0,0 0 0,0-2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26709,'-7'75'246,"0"-8"-268,1-32-426,-1-2-863,1-4-1748,-1-6 3059,2-6 0,2-8 0,1-4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11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76 120 25723,'4'1'628,"-2"-2"-628,3-10-79,-5-2-10,-1 0-247,-4-2-427,-4 0-951,-5 0-5984,-2 1 7698,-4 2 0,9 6 0,0 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3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21499,'-3'2'4516,"2"0"-3811,37-2-122,-1-1-101,35 0-281,-9 0-10,-1 1-68,-2 0-123,-5 1 0,-4 2-67,-3 0-717,-2 2-1234,-7-2-7813,-7-1 8922,-13 3 0,-9-2 0,-7 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23684,'-17'55'583,"4"-6"-583,11-28 22,1 1-22,1-1 0,0 2 0,2-1 0,3-1 0,1-3 0,2-3-11,-1-5 0,0-4 11,0-3 22,1-2 68,2-1 66,2-5 270,1-4-124,4-7-100,-1-3-146,0-3 0,-1 1-56,-1-1 0,0 1-101,-1 0-728,-2 1-594,-2 3-2196,-3 3-4762,-4 5 8381,0 4 0,-2 4 0,0 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2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21017,'-2'-1'2991,"1"0"-2419,1 1-561,13 0-22,-2 2 11,13 1-22,-6 1-572,0-2-1345,-1 1-3260,-2-2 5199,0 1 0,-8-2 0,-1 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2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21129,'0'-4'2487,"0"1"-2083,0 3-57,0 0-246,-5 40-101,2-18-78,-4 32-774,3-29-2722,-2 0 3574,1-2 0,1-10 0,2-4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2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21723,'1'-2'1748,"-1"1"-1412,0 1-504,26 0-2207,-15 0-7251,20 0 9626,-21-1 0,-5 1 0,-1-1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21241,'0'-4'2992,"0"1"-2555,0 3-213,0 0-67,0 34-135,-2-14 12,0 29-34,-3-23-594,0-1-1199,1-4-5904,2-5 7697,2-4 0,0-6 0,0-3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3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39 25107,'-4'9'168,"1"1"-101,3 3 0,0 0-56,1-2 34,4 0-45,2-4 0,5-2 34,1-3-12,0-2 12,1-4 56,-3-3-12,0-5 12,-3-4-90,-3 0-11,-1-2-248,-3 3-961,0 1-2232,-1 4 3452,-4 5 0,2 3 0,-2 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3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21790,'0'0'0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21790,'0'0'0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3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21488,'-3'4'2969,"0"-2"-2913,3-2-146,0 0-1187,-3 26-3945,2-15 5222,-2 21 0,3-27 0,0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4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19561,'0'0'0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4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19561,'0'0'0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4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 18429,'-4'-5'5871,"1"2"-4986,3 3-179,0 0-101,8 0-146,0 0-133,9 3-147,-3 0-123,2 4-11,1-2-34,2 1-22,0-2 0,-1-1-449,-1-1-335,-1-1-573,-3-1-1523,-2 0-6940,-2 0 8468,-2 0 0,-4 0 0,-1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22900,'0'-5'3193,"0"1"-2891,0 4-302,0 0 0,27 1 0,-18 0-705,21 0-977,-24-1-4345,-1 0 6027,-1-1 0,-2 1 0,-1-1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5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24423,'3'57'1726,"-1"-4"-1502,-2-18-101,-2 0-67,-3-1-56,-1-3-11,-1-4-146,2-3-515,0-5-785,0-3-2946,2-4 4403,2-5 0,0-3 0,1-3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5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23381,'0'-3'2813,"0"1"-2432,0 2-202,-16 40-179,4-17 0,-13 32-482,8-27-1423,0-2-5781,-2 1 7686,1-2 0,6-11 0,4-4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5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23516,'1'-3'2655,"1"0"-2285,-2 3-213,0 0-157,31 10-34,-18-2-459,24 9-986,-27-5-2947,-3-1 4426,-2 1 0,-2-5 0,-2-2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5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22922,'1'-3'2028,"0"1"-2925,-1 2-2901,28-1 3798,-18-1 0,19 0 0,-26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5:4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26485,'-7'74'258,"-1"-7"-550,3-31-1142,-1-3-3675,1-6 5109,1-2 0,2-12 0,1-4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6:38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86 162 24748,'-33'65'1569,"5"-8"-1222,15-28-112,6-6-134,3-10-67,19-6 33,15-17-67,27-13-56,17-20-414,4-9-662,-2-6-1243,-8 0 2375,-8 1 0,-27 26 0,-9 7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1:24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27617,'74'0'1054,"3"3"-1054,1 2 0,3 0-2184,-4-3-349,-5-1 2613,-11-1 1,-27 0 0,-12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8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10 17655,'0'-3'4953,"0"0"-4113,0 3 1379,0 0-1838,1-2-112,-1 1-135,0 4-78,-6 7 0,-3 10-56,-6 4 0,-2 3-22,-4 2-191,0 2-403,-1-1-471,1-1-806,4-2-4046,0-5 5939,4-5 0,6-8 0,2-4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22115,'7'-1'3395,"-1"1"-3126,-6 0-190,0 0-23,29 38-56,-14-24 0,22 30 0,-22-36-135,-2-1-806,-2-4-897,-2 0-3876,-4-3 5714,-1 0 0,-2 0 0,-1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21353,'0'-2'3474,"0"1"-3150,0 1-301,-1 42-23,0-23-661,-1 33-1468,1-32-5536,1-1 7665,0-2 0,0-8 0,0-3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23168,'0'-1'2499,"0"-1"-2051,0 2-347,-16 42-45,10-21-11,-12 33-34,16-34 34,1-3 45,1-2 122,0-4 113,2-2-44,0-3-80,3 0-66,1-2-57,1-1-33,1 1-23,1-3-22,-1 1 0,1-2 0,0 1-78,-2-1-448,-1 0-281,-1 0-841,-3 0-3270,0-2 4918,-1-1 0,-1 1 0,1-2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9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21364,'2'-3'3519,"-1"1"-2511,-1 2-918,0 39-79,0-16 12,-2 31-23,-1-23-23,-2-2-594,0 0-1142,0-5-5176,1-3 6935,1-6 0,1-7 0,1-3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09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25723,'37'-7'-9831,"-7"0"9246,-22 3 1,-4 1 0,-1 1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1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 18754,'0'-6'4784,"0"2"-4493,0 4-44,0 0 44,-7 27 1,3-11-57,-4 25-34,4-17-10,2 2-90,-1 0-23,1 1-11,-1 0 24,-1-1-35,1-1-12,-1-3 1,1-1-34,-1-3-11,1-3 0,0-2-22,0-4-785,2-4-3608,0-3 4415,1-2 0,0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4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12 20681,'1'-7'4392,"1"2"-3697,-2 5 302,0 0-896,-14 13-23,4 0-44,-13 12-34,7 0-11,-1 3-247,-3 2-784,0 2-818,1-2-1894,5-6-6077,4-6 8972,5-10 0,3-4 0,2-4 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4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24827,'18'49'302,"-3"-9"-313,-6-32-34,-1-4-851,1-2-1278,2-1-3059,2-5 5233,4-5 0,-8 3 0,0-2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4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21196,'1'-1'3709,"0"-1"-3071,-1 2-593,0 39-34,0-21-11,0 31-403,0-30-1244,0 0-3720,0-2 5367,0-2 0,0-7 0,0-3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 20501,'-2'-2'3071,"1"0"-2803,1 2-144,-17 35 33,9-16 123,-14 29-34,16-28-33,2-1-34,2-3 12,2-3-1,0-1 1,1-2 11,3 0 11,2-3-101,5-2 67,3-3-56,4-1-56,3-4-11,4-4-44,1-5-12,-1-4-135,-1-1-750,-3-1-975,-4 0-4023,-5 1 5883,-4 2 0,-3 6 0,-4 4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5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13 18720,'0'-7'4157,"0"2"-3653,0 5-246,0 0-225,-4 16-10,2-9 33,-2 13 89,3-13 80,0-2-1,0-2 11,1 1-11,-1-1-11,1 3-101,-1 0-45,1 1-33,-2 1-23,2 0-11,0 1-22,0 0-751,0 1-2163,0-1 2936,0 2 0,0-6 0,0-1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5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22361,'0'-1'2891,"0"-1"-2330,0 2-561,19 0-101,-11 0-1098,14 2-1692,-15-2 2891,-2 1 0,-1-1 0,-2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12 20905,'0'-6'3765,"0"0"-3228,0 6-201,0 0-324,-8 37-12,4-18-706,-5 27-1579,7-28-6254,1-4 8539,2-1 0,0-7 0,0-1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25746,'-24'44'448,"5"-6"-79,30-16-234,-3-7-79,10 1-34,-8-10 23,1-3 33,-2-3 12,0-4-23,-1-5-22,0-5 12,-3-3-57,-3 0 22,-1 0-22,-1 1-11,0 2-57,-2 2-458,-3 3-674,-3 2-1432,-2 4 2632,-1 1 0,5 2 0,1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20658,'0'0'0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20658,'0'0'0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6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25230,'-9'65'-2129,"3"-14"-3630,1-17 5759,3-14 0,1-9 0,1-5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24771,'-4'39'-2208,"0"0"1,2-21-1,0-3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3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34 25028,'-45'-17'392,"9"3"-392,31 13 0,0 0-616,2 1-1591,-1 0-5861,-1 1 8068,1 4 0,1-3 0,2 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44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16455,'0'-8'4101,"0"2"-1848,0 6-1222,0 0-840,1 28-34,2-8 691,2 26-680,3-13 282,0 2-416,1 2 1121,0-2-1143,-1-2-12,1-3-23,-2-2-111,0-5-180,-1-2-78,-1-4-225,-2-2-469,-1-4-2298,-1-5 3384,0-4 0,-1-1 0,0-1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2:44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1 265 24008,'37'-78'796,"1"10"-751,-4 36-34,-2 5-11,-4 5-179,-6 6-762,-4 4-4785,-5 6 5726,-5 3 0,-4 3 0,-3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 26967,'10'-2'739,"-3"1"-515,-5 5-11,-1 5-90,0 6-78,-4 5-22,-3 5-1,-2 2-11,-3 1-11,0 0 0,1-2 0,2-1 23,1-3-23,0-3 11,3-3-11,1-3 11,1-4 34,1-2 44,1-4 1,0-1-55,0-2-35,0 1 0,2-1 0,2 0 0,4 0 0,3 0-3392,0 0 3392,2 0 0,-1 0 0,7 2 0,-4 1 0,3 4 0,-5-2 0,-2 1 3392,0 0-3392,-2-2 0,-1 0 0,0 1 0,-2-2 0,-1 0 0,-2-2 0,-2-1 0,0 0 0,0 0 0,-1 0 0,2-3 0,-1-4 0,1-5 0,-1-4 0,0-3 0,-1-3 0,0-1 0,0-2 0,0 1 0,0 1 0,0 4 0,0 4 0,0 4 0,0 3 0,0 2 0,0 0 0,0-2 0,0-4 0,-1 2-741,-1-3-995,-1 7-1861,-1 3 3597,-1 1 0,2 2 0,0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26351,'33'-12'336,"-3"3"-325,-17 8-11,-1 0-258,1 1-773,-1 0-1366,-1 0-5548,-1 0 7945,0 1 0,-5-1 0,-2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21544,'1'-2'3876,"-1"0"-2822,0 2-707,10 25-45,-7-9-55,7 21-157,-9-16-56,-1 1-34,0-1-382,0 0-906,0-2-2421,0 0 3709,0 0 0,0-9 0,-1-1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4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23639,'34'-1'807,"-6"2"-572,-22 2 0,-3 2 23,-1 0-90,-2 1-67,0 0-79,-2 2 34,-1 3 146,-3 1 11,-2 3 56,0 0 0,0 1-56,2-2-45,3-1-56,1-1 22,2 0 46,0-2-1,3 0-22,2-1-45,3-2-56,0-1-23,3-3-33,1-1-156,5-2-864,2-7 1020,15-12 0,-18 9 0,6-7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5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26026,'5'9'873,"-2"0"-794,-2 0-23,-1 0 0,0-1-45,-1 2 34,-3 2-22,-2 2 33,-4 1 33,-2 2 35,1-1-1,1 0 11,3-1-11,2-3-11,3-1 34,1-1 11,2-1-12,3-2-33,2 0-78,4-1-23,2-2-11,2-2 11,0-1-11,0-1 0,0 0-414,-2-1-595,-1-2-783,-3-4 1792,2-7 0,-5 7 0,0-3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27056,'38'-1'225,"-9"1"-348,-15 0-1043,-7 0-1938,-1-2 3104,0 1 0,-3 0 0,-1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27527,'25'7'157,"-2"-1"-740,-15-6-1165,0-1-7978,-4-2 9726,-1 0 0,-1 0 0,0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24323,'0'-2'2891,"0"1"-2354,0 1-201,0 33-145,0-11-68,0 29-67,-1-19-23,-1 1-33,-2-2-168,-1-3-873,1-3-1033,1-6-5926,2-4 8000,0-4 0,1-5 0,0-3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6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25723,'-37'24'751,"6"-2"-482,21-6-113,2 1-55,2 1-11,4 0-45,1 1 11,2-1 0,4-2-45,4-4-11,5-3 23,1-5-12,3-2 11,-1-6-22,0-4 90,-3-5 22,-2-3-90,-3-1 23,-4-1-45,-2-1-89,-2 2-405,-1 1-301,-2 4-975,0 3-6332,-4 5 8102,-3 4 0,4 0 0,0 1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26967,'0'34'44,"1"-4"-6522,-1-14-3353,-1 3 9907,1-8 0,0 0 0,0-8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26283,'5'38'68,"0"-5"-740,-4-22-1323,-1-2-4639,0-1 6634,0-2 0,0-3 0,0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7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49 24771,'-2'-2'2711,"0"1"-1994,2 1-245,32-6-472,-6 3 0,28-4 0,-15 4 0,0 0 0,-2 0 0,-2-1 0,0 1 0,-1 0 0,0-1-617,-1 2-1344,-2-1-4673,-3 2 6634,-6 1 0,-9 0 0,-5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3:59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0 540 25634,'19'5'1109,"-4"7"-874,-18 12-112,-2 3 57,-2 1 167,1-3 123,3-5-201,4-8-112,10-6-10,9-16-147,16-11 0,8-18 0,6-12 0,0-9 0,0-7 0,0-6 0,3-2-785,2-1-1343,2 6-2533,-4 9 4661,-5 10 0,-23 24 0,-7 10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1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26731,'-29'0'1031,"3"3"-863,14 2-67,-2 5 34,-2 2-68,-3 3 34,0 3-34,-1 1-11,2 2 11,3-1-33,5 0-1,4 0-10,3 0-23,2 0-12,4 0 1,3-1 11,5-4-33,6-3 21,4-5 1,4-4 0,3-4 0,9-12 56,-10 2 68,3-10-113,-14 5 0,-4 0 0,-2 0 0,-2-1 0,-4-10 0,-2 4 0,-4-6 0,-1 8 0,-4 3 0,0 4 0,-3 4 0,0 6-1312,-9 2-761,5 7-5491,-3 1 7564,10 5 0,4-6 0,2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1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27729,'23'8'369,"-2"-1"-346,-10-4-12,0-1-11,0-1-67,-2 0-303,-1-1-224,-2 0-425,-2 0-785,-2 0-1659,-1 0 3463,-1 0 0,0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2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25039,'-1'0'2656,"0"1"-1680,1-1-976,21 3 0,-9-2 0,17 3 0,-17-3 0,0 0 0,-3 1 0,-2 0 0,-2 0-371,-1-1-637,-2-1-493,0 0-1985,0 0 3486,1 0 0,-1 0 0,0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28378,'-2'38'293,"1"-2"-293,-1-12 0,0 0 0,0-2 0,1-3-393,-1-2-918,1-1-829,1 0-7239,-1-1 9379,2 0 0,-1-6 0,1-2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2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27527,'33'-13'45,"-4"3"-45,-10 11-11,-3 2 11,-5 0 33,-4 3-10,-4-2 22,-1 0-1,-1 0 12,-4 1-44,-4 3 100,-5 2 44,-4 3 57,-2 1-90,2 0-22,1 1 0,4-1-56,4-1 1,3 0-46,2-1 0,2-1 0,4 0 0,3-3 0,6-2 0,3-3 0,5-1-718,2-6-537,1-3 1255,11-12 0,-18 9 0,3-4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3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28065,'-32'6'606,"3"1"-606,16 4 0,0 2 0,4 1 0,2 1 0,4 0 0,2 0 0,6 0 0,4 0 0,5-3 0,2-2 0,1-3 0,-1-3 0,-1-3 0,-2-3 0,0-5 0,-1-4 0,-2-6 0,-3-2 0,-3 1 0,-2-1 0,-2 3 0,-6-2 0,-1 6 0,-8 2 0,2 8 0,-1 1-505,1 5-1938,4-1-7388,3 5 9073,4 0 0,2-4 0,0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3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26037,'-2'0'2241,"-1"-1"-1961,3 1-180,21 0-87,-11 0-13,17 0-57,-17 0-548,-1-1-594,-2-1-1625,0-2 2824,0-1 0,-2 2 0,-2 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3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 26015,'-2'-1'2656,"1"0"-2656,-8 24 0,6-7 0,-8 21 0,9-11 0,-1 2 0,0-1 0,1-1 0,0-3 0,1-5-741,1-3-794,0-4-1333,2-3 2868,3-3 0,-2-2 0,1-2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27225,'-32'8'829,"4"3"-695,15 5-33,1 3-23,1 1-44,4 1-23,3-2 23,2-1-34,4-1 0,4-3-34,3-4 34,6-5 34,2-3-12,1-8-22,1-2 34,-3-7-23,-3-2 34,-4-1 55,-4-1-87,-2 0-13,-2 0 0,-4 1 0,-2 3-192,-5 4-502,-3 5-684,-4 3-1446,0 7 2824,-6 9 0,12-7 0,-2 6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4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24849,'0'-2'2689,"0"0"-2229,0 2-304,0 21-44,-1-8-56,0 17-44,-3-14 10,-1-1-11,1-3-22,-1-2-157,3-3-571,0-2-247,2-3-1244,0 0-7601,1-2 9490,3 0 0,-2 0 0,1 0 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28446,'9'38'78,"-2"-5"-168,-7-18-481,0 0-180,0 0-773,0-2-2252,0 0 3776,0-1 0,0-6 0,0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5:04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28671,'42'-3'0,"1"2"0,-2 0 0,3 1 0,-1 0 0,0 0 0,-1 0 0,0 0 0,-4-1 0,-4-1-1850,-4 0-6105,-7 1 7955,-7 0 0,-7 2 0,-5-1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6:05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527 78 24703,'-45'-16'1816,"2"1"-1525,6 8-123,-2 2 112,-2 3 124,-2 6-102,0 5-67,1 8-67,2 8-45,4 5 58,3 6-181,4 8 0,5 9 0,7 7 0,7 6 0,5 3 0,13 1 0,6-2 0,10-5 0,9-5 0,5-7 0,6-10 0,8-12 0,6-14 0,6-14 0,4-18 0,19-30 0,-25 4 0,6-18 0,-37 18 0,-7-1 0,-7-2 0,-5-4 0,-6-30 0,-7 19 0,-12-19 0,-12 29 0,-13 5 0,-6 3 0,-4 5 0,2 4 0,-7 4 0,17 14 0,-4 4-517,18 16-1634,0 10-2959,1 11 5110,-2 11 0,11-15 0,1-1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6:53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26575,'52'-3'448,"-5"1"-448,-26 2-191,0 1-794,-4 0-1750,-3 2 2735,-2 1 0,-7-2 0,0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0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23863,'0'-3'3832,"-1"2"-2856,1 1-976,35 26 0,-12-17 0,29 20 0,-21-25 0,-3-1 0,-2-3 0,-3-2 0,-4-4-113,-4-4-1512,-3-3-963,-5 0-7243,-3 5 8997,-2 3 0,-2 5 1,0 0-1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21376,'0'2'3563,"0"0"-1491,0-2-1500,30 0-135,-10-2-123,30 2-1,-13-3-289,5 2-24,4 0 0,-2 0 0,-1 1 0,-6-1 0,-6 1 0,-7 0 0,-8 0-573,-6-1-402,-7 1-1030,-2 0-4662,-9 2 6667,-7 5 0,4-3 0,0 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9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26015,'-37'34'1311,"8"-1"-886,26-11-44,2 2-146,4 1-56,4-2-100,4-4-57,4-6-22,1-7 24,-1-4-24,-1-9 0,-2-5 0,-3-7 0,-3-2 0,-3-1 0,-1 1 0,-2 2-24,-2 2-345,-4 4-326,-4 3-381,-4 5-1198,-2 2-7557,1 7 9333,0 5 1,6-4-1,3 4 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42 22462,'-2'0'3317,"1"0"-1770,1 0-1312,27 0-190,-12-2-34,23-2-11,-20-1-303,0-3-380,-2 2-640,0 0-1545,-3 1-6963,0 2 8112,-3 1 0,-4 1 1,-3 1-1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22978,'-2'0'3070,"-1"0"-2913,3 0-34,-5 30-4352,3-13 4229,-4 23 266,6-23-1756,0-4-1659,5-4-6682,1-3 8442,6-3 1,-5-2 0,-1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25723,'45'11'-1493,"-6"-9"0,-30-8 0,-2-2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0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23247,'0'-2'3238,"0"0"-2913,0 2-292,-11 40-33,6-17-515,-9 33-1210,9-25-4147,-1 1 5872,-1 1 0,2-14 0,0-4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26485,'-26'53'1277,"6"-6"-840,20-30-123,0 0-156,1-3-158,4-1 0,2-3 0,4-4 0,5-2 0,3-3 0,4-7-102,1-3-917,2-8-4054,1-5 904,0-1 4169,5-2 0,-15 11 0,-2 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1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16 26720,'-48'50'1177,"10"-4"-908,29-17 11,6 0-101,5-3-133,6-4-46,6-5 0,6-8 0,2-5 0,2-7 0,-1-8 0,-1-8 0,-4-8 0,-3-4 0,-6-2-472,-4 0-480,-3 2-796,-2 4-4639,0 8 6387,0 9 0,0 6 0,0 4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27897,'46'15'-1367,"-9"-5"-695,-28-16-6275,-2-4 8337,-1-2 0,-3 5 0,-1 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25263,'0'-2'2443,"0"1"-2107,0 42-179,0-13-112,-2 37-45,0-26-638,0-2-942,-1-5-2074,2-7 3654,0-6 0,1-9 0,0-4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42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27146,'-10'60'1400,"0"-4"-1400,3-16-380,1-4-808,3-5-1501,1-5 2689,2-5 0,0-10 0,0-2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8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23392,'-3'0'3496,"0"0"-2823,3 0 32,0 0-413,31 9-179,-7-7-113,30 7 0,-13-12 0,3-1 0,-1-3 0,-4-2 0,-6 0 0,-6 2 0,-9 0 0,-5 2 0,-6 2 0,-4 2 0,-2 1 0,-1 0 0,0 2 0,0 3 0,0 5 0,0 4 0,0 1 0,0 4 0,-3-1 0,-2 1 0,-2-3 0,-1-1-505,-2-5-1333,0-1-1859,-1-1 3697,-1 1 0,6-5 0,0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27662,'-10'43'-673,"2"-7"-604,8-26-2119,0-2 3396,0 0 0,0-3 0,0-1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27572,'55'4'1019,"-4"-1"-939,-19-4-80,1-1 0,-3-2-438,-2-1-481,-4-1-548,-1-1-1503,-2 0 2970,-3 3 0,-8 2 0,-3 2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7:3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87 25275,'-22'47'1490,"5"-5"-1086,21-24 66,4-2-212,7-3-79,4-6-45,4-3 46,1-7-91,0-7-22,-3-7-22,-4-5-11,-7 0-1,-6 0-33,-2 0-33,-6 2-214,-1 2-413,-4 1-293,0 2-1064,5 2-6106,3 3 8123,13-2 0,-7 7 0,6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3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11795,'4'-1'3855,"-2"0"-2018,-2 1 651,0 0-1928,6-2-146,-4 0-245,5-2-91,-5 1-66,0 1-12,0 0-45,0 2-67,-1-2-113,0 1-212,0-1-470,2-1-381,0-1-1144,0 0-2834,0-1 5266,0 1 0,-2 2 0,-1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42 15381,'-4'-4'5008,"0"1"-4122,4 3 323,0 0-693,-8-11-146,4 6-68,-7-7-22,4 8 12,-4 3 55,-3 0-167,-4 1-102,-3 0 23,1 0-34,3 0-33,1 1-34,6 0-56,1 1-381,2 0-1009,3-1-5187,1 1 6633,3 1 0,-1-1 0,1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53 21824,'-3'-3'4493,"0"0"-3585,3 3-191,0 0-213,35-12-279,-10 6-225,32-8 0,-19 11 0,-1 1 0,-3 1 0,-3 1 0,-3 1 0,-4 0 0,-1 1 0,-5-1 0,-3-1-841,-4 0-627,-4-1-1748,-1-2 3216,-4-1 0,0 1 0,-2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23740,'-2'-1'1961,"0"0"-1323,2 1-638,-1 33-22,1-13-886,-2 27-1254,1-24-7669,0-3 9532,1-5 0,0-7 1,0-4-1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23000,'-4'49'-2092,"2"-16"1,0-23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28210,'54'6'461,"-2"-2"-461,-13 0 0,1-2-270,-4-2-906,-4 0-998,-2-4-6174,-5-1 8348,-1-2 0,-11 2 0,-4 3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27751,'-20'68'515,"1"-7"-806,14-24-594,0-4-1222,2-4-7724,1-4 9750,5-5 1,-2-9 0,1-3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27964,'70'-9'347,"-17"2"-324,-10 6-12,-17 1-11,-1-1 22,-3-1 1,-2-1-12,-3-2-11,-3 2 45,-4-1-34,-3 3 168,-3 0-144,-3 1-35,0 0 0,-1 3 0,0 6 0,0 7 0,-2 8 0,-1 5 0,-2 2 0,0 0 0,0 0 0,0-4 0,0-3 0,0-5-808,0-2-548,0-6-1591,1-1 2947,0-4 0,2-3 0,0-1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24289,'-2'-2'3025,"1"0"-2733,1 2-136,29-1-156,-13-1 0,23-1-414,-20-1-751,-2 0-1267,-1 0-7399,-3 2 9361,-1 1 1,-6 1-1,-3 0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8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31 24064,'-4'2'3430,"2"0"-2770,2-2-301,0 0-201,35 5-158,-11-4 0,31 3 0,-22-4 0,-3 0 0,-2 0 0,-4-3-886,-3-3-582,0-4-1849,-3-1 3317,-1 3 0,-8 3 0,-3 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27067,'-24'26'180,"2"3"-45,11 6-46,1 2 102,2-2-1,3-1-11,1-3 101,2-3-112,0-4-45,2-3-54,4-7-69,5-2 0,6-7 0,5-2 0,1-4 0,2-4-158,-3-2-469,-3-5-304,-2 0-1209,-1-2-7137,-1 0 9277,-1 1 0,-6 6 0,-1 3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27919,'-7'66'650,"0"-5"-650,4-24-101,0-4-638,1-4-1121,0-6-5222,0-4 7082,-1 0 0,1-10 0,0-1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09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28671,'57'-17'0,"-5"4"0,-17 8 0,-5 3 0,-6 1 0,-7 3 0,-7 5 0,-5 6 0,-5 8 0,-10 8 0,-5 4 0,-9 2 0,0 0 0,2-4-13,4-4-1263,6-4-820,4-4-4246,4-2 6342,3-1 0,1-7 0,0-3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23639,'-3'0'3216,"1"0"-1400,2 0-1816,24 10 0,-9-5 0,19 8 0,-15-11 0,-2 1 0,-1-3-819,-1 0-1298,0-3-5716,-1 0 7833,-3-1 0,-5 2 0,-3 1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26283,'-5'1'1580,"2"0"-1412,3-1-224,0 0-616,20 6-863,-7-6-2163,17 3 3698,-15-4 0,-7-2 0,-3 3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26071,'8'44'985,"2"-8"-592,6-25-113,1-4-112,-2-4 123,0-2-22,-4-4-55,-3-5-214,-5-4 0,-1-5 0,-2 1 0,-4-3 0,0 2 0,-3 0-326,1 2-301,1 4-124,2 3-639,1 5-1759,1 1 3149,0 2 0,1 0 0,0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9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 25095,'0'-5'2578,"-8"36"-2197,2-5-213,-6 31-157,6-18-11,1-2-135,2-2-817,0-3-662,2-5-2710,1-2 4324,-1-4 0,1-8 0,-1-5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25723,'52'-25'-8415,"-6"5"8415,-25 14 0,-9 4 0,-4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9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25532,'0'-1'1962,"0"-1"-1716,0 2-190,30-2-34,-14 0 23,25-2-45,-24 1 45,-1-1-45,-3 0 0,-1 0-11,-1-1 11,-1 1 0,-3 1 134,-3 2 180,-2 1 12,-2 2-326,0 3 0,0 5 0,0 4 0,0 3 0,0 0 0,1 2 0,0-1 0,2-1 0,-1-3 0,2 0-1446,-2-2-1479,-1 1 2925,0 1 0,-1-6 0,0-1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29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28031,'-6'42'-9831,"0"-4"9686,6-22 1,0-8-1,0 1 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30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20479,'53'-25'0,"-3"6"2531,-16 14-2531,0 2 1409,-1 2-1409,-3 1 860,2 0-2340,-3 2 1398,-1 5 82,-6 4 0,-10-3 0,-5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3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28671,'55'2'0,"0"1"0,5-1 0,1 0 0,6-5 0,1-2-641,6 1 0,2-2 641,-1-3 0,1-1 0,-2 0 0,0 0 0,-6 0 0,-1 0-477,-6 0 1,-1 1-1266,-5 0 0,-3 1 1844,35-5 0,-38 5 0,-18 5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4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88 25420,'-3'0'3251,"1"0"-3251,2 0 0,40-23 0,-14 12 0,32-17 0,-27 19 0,-5 2 0,-6 1-864,-3 3-1096,-3 2-2791,-4 3 4751,-3 6 0,-4-4 0,-3 4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28311,'68'-59'360,"-17"14"-360,-21 30 0,-16 11 0,-4 3 0,-4 8 0,-4 8 0,-2 14 0,-7 11 0,-5 8 0,-8 5 0,-3 0-3392,-1-1 3392,2-8 0,4-8 0,5-12 0,5-10 0,2-8 0,2-7 0,1-10 3392,-1-11-3392,1-14 0,2-9 0,0-1 0,5 3 0,3 5 0,7 7-113,5 6-2184,6 5-5714,5 7 8011,1 7 0,-13 3 0,-4 3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28671,'39'15'0,"3"-4"0,0-9 0,3-1 0,1-5 0,3-5 0,-4-5-259,-5-2-1578,-11 3-774,-15 6 2611,-10 9 0,-5-1 0,-2 4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6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28535,'30'2'-840,"2"1"-101,7-5-1009,-1 2-2532,-3 1 4482,-5 9 0,-15-6 0,-4 5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37 105 26250,'-25'42'1501,"13"-8"-638,43-25-806,1-7-57,13-8 0,-16-8 0,-9-5 0,-10-2 0,-6 0-24,-8 1-681,-2 1-382,-3 3-1109,2 2-7635,3 2 9423,7-3 0,-3 8 0,4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27718,'1'77'929,"-2"-7"-929,-2-26-33,-2-1-785,-1-3-840,0-5 1658,-1 9 0,4-24 0,1 4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27863,'51'-18'-953,"0"0"1,25-10 0,-12 5-1,-38 13 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7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28671,'69'-19'0,"-7"4"0,-27 4 0,-3 3 0,-3 1 0,-6 2 0,-4 2 0,-5 2 0,-4 1 0,-2 0 0,-3 0 0,-1 0 0,-1 3 0,-1 3 0,0 6 0,0 5 0,-1 2 0,-1 4 0,0 1 0,0 1 0,0-1 0,-1 0-304,-5-1-1903,-2-2-7306,-7 1 9513,-3-1 0,6-9 0,2-3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7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25634,'-4'-2'2464,"2"1"-2116,2 1-270,0 0-145,-2 27-964,2-12-941,-2 23-5490,-4-18 7462,-7 3 0,4-9 0,-3-2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7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28671,'91'-23'0,"-2"1"0,-17 9 0,4 4 0,1 4 0,-1 4 0,-1 5 0,-6-1-393,-9 2-2465,-12-1 2858,-14 1 0,-17-3 0,-7 1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28378,'79'-17'293,"-8"3"-293,-27 9 0,-3 2 0,-6 2 0,-5 1 0,-8 4 0,-5 5 0,-8 8 0,-5 11-3392,-7 8 3392,-8 8 0,-8 5 0,-4 3 0,-3 3 0,0 3 0,1 4 0,1 2 0,1-3-2269,3-5 1092,4-11 1249,8-15-72,13-20 0,-2-4 0,6-11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1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26642,'-16'69'2029,"-2"2"-2029,2-6 0,-4 6 0,-3 2 0,-1-1 0,1-7-819,2-8-873,5-10-3417,4-11 5109,6-13 0,3-10 0,3-9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1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27561,'64'4'-3182,"-6"-7"3182,-22-4 0,-15 0 0,-6 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28289,'82'-30'382,"-5"4"-382,-20 16 0,1 2-4252,-2 3 4252,-1 0 860,-3 3-860,-6 1-942,-6 0-806,-9 1-4628,-9 3 6376,-9 2 0,-6 0 0,-5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2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26563,'-52'52'426,"8"-7"-628,24-26-548,4-2-1200,3-4-4963,6-3 6913,2-5 0,4-3 0,1-2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2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24737,'3'0'2846,"-1"0"-2353,25 20-359,-10-8-134,23 15-112,-18-15-593,-4-2-752,-4 0-2207,-6 2 3664,-4 3 0,-3-7 0,-1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28412,'-10'45'78,"2"-7"-873,8-27-426,0 0-1861,-4 1 3082,-4 3 0,2-7 0,0 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8 103 25230,'-4'-2'2532,"1"0"-1882,3 2-391,0 0-259,40-6 0,-6 0 0,35-8 0,-18-2-1166,-3-1-863,-4 0-4380,-9 5 6409,-9 4 0,-14 5 0,-5 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3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28647,'74'-7'24,"-3"0"-24,-17-1 0,-7 3 0,-12 5 0,-14 9 0,-12 8 0,-18 15 0,-15 10 0,-18 10 0,-11 3 0,-2 0 0,4-9 0,12-12-169,13-12-2834,15-11 3003,16-8 0,-3-4 0,8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28671,'40'21'0,"4"-3"0,5-12 0,6-3 0,2-1 0,0-4-80,-7-2-1948,-11 1-2891,-15-1 4919,-12 7 0,-8-2 0,-4 3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28671,'65'0'0,"-3"0"-1323,-20 0-448,-1 2-4290,-8 6 6061,-10 6 0,-12-4 0,-6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39 142 27774,'-26'57'840,"13"-9"-783,36-29-57,8-6 0,9-5 0,5-5 0,0-10 0,-2-7 0,-11-10 0,-11-8 0,-11-1 0,-14-2 0,-12 2 0,-12 2 0,-8 3 0,-1 5-729,4 7-728,8 7-1860,6 4 3317,8 8 0,5-2 0,3 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28671,'1'69'0,"-1"-5"0,0-20 0,0 0-886,0-2-728,0-4-2890,0-5 4504,0-6 0,0-13 0,0-4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25252,'0'-4'2533,"0"0"-2388,0 4-145,41-23-190,-15 10-483,34-18-996,-25 16-3261,-3 0 4930,-2 1 0,-13 7 0,-6 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4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28671,'76'-5'0,"-18"0"0,-5-4 0,-21 2 0,-6 1 0,-6 3 0,-6 1 0,-6 2 0,-5 0 0,-2 5 0,-1 7 0,-2 9 0,-4 9 0,-2 4 0,-4 1 0,1-1 0,3-3 0,1-3 0,2-4 0,-1-4-2276,-2-1-4032,-4 1 6308,-5 2 0,7-9 0,1-2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5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28671,'-6'49'0,"4"-7"-718,9-27-1008,-3-1-3148,-1 0 4874,-8 4 0,3-7 0,-3-1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28671,'61'0'0,"1"-6"0,-3-7 0,1-2 0,-2 1 0,-3 3 0,-5-1 0,-5 2 0,-4 0-1984,-5 0-5837,-6 3 7821,-5 2 0,-11 3 0,-6 2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2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28671,'72'-6'0,"4"0"0,-4-4 0,4 3 0,-1 1 0,-4 3 0,-6 2 0,-9 1 0,-10 0 0,-12 0-1559,-10 0-1320,-9 3 2879,-7 0 0,-5 1 0,-2-1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2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28671,'78'20'0,"-7"-4"0,-27-16 0,0-3 0,3-3-1021,0-3-1993,2-3 3014,-3 2 0,-20 5 0,-8 2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3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17 26295,'-45'48'1221,"10"-3"-1042,32-17-112,10 1 90,6-4-34,11-2 12,7-6 22,2-7-146,1-5 22,-3-6 35,-1-8 44,-7-4 1,-7-10-113,-7-3 0,-6-2 0,-3 0 0,-6 2 0,-3 2 0,-5 3 0,1 3-80,0 4-984,5 5-751,3 4-3037,3 3 4852,10 2 0,-5 0 0,5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3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28671,'-21'80'0,"2"-5"0,9-18 0,1 4 0,1 2 0,1-1 0,3-4 0,1-6-1278,2-10-1848,2-8 3126,4-8 0,-3-12 0,2-6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3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28671,'71'-31'-1469,"-7"1"-1142,-26 9 2611,-2 2 0,-16 8 0,-5 3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27684,'63'-11'987,"-4"2"-987,-19 8 0,-1 1-181,-6 0-838,-4 0-875,-6 0-4929,-6 0 6823,-5 0 0,-6 0 0,-4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3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28177,'-53'51'494,"8"0"-494,31-7 0,2 5 0,2 5 0,2 0 0,3-2 0,2-3 0,3-8 0,3-4 0,6-8 0,8-5 0,10-9 0,9-7 0,10-13 0,7-12-662,4-13-1904,0-8 2566,-7-2 0,-22 18 0,-9 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28671,'-20'74'0,"2"20"0,14-41 0,1 16-1189,2-30-2553,1-7 3742,3-6 0,-3-13 0,2-4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8:4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26373,'0'-2'1871,"0"0"-1837,0 2-34,28-7-213,-9 2-571,24-7-774,-12 2-2151,5 1 3709,6 1 0,-18 4 0,-1 1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6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275 537 24737,'-1'4'1770,"0"-1"-1288,1-3-168,1-34-90,7 2-134,3-35-12,6 7-33,0-3 22,-5-3-44,-3 4 21,-5 5 91,-2 13 111,-1 12 45,-1 15-166,0 9-125,0 7 0,0 1 0,0 5 0,0 2 0,0 6 0,0 1 0,0 0 0,0-2 0,-1 2 0,-5-1 0,-7 0 0,-9 2 0,-9 1 0,-7-1 0,-5-2 0,-1-1 0,3-3 0,6-4 0,7-2 0,7-2 0,4-1 0,9 0 0,1 0 0,7 0 0,11 2 0,11 2 0,21 2 0,15 2 0,15-2-3392,10-3 3392,4-1 0,1-2 0,-36-1 0,-1 0 0,13 0 0,-3-4 0,-48-2 0,-14-4 0,-32-13 0,-1 2 3392,-25-8-3392,9 9 0,0 4 0,4 4-57,7 5-1399,9 6 1456,11 8 0,8-4 0,8 5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1 26563,'-63'17'1401,"4"1"-1177,20 0-157,2 3-427,-5 18 427,15-7 116,0 13-172,18-12-11,4-2-246,17 4-729,8-13-874,19-3-2232,8-15 4081,7-11 0,-22 5 0,-6-5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80 26799,'-20'44'751,"5"-5"-539,22-21 91,7-2-1,7-6-123,6-4-78,2-7-77,-1-11-24,-2-8 0,-5-9 0,-7-5 0,-7 2 0,-4 3 0,-9 5-125,-5 6-871,-5 9-618,-4 5-4000,7 7 5614,5 2 0,6-1 0,2 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26474,'-6'47'1053,"0"4"-750,4-28-214,-1 5-89,0-14-67,1-5-45,2-5-34,0-3 79,5-4-78,3-4 44,5-4 101,2-3-23,0 0 23,0 2 12,-2 4-1,-1 1-22,-4 4 22,-1 1-11,-2 1 33,0 1-21,-1 3-24,0 1-122,1 3-2645,4 3-1401,1-5-5651,5 0 9297,1-6 0,-6 1 0,-2-1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9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41 107 25959,'0'65'996,"-4"16"-693,-1-36-34,-2 11-101,2-25 34,0-9 44,0-8 1,1-7-113,1-8-123,1-13 0,1-13-3403,5-18 3392,4-10 12,5-5 10,3 1-11,0 6-11,-2 9 0,-1 12 0,-3 11 0,-4 10 3381,-2 6-3381,-1 4 0,-3 2 0,2 3-291,-2 5-504,-3 6-696,-5 5-2823,-3 3 4314,-1-2 0,4-8 0,4-5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09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24792,'-11'60'1132,"3"-16"-852,12-17-28,4-19-207,4-4 10,3-11 1,2-7-52,-1-7 7,-2-4 4,-5 4 7,-3 4-11,-3 7 79,-2 6-34,-1 3-56,0 1 34,1 4-34,1 3-168,1 6-560,3 0-1155,2-1-3775,4-5 5658,6-3 0,-8-3 0,1-1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1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5 23101,'-3'-3'3339,"1"2"-2824,-26 24-133,14-6-158,-21 20-23,22-13-44,6-2-56,4-3-11,2-4-23,7-6-45,2-4 23,7-3-45,1-7 0,-1-4 0,1-5 0,-2-1 11,-3 2 0,-3 5 1,-3 3-1,-2 5 56,-2 10-56,-4 8-11,-5 12-56,-8 18-672,4-16-560,-1 3-1827,10-25-6716,9-7 8047,4-8 1,-3 4 0,2-4-1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10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26765,'-12'54'1255,"-1"-4"-1475,0-17 332,1-3 30,4-5-142,3-8-163,4-9 28,5-4 124,3-12 11,5-2 0,2-9 23,0-1 207,-2 2-163,-1 3 22,-2 4 35,-1 3-35,-1 4 1,0 3 67,-2 2-100,-1 6-57,-2 3 0,-1 5 0,-1-1-24,0-2-760,0-3-908,0-5-3742,0-2 5434,3-3 0,-2 1 0,3-1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1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23392,'1'3'1558,"-6"31"-1558,-1-14-202,-4 25-2353,4-22 2555,3-6 0,3-8 0,0-4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10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26115,'-41'61'1199,"9"-8"-1131,27-32-12,4-5-56,5-7 11,3-4-11,7-10-135,2-7-78,3-9 135,-1-3 78,-3 1 0,-3 5 44,-6 9 136,-3 5 100,-3 9 112,0 5-11,0 7-123,0 4-145,1 0-113,3-3 0,3-4 0,5-3-69,2-3-479,2 0-281,1-3-841,2 1-4280,1-1 5950,1 1 0,-8-2 0,-3-2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1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27830,'-45'71'436,"8"-8"-402,27-24-12,5-3-22,3-1 56,5-3-22,6-5 0,7-5-1,8-9-22,6-7 57,3-6 32,3-10-87,0-6-13,-5-10 0,-5-3 0,-8-1 0,-5-1 0,-6-3 0,-3 0-382,-3 0-1355,-1 4-5389,-2 9 7126,-3 9 0,3 9 0,-3 3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26272,'55'-18'-2454,"-5"3"-7377,-22 8 9829,0 0 0,-12 3 1,-4 2-1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2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27706,'-4'55'180,"-1"-6"-684,0-26-449,-1 0-918,0-2-3418,-1-3 5289,2-2 0,2-8 0,2-3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2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24143,'1'-2'874,"0"1"-1883,32-8-1780,-12 4-7042,27-5 9750,-21 7 1,-13 1 0,-3 2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25802,'56'9'784,"-5"-3"-784,-23-5-235,-2-1-853,-7-1-1432,-7-1-7311,-6 0 9375,-4 0 0,-2 1 1,0 1-1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2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27729,'-25'57'862,"5"-8"-782,20-28-80,4-2 0,2-2-24,6-5-189,2-5-548,3-4-427,3-6-1613,3-5 2801,2-6 0,-11 4 0,-2 2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3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27594,'-4'53'594,"1"-7"-471,3-24-100,0-2-23,0-4-314,0-5-280,0-4-392,0-3-5569,-4-3-3037,1 0 9592,-4-1 5155,1-1-415,0-2-1961,1-1-1099,2-2-592,2-1-360,1 0-404,1 0-245,6-1-79,5 1-515,7-2-1155,5 1-3282,3-1 4952,4 1 0,-14 3 0,-2 2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3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30 26362,'-45'46'1322,"8"-4"-1076,29-20-78,4-1-11,4-4 0,8-5 56,5-4-167,8-4-46,4-5 0,0-7 0,-1-7 0,-5-7 0,-3-5 0,-4 0 0,-5-2 0,-2 4-214,-4 3-1164,0 6-1401,-1 8 2779,0 7 0,0 1 0,-1 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3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26272,'48'3'-3967,"-11"-1"3967,-21-4 0,-10 2 0,-3-3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3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27146,'-21'65'336,"3"-16"-829,8-21-795,6-14-2085,1-6 3373,2-3 0,1-5 0,0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9:5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 25555,'1'-1'2924,"1"1"-2732,-2 0-192,0 34 0,0-15 0,0 27 0,0-26 0,0-2-875,0-5-537,-2-1-1120,-2-3-7299,-4 0 9635,-8-3 1,7-2 0,-1-2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7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26810,'62'0'1524,"-5"-2"-1312,-18-1-111,-1-2-77,0 0-24,-2 2-91,-5-2-648,-6 2-583,-8 1-1245,-8 0 2567,-8 2 0,-2 0 0,-2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7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25129,'-11'60'1502,"1"-4"-1245,4-18-33,1 0-22,3-2 45,0-3 134,2-3-45,7-3-56,4-4-167,10-3-113,3-4 0,4-3 0,3-5 0,1-3 0,3-4 0,2-4 0,1-6-91,0-7-1219,0-6-786,0-5-5792,0-2 7888,-1-1 0,-16 13 0,-6 3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25107,'0'-3'3047,"0"0"-2632,38-11-313,-11 8-102,31-12 0,-23 11-113,-3 0-705,-4 1-392,-4 0-1412,-6 2-7209,-6 1 8885,-5 1 0,-3 2 0,-3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25499,'-44'71'1367,"7"-7"-1075,20-21 21,6-3 124,3-1-45,5-2-101,3-4-211,8-1-80,3-6 0,8-5 0,4-7 0,3-7-337,4-7-750,3-12-661,3-7-2476,1-9 4224,1-3 0,-17 13 0,-5 4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27796,'-13'63'875,"1"-2"-875,7-17 0,0-1-248,1-3-1141,2-6-1468,0-7-6974,1-5 7742,-2-6 0,2-7 1,-1-4-1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22888,'3'-5'2398,"0"1"-2398,32-9-403,-13 3-1592,29-11-4762,-23 5 6757,-3-1 0,-11 8 0,-5 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26832,'-33'78'1681,"3"-3"-1569,10-20-112,4-3-56,4-6-728,6-7-774,3-10-2767,10-10 4325,6-9 0,-3-6 0,0-4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8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27382,'-27'64'862,"4"-5"-862,15-18-123,2-5-650,3-7-482,3-6-1166,0-8-7410,2-7 9790,3-4 0,-1-4 1,0 0-1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66 25903,'61'-38'963,"3"11"-862,-36 36-1,5 7 13,-16 11-35,-5 3 12,-4 1 22,-5 1-11,-2-1 22,-2-3 23,-5-1-57,-6-3 12,-8-1 45,-6-3-57,-4-2-44,-1-4-34,1-3-11,3-3-11,4-4-213,4-1-269,5-3-202,5 0-706,5-1-2117,2-4 3518,6-3 0,-3 1 0,3 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74 26026,'-5'0'2218,"1"0"-1837,4 0-335,0 0-46,49-2 0,-13-4 0,44-2 0,-27-3 0,0 1 0,-7 1 0,-5 2 0,-7 0 0,-5 2 0,-6 0-1357,-6 3-806,-9 1-5758,-4 1 7921,-7 4 0,2-3 0,-2 3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28199,'-16'65'269,"2"-7"-728,8-26-527,2-3-1143,0-4-4381,1-2 6510,-2-1 0,2-11 0,0-1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9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27841,'-27'41'705,"6"-6"-580,19-18-125,2-4 0,4 2 0,4-3 0,9 2 0,7-2 0,4-3 0,4-3 0,3-3-886,1-5-963,5-10-7982,2-6 9773,6-14 0,-22 14 0,-2 1 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0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26328,'-48'42'897,"10"1"-572,31-10 44,4 1-44,9 0-67,6-5-113,11-6-121,7-12-24,3-5 0,-3-12 0,-2-7 0,-8-9 0,-7-5 0,-7-1 0,-5-1 0,-8 2 0,-3 1-293,-6 5-1096,2 6-2353,1 7 3742,4 4 0,3 4 0,3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0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25275,'5'4'3396,"-1"-2"-3396,-4-2 0,37 9 0,-17-7 0,30 7 0,-26-10 0,0-4 0,-1-5 0,-2-3 0,-3-4 0,-5 4-987,-2 0-582,-4 3-2207,-4 4 3776,-2 3 0,-1 2 0,0 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0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27852,'-22'72'819,"1"-2"-819,7-19 0,-2 4 0,0 3-147,1 0-738,1-1-258,1-6-1030,4-8-3497,2-10 5670,4-11 0,2-10 0,1-7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28020,'8'81'651,"-3"1"-651,-7-12 0,-3 3-169,0-2-1344,0-7-2375,2-10 3888,4-12 0,-1-19 0,1-10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5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28658,'10'13'13,"-7"9"-13,-17 18 0,-12 11 0,-11 6 0,-8 6 0,-3 0 0,3-2-606,7-7-660,9-9-505,10-11-2252,9-13 4023,6-11 0,3-6 0,1-4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5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24995,'5'-2'3417,"-1"0"-3182,32 24-211,-15-8-24,31 18 0,-24-13-169,-1-5-851,-1-3-705,-2-3-1861,-4-2 3586,-2 1 0,-8-3 0,-3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6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30 25588,'-3'0'2443,"1"0"-2196,2 0-214,36 2-33,-12-2-381,30 1-728,-24-7-1524,-2-1 2633,-3-3 0,-12 4 0,-3 2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4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27090,'-14'71'1568,"1"-3"-1555,5-19-13,1 0-595,3-5-738,2-2-1693,1-3 3026,1 0 0,0-19 0,0-2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55 187 26989,'-36'19'101,"17"-15"-90,38-28-11,17-14 11,6-2 0,1 4-11,-3 6 0,-5 10 0,-3 7-11,-3 7 11,-2 4 23,1 5-23,-2 9 11,0 8 68,-2 11 33,2 3-11,2 3 67,5-5 11,7-7-22,9-9-23,8-9-11,5-10-89,2-10-79,25-19-694,-25 8-1245,15-4-6610,-38 20 8594,-13 13 0,-15-3 0,-8 6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1 27415,'-29'91'594,"-4"-2"-1486,0-22 959,-6 5-67,-3 1-78,0-2-527,3-5-460,6-6-856,7-12-3872,9-13 5834,7-17 0,5-9 0,4-8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24871,'4'-2'2656,"0"1"-2286,19 38-236,-7-15-134,21 32 0,-14-26-414,2-3-707,0-3-1411,2-8-7299,2-6 9308,2-4 0,-14-4 1,-3 0-1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25297,'-1'2'1917,"-1"0"-1794,2-2-258,37 7-504,-19-5-840,27 0-2129,-31-8 3608,-3-5 0,-7 5 0,-1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4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27101,'-4'74'1322,"-2"-2"-1221,-6-18-101,-1 2 0,-2-1-414,1-5-482,2-4-875,1-4-3899,-1-6 5670,-2-4 0,6-15 0,0-4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5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1 183 26384,'28'-73'448,"7"11"-414,13 37-1,0 9-10,-4 9 10,-8 9 12,-11 10 45,-8 11 22,-9 11 0,-5 5 0,-3 2 23,-1-4 122,1-5 35,-1-9-57,8-5-34,5-10-89,11-3-99,5-5-13,4-7-91,4-2-547,1-7-113,-1 1-649,-4 2-2735,-4 3 4135,-8 5 0,-9 3 0,-6 2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3397 342 22115,'-71'-26'885,"-1"0"0,11 6 1,-3 1-662,-29-8 0,-5 2-1348,13 7 1,0 3 1308,-9-1 0,-3 2-453,28 4 1,-1 2-1,-2 0 350,-3 1 0,-2 1 1,0 1 36,-4 1 1,-1 0-1,0 2-15,-4 3 1,0 2 0,-1 2-16,-1 3 1,-1 1 0,1 3-79,-2 4 0,0 2 1,0 4-5,1 2 1,1 3-1,1 2-351,2 3 0,2 1 1,2 3 525,4 1 1,3 1 0,3 2-53,9-2 1,2 2 0,6 2-243,-12 17 0,11 3 112,18-6 0,13 3 0,19-3 0,16-1 28,19-1 1,15-5-29,21 2 0,13-7 0,-12-14 0,6-4 0,4-3-249,13 1 0,5-3 0,3-3 249,-16-4 0,2-3 0,2 0 0,2-2 0,7 0 0,3-2 0,1 0 0,1-2-177,-16-1 1,2-1-1,-1 0 1,2-1 0,0 1 176,2-2 0,2 1 0,0-1 0,0 0 0,-1-1 0,1-1 0,0-1 0,0-1 0,-1 0 0,0-1 143,-5 1 0,-1 0 0,0 0 1,0-2-1,1-2-143,7-2 0,2-3 0,0-2 0,-4 0 0,-7 0 0,12-4 0,-8 0 0,-2-4 0,4-3 0,-2-4 0,-25-7 0,-28-46-12,-46 32 1,-15-1 11,-15-9 0,-11 0 0,6 15 0,-4 0 0,-4 1 225,-6-4 1,-4 0-1,-2 2-453,-5-2 0,-3 1 0,-2 2 190,-3 0 0,-2 1 1,-1 3-841,-2 2 1,-2 1-1,-2 4-2399,-2 4 0,-2 3 0,-2 3 2471,-5 3 0,-2 4 0,10 2 0,5 1 0,7 4 1,10 5-1,1 1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1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0 26328,'-61'77'1222,"4"-2"-1054,9-15-168,-1 5 0,-3 1-280,3-2-460,2-6-773,10-8-1423,9-11-6895,13-15 9801,8-12 1,5-9-1,2-3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 23784,'-5'-1'2813,"1"0"-2354,4 1-156,5 48-180,4-23-100,5 38-23,2-35-112,1-3-482,-1-5-538,-1-2-930,0-4-3854,0-3 5916,-1-2 0,-6-4 0,-2-2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17666,'-2'-4'4852,"0"1"-3518,2 3 605,0 0-1368,35 2-134,-9 0-146,31 2-167,-17 0-80,-2-1-21,-1 2-23,-2-2-67,-6-1-528,-2-1-738,-5-1-1749,-4 0 3082,-5 0 0,-6 0 0,-3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7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25028,'-2'69'515,"4"-11"-750,4-36-762,5-6-1412,6-8-4045,4-3 6454,6-17 0,-12 8 0,-1-8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26474,'-9'50'511,"-1"-1"1,0 1 0,0-1-187,-11 39-135,-2 5-1742,-1 1 1575,0-2-23,3-4 459,3-10-974,6-12-573,5-13-764,5-12-4714,9-13 6566,5-13 0,-2-7 0,1-6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8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24558,'-82'55'1591,"11"-4"-1345,35-11-78,10-2-11,11 0-11,8-4 22,8-4 68,12-4 66,13-7-89,15-9-157,9-6-34,7-15-22,1-5 0,-3-14-168,-10-4-190,-11 0-348,-14 3-594,-10 4-1670,-6 8 2970,-12 8 0,7 7 0,-7 4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8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24132,'0'3'2319,"0"-1"-2106,36-1-179,-5-7-34,33 1-314,-17-5-807,-6 2-1186,-10 4-6053,-11 2 8360,-9 2 0,-7 0 0,-4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25443,'-37'61'538,"10"-10"-1121,23-30-1008,9-7-2947,8-6 4538,9-4 0,-7-4 0,0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6 118 23101,'-3'-2'2241,"0"1"-2241,38-7-191,-13-1-1052,28-10-2040,-22-3 3283,0-5 0,-14 11 0,-2 2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25017,'-22'84'991,"8"-30"1,0-2-925,0 14-67,-3 18-560,12-33-1098,2-7-4169,8-8 5827,8-9 0,-5-13 0,5-7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58 24916,'-57'49'1311,"12"-2"-1053,34-9-23,6-1 0,9-3-32,9-5-35,10-5 44,31-10-156,-9-13 23,15-12 55,-21-14 1,-6-8-35,-6-5-66,-9-3-34,-9-3-157,-5 1-280,-10 4-426,-7 8-1512,-10 13-7456,-7 11 7896,-7 22 1,16-9-1,3 10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9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27314,'-22'53'-280,"5"-8"-683,17-33-1200,0-1-7668,1-3 9764,5-4 1,-3-2 0,3-2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21521,'3'0'3821,"-1"0"-3540,-2 0-237,3 37-44,-2-18-684,3 29-1500,-4-28-7116,-6-2 9300,-3-1 0,1-7 0,0-3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9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27662,'47'-19'336,"0"-1"0,2 1 1,0 3-337,42-6 0,-28 10 0,0 2 0,29-3 0,-37 6 0,-2 2 0,10 1-91,-7-1-1433,-5 1-1221,-7-1-7086,-6 2 7815,-8 1 0,-14 1 1,-5 1-1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27056,'-59'24'415,"7"10"-370,23 15-45,7 9 22,7 7-10,8 1-12,4 0 11,12-4 123,6-3 45,13-6 45,10-9-112,5-11-44,5-15-35,1-9 12,-4-16-23,-4-10 1,-8-12-23,-9-10-135,-8-5-604,-8-3-303,-4 0-1322,-5 3-7467,-9 9 9711,-7 12 1,4 11 0,0 8-1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8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27314,'70'12'-1355,"-1"-5"-1279,-13-15 2634,1-7 0,-24 5 0,-9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26687,'-29'67'1445,"2"1"-1299,6-10-113,3 3-33,1-2-358,5-3-752,3-8-1578,4-8 2688,2-13 0,2-12 0,1-9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24726,'71'-4'-1984,"-7"-9"1,-43 1 0,-4-2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25992,'-34'69'1692,"-1"3"-1244,7-4-269,-2 5-179,1 1-11,6-6-807,8-7-1053,8-11-3911,13-10 5782,9-14 0,-4-12 0,3-8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132 143 25263,'-54'-2'1872,"9"3"-1715,27 8 0,8 6 89,6 8 23,8 3 112,11-1-68,11-2-300,14-8-13,4-7 0,1-10 0,-3-10 0,-5-11 0,-6-10 0,-5-6-24,-5-2-760,-6 1-527,-6 3-1501,-4 9 2812,-3 9 0,-2 10 0,0 6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2 103 25263,'-1'1'2813,"0"1"-2376,1-2-303,52-16-110,-17 6-24,43-14-270,-32 10-705,-8 0-627,-6 2-2096,-10 4 3698,-10 3 0,-6 3 0,-6 1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26429,'-51'68'616,"11"-8"-616,32-28-437,5-4-964,8-6-3663,9-8 5064,10-7 0,-8-5 0,0-2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25735,'65'-13'-1289,"-9"-2"-2734,-32 0 4023,-2-2 0,-11 7 0,-3 1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09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25813,'-14'55'907,"0"0"1,-7 31-908,-1 9-5728,10-32 4989,5-5 388,2-7-4399,4-6 4964,1-7 1,0-18 0,0-5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2 22698,'1'0'3854,"1"-1"-3361,-38 47-145,9-12-135,-32 40-157,19-24-56,1 0-180,4-2-515,7-6-1019,7-4-2207,7-11 3921,5-8 0,6-10 0,1-6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26743,'57'20'224,"-6"-1"-426,-23-7-862,-2-1-1009,-3-3-5636,-4-1 7709,-5-3 0,-7-1 0,-2-2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0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25746,'65'-5'-5625,"-16"0"5625,-12-4 0,-24 5 0,-3-1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10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25981,'-15'96'1557,"-2"-5"-1288,-3-27-269,0 1 0,3-5-582,5-5-1032,6-8-5367,3-8 6981,3-8 0,0-14 0,0-7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2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77 28367,'58'-19'101,"1"0"0,35 2 1,2 8-102,-25 11 0,1 4-992,-6-1 1,4 1 0,-4 1 991,8 6 0,-4 2 0,-3-1 0,-1 0 295,-5 0 1,-4 0-296,37 10 0,-26-5 538,-28-7-538,-22-6 0,-25-3 0,-22-4 1571,-28-5-1571,-23-3 0,-18-7-98,45 7 0,-1-1 98,-2 0 0,1 0 0,-2 0 0,0-1 0,1 1 0,0 1 0,1 2 0,0 0 0,1 3 0,1 1 0,-45-1 0,42 10 0,3 1 0,-13 5 0,3 12 0,47-1 0,12 3 0,19 3 0,15 3 0,61 7 0,-5-16-65,-21-10 1,2-3 64,-10-7 0,-2-2 0,4-1 0,0-2 0,0-2 0,0-1 0,-3-2 0,-3-1 0,35-13 0,-24-2 0,-32-1 0,-22-2-147,-69-18 57,-9 11 73,7 9 1,-4 3-230,6 7 1,-1 4 245,-2 0 0,0 1 39,1 4 1,1 1 66,4 1 1,3 2-95,-37 6-12,15 4 0,38 1 0,19 2 0,43-1 0,23 1 0,25 2 0,18-2 0,-41-7 0,1 0 528,2-1 0,1-1-528,-1 0 0,1-1 0,18 0 0,-2-1 0,27 0 0,-40-1 0,-5-1 0,-8-3 0,-22-2 0,-22-3 0,-27-2 0,-26 1 0,-8 5 0,-6 3-206,13-1 0,0 2 206,-20 0 0,3 1 0,-13 0 0,23 0 0,24 0 0,20 0 0,15 0 0,41 0-460,2 0-762,33 0-772,-9 0-3911,1 0 5905,-4 0 0,-26 0 0,-12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26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26743,'90'-3'1602,"9"10"-3093,-48 3 1,2 2 1530,13 3 0,5-2-40,14 0 0,5-3 0,-20-4 0,3-2 0,2 0 0,10-1 0,2-1 0,1-2 0,7 0 0,1-3 0,7 0 0,-18 0 0,6-2 0,2 1 0,-2-1 0,-4 0 0,-3 0 0,-3 0 0,-2-1 0,4 0 0,-3 0 0,3 0 0,1-1 0,-4 0 0,-7 2-165,3-1 0,-6 0 1,-4 2-710,21-2 0,-5 1-1037,-18 2 1,-6 2 1910,16 6 0,-37-4 0,-27 4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4 19852,'0'-2'4616,"0"1"-2487,0 1-1883,-10 4-66,-3 11-45,-13 12-12,-1 17-22,-1 8-12,2 5 23,7 3-33,5 2-35,7 4 1,4 5 0,4-2 22,7 0 34,2-5-23,9-7-44,1-8 33,7-12 23,5-14 33,8-11-3381,6-22 3439,4-14-181,-1-19 0,-18 1 0,-3-5 0,13-27 0,-18 22 0,-3 0 0,0-19 0,-7 5 0,-6 9 0,-5 8-1054,-10 10-7317,-15 8 9219,-7 16 0,4 6 0,9 11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25835,'0'-3'2836,"0"0"-2836,35 6 0,-3 1 0,35 2 0,-9-2 0,3-2-225,-2-2-1546,-5 0-2520,-8 0 4291,-11 0 0,-16 0 0,-9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0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27740,'-16'55'310,"0"0"0,-5 22 1,2 1-311,7-25 0,1 0-805,-5 19 0,0-1 805,-3 20-349,4-11-433,7-16-1873,5-16-7176,5-17 8197,6-17 1,-3-9 0,2-5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25981,'0'-4'1636,"0"1"-1591,52 3-45,-18 0-516,43 0-974,-35-5-2096,-7-5 3586,-8-6 0,-13 6 0,-6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26653,'-21'90'1725,"1"6"-1501,1-6-190,8-40 1,1 1-188,-2-1 0,1 0 153,-10 44-202,5-12-907,6-15-934,7-16-5789,11-16 7832,6-12 0,-2-14 0,-1-4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73 24199,'-54'-5'1603,"7"1"-1446,26 12-34,2 6 0,0 10-11,5 7-11,4 5-34,5 2 34,4 0-12,10-3 91,6-7 111,13-6-33,8-12-23,8-4-112,4-18-67,1-8-11,-1-18-11,-7-8-12,-6-1-22,-10 1-33,-9 6-404,-7 6-493,-6 5-7844,-5 7 8774,-6 10 0,4 5 0,-3 7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2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28671,'79'3'0,"-1"-6"0,-12-7 0,0-6 0,-8 1 0,-7 2 0,-10 2-1312,-9 3-728,-10 4-3170,-11 1 5210,-6 3 0,-5 0 0,0 1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26283,'-41'66'1614,"6"-5"-1614,20-20-45,6-6-549,10-8-649,14-10-1581,13-9-7007,15-17 8193,10-13 0,-22 6 1,-3-3-1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2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24659,'6'-6'2599,"33"-6"-2274,-10 10-202,31-7-67,-15 9-56,-2-2-313,-4-1-573,-7 1-806,-5-2-3316,-10 2 5008,-8 1 0,-5 1 0,-4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3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26440,'-68'69'1748,"9"-5"-1390,35-20-233,7-1-125,8-2 0,5-1 0,6-1 0,6-2 0,7-3 0,7-4 0,5-3 0,4-7 0,3-8 0,1-5-685,1-9-782,-1-7-1884,-2-4 3351,1-9 0,-17 10 0,-2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27079,'-44'69'1266,"7"0"-1255,22-10-11,5 0-235,3-4-516,5-6-862,1-6-2634,1-6 4247,0-9 0,0-12 0,0-7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25757,'79'-35'370,"-4"5"-382,-18 12-144,-1 5-439,-8 2-873,-1 4-4212,-6 1 5680,-3 3 0,-17 1 0,-6 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39 28671,'-13'-19'0,"12"4"-416,33 15-603,7 0-1166,7 0-7646,0-1 9812,-5-1 1,-18 1-1,-8 0 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4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25791,'-43'72'940,"7"-5"-895,21-21-34,3 1-11,2-1 12,3-6-12,3-8-12,1-10-44,3-8 56,0-8 23,1-6 10,4-11-21,5-7 10,3-13-22,3-7 0,0-4-302,1-2-337,-1 0-549,0 5-986,-4 6-7283,-6 11 9457,-3 9 0,-3 8 0,0 4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79 24849,'-6'0'1950,"2"0"-1626,4 0-54,46-4-69,-7-1-33,46-5-67,-17-2-22,3-1-46,-2 0-10,-5 2-12,-7 5-11,-8 2 0,-12 3 33,-11 8 135,-11 5 112,-9 12-99,-15 9-181,-10 9 0,-15 8 0,-5 6 0,9-14 0,-1 1-24,-13 20-648,-9 18-280,25-34-595,10-8-1937,9-12 3484,11-13 0,-1-8 0,3-6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0 26810,'-39'34'616,"0"-1"0,-32 38-593,32-6-23,5 7-247,11 0-672,10-7-1131,21-10-3485,16-16 5535,18-14 0,-14-15 0,-3-6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1956 221 21376,'-70'-38'791,"-1"-1"1,-6 4 0,-3 4-383,-10 5 0,-4 5-1049,27 10 0,-1 3 1,-1 2 811,-3 2 0,0 2 0,-1 4-27,0 3 1,0 4-1,0 3 56,0 1 1,1 2 0,1 4-53,3 4 1,2 4 0,2 2-50,-25 17 1,6 6-84,13 4 0,9 5-17,14 4 0,11 3 11,13 5 0,13 2-171,16 2 0,13 0 238,13 3 1,11-4 5,16 0 0,11-5-47,-17-26 1,5-2-1,2-3-279,6-1 0,3-3 1,3-4 390,4-2 0,3-4 1,2-2-591,5-3 1,2-4 0,1-2 440,3-4 0,1-2 0,1-3 0,2-3 0,1-3 0,-1-4 0,-2-4 0,-1-3 0,-2-4 0,-6-1 0,-1-4 0,-4-3 0,-8-1 0,-4-4 0,-4-3 331,14-15 0,-12-6-331,-19 2 0,-11-5 0,-14-1 0,-14-2 0,-14-2 0,-12 0 0,-11-2 0,-7 1-465,-13-2 1,-6 3 464,-8 0 0,-5 4-79,-3 2 0,-3 4-174,0 7 0,-1 5-341,3 6 0,1 7-796,7 8 1,3 5 1389,9 5 0,4 4 0,-6 3 0,23 2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28434,'7'20'237,"-2"13"-740,-13 29 503,-2 9 0,-7-1-874,2-3-572,1-7-1907,1-8 3353,1-8 0,6-21 0,0-6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22 133 26799,'51'13'108,"0"0"0,0-2 0,-2-3-85,33-4-11,5-6 21,6-7 23,-1-5-22,-2-9 11,-12-3 55,-18 0 416,-25 3 133,-20 3-569,-32 3-80,-25 5 0,-32 6 0,25 3 0,-2 2-234,-7 4 0,0 0 234,-3 1 0,0 0 0,5 3 0,1 0-120,-37 5 120,23-3-1671,22-2-2385,18-2 4056,9 1 0,11-3 0,2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2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658 0 25746,'-56'0'564,"-1"0"0,3 5 0,3 2-318,-23 16-145,4 19 0,4 11 44,5 15-66,6 11-962,30-35 1,2 2 887,3 1 1,4 1-17,-5 49 289,13-6-334,27-8 33,16-15 1,29-15 22,17-20-11,9-16 11,3-14-23,-10-16-33,-13-7-45,-20-11 12,-16-5 361,-19-3-407,-8 0 12,-17 0-11,-6 4 938,-12 1-828,-4 6 2,0 5 243,6 6 104,5 6 11,10 6-112,4 3-134,6 2-56,4 0 55,25 0-223,2 0-661,25-2-819,-6-6-2857,-1-3 4471,-3-6 0,-20 8 0,-8 1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24961,'-31'85'1759,"-1"1"-1378,5-12-33,-4 1 66,1-5-78,3-9-89,4-13-22,7-15-225,7-14 0,5-11 0,3-7 0,1-13 0,7-8 0,6-15 0,11-5 0,4-1 0,6 2-573,4 4-1006,6 5-1671,2 5 3250,1 6 0,-20 9 0,-7 5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2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24614,'-56'56'2319,"5"-2"-1826,20-11-123,5-1-90,8-2-146,9-5-78,9-7-33,12-6 22,10-11-34,11-5 0,5-19-11,1-8-112,-1-15-56,-3-7 34,-6 0 89,-7 7 45,-7 10 22,-8 11-22,-4 9 23,-3 14-12,-1 8-11,-1 14-101,0 2-582,0-1-617,8-4-818,5-8 2118,21-7 0,-16-6 0,8-3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3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21 24558,'61'-12'728,"-9"3"-695,-31 9-21,-6 0 21,-7 6 46,-6 5-79,-13 11 22,-8 7-11,-13 7 68,-3 1 448,1 1 156,4-6-44,5-3 22,8-5-280,7-3-213,5-4-111,5-1-57,10-3 0,4-3 0,11-5-225,4-3-660,6-9-594,2-5-1468,3-10 2947,0-4 0,-17 10 0,-5 4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26642,'-45'67'1064,"3"8"-1198,29-38-572,1 8-1053,12-22-5098,8-4 6857,7-6 0,-4-6 0,1-3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3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138 198 25521,'59'-38'874,"-8"2"-515,-31 3-57,-10 7-55,-9-5-90,-11 14-56,-7 6 0,-6 6 78,-6 13 213,-4 13 46,-5 15-438,-1 10 0,3 3 0,8-1 0,11-5 0,8-4 0,9-7 0,14-6 0,9-8-1323,17-7-1758,11-6 3081,10-4 0,-25-1 0,-3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5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0 24827,'-58'11'1333,"1"-1"1,-29 13-864,5 24-67,39-3-112,14 3-278,13 1-13,11 0 0,22-6 0,14-9 0,24-15 0,19-18 0,10-22-215,3-14 215,-9-9 0,-21 7 0,-22 12 0,-19 14 0,-11 12 0,-5 15 0,-1 8 0,2 11 0,8 1 215,10-6-215,14-7-225,13-11-705,13-5-67,10-9-371,8-4-1467,1-5 2835,-1-1 0,-36 5 0,-10 2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39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0 25353,'-72'45'986,"8"2"-874,31 2 12,4 7-958,6 8 1014,7 8 21,7 6 1,5 3-3687,5-1 3641,7-6 12,7-6 955,11-12-1056,7-14 56,8-19-11,5-13 309,4-23-365,2-12 11,0-18-45,-2-10-22,-5-5-52,-21 13 0,-3-2-665,4-22-258,-3-18-1086,-20 39-3699,-13 13 5760,-9 14 0,4 12 0,-1 7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96 25925,'-4'2'2218,"1"-1"-1983,3-1-201,0 0-34,33 20-392,-4-15-605,35 4-785,-6-28-2722,7-13 4504,1-7 0,-28 16 0,-9 4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27067,'-28'88'382,"1"-3"-382,11-19-101,1-1-728,1-4-1334,4-7-4235,3-10 6398,3-9 0,3-17 0,0-7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0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24838,'55'-18'-1199,"-5"0"-2476,-20 1 3675,-2-3 0,-11 7 0,-5 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 24939,'0'-1'2734,"-17"48"-2264,3-6-223,-14 47-147,7-18-55,4 3-45,3-3-123,6-9-840,3-9-1032,13-13-3686,13-10 5681,19-11 0,-15-9 0,2-6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0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150 192 25207,'-66'15'1457,"12"4"-1311,34 6-1,11 5-33,10 6 35,13 1-35,13-3 100,15-9-10,9-9-45,4-9-12,2-17-44,-4-9 22,-7-18-89,-6-11-34,-9-6-202,-6-4-447,-7-1-371,-8 6-1098,-5 9-4986,-4 13 7104,-8 15 0,5 9 0,-6 7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1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74 24927,'-3'1'3317,"48"-1"-3059,-10-5-225,40-2-33,-23-3-168,-3-1-616,-8-1-672,-6 1-1391,-10 2 2847,-8 3 0,-9 3 0,-5 2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1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25353,'-29'61'785,"9"-8"-976,15-24-593,10-5-1233,9-9-7814,10-6 9316,11-15 1,-14 4 0,-1-7-1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2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27281,'47'11'1109,"3"2"-1009,0 3-55,6-1-45,0-3 0,-2-3-403,-8-5-639,-11-2-818,-11-2-3361,-13-1 5221,-7-1 0,-4 0 0,-2 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2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26317,'-39'67'1244,"6"-2"-863,21-19-12,3 2-89,5 0-200,1-1-80,7-4 0,6-5 0,9-5 0,9-5 0,8-8 0,8-9 0,8-6 0,10-10-349,6-8-1130,3-8-1535,-1-6 3014,-8 1 0,-28 11 0,-11 4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25588,'0'-3'1928,"33"-12"-1693,0 6-168,32-11-67,-11 7-100,-4 2-404,-8 4-449,-11 3-997,-10 3-4235,-10 1 6185,-6 2 0,-5-1 0,0 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3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26675,'-53'73'1726,"9"-5"-1456,31-27-270,6 0 0,4-1 0,7-2 0,6-3 0,7-5 0,7-4 0,4-7 0,2-7 0,3-6 0,4-7 0,4-10-617,0-6-795,-1-9-1154,-3-2-7265,-5-1 9678,-4-1 0,-13 13 0,-3 2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3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25959,'-21'75'963,"1"-2"-963,10-13 0,2-3-504,2-5-1110,1-9-2845,2-7 4459,-2-9 0,3-13 0,0-5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3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24636,'60'-25'-3743,"-6"1"3743,-28 9 0,-12 6 0,-4 1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25959,'-37'91'862,"6"-9"-862,17-32-11,3-5-336,5-3-1121,3-8-4113,6-9 5581,10-11 0,-6-7 0,5-6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3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26575,'-30'81'1075,"8"-17"-1075,12-13-67,7-21-717,2-7-2085,4-9 2869,3-7 0,-2-5 0,2-2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4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26328,'61'5'571,"-6"5"-447,-32 16-24,-1 3-54,-6 3 10,-6-1 67,-5 1 34,-3-1 33,-9-1 45,-7 0-123,-14-1-67,-8-1-34,-7-3-11,3-4-324,3-4-147,11-8-168,7-4-448,6-3-1008,5-1-7736,0 1 9280,1 0 0,3-1 0,1 1 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27516,'50'-8'543,"0"0"0,44-6-498,-25 4-34,-4 2-11,-7 3-179,-9 3-638,-8 1-550,-9 1-2084,-10 0 3451,-10 2 0,-6-2 0,-5 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26384,'-31'62'471,"6"-7"-751,21-28-976,3-3-2889,1-5 4145,0-2 0,0-9 0,0-2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4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27550,'-16'56'1064,"12"-9"-1007,23-30-57,13-4 0,6-5-181,8-5-759,8-11-461,5-6-1020,5-12-6912,3-5 9333,-1-1 0,-29 14 0,-9 4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25880,'-60'16'1737,"8"4"-1502,25 9-134,9 4 44,7 3 1,6 0-23,5 0-44,8-4-12,7-5 91,12-5-158,8-10 0,7-5 0,2-13 0,-1-10 0,-7-11 0,-9-10 0,-10-3 0,-8-3-539,-6 3-481,-1 5-1176,-2 9-7635,-1 12 9364,-1 7 0,1 7 1,-1 0-1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26989,'63'9'897,"-3"-1"-886,-17-8-11,-3-3-314,-7-2-403,-8-2-886,-7-2-2767,-7-2 4370,-2-1 0,-5 4 0,-2 2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26530,'-36'90'885,"4"-9"-885,16-32-22,2-3-505,3-7-818,5-6-2364,3-8 3709,2-9 0,1-7 0,0-7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26787,'0'88'583,"0"-9"-583,-2-30-381,-1-3-627,0-6-1648,1-4-7175,-1-4 9386,-1-2 1,1-15 0,0-2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8:46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25880,'71'-7'930,"0"0"0,22-1 1,8-1-931,-11 2 0,5 0 0,6-1-1416,-8 2 1,3-1 0,4 1 0,3-1 1415,-8 2 0,2 0 0,3 0 0,2 0 0,1 0-154,-20 2 0,0 0 0,2 0 0,1 0 0,1 0 1,1 0-1,0 0 154,8 1 0,1-1 0,2 1 0,0 0 0,1 0 0,1 0 0,0 1-55,-7-1 0,1 1 0,1 0 0,0 0 0,1 0 0,0 1 0,0-1 0,1 1 55,-8 0 0,1 0 0,0 1 0,0 0 0,1-1 0,0 1 0,0 1 0,0-1 0,0 0-113,2 1 0,0 0 1,0 0-1,0 0 0,1 0 1,-1 1-1,0-1 1,0 1-1,0 0 113,0 1 0,-1-1 0,1 1 0,-1 0 0,0 0 0,0 1 0,0-1 0,0 1 0,-1 0 0,8 0 0,1 1 0,-1 0 0,-1 0 0,1 1 0,-2-1 0,1 1 0,-2-1-17,-4 1 0,0-1 0,-1 1 0,0 0 0,-1-1 0,-1 1 0,0 0 0,-2-1-673,6 2 0,-1-1 0,-1 0 0,-1 0 1,-1 0-1,0 0 0,-2-1 690,6 2 0,1-1 0,-1 0 0,-3 1 0,-4-2 0,-8 0 0,26 2 0,-10-1 0,-7 0 0,9 0 0,0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12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16950,'0'5'6185,"0"-1"-5446,0-4 415,0 0-930,16 9-78,-10-6-90,12 7-45,-15-8 0,1-1 0,-1-1-11,3 0-123,1 0-683,3 0-752,2 0-2576,2-3 4134,-1-2 0,-6 0 0,-1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12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0 26306,'0'66'817,"-1"1"-614,-8-4-114,-5 7 1,-9 3-79,-1 2-11,-4-4-213,0-2-728,2-12-874,6-10-4718,9-18 6533,16-13 0,-2-11 0,6-5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1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27314,'72'-14'336,"-7"0"-336,-28 0 0,-8 3 0,-7 3 12,-10 5 10,-7 1 157,-3 6 124,-2 9-102,-4 11-44,-5 16-23,-8 8-121,-5 6-13,-4 1 0,-3 3-270,1-3-850,1-2-808,4-7-4268,8-10 6196,7-15 0,6-10 0,2-8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18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27740,'-10'49'319,"0"0"0,-10 45-319,7-29 0,-1 5-201,-1 0-471,6-3-1256,2-8-7903,10-11 9709,11-13 0,-7-18 0,6-8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1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23997,'-6'0'3093,"57"0"-3516,29 1 653,-1 0 0,11 0-890,-20 0 0,3 0 0,3 0 660,16 1 0,4 1 0,2-1-432,-15 0 1,3 0 0,0 1 0,2-1 431,6 1 0,2-1 0,0 2 0,1-1 0,-17-1 0,0 1 0,1 0 0,-1 0 0,1 0-265,0 1 1,0-1 0,0 0 0,-1 1 0,0 0 264,18 1 0,-2 0 0,0 0 0,-1 1 0,-5 0 0,-2 0 0,-1 1 0,-1 0 0,-8 0 0,-1 0 0,-1 1 0,-2-1 22,13 3 1,-3 0 0,-2 0-857,-13-2 1,-1 0 0,-4-2 833,17 2 0,-9-2 0,6-1 0,-30-5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2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21159,'23'81'629,"-5"5"1328,-13 0-1957,-4-36 0,0 1 0,-1 5 0,1 1 0,-1 0 0,0-1 0,-2-1 0,0-2-852,-4 43-2017,-5-15-6962,-1-19 8747,-2-17 1,6-23 0,1-10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2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27729,'54'-15'314,"-1"-1"0,4 3 0,0 1-314,-4 4 0,0 1-412,5 1 1,1 0 411,1 1 0,-1 0-281,-3 0 1,0 0-331,-2 1 0,-1-1-1383,44-8-3754,-6-2 5748,-11-6 0,-36 9 0,-14 2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2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1834 439 23852,'-46'-32'754,"0"-1"1,-4 2-1,-4 1-463,-5 2 1,-5 3-1064,-7 3 0,-3 4 890,-6 3 0,-2 4-1,-5 3 1,-1 4-629,-3 4 1,1 4 695,0 5 0,2 5 0,3 4 0,2 6-101,8 5 1,3 6-85,8 3 0,5 5 0,8 4 0,5 5 61,7 4 1,6 4-62,8 5 0,6 3 0,5 4 0,6 1 0,9 4 0,8 0 0,6 1 0,8-2 0,10-1 0,10-4 0,9-3 0,8-5 0,10-4 0,7-7 0,-19-19 0,3-3 0,2-3 0,3-2 0,2-3 0,1-2 0,3-2 0,1-2 0,0-2-494,-1-2 0,1-1 0,-2-2 494,-3-1 0,-1-1 0,-1-1 0,26 0 0,-4-2 158,-11-1 1,-4-1-159,-9-3 0,-4-2 0,37-12 0,-20-12 0,-36-10 0,-4-7 0,11-37 0,-21 19 0,-4-5 0,-13 5 0,-5-1 0,1-7 0,-4-2 0,-6-8 0,-6 0 163,-2-4 1,-4 1-164,-8-2 0,-6 1 0,-4 2 0,-4 2 0,-3 3 0,-4 2 0,0 6 0,-3 3-191,2 8 0,-4 3-476,-9 0 0,-2 7-90,18 19 1,0 6-1306,-9-2 1,1 10 2483,-15 32 1,30-10-1,5 12 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6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526 82 23504,'-68'-4'2152,"3"2"-1894,17 11-146,-1 6 123,0 14-78,0 8 22,-1 8 45,3 7-101,7 2-67,10 4-11,11 2 0,10 3 0,6 1 11,9-2-22,11-6-12,18-9 12,19-17 11,19-13-23,18-25-22,-41-2 0,0-4-1696,0-5 0,-1-4 1685,37-27 11,-20-5 33,-22-2 258,-21-5 45,-13-4-45,-20-4-201,-14-3-34,-19 2-23,-12 7-33,13 30 0,-2 3 0,-16-4-89,-8 5-427,39 29 2782,13 17-4383,8 13-4869,12 14 6986,15 5 0,-8-20 0,6-7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6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28311,'-9'86'347,"-3"1"-347,-5-8-11,-4 6-11,0 3-381,4-3-908,5-7-605,6-14-2589,6-17 4505,9-17 0,-5-16 0,4-8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26709,'78'-18'202,"-2"0"-303,-19 3-986,-1-2-964,-2 0-4593,-2 0 6644,-3 1 0,-22 8 0,-6 2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7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28300,'52'-3'123,"1"0"1,0 0 0,-2 0-124,37-2-444,-2 0 444,-5 3 0,-6-1 0,-6 1 0,-10-2-1054,-9-1-885,-14 1-2229,-14 2 4186,-11 1 1,-7 1-1,-4 0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26395,'-1'76'594,"2"-6"-594,5-28-78,-2-3-740,-2-4-1087,-1-5-4067,-1-9 5972,1-8 0,0-8 0,1-4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7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24076,'6'57'314,"0"-7"-2253,-1-26-7013,-3-3 8952,-1-2 0,-1-9 0,0-3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7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26384,'80'-9'2287,"5"2"-2287,-5 7 0,13 1 0,-43 0 0,1 0 0,1 0 0,0 0-575,-2 0 1,0 0 574,46 1 0,-7-1 300,-6 0-300,-10 0-960,-12-1-1584,-15 0-7287,-19 2 9762,-14 1 0,-10 0 0,-3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8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27684,'72'2'265,"1"0"0,-13-3 0,0-3-265,15-4 0,2-4-23,6-5 1,-3-1-904,-22 4 0,0 0-100,14-2 1,-5 1-5279,6-3 6304,-14 3 0,-28 7 0,-11 2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8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27527,'97'-15'572,"-47"8"0,1-1-572,44-6-606,2 1 606,-5 1 0,-14 2-640,-14 2-1152,-18 3-1603,-17 2 3444,-14 2 1,-9 1-1,-6 0 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8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25420,'-32'51'1177,"1"-1"0,-15 28-920,45-14-22,18-23-89,13-3-34,8-4-101,3-5-11,0-5-11,0-7-247,1-8-604,3-5-572,3-11-1905,3-8 3339,-2-11 0,-21 9 0,-8 1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8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26507,'-22'89'426,"11"-35"0,3-3-426,2 7-605,-1 16-1199,2-25-5244,-1-7 7048,1-8 0,2-17 0,2-7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8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26450,'80'-48'426,"-4"7"-426,-23 29-684,6 1-399,6 2-911,12 5-7837,14 1 9592,-35 4 0,-2 1 0,9-2 0,-6 3 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9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26 25476,'-4'0'2802,"2"0"-2422,2 0-367,0 0-13,51-3 0,-16 2 0,43-1 0,-30 2-1021,-3-1-1242,-1-1-5346,-5-2 7609,-4-1 0,-15 1 0,-7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49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26955,'-50'66'964,"8"-5"-863,24-21-34,4-1-44,4-5-23,4-8-34,3-9 0,2-9 34,1-6 34,4-13 44,4-7-66,7-13-12,3-4-90,0 1-1019,-2 6-1636,-2 7 2745,-1 7 0,-6 7 0,-2 4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7 24053,'-73'28'1648,"6"2"-6928,32 3 5594,1 4 1276,5 4-1411,7 5-56,10 3-33,6 2 841,18 0-875,11-6-11,20-8 23,15-13-46,12-13 0,5-17 12,0-15 33,-8-15 224,-14-12 45,-13-4 12,-19-3 3243,-11-1-3524,-21 2-4,-10 2-63,-17 8-22,-10 8-202,-4 14-1613,-12 15-1278,26 16 3115,3 9 0,29-3 0,6-4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1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26395,'-11'71'1132,"-1"-2"-1009,2-14-89,-2 5-34,1 3-190,-1-1-1233,3-4-3496,2-8 4919,4-7 0,2-20 0,1-7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27662,'68'-2'201,"-5"0"-358,-16 3-941,-4 1-1143,-1 0-6633,-4 0 8874,-1-2 0,-18 0 0,-4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26955,'81'-17'942,"-5"2"-886,-18 6-11,-5 4-34,-6 2-11,-7 3-415,-4 0-470,-4 0-751,-4 0-2532,-7 0 4168,-9 2 0,-5-2 0,-7 2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28076,'-27'64'157,"5"-6"-314,19-30-796,2 1-716,1-1-3071,0 0 4740,0-4 0,0-10 0,0-5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26093,'1'77'-986,"-5"-17"-4886,-8-12 5872,-10-12 0,8-16 0,0-3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27919,'83'-4'437,"1"-4"-437,-14-2-11,-1-5-952,-7-2-662,-9 1-2308,-12 0 3933,-9 1 0,-16 6 0,-6 3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27023,'-17'90'907,"4"-6"-907,10-27-11,1-2-941,1-2-1188,1-6-7340,0-6 9480,0-6 0,0-16 0,0-5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26048,'82'-13'-516,"-8"0"-1433,-31 1-7882,-5-1 9776,-4-1 0,-16 6 0,-5 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0 23560,'2'3'3777,"-13"34"-3072,-3-12-346,-15 34-236,1-14-89,-5 4-34,-2 1-639,0-2-683,0-6-1950,4-7 3272,3-9 0,12-12 0,6-7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2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24939,'4'0'2443,"-1"0"-2264,27 34-157,-11-15 12,27 26-34,-20-24-291,-3-3-1009,-1-3-1815,-5-3 3115,-4-4 0,-6-3 0,-3-2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3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25645,'69'4'-2118,"-10"-1"-7713,-36-3 9781,-5-1 1,-9 0 0,-3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3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26440,'-23'81'1692,"1"1"-1625,5-16-67,3 2-22,4-3-975,5-8-976,3-7-7858,1-9 9370,1-6 0,0-16 0,0-7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6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57 23908,'-4'0'1098,"2"0"-796,2 0 640,0 0-830,0-2 67,0 1 90,2-1-45,5 2-11,6-1-11,9 1-34,9 0 101,12 0-90,12 0 56,7 0-157,4 0-44,-1 0-34,-1-1 0,-4 0 0,1 0-45,-2-2-694,-1-1-438,-5-2-1400,-4-3 2577,-8-2 0,-18 3 0,-9 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7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3 20636,'-1'-2'4437,"0"1"-3428,1 1-819,-34 15-22,12 0-33,-28 15-113,22-4-22,5-2-11,4-1-527,4-3-751,6-2-1109,3-4-3932,4-4 6330,0-6 0,2-1 0,0-3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7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24558,'22'70'616,"0"-8"-616,-5-26-247,6-3-1870,4-6-6634,8-8 8751,5-10 0,-17-5 0,-3-4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7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24972,'-8'58'515,"1"-5"-593,4-19-1154,-1 0-3093,-2 0 4325,-3 4 0,4-17 0,-1-4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25196,'-38'60'314,"8"-3"-247,30-16 68,8 1 78,6-2 11,11-5 168,7-6 134,6-8-155,4-9-58,2-6-89,0-11-112,-4-8-78,-6-10-34,-6-8-11,-6-4-191,-7-2-548,-7 1-539,-4 4-997,-9 7-7361,-11 9 9647,-13 8 0,10 6 0,-1 2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8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4 124 22799,'-2'0'2958,"1"0"-2723,41 0-201,-5-4-34,39-7-718,-12-8-2206,4-8 2924,2-3 0,-30 12 0,-9 4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23224,'-56'38'2399,"12"-3"-2063,28-12-135,10 0 34,8-2 45,11 1 34,8-3 112,11-1-191,4-6-134,1-6 11,-3-4 0,-5-7 11,-7-2 12,-9-8-79,-6-5-34,-5-3-22,-2-2-11,-6-3-101,-1 1-246,-6 3-247,-1 3-202,2 8-784,0 7-2768,2 3 4359,1 3 0,5 0 0,1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25499,'72'9'124,"-8"-6"-596,-32-10-1085,-3-6-2432,-6-3 3989,-5-2 0,-9 8 0,-3 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 25465,'0'-2'1973,"0"0"-1682,-16 57-179,5-13-67,-14 50-45,7-29-34,1-3-818,4-8-974,4-11-4516,5-14 6342,8-12 0,-3-9 0,4-6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9:58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 22048,'2'-1'3575,"0"0"-3071,-2 1-180,-9 53-212,0-23-112,-8 44-246,5-36-1692,4-4-7893,3-5 9263,3-2 0,1-13 1,1-4-1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0 22911,'-71'12'2016,"5"3"-1691,26 8-101,1 2 1,8 5-79,5 0-57,8 4-33,5 0-33,7 0-12,3-4 45,8-4 11,7-6 101,11-8 34,13-5 33,7-15-34,4-9-10,0-13-79,-7-7 0,-10-3-44,-11-1-57,-10 2-393,-10-7-458,-7 18-740,-4 2-2666,1 20 4246,4 4 0,3 2 0,2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1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26451,'-25'82'437,"4"-6"-437,9-27 0,2-2-381,3-3-874,3-3-2409,3-8 3664,3-7 0,-1-12 0,2-6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 25588,'-68'42'1076,"5"-1"-1076,19-6 0,4 0-22,4-1-415,9-6-460,7-4-750,8-8-1513,7-5-2487,3-6 5647,2-3 0,0-2 0,0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18922,'4'-2'4974,"-2"1"-4312,-2 1 111,0 0-583,39 22-156,-22-12-34,30 18-23,-31-20-1287,-1-2-2052,2-3 3362,5-3 0,-11-1 0,1 1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23706,'-62'46'583,"11"-6"-1009,37-23-1737,7-5-4324,4-3 6487,6-4 0,-2-3 0,2-2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21409,'1'-1'2846,"0"-1"-2734,-1 2-426,16 18-1311,1-13-3473,19 6 5098,-1-25 0,-15 5 0,-1-3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0 23908,'-76'37'1759,"10"1"-1378,38-2-146,8 0-67,10-3 0,10-4 79,12-4-12,9-6 1,10-5-124,3-7-79,-1-4 1,-3-8-23,-5-6-11,-3-9-313,-5-8-562,-1-3-772,-4-3-1804,-3 2 3451,-3 6 0,-3 10 0,-2 8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2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24815,'51'22'-560,"-7"-5"-1446,-24-16-4392,-1-7 6398,-2-4 0,-8 2 0,-2-1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3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25443,'-43'72'975,"6"-6"-953,21-22-22,2-5-414,5-3-1648,4-8-7769,3-4 9787,9-7 0,-6-8 1,6-4-1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3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37 25174,'-73'27'1580,"11"4"-1412,38 2 33,9 4-43,7-3 10,9-3 67,12-5 0,10-6-44,10-8-135,6-6 0,-1-9 0,0-11 0,-5-10-45,-5-13 0,-7-6-11,-10-4-403,-6 3-527,-15 6-617,-6 10-3226,-14 14 4773,-7 13 0,15 2 0,3 4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22642,'4'0'3742,"-1"0"-3137,-3 0-324,0 0-203,7 35-78,-6-18-190,6 27-1043,-8-29-2980,0-4 4213,0-2 0,1-5 0,0-1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23840,'7'48'-1017,"-1"-8"0,-6-34 1,0-2-1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0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27415,'79'-1'695,"1"0"-695,-12 2 0,4 0-572,-2-8-884,-5 0-1861,-9-6 3317,-10 5 0,-22 3 0,-7 3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3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22451,'1'0'4023,"1"0"-2365,-2 0-1490,-16 10-67,13-7-34,-13 7-11,16-8 11,1 3 13,4 2-80,4 0 0,7 1 0,3-3 0,3-2 0,0-2 0,-1-1 0,-2 0-416,-1 0-1040,0-2-1357,1-5 2813,-1-2 0,-7 2 0,-3 2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24591,'-3'0'1625,"0"0"-1334,-13 36-89,5-6-101,-13 33-12,11-18 46,3-2-46,4-7 46,3-10 33,1-9 0,2-9 56,-1-5 34,-1-3-124,2-7-66,0-8-68,2-11 0,3-8 0,3-1-247,2 2-593,-2 6-695,1 6-2107,-1 7 3642,3 6 0,-5 4 0,0 4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3 24502,'-70'-3'1277,"5"5"-6702,28 9 5582,0 9 1375,-1 9-1431,2 6-45,4 6-11,6 3 837,7 2-838,9 1 35,5 2 66,14-3 3471,27 11-3560,6-22-22,29 0-12,-6-27-22,8-17 0,-2-9 0,-7-16 23,-13-7 201,-16-6 236,-17-2-57,-9-2-157,-34-13-223,0 22-1,-26-2-22,8 30-291,2 7-650,5 5-852,12 3 1793,22 7 0,0-5 0,12 4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7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24064,'0'-1'2869,"0"-1"-2342,-17 41-157,9-9-191,-12 38-112,16-14-67,1 4 0,3 0-493,-1-2-728,1-6-1312,0-5-7298,0-9 7779,-1-5 0,1-16 0,-1-5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25364,'2'0'1054,"-1"-1"-965,50 1-89,-12 0-22,46-3-1356,-23-4-2701,-2-3 4079,-4-1 0,-25 5 0,-9 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8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25992,'79'-11'1759,"-2"2"-1344,-11 5-102,2 2-178,2 1-78,0 1-57,0 2 0,-2 1 0,-7 1 0,-9 0-46,-9-3-660,-10 0-482,-9-1-504,-9 0-1512,-8 0 3204,-5 0 0,-2 0 0,-1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9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27135,'-18'59'-1020,"4"-8"-1187,14-34-7624,5-4 9269,3-5 0,-2-5 0,1-2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 23191,'1'-2'2902,"0"1"-2443,-1 1-537,-2 40-953,-2-22-1479,-5 33-7321,-4-31 9526,-7 0 1,9-8 0,-1-2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24064,'0'-5'3799,"0"1"-3149,52-1-492,-9 3-158,51 1 0,-23 4 0,2 2 0,-3-3 0,-3-2 0,-9-1-80,-10-2-1264,-15 0-460,-14 0-3014,-11 2 4818,-14 1 0,4 0 0,-6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27830,'62'-10'638,"0"3"-638,-9 7-34,4 0-671,3-1-998,5-5-3676,2-5 5379,-1-7 0,-28 7 0,-10 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1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27751,'79'-8'370,"11"-3"-348,-45 2 1,9-2-23,-24 5 0,-7 0 22,-6 3-22,-5 1 0,-3 2 56,-5 3 157,-1 8 1,-2 11-214,-10 12 0,-4 10 0,-10 3 0,-3 1 0,1-2 0,3-4-819,3-4-929,3-7-2633,7-10 4381,3-10 0,5-7 0,1-4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27863,'-14'77'594,"2"-8"-594,4-28-583,4-5-1220,1-4-5324,2-6 7127,11-5 0,-8-10 0,8-5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0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 22944,'-4'1'3911,"1"-1"-3172,54-4-167,-17 2-292,46-2-68,-27 4-199,2 0-13,1 0 0,-5 2 0,-5 2 0,-7 2-785,-9 0-840,-9 0-2039,-10 0 3664,-6 0 0,-5-2 0,0-1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1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24076,'-56'59'941,"10"-1"-717,31-17 90,8 3 112,3-1 0,10-2-34,7-2 67,12-3-67,11-6-78,7-4-124,4-8-167,4-9-12,5-4-11,6-11-314,4-8-761,3-10-1424,-1-9-7332,-7-3 8933,-8 2 0,-24 14 0,-10 7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24413,'91'-17'280,"-9"3"-280,-33 10 812,-11 3-2291,-10 0-1125,-9 1 2604,-8 0 0,-5 0 0,-4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1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26698,'-13'58'1423,"4"-5"-1054,8-23-188,1-1-181,0-1 0,0-1 0,1-4 0,0-3 0,1-3 0,-1-4 0,1-3 0,1-2 0,4-3 0,5-2 0,6-2-147,8-7-603,3-4-293,3-7-660,-2-2-1378,-4 1-6750,-4 5 8277,-5 2 1,-9 7-1,-2 1 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2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26944,'0'72'662,"-1"-4"-640,-2-20-22,-3 1-34,-3-5-784,-2-3-1019,0-8-4192,0-7 6029,1-7 0,4-10 0,2-5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24121,'68'-38'-68,"-16"8"-2822,-13-1-6941,-16 8 8829,-3 0 0,-10 10 0,-2 3 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3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 20905,'0'-3'4224,"0"0"-3730,-12 42-158,6-16-124,-10 32-122,10-25-79,1 0-11,3-2-549,2-4-2286,5-7 2835,6-8 0,-3-5 0,2-3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26362,'-8'71'403,"1"-8"-403,1-32-56,0-5-1065,1-5-2128,0-6 3249,0-6 0,1-3 0,2-4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25532,'57'-19'449,"6"13"-404,-37 18-12,6 10-10,-15 2-12,-4 3 0,-5-2 23,-4-1 22,-3-2 224,-5-1 0,-6-3-67,-8-1-90,-6-2-90,0-1-33,0-3 0,3-3-481,3-3-494,4-3-986,2 0-4616,2-2 6577,0 0 0,5 0 0,0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53 23538,'-3'0'3048,"0"0"-2409,3 0-1,41 0-246,-9 0-190,38-2-113,-19-2-44,-2-1-22,-5-2-12,-7 0-11,-8 0-359,-6 1-738,-9 0-999,-6 2-5960,-6 1 8056,-12 2 0,8 1 0,-8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24143,'-7'0'2846,"1"0"-2577,6 0-213,0 0-33,-2 41-23,2-22-695,-2 32-1087,2-32-4201,-4-2 5983,-4 1 0,2-9 0,-1-1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4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45 26104,'-7'59'1513,"6"-10"-1132,16-33-146,5-4-157,6-5-44,5-4-415,25-22-751,-8 0-997,19-20-4526,-19 3 6655,1-2 0,-21 17 0,-6 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4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26608,'-53'18'986,"12"3"-706,32 4-78,4 1 11,5 1-45,8-2-34,4-3-54,7-2-80,2-6 0,-1-5 0,-3-5 0,-2-2 0,-5-8-237,-4-4-681,-3-7-751,-2-2-2601,-3 1 4270,-3 5 0,1 7 0,-1 4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4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26104,'60'6'1378,"-7"-2"-1333,-24-4-45,-3 0-134,-1 0-752,-3-4-985,-3-2-3866,-3-5 5737,-1-2 0,-8 6 0,-2 1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6 24748,'0'-3'2533,"0"0"-2119,0 3-156,0 0-90,-17 48-135,6-17-33,-14 40-33,10-31-863,4-3-774,1-7-3484,4-7 5154,2-7 0,3-9 0,1-4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26877,'0'67'1501,"-5"1"-1377,-2-12-113,-5 4-11,2-2-213,1-4-717,4-7-493,0-7-1837,0-3 3260,-1-6 0,2-13 0,0-6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26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27930,'79'10'185,"0"-1"0,-16-2 0,4 0 1,2-1-186,17 0 0,5 0 0,3-1-1299,-11 0 0,3-1 0,3 0 0,2 0 1299,-10 0 0,2-1 0,2-1 0,1 1 0,1-1-262,8 1 0,1-1 0,1 0 0,1 0 1,1-1 261,-12 0 0,0 1 0,2-2 0,0 1 0,0 0 0,0 0-38,3 0 1,0 0 0,1-1 0,0 1 0,0 0 0,-1 0 37,2 0 0,-1 0 0,0 0 0,1 0 0,-1 0 0,-1 0-188,-1 1 0,0 0 0,-1-1 0,0 1 0,0 0 0,-1 1 188,-4-1 0,-1 1 0,1-1 0,-2 1 0,0 0 0,-2 1-106,10-1 1,0 1 0,-2 0-1,-2 0 1,-2 0-755,10 1 0,-2 1 0,-3-1 0,-4 2 969,10 0 0,-6 2 0,-9-2 0,-6 0 0,-11-1 0,6 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3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24166,'0'-3'3372,"0"1"-2239,0 2-1133,21-8 0,0 4 0,22-5 0,-5 7-841,2 2-706,-2 0-3170,-4 0 4717,-8 7 0,-12-5 0,-8 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28671,'65'-4'0,"-1"-3"0,-7-6-1121,3-6-2129,6-5 3250,4-5 0,-30 12 0,-6 2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6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3 23706,'-65'-2'3037,"5"7"-2544,15 8-101,3 12-56,6 5-146,7 5-167,8 1-23,8 1-34,6-1-559,8-3-494,14-5-852,14-9-3955,20-8 5894,12-15 0,-24 2 0,-5-6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6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24446,'-46'57'1815,"10"-6"-1445,29-21-90,5-2-112,7-4-124,6-7-44,10-9 0,8-9-11,3-12 0,3-9-179,-3-8-57,-3-4 124,-7 4 101,-6 3 22,-6 8-2099,-6 7 2223,-2 6 100,-13 32-168,5-9-56,-7 22 0,10-19-146,2-5-324,7-1 1089,6-7-4765,9-3 4146,6-4 0,-11 0 0,-2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7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26205,'-26'66'1356,"5"-11"-841,23-36 67,18-1-569,-1-9-13,15-2 0,-7-11 0,1-5-337,-1-5-638,1-6-437,2-2-874,2 0-4280,-1 0 6566,1 1 0,-15 10 0,-4 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7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26978,'-26'30'863,"6"3"-606,20-17 12,2 6-11,-1-7-212,1 0-46,-1 1 0,-6 2 0,-3 2 0,-8 0 0,-3-1 0,0-2 0,2-3-617,5-4-1232,6-5-3025,4-2 4874,5-3 0,-2 0 0,2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7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5 22552,'0'-2'3586,"0"0"-3015,0 2-179,-21 35-134,14-15-123,-14 27-35,19-29-10,9-4-56,6-8-23,11-2-11,5-14-11,2-4-90,1-11 34,-5-2 44,-4 3 12,-7 5 0,-3 7-12,-5 4 1,-2 5 22,0 2 22,1 3 46,1 4 44,1 5-34,0 2-67,1 1-11,2-3-56,0 0-190,2-2-348,1-2-571,0 0-8666,5 2 9717,-8-1 0,-1-1 0,-8-3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3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3214 384 24513,'-61'-28'523,"0"0"0,-1 0 0,0 1-361,5 4 1,-1 1-860,-7-1 1,-3 0 752,-7 0 0,-2 1-28,-6 0 0,-2 2-23,-6 1 1,-3 2-433,28 6 1,0 1 0,-1 2 474,-2 0 1,-1 2 0,0 1 70,1 0 1,0 2 0,0 1-36,-31 2 0,2 4-17,4 4 0,2 5-17,6 5 1,2 5-29,0 6 1,1 6-12,0 5 0,2 4 17,-4 4 0,1 4-17,2 4 1,3 3 10,3 0 0,5 3 12,9-2 0,8 3-996,11-3 0,8 2 967,11-3 1,9 1-6,10-1 0,16 0-286,41 21 1,19-4 313,-3-19 0,9-5-21,2-6 1,10-1-1,1-6-195,-5-12 0,2-6 0,2-2 236,-15-4 0,1-2 0,2 0 0,2-2-48,3-1 0,1 0 0,3-2 0,5-1 0,-6-3 0,6 0 0,3-2 0,1 0 0,-2-1 0,-5-1-159,-3 0 1,-3-1-1,-2-1 1,1-1-1,3 0 159,2 0 0,4-1 0,1 0 0,0 0 0,-5-2 0,-6-1 0,1-2 0,-6-2 0,-3-1 0,-3-1 317,14-3 1,-4-1 0,-5-2-318,16-7 0,-10-5 306,-22 2 1,-10-3-307,2-36 0,-49-10 0,-17 33 0,-13-2 141,-14-7 1,-11-4-1,0 3-141,-16-13 0,-4 1-8,4 6 0,-5-3 1,1 5-102,14 15 1,1 5 0,0 1-105,-4 0 0,-1 2 0,-1 1-97,-1 3 0,-1 3 0,0 2-168,1 3 0,0 2 0,0 3-811,-26-4 1,3 5 1288,8 7 0,8 3 0,-9 2 0,30 6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28580,'91'-5'91,"-6"0"-227,-30-3-827,-1 2-718,-4 0-3529,-7 2 5210,-12 2 0,-15 2 0,-10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3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50 25936,'-4'0'1625,"43"-5"-1625,-1-4-123,40-4-841,-17 1-2577,-1 5 3541,-7 4 0,-24 3 0,-9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4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2 24468,'-66'-1'1401,"5"7"-1031,23 7-68,-1 10-11,3 4-11,3 5-78,6 4-67,6 5-57,6 3-55,6 0-23,5-3-124,4-6-671,11-8-864,8-8-2061,17-9 3720,9-6 0,-18-4 0,-3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25690,'-37'65'1064,"9"-10"-930,26-34-134,5-7-11,7-6 0,6-8-90,8-12 11,1-6-10,-1-9 44,-5 1 22,-4 5-22,-5 7 56,-3 6-11,-4 5 11,-1 6 56,-2 10-23,0 9 35,0 11-12,0 2-23,0 1-33,0-5-67,5-7-459,4-8-774,8-8-1076,4-7-7455,5-11 9818,2-6 0,-11 3 0,-4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5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25611,'-44'62'1423,"8"14"-1131,30-35 21,6 11 79,11-24-78,8-8-225,9-8-44,3-6-34,1-5-11,-1-8-392,-2-3-324,-2-8-562,-2-2-1613,1-1 2891,2 0 0,-13 9 0,-1 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5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26866,'-14'9'89,"7"2"1,22 4 90,-1 2 55,-4 0 56,-6 1 135,-2 0-146,-2 0-135,-5-1-76,-3 1-69,-7-1 0,-1 0-24,0-1-614,1-2-584,4-4-1321,6-2-7288,2-5 9218,14-1 1,-8-2 0,7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07:5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26093,'-23'52'784,"5"-8"-638,22-28-46,4-3-9,7-6-69,4-4 0,0-5-22,-2-4 0,-2-4 23,-5-4-12,-4 2-11,-2 3 0,-2 4 0,-1 3 0,1 1 0,0 2 11,2 6-11,1 3-11,0 7 11,2 3-11,0 0-471,0 2-672,0 2-3407,-3 2 4561,-1 6 0,-3-14 0,0-1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35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2817 576 23336,'-47'-32'302,"0"-1"1,-1 1 0,-1-1-113,-5-1 1,-1 1-622,-2-1 1,-1 2 615,-4-2 0,-1 2-308,-4 2 0,-2 2 297,-4 1 0,-2 3-246,-5 3 1,-3 4 323,-4 4 0,-1 3-34,-5 2 1,0 5-113,-2 7 1,1 5-51,1 2 0,0 5 5,3 5 1,2 6-23,1 3 1,2 3-7,2 3 1,2 4-34,2 4 0,2 3 17,3 2 0,5 4 16,7 0 1,6 4-34,9-1 0,7 3 5,10-3 1,7 1-6,8-2 0,8-1 0,9-1 0,9-1-1280,6-1 1,9-3 1318,13 1 1,8-3-24,9 0 1,12-3-195,11-5 0,11 0 1,-2-4 173,-16-8 0,-1-2 0,4-1 4,0-1 0,6 0 0,0-1 0,-4-4-4,3-3 1,-3-3-1,1-2-15,2 0 1,0-2-1,7-3 7,3-2 1,6-3 0,2-1 0,-5-2 26,7-2 0,-5-2 0,5-2-335,-5 0 1,5-2 0,-1-1 0,-7-2 315,-3-4 0,-6-2 1,-1-2 3,-5 0 0,-2-1 0,-3-2 42,21-12 1,-7-4-32,-18 2 1,-11-6-7,-17 2 1,-10-5-1,-12-3 1,-10-3 5,-14-4 1,-8-3-12,-6-5 0,-7-2-28,-9-4 0,-7 1-17,-5-1 0,-6 2 483,-5 2 1,-5 3-747,-6 5 0,-5 5 89,-4 5 1,-4 6-432,-2 5 0,-2 6-364,0 6 0,1 6-1171,4 7 0,1 3 2185,2 5 0,7 2 0,-8 4 0,20 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2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23751,'0'0'0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2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27 28143,'-4'-3'-582,"2"1"-1054,5-1-2040,5-1 3676,5-2 0,-5 1 0,0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29 26698,'-3'-16'-2626,"0"4"0,3 12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5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28671,'83'0'0,"-3"0"0,-20 0 0,0 0 0,-3 0 0,-7 0 0,-8 0 0,-5 0-976,-11 0-1232,-8-2-3562,-9 1 5770,-12 0 0,-3 1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5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25779,'-52'69'896,"8"-7"-896,26-26-593,4-4-1458,4-6-7780,2-6 9428,4-6 1,1-7 0,2-3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26171,'63'10'-863,"-9"-3"-1691,-32-6-7277,-3-1 8033,2-6 1,-10 4 0,-1-5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26799,'2'54'-6992,"-7"2"6992,-8-32 0,3-4 0,-1-7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25342,'-36'65'1345,"5"-5"-1032,20-20 35,4-1 22,4-1 78,5-3-34,10-6-323,7-4-91,10-5 0,4-5 0,0-6 0,0-5 0,-2-5 0,-2-8 0,-4-8 0,-4-7 0,-7-5-349,-4 1-1466,-6 0-1893,-3 4 3708,-9 5 0,7 9 0,-7 6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6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26597,'62'-6'-638,"-2"-2"-1761,-22-4-7432,4-3 8779,2-3 0,-21 8 0,-1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6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0 25779,'-57'28'1950,"8"1"-1670,26 1 11,7 1-78,7-1-55,7-3-158,12-4 0,5-7 0,11-5 0,1-6 0,-1-3 0,-3-9 0,-4-4 0,-4-11 0,-5-4-360,-5-2-962,-2-3-1333,-2 6 2655,-1 7 0,0 8 0,0 7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6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27045,'56'5'-9831,"0"-12"8703,-38-3 0,-1-4 0,-10 8 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 24244,'-1'-3'2454,"-10"39"-1905,4-6-291,-10 34-135,6-15-101,-2-1-22,1-3-358,0-7-740,4-8-852,3-9-4885,3-11 6835,7-5 0,-3-5 0,3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26177,'-14'56'381,"0"1"0,-5 28-1591,1-17-2321,12-33 3531,4-7 0,2-15 0,0-4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7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24535,'-63'25'1704,"9"1"-1380,28-2-55,5 2-56,5 1-56,4 0 11,7-1-33,2-1 10,11-2-33,6-2 12,14-5-80,5-7-10,3-5-34,0-12 11,-6-5 0,-9-10-11,-7-5-179,-9-1-314,-3-1-482,-8 3-1311,-1 4-7545,-6 7 7709,6 5 0,2 6 0,5 3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7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22642,'3'6'4213,"6"44"-3563,-7-19-437,6 36-213,-7-27-23,0-8-302,0-5-1019,-1-7-2567,0-1 3911,1-2 0,-1-8 0,0-1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0 25476,'-56'62'1738,"6"-5"-3385,17-19 1625,7-6 124,5-5-1436,8-9-1275,6-8-5806,5-5 8415,2-4 0,0-1 0,0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8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23224,'1'-4'3821,"0"0"-3104,-1 4-347,6 35-236,3-15-122,10 28-12,3-26-135,4-4-817,3-5-1211,4-6-4503,1-5 6666,5-6 0,-18 3 0,-2-4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24591,'-71'47'280,"12"-7"-1019,39-25-1513,9-6-2029,6-4 4281,5-4 0,0-1 0,1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8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24681,'15'68'942,"-1"-18"-898,7-19-44,-1-19-460,4-6-1511,3-8 1971,4-11 0,-13 6 0,-2-6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8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25645,'-28'73'1636,"6"-8"-1177,20-26-101,12-5-33,5-6-134,8-8-180,0-8 22,-5-6-20,-3-4-13,-5-8 0,-4-5 0,-3-7 0,-2-3 0,-5-1-192,-5 2-446,-6 3-875,-5 5-2128,0 4 3641,4 5 0,6 1 0,5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26306,'53'1'168,"-7"-1"-795,-28-7-909,0-4-2744,-2-6 4280,-2 0 0,-8 7 0,-1 2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 22743,'0'-2'3574,"-7"41"-2947,1-10-212,-5 37-247,4-22-168,3-1 0,2-5-471,1-5-1086,1-7-2443,6-8 4000,5-9 0,-3-4 0,2-5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9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27426,'-33'73'896,"6"-9"-772,31-34-24,3-4 25,4-7-125,4-9 0,2-5 0,1-16 0,1-6 0,-2-15 0,-3-2 0,-5-1-46,-5 4-514,-2 5-639,-4 8-751,-6 8-7708,-6 6 9658,-6 11 0,8-5 0,1 5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27785,'-7'60'201,"2"-10"-201,4-34-336,1-4-1243,1-5-1402,6-4-6850,4-2 9439,7-5 1,-9 3 0,0-3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0:5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21140,'4'2'3731,"0"-1"-3630,-2 35-101,0-20-22,1 27-650,-2-30-2981,0-1 3653,-6 0 0,3-6 0,-3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1:0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28647,'67'6'24,"4"0"-5685,3-8 5604,1-6 548,-7-5-2105,-10-7-2308,-11-1 3922,-11 1 0,-16 9 0,-7 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11:12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28671,'55'-5'0,"0"0"0,0 0 0,0 2 0,40 7-808,2 4 808,-3 7 0,-6 5 0,-7 2-1311,-9 0-5099,-11 4 6475,-18 5 1,-20-13-1,-13 1 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27482,'0'76'1189,"0"-5"-1189,-2-29 0,-1 2 0,-2-1 0,-2 17-270,1-18-962,0 7-1077,3-27-5142,2-10 7451,1-7 0,0-5 0,0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 23807,'-1'-2'2387,"0"0"-852,1 2-1334,33-7-55,-14 5 0,26 2-102,-22 11 57,-2 9 11,-2 5-101,-4 1 45,-2 4-56,-4 3 0,-2 3 45,-2 3-45,-3 3 11,-1 1-11,-2-1 12,-5-2-12,-5-3 57,-6-4-57,-3-6-3392,-2-6 3392,0-5 0,0-7 0,-1-2 0,3-5 0,0-1 0,4-1 0,1-4 3392,0-9-3392,4 0 0,2-9-729,6 6-1142,2-2-3721,9-1 5592,5-2 0,-2 9 0,1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26082,'-2'-2'2589,"1"0"-2589,1 2 0,45-11 0,-19 5 0,34-7 0,-33 8 0,-7 2-80,-5 2-928,-5 0-874,-6 1-3586,-2 2 5468,-2 5 0,0-3 0,0 3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28671,'68'-7'0,"-16"3"0,-22-6 0,-14 6 0,-4 1 0,-3 0-785,-1 0-1703,-3-4-5725,0-1 8213,0-4 0,-3 5 0,0 1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25521,'-2'0'2566,"0"0"-2174,6 35-246,-1-13-100,4 29-46,-4-21-214,-1 1-817,-1 3-1087,-2 6-4840,-8 6 6958,-5 7 0,3-22 0,1-4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2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27067,'-40'58'1401,"9"-7"-1198,25-29-203,3-2 0,2 0 0,1-1 0,1 0 0,5-1 0,3 0 0,6-3 0,2-1 0,1-5 0,1-4 0,2-3 0,4-5 0,3-8-875,5-10-2598,1-10 3473,1-6 0,-14 15 0,-5 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25532,'1'-3'3126,"0"0"-3113,-1 3-13,-5 42 0,-3-15 0,-5 38 0,-3-26 0,0 3-651,-2 0-694,1-3-503,1-6-2310,1-8 4158,5-8 0,4-9 0,3-4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26631,'46'46'-1524,"-9"-12"-4045,-18-31 5569,-5-3 0,-6 0 0,-1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25095,'6'-5'2667,"-1"1"-2543,31 3-91,-19 2-66,27 2-371,-32 1-907,-2 1-2173,-3-3 3484,1-1 0,-5-1 0,1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27897,'-14'74'774,"3"-3"-774,5-22 0,0 3 0,0-3 0,2-3 0,0-7 0,3-6-1088,0-6-1769,6-8-6974,8-7 8879,11-6 1,-8-4 0,0-2-1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43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2344 488 24547,'-47'-65'1860,"-7"2"-1312,-5 16-21,-16 0 0,-13 2-770,37 23 0,-2 0 248,-5 0 1,-3 1-813,-5 0 1,-2 1 806,-5 1 0,-1 1 0,-2 2 0,-2 2-48,1 4 0,-1 3 59,4 1 0,0 3 73,3 8 0,1 4-28,2 1 0,2 4-50,0 8 1,1 4-7,1 3 0,0 5 0,2 4 0,1 4 0,2 3 0,2 4 0,3 5 0,4 3 0,4 3 0,5 4 0,8 3 0,6 4 0,7 2 0,8 3 0,9 2 0,9 0 0,9 2 0,8-1-584,9 1 0,8-3 584,8-2 0,7-3 0,5-3 0,10-4 0,6-14 0,11-3 0,-1-6-394,-14-11 0,-1-5 1,5-2 393,-1-3 0,6-1 0,1-3 0,-4-4 0,10-5 0,-2-5 0,0-4 0,5-2 0,0-4 0,1-1 0,3 0 0,0-3 0,-1-2 0,-2-4 0,-1-4 0,-2-1 0,-5 0 0,-1-2 0,-2-6 0,3-11 0,-1-7 0,-10-1 215,-2-5 1,-11-5-216,2-18 0,-21-3 0,-41 18 0,-17 1-69,-8-6 1,-9 0 68,-16-7 0,-9 2 0,13 21 0,-5 2 0,-3 1 0,-7-1 0,-4 3 0,-2 2 51,-5 1 0,-3 4 0,-1 2-51,0 5 0,-2 3 0,-3 3-351,8 9 1,-5 2 0,1 2 0,5 2-905,2 1 0,4 2 0,-1 3 1255,-12 6 0,-2 3 0,15 1 0,-4 4 0,23 12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26183,'0'-12'604,"0"12"-469,0 23-68,0 13 23,0 8-23,0 3 12,2 2 78,4-3-12,3-5 12,5-5 11,5-11-90,3-11 135,7-7 56,1-17-10,3-9-259,0-16 0,-3-6 0,-5-1 0,-6 1 0,-5 5 0,-5 7-696,-3 7-447,-1 9-672,0 8-3361,2 2 5176,4 3 0,-4 0 0,1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25947,'-59'20'504,"12"3"-504,39 2 0,4 4-33,8 0 22,7-1 22,8-5-11,9-5 33,3-8-10,-2-5-23,-3-3 89,-7-10-21,-5-6-68,-5-11 0,-6-4-79,-1 0-682,-2 3-1324,0 8-7746,0 6 9571,0 7 1,0 3 0,0 2-1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26048,'-60'14'885,"8"4"-459,34 11-11,1 4-180,4 5-45,3 0-123,6 1-55,1-3-24,9-5-21,6-5-886,9-9-1176,5-8-5143,4-4 7238,2-8 0,-14 3 0,-3-3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6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25925,'-29'60'1064,"6"-6"-851,17-23 11,3-5-89,3-5-102,2-8-33,3-6-11,4-4 11,4-9 0,2-7-56,-1-9-78,0-5 67,-4 2 44,-2 5 12,-5 8-23,-1 6-33,-1 5 56,0 5 11,-1 5-298,4 18 287,1-4-1,2 8-638,0-16-583,2-5-2442,1-5 3675,2-5 0,-5-1 0,-1-1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7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24927,'-17'88'2421,"1"-2"-3618,3-13 1276,-1 1-79,3-2-153,2-7-2010,5-10-7109,4-13 9272,9-12 0,-6-15 0,6-7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7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97 22014,'3'-3'2208,"0"0"-1984,33-6-179,-20 2 11,25-10-34,-33 4 34,-5 0 22,-7 0 404,-6 3 191,-8 4-136,-7 3 23,-3 8-44,-1 9-90,-1 10-79,2 12-134,4 3-124,5 2-89,7-3 0,7-6-224,11-5-940,10-7-1313,14-5 2477,10-4 0,-16-6 0,-3-1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7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28647,'77'26'24,"17"-6"-24,-43-26 0,13-1-528,-31-5-884,-9 2-302,-12 5-2006,-7 2 3720,-14 3 0,7 0 0,-7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8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25588,'-56'53'1726,"10"-3"-1311,28-16-202,7 1-1,5 2-44,3 0-67,5 0-78,4-3-23,3-3-12,7-5 1,3-8-280,7-8-403,7-5-427,6-10-1030,3-8-5727,0-9 7878,-2-11 0,-19 15 0,-5 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26787,'-25'72'740,"5"-5"-706,16-26-34,3-2-291,0-5-796,1-7-1132,0-8-7612,-1-6 9616,-4-5 0,3-5 1,-3-1-1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8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22148,'0'-4'3407,"0"1"-3272,40-19-135,-14 11-11,34-18-696,-26 16-973,-3 4-5413,-9 4 7093,-10 3 0,-7 2 0,-5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1046 28356,'36'-70'105,"0"0"0,2-4 0,3 1-1011,2 3 1,2 2 905,1-6 0,0 0 0,-3 4 0,0 2 0,-4 6 0,-2 3 0,-5 9 0,-3 4-461,18-20-990,-14 29-6146,-16 22 7671,-7 33 0,-9-11 0,-1 13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9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25017,'-84'17'1524,"9"4"-1154,34 5-67,5 2-23,7 3-157,5 1-11,7 6-90,7 2-22,4 2-22,7-3-875,11-5-918,9-11-3417,17-10 5232,8-13 0,-17-1 0,-4-3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0:5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26026,'12'55'997,"6"-13"-818,14-36-33,0-4 22,-2-6 67,-10-3 34,-7-5-112,-7-4-124,-5-4-10,-2-2-23,-6 1-482,-2 2-437,-5 7-952,0 5-5233,2 5 7104,4 7 0,4-4 0,3 5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0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 21510,'1'-2'3563,"-1"0"-2879,0 2-404,-13 39-34,6-20-111,-9 30-90,12-34-45,2-7 0,2-5-12,0-2 24,0-2 55,2-7-56,3-5-11,3-9-34,2 2 1,-1 6-23,-3 5 0,-1 6 45,-2 2 11,4 5 44,-1 5-44,3 7 0,0 4 0,3 2 45,2-2 45,0-4-90,2-6 0,-1-4-67,1-5-527,2-7-975,2-3-3541,2-9 5110,4-2 0,-12 8 0,-1 2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26283,'-13'7'-22,"8"1"33,23 2 135,1 2 67,-2 1 145,-4 0 91,-4-1 43,-5 1 1,-2-1-245,-8 0-248,-5 2 0,-6 0 0,-3-1-248,3 0-917,2-4-919,3 0-5345,3-3 7429,4 0 0,2-4 0,3 1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24614,'0'-3'2341,"0"0"-1847,0 50-181,0-13-178,0 40-135,0-28-23,-1-3-548,-1-5-773,-2-5-2310,-4-6 3654,-2-4 0,4-11 0,0-5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24849,'61'-3'1658,"8"23"-1344,-38 4-101,5 21-45,-21-7 79,-6 3 55,-5-1-156,-3-3-45,-8-2-68,-3-4-33,-10-6 0,0-3-179,0-7-785,3-6-773,2-5-3428,2-3 5165,3-1 0,4 0 0,2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1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24950,'51'12'224,"-6"-3"-1277,-25-9-3328,-1-8 4381,-3-3 0,-8 2 0,-3 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1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24838,'-10'76'2342,"-2"21"-2342,5-37-45,-2 13-5490,1-21 5535,0-15 0,2-8 0,0-17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25970,'79'-46'285,"-29"20"1,-2 3-275,7 1-11,9 1 45,-36 17 481,-14 7 382,-6 9-505,-10 8-166,-8 12-237,-6 5 0,-5 1 0,1-2-427,4-5-772,6-6-762,5-8-2801,7-9 4762,8-6 0,-4-3 0,4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23068,'0'-3'3439,"0"0"-2811,0 3-236,47 4-235,-18-1-79,40 1-78,-32-2-22,-5-2-348,-6 0-761,-6-2-1660,-7-1 2791,-7-1 0,-4 1 0,-2 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2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26015,'-45'61'1803,"7"-6"-1534,28-25-101,3-2-67,5-2-90,1-3-11,5-2 0,5-3 0,5-2-11,3-3-45,0-1-78,0-3 10,1-2 46,-1-4 56,0 0-1,-1-3 12,-1 0 11,-2 0 0,0-2-22,1-1 22,-3-2 0,2-2-56,-1-1-415,1-3-616,0-2-1132,-1-1 2219,3-7 0,-8 12 0,1-4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2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28278,'-22'73'11,"3"-7"-90,11-21-369,2-2-1120,0-3-2982,-1-5 4550,-2-6 0,3-13 0,2-6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2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26138,'61'-35'257,"-6"6"-570,-23 19-1166,0 2-4807,2 4 6286,1 1 0,-15 3 0,-4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24927,'-3'-1'1155,"1"0"-1122,2 1-33,0 0-829,33-5-2029,-10 1 2858,27-3 0,-31 5 0,-6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3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25454,'-28'56'829,"5"-9"-593,14-32 111,4-5-78,3-5 22,2-3-111,0-2-136,0-5-44,0-4-33,0-7-472,5-5-615,5-1-1524,8 2 2644,7 3 0,-10 8 0,-3 4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3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26541,'-27'72'-235,"6"-9"-1524,16-26-6657,4-6 8416,0-8 0,1-11 0,0-5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3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25275,'32'60'818,"-6"-5"-616,-23-16 190,-1-3-101,-3-1-89,-4-7-135,-2-7-67,-5-5 0,-2-6-437,-2-5-582,0-2-708,-2-2-5399,1-1 7126,3 0 0,6 0 0,4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4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24580,'62'-15'403,"-9"0"-515,-31 5-1882,-5-2-7837,-5 1 8997,-3-4 0,-5 8 1,-1 0-1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 23034,'-1'-5'3216,"-1"1"-2746,-5 40-302,3-12-89,-4 30-79,5-22 0,2-1-493,0 0-1199,-2-2-5670,-1 1 7362,-4 0 0,3-13 0,0-4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47 22025,'-2'0'3362,"1"0"-2600,1 0-650,53-16-112,-20 9 22,42-12-22,-40 15 12,-10 3 133,-11 4 516,-9 7-123,-11 7-191,-7 11-201,-10 4-146,-5 4 0,-1-1-235,4-2-583,6-5-706,9-7-2319,5-7 3843,11-7 0,-5-5 0,6-2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4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25623,'-51'13'918,"10"4"-784,28 11 158,7 1 123,4 3-68,10-4-112,5-3-67,9-6-123,3-8-23,2-5-11,-1-8-11,-2-9-224,-3-6-336,-4-8-347,-6 1-304,-5 2-1500,-3 6 2711,-6 7 0,3 5 0,-3 4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28671,'50'-13'0,"-1"0"0,45-12 0,-23 4 0,-5 5 0,-9 4 0,-9 6 0,-10 4 0,-7 2-976,-5 0-2823,-4 4 3799,-2 3 0,-10-1 0,-2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24580,'-3'-2'2678,"-4"34"-2263,4-2-303,-2 29-101,3-16-11,2-2-34,0-6-717,0-1-974,0-6-4897,0-4 6622,0-7 0,0-8 0,0-5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5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20 24491,'72'-11'1052,"-4"3"-726,-24 17 66,-4 4-78,-7 12 10,-10 2-21,-11 3 67,-6 0-180,-11 0-33,-9-1 0,-12-2-11,-11-1-57,-6-2-89,-4-2 0,1-2-11,3-4-101,7-5-358,9-4-315,10-4-290,7-1-920,7-1-4314,7-1 6309,9-4 0,-6 3 0,5-2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5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22428,'1'-4'4527,"-1"2"-3865,35-11-349,-14 7-167,28-10-90,-22 11-56,-3 2 0,-3 2-358,-4 1-774,-5 0-1008,-2 0-6712,-4 0 8852,-4 5 0,0-3 0,-2 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6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26787,'51'-3'-3417,"-5"-2"3417,-22-4 0,-11 3 0,-3 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26631,'0'55'-157,"0"-6"-1334,0-24-4873,0-1 6364,0 1 0,0-11 0,0-3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28042,'-22'54'605,"6"-8"-581,25-34-24,7-2 0,11-4 0,5-3-237,4-2-412,-1-5-752,1-2-1490,-3-6 2891,-1 0 0,-15 4 0,-3 3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27774,'-53'65'492,"6"-6"-492,22-18-179,4-3-448,7-4-874,4-8-2836,5-8 4337,2-9 0,2-4 0,1-5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6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23908,'3'0'2588,"-1"0"-2386,-2 0-191,37 7-11,-18-3-146,31 4-1266,-28-5-4381,-2-1 5793,-2-1 0,-8-1 0,-3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24289,'7'-1'1815,"-2"0"-1770,-5 1-45,35-3-448,-19-1-1726,27-4 2174,-30-1 0,-6 3 0,-2 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2 24972,'-2'-1'2790,"-15"34"-2442,7-9-136,-14 29-144,10-19-68,2-4-124,3-3-536,3-6-439,4-1-649,1-3-3350,-2-1 5098,-5-2 0,4-7 0,-2-2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27471,'54'-15'-302,"0"-1"-998,-10 5-1546,3-1 2846,2-1 0,-22 6 0,-6 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134 160 23784,'-56'65'2152,"10"-11"-1704,31-35-157,5-7 57,5-6-90,3-4-169,2-3 102,0-11-146,0-10 11,1-15-45,4-8 11,4-3-44,4 2-68,4 7-907,2 8-1121,4 10-6017,5 10 8135,9 7 0,-16 4 0,-1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27684,'-25'78'526,"2"8"-470,9 5-56,8-41 0,-1 0 0,-2 48-78,3-11-549,3-19-1076,3-22-1704,3-23 3407,4-19 0,-1-5 0,-1-5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8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 25499,'69'19'381,"2"-15"-325,-4-23-45,1-14 23,-5-3 0,-13 4-34,-15 8 112,-14 10 380,-12 8-10,-6 3 79,-3 12-46,0 6-146,0 12-244,-1 7-125,-2 3 0,0 3 0,-2-1 0,3-2-1245,1 6-1746,1-19 2991,8-2 0,-5-19 0,5-3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105 142 27572,'68'-2'314,"-10"-3"-314,-30-9 22,-9-3-22,-8-3 0,-5-2-11,-8 1 11,-9 1 0,-8 7-23,-10 6 46,-5 9-23,-2 14 22,0 11 135,3 16 246,1 6-211,6 5-192,6 1 0,9-2 0,5-5-3392,9-6 3392,11-7-293,10-10-1264,11-11-1625,7-7 3182,4-16 0,-20 7 0,-5-7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23818,'-35'77'1917,"7"-12"-1705,20-43-189,5-11-1,2-6 135,7-10-135,6-8 1,9-11-23,3-4 11,-1 0 0,-3 8 0,-5 8 157,-4 6 269,-2 5-11,-1 5-34,-1 6-224,0 7-134,-2 5-23,-1 2-11,-1-1-863,-2-4-1456,-1-6-7512,0-6 6885,1-7 1,0-5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27639,'7'86'347,"-1"-2"-347,-10-9-112,-1-5-1131,-3-4-1828,-1-7 3071,-6-7 0,7-23 0,-1-9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0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26552,'0'-6'1434,"0"1"-1434,0 5-44,37-8-853,-11 4-694,31-5-2914,-25 8 4505,-4 1 0,-13 0 0,-5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26978,'-33'73'1064,"-1"19"-6422,20-36 5582,-1 11 1287,10-37-1511,3-11 860,2-10-860,0-6 0,4-11 0,5-7 3392,7-12-3392,6-6 0,4-5-46,0 2-1186,0 3-685,-1 7-4402,-4 7 6319,-3 5 0,-8 7 0,-4 3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0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23168,'70'1'2466,"-2"-2"-2321,-15-6-100,-7-4 45,-9-3-12,-16-2 247,-11 0 67,-9 0-123,-9 0-22,-7 3-23,-7 6-123,-5 2-1,-2 8 124,-3 11 168,-2 11 13,-4 13-405,3 4 0,5 0 0,8-4 0,11-5 0,9-6 0,15-5 0,9-4 0,13-6-528,3-4-1231,-3-3-1983,-7-2 3742,-11 1 0,-8-3 0,-7 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0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0 333 28110,'61'-12'187,"0"0"0,16-3 0,4-1-1347,-15 2 1,4-1-1,3 1 1160,11-3 0,4 1 0,2-1-264,-17 4 0,1 0 0,1 0 0,0 1 264,5-1 0,0 2 0,1-1 0,0 2 0,3-1 0,0 1 0,1 1 0,-1 0 0,2 1 0,-1 1 0,0 1 0,1 1-323,-1 0 1,1 1 0,-1 0 0,0 1 322,-3 1 0,0 0 0,0 0 0,-2 1-744,21 2 1,-2 1 0,-2 1-2534,-10 0 0,-2 1 0,-3 1 2370,-11 1 1,-3 1-1,-7 0 1,-5 0-1,-7 0 1,14 4-1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1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 21465,'0'-3'2835,"0"1"-1916,0 2-583,-6 48 34,-1-15-68,-7 42-22,1-28 23,3-7-247,4-9-56,3-12-11,3-10 11,0-9 67,4-11-45,3-12-22,5-14 23,4-7-23,-1-3 0,-1 5 11,-4 9 0,-3 9-11,-4 12 0,-1 6 11,-2 5-11,0 1 11,2 4 12,3 6 33,3 4 504,14 9-369,-1-9-146,11 0-12,-3-12-33,3-8-123,5-5-751,4-8-1165,2-4-6645,-2 4 8684,-6 5 0,-16 6 0,-8 5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97 214 25196,'37'-69'-795,"-9"7"493,-22 27 302,-8 9 56,-8 11 78,-6 9 213,-7 8 180,0 10 56,-1 6 78,3 11-68,3 4-155,3 1-58,6 2-189,4-2-124,3-1 0,3-4-67,5-4-11,4-3-179,4-8-841,3-4-729,2-6-3450,5-8 5210,5-11 0,-12 6 0,-1-4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21443,'-2'0'3731,"1"0"-3025,-16 46-79,7-13-67,-12 40 12,14-27-45,4-2-135,3-6-279,1-7-113,0-7 0,2-7 0,1-5 0,0-5 0,0-2 0,-1-3 0,2-2 0,1 0 0,4 0 0,3 0 0,6-2 0,4-4 0,6-3 0,2-4 0,2 0 0,-3-2-965,-1 0-1433,0-1-7433,-2 0 8157,6 2 1,-15 6 0,0 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21 533 24860,'-8'0'2207,"3"0"-2116,5 0-69,-7-38-11,7 3 34,-1-39-45,11 13-4229,1-5 4285,-2 2 837,-4 5-747,-3 9 66,-2 10-32,0 15-24,0 11-144,0 9 3402,0 4-3392,2 5-10,4 4 66,5 8 12,6 3 22,4 0 33,5-2-100,4-4-45,2-4 0,0-5-146,1-3-626,-3-1-775,-1 0-1512,-4 0-6772,-10 0 8947,-6 8 0,-8-7 0,-1 7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26407,'74'0'-9831,"5"0"8397,-45 0 1,-3 0 0,-18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3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62 24591,'-25'64'1569,"5"-16"-1199,24-28-68,3-14-167,5-3-12,4-7-44,3-9-68,3-11 0,0-10-11,-1-3 11,-4 2-22,-4 8 11,-5 9-11,-3 10-46,-2 5 57,0 7 35,0 6-35,0 7 11,-1 6 0,-1 4-11,0-2-1188,-1 5-1311,0-13-7332,2-1 8473,1-13 1,0-3-1,-1 0 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3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21398,'0'-7'3328,"0"1"-2914,0 6 181,0 0-349,0 19 34,-1-5 190,0 16 24,-1-14-192,1-3-223,1-7-79,-1-3-12,1-2 1,0-1-11,2-2-393,4-4-750,2-4-852,5-2-7814,-1 1 9493,1 2 0,-6 5 0,-1 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1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36 163 26272,'55'-5'448,"-7"-4"-414,-31-8-23,-5-3 23,-4-2-12,-4 1-11,-3 0 23,-4 3-12,-6 3-11,-4 5 57,-6 5 55,-2 5 34,1 11 224,-1 7 134,2 9-44,1 6-414,4 0-57,4 1 0,2-3 0,5-3 0,1-3 0,2-7 0,6-3-505,2-6-638,8-4-908,2-3-5423,1-5 7474,0-4 0,-8 3 0,-4-2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20.5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8191,'0'-10'0,"0"4"5063,5 13-5063,4 7 2818,15 3-2818,17 19 1719,-6-18-1719,22 16 6784,-15-17-6784,24 7 0,-6-6 0,6 0 0,-9-7 0,-8-5 0,-3 0 0,-13-6 0,-8 0 0,-7 0 0,-6 0 0,-2 0 0,-2 0 0,-4 2 0,1-2 0,0 2 0,-3-2 0,0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1:22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24575,'15'0'0,"-4"0"0,7 0 0,-5 0 0,-1 0 0,6 0 0,1 0 0,-4 0 0,2 0 0,-8 0 0,4 0 0,-4 0 0,-1 0 0,-3 0 0,-1 2 0,1 1 0,0-1 0,-1 0 0,-2 0 0,0 0 0,-2 2 0,0 4 0,2-2 0,1 2 0,1-5 0,5-1 0,0-2 0,0 0 0,3 0 0,-7 2 0,3-2 0,-3 2 0,0 0 0,-3 1 0,0 1 0,-2 0 0,2-2 0,0 1 0,3-2 0,-3 3 0,2-2 0,-1 3 0,2 0 0,-1-1 0,1 1 0,-1-2 0,1 1 0,-2-2 0,0 1 0,0 1 0,1-3 0,1 1 0,-1 0 0,1-2 0,0 2 0,-1-2 0,1 2 0,0-1 0,-1 1 0,1 0 0,0-2 0,-1 5 0,0-5 0,-1 4 0,1-3 0,-2 2 0,2-2 0,0 3 0,-1-2 0,1 1 0,-2 1 0,3-1 0,-2 1 0,1 1 0,-2-1 0,3 1 0,-1 0 0,1-1 0,0-1 0,3 2 0,-3-4 0,4 1 0,-5-2 0,1 0 0,0 2 0,-1-1 0,1 3 0,-1-3 0,1 3 0,3-1 0,-2 2 0,2 0 0,-3 0 0,-1-1 0,1-1 0,0 1 0,-1-3 0,1 1 0,-1-2 0,-1-2 0,-1 2 0,-2-2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1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21096,'0'-3'3865,"0"1"-616,0 2-2913,36 34-211,-18-18-125,31 27 0,-25-24 0,1-1 0,1 3 0,-1-2 0,0 2 0,-2 0 0,0 1 0,-3-2 0,-2-1 0,-5-4-640,-2-3-895,-5-2-953,-2-1-7343,-3 2 9661,-3 4 1,2-6-1,-2-1 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1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1 487 26048,'19'-79'1580,"8"3"-1255,18 20-135,8 1-123,3 4-67,-1 6-11,-4 7-302,-7 8-359,-5 5-561,-4 7-1356,-4 10-7242,-4 2 8101,-7 12 0,-10-4 0,-5 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30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0 274 22765,'0'-4'3115,"0"0"-2555,0 4-45,0 0-44,5 57-112,-4-18-79,3 47-23,-4-35-21,5-6-123,5-9-113,10-11 0,11-13 0,11-19 0,11-20 0,8-20 0,4-19 0,-2-6 0,-3-2 0,-5 5-1390,-2 5-930,5 6-7511,5 8 8028,5 6 0,-28 21 0,-8 7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3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27393,'-24'62'750,"0"-3"-683,6-16-11,-1-1-33,4-1 22,0-3 11,6-3 44,2-5 68,4-5-155,1-4-13,2-4 0,2-3 0,5-1 0,4-2 0,8-1 0,5-2 0,5-1 0,4-4 0,2-1 0,-2-2 0,-2 0 0,-5-2 0,-5-2-136,-6-4-1354,-4-4-1188,-2-6-7153,1-3 8507,3-3 0,-7 9 0,1 4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3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27751,'-28'93'896,"3"-7"-872,14-34-24,0-3-371,1-2-704,3-7-1155,3-7 2230,3-9 0,2-11 0,0-7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3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77 25207,'-7'0'2354,"1"0"-2085,6 0-236,43-9 23,-17-1-56,34-7 11,-31 2 1,-6 4 66,-6 3 236,-6 3 23,-4 3-337,-4 2 0,-1 0 0,-2 0 0,1 3 0,-1 5 0,-1 9 0,-7 8 0,-4 6 0,-7 2 0,-3-1 0,-2-1-797,4-7-1062,2-5-2142,6-7 4001,6-5 0,4-5 0,2-2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23997,'4'0'3183,"-1"0"-2802,-3 0-146,35 0-89,-20 0-68,27 0 12,-29 0 10,-4 0-32,-2 0-1,-2 0 34,-2 0 33,-1 0-43,-1 3-91,0 6 0,-1 6 0,-5 7 0,-1 4 0,-6 3 0,0 0 0,-2-1 0,0-1-24,0-3-1152,0-3-560,3-5-1413,4-7-6682,3-4 8691,5-10 1,0 4 0,1-5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4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28535,'-6'85'136,"-2"-9"-136,-4-32-80,-2-3-950,-1-3-1212,0-7-6083,0-5 8325,3-8 0,5-7 0,2-5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4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25880,'51'-5'-1182,"-7"0"0,-35 5 0,-1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4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2240 390 23236,'-76'-56'937,"0"-1"1,10 13-1,-2 4-797,-18-1 0,-3 7-1013,7 11 0,-1 7 1052,-10 1 0,-4 5-461,27 4 0,-1 2 0,-1 1 420,-3 4 0,-1 1 0,0 3 7,0 1 1,1 2 0,1 2-53,3 3 0,1 2 1,2 3 18,-24 10 1,5 6-244,12 0 0,6 6 131,13-1 0,7 5-81,10 2 0,7 3 81,10 3 0,6 2 0,6 5 0,7 1-49,11 3 0,8 0 49,6 1 0,9-2 0,13 0 0,8-4 0,10-2 0,8-4 25,12-3 1,6-5-26,-21-17 0,3-2 0,2-3-189,7-2 0,2-2 0,1-3 189,5-3 0,2-3 0,0-2 0,1 0 0,0-3 0,0-3 0,-5-3 0,0-3 0,-1-2 0,-6 0 0,-2-2 0,-1-3-288,23-8 0,-4-9 288,-25-1 0,-1-5 0,-8-2 0,1-5 0,-9-4 154,6-18 0,-14-5-154,-30 14 0,-13-1 0,-8-6 0,-9-1 0,-8-5 0,-6-1 0,-11-3 0,-7 1 0,-7 0 0,-5 4-107,-4 2 0,-5 6-341,0 7 0,-3 7-309,1 9 1,-2 7-824,5 9 1,1 7 1776,3 6 0,6 4 0,-8 3 0,21 3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43 26888,'-1'57'142,"-1"-1"0,-1 1 0,0-2-108,-5 32 44,-6 3-10,-2-3-46,-1-8-11,-2-12 34,1-17 11,0-19 67,1-14-78,0-21-23,2-20 46,4-21-24,6-24 57,3-15 112,13-9-1007,8-3 973,17 4-166,7 12-108,4 12 95,-1 18 0,-8 16 0,-9 13 0,-11 11 0,-9 6 0,-6 2 1018,-2 4-1018,-1 8 106,-1 8-106,-4 13-729,-2 6-1490,2 0-7612,6-1 9187,16-9 1,-8-11 0,7-7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114 161 26720,'53'-23'34,"-11"-13"-124,-38 9 45,-11-7-33,-6 15 56,-9 7 22,-4 5 44,0 4 169,-2 9 112,3 7 90,1 10-79,5 7-224,4 3-123,8 12-572,9-12-672,10 4-1512,7-18-7064,6-7 9067,3-5 0,-13-4 1,-2-3-1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6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21779,'3'-5'4796,"-13"49"-4045,-4-9-191,-11 38-280,3-29-45,3-9-78,6-11-57,6-11-87,5-7-13,1-5 0,1-1 0,0-6 0,5-3 0,2-7 0,5-3 0,2-2 0,4-3-853,3 1-693,3 0-1199,0 7-7086,-1 7 9227,-4 4 0,-9 5 0,-2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28 27617,'-53'-15'582,"9"3"-6175,31 18 5627,2 6 1408,2 10-1330,3 7-11,1 1-23,4 0 782,1-5-860,3-5-34,2-7-11,6-6 3269,6-3-3403,2-9-11,3-5 78,-3-6 101,-4 0 11,-6 4 0,-3 6 33,-5 3-33,0 3 0,-1 7 0,-5 7 11,0 11-11,-4 4-1131,2 8-12,3-11-639,2-1-2397,6-17-5652,5-4 9493,7-11 0,-6 6 0,0-6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8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24726,'-24'58'2252,"5"-5"-1602,15-23-135,2-2-190,3-5-146,4-5-179,1-7-22,7-6-157,0-3-325,3-5-224,4-6-483,3-6-828,0-5-3373,0-1 5412,-1-1 0,-10 10 0,-3 2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8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22496,'-4'0'3014,"0"0"-2431,4 0-135,0 0-56,-25 40-22,17-21-179,-18 30-158,24-34-33,2-6-33,0-4-12,2-4-11,2-3 33,3-6-77,1-5-24,1-4 34,-2 2 57,-3 4 33,-1 6-23,-2 3 23,-1 2 0,0 5 34,0 3-34,0 7-11,1 2-247,1-2-952,4-4-1973,3-5-6648,5-4 8927,2-9 1,-6 5-1,-1-4 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9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26071,'-33'87'1087,"5"-8"-1087,13-35-12,4-3-559,3-7-1368,4-4-7892,5-8 9680,10-8 1,-6-6 0,6-6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9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23034,'0'-2'3227,"0"1"-2196,0 1-628,-30 35-179,19-16-89,-22 29-12,29-26-67,3-3-56,1-1 0,4-5-258,4-3-358,5-6-392,3-2-1032,3-7-2980,0-4 5020,1-6 0,-9 6 0,-2 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49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35 21409,'-4'-2'4415,"2"1"-3810,2 1 314,0 0-471,-28 33-146,21-18-100,-21 26-90,28-27-22,3-3-68,4-1-11,3-5-11,2-2 11,0-2 34,-2-2-11,-1-5-34,-3-6-45,-3-7-168,-2-3-201,-5 0-225,-3 0-347,-3 4-291,0 4-1715,4 3 2992,4 1 0,2 6 0,0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0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 26608,'-26'-8'291,"4"6"-257,22 8 0,0 5 10,1 4 57,2 1 146,1 2 56,0-1 55,0 1 56,-3-2-177,0-2-237,-1-1 0,0-3 0,0-3 0,-3-2-181,-1-1-793,-3-2-841,1 1-3105,2-2 4920,5 1 0,2-2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27538,'-33'53'751,"8"-8"-729,22-31-22,3-4-313,2-5-135,5-3-68,5-8 45,4-4 259,-1-5 156,-2 0 56,-4 4 11,-2 3 112,-4 5 112,-1 1 68,0 2 44,-1 3-55,3 1-102,-1 5-156,2 0-34,3 1-56,1-1-224,3 1-113,1 0-481,0 0-8957,8 9 7462,-6-3 0,0-1 1,-9-6-1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1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27706,'-29'54'796,"1"5"-627,2 5-169,6 7 0,8 2 0,7 0 0,10-5 0,9-10-5661,10-13 5661,8-19 1409,6-12-1409,3-17 860,2-15-860,-2-15 0,-2-14 0,-7-5 0,-7-3 0,-8 2 0,-7 0-875,-5 2 2542,-3 4-5310,-5 9 3643,-8 15 0,6 11 0,-5 10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1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77 24849,'-1'1'3822,"1"1"-3822,0-2 0,44 8 0,-12-6-920,39-2-805,-22-14-3408,-4-8 5133,-2-5 0,-20 13 0,-6 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1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24804,'-1'-1'2992,"-13"51"-2510,7-15-236,-9 43-145,9-29-101,3-1-247,0-4-615,0-5-897,2-7-3317,-2-5 5076,0-9 0,1-8 0,1-5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1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25051,'65'-23'-9110,"-12"3"9110,-32 9 0,-11 5 0,-3 1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25835,'-24'78'628,"3"-8"-718,17-24-807,1-6-2083,4-6 2980,7-8 0,-4-13 0,3-5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24950,'0'-3'2924,"0"0"-2767,0 3-134,0 0-12,40 13-11,-20-9-90,32 9 79,-33-13 11,-3 0 11,-3 0 12,-3 2 55,-1 3 45,-2 3 12,-1 3 21,-3 12-156,-1-2-291,-4 9-437,-4-5-392,-3 1-1245,-4 0-7466,0 1 9336,0-1 0,5-12 1,2-4-1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2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27034,'-10'64'-3462,"-1"-8"-2421,-3-35 5883,-3 0 0,8-9 0,0-3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4 145 23023,'-2'0'3910,"1"0"-2980,1 0-829,46-19-101,-17 9-123,41-18-471,-27 14-862,4-3-965,7 0-5456,7 1 7877,10 3 0,-31 6 0,-6 3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2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25107,'-5'-2'3495,"2"0"-3426,3 2-69,50 6 0,-15-3 0,43 4 0,-32-5 0,-6 1 0,-6-1 0,-11 0-539,-6-1-1254,-8-1-2006,-5 0 3799,-2 2 0,-2-2 0,0 2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3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25465,'-12'54'-1457,"3"-10"1,9-37-1,0-3 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3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20098,'3'0'1950,"0"0"-3765,-3 0-1462,0 0 0,0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28671,'64'-1'0,"-5"-1"0,-23 3 0,-1 0 0,-2 0-1457,-3-1-1569,-1 0 3026,-3-2 0,-10 1 0,-5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28671,'23'10'0,"34"-4"0,-1-15-1626,25-4-1915,-25-6 3541,-9 3 0,-22 8 0,-9 4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27863,'-45'69'808,"10"-7"-808,30-31 0,4-3 0,6 0 0,4-4 0,7-5 0,3-6 0,2-7 0,1-4-741,0-9-1141,-1-3-2040,-2-7 3922,-1 0 0,-8 7 0,-3 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4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 25409,'0'-2'2712,"0"46"-2712,-1-21-415,1 35-1030,0-36-3474,2-6 4919,5-7 0,-4-4 0,4-3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24379,'3'-2'3551,"0"1"-3405,30 1-124,-17 0-10,25 0 10,-27 0-22,-3 0 45,-2 0 78,-2 2 123,-3 4-121,-2 5-125,-1 4 0,-1 6 0,-5 4 0,-2 3 0,-4 3 0,-3 1 0,1-3-774,2-1-593,0-7-1042,5-6-7422,2-7 9039,3-4 0,1-4 1,0 0-1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6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23594,'-4'-2'3373,"1"1"-2824,3 1 515,0 0-986,8 0-65,-1 0-13,8 0 0,-5 0 0,-2 0 0,0 0 0,-1 2 0,-1 3 0,0 4 0,-3 4 0,-1 4 0,-1 4 0,-6 4 0,-4 5-3392,-5 2 3392,-2 1 0,1 2 0,0-3 0,2-2 0,1-6 0,4-6-942,3-8-7432,3-6 8374,14-22 0,-9 14 0,10-14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26799,'0'57'56,"0"-6"-583,0-27-829,0-1-2162,0-2 3518,0-2 0,0-9 0,0-2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2:56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28671,'56'-24'0,"-9"3"-494,-28 21-660,-1-1-1502,2 1 2656,1-1 0,-9 1 0,-3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3:05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0 131 25667,'67'-16'777,"0"0"0,11 0 0,6 1-2097,-19 5 1,3 2 0,2 0 1327,12-1 0,3 1 0,3 2-8,9 0 0,2 2 0,2 0-218,-21 2 0,1 0 0,1 2 0,1 0 218,1 3 0,1 1 0,1 1 0,0 2-145,0-1 0,2 2 0,-1 1 1,0 1 144,-2 1 0,1 2 0,-1 0 0,-1 1 0,-2 1 0,0 0 0,-1 0 0,-2 0-501,-3 0 0,-2 0 1,0 0-1,-2 0-30,16 3 1,-1 1 0,-3-1-411,-7-1 0,-3-1 0,-1 0 1077,-4-1 1,-2 0 0,-7-1 0,-5-2-1,-6-1 1,28 6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2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22709,'-3'0'3283,"1"0"-1445,2 0-1267,23-1-301,3 0-270,28 0 0,4 1 0,8 0 0,7 0 0,3 0 0,0 0 0,-2 0 0,-3 0 0,-5 0 0,-5 0 0,-9 0-181,-11 1-1286,-12 0-1357,-11 1 2824,-10 1 0,-5-1 0,-3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32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26082,'-4'0'2589,"1"0"-2589,3 0 0,0 0 0,-1 4-920,3-2-727,0 4-1961,3-4 3608,1 1 0,-2-3 0,0 2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33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27650,'3'-19'-5759,"0"4"5759,-4 10 0,1 3 0,-1 2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3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26933,'57'-58'661,"3"11"-213,-30 40-112,5 2-134,-14 8-111,-3 6-91,-2 4 0,-2 7 0,-4 3 0,-3 1 0,-3 1 0,-2-2-405,-1-4-962,3-8-952,5-5-6342,5-5 8661,6-9 0,-7 4 0,-2-3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3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26563,'58'50'-571,"15"2"-2029,-34-33-7231,9 4 9700,-25-10 1,-12-7-1,-7-1 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33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1 498 26989,'22'-45'672,"1"0"1,25-42-640,3 17-33,4 4-145,0 9-550,-2 10-750,-8 11-2657,-9 11 4102,-10 12 0,-13 6 0,-6 7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41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 23404,'-1'-3'2801,"0"0"-2241,1 3 650,0 0-851,2 0-147,3 3-87,6 8-125,5 10 0,3 10 0,-2 7 0,0 1 0,-3-1-69,-3-4-782,-3-5-538,-3-7-1233,-3-5 2622,-1-2 0,-1-8 0,0-2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4:41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1 318 28289,'26'-46'84,"1"0"0,25-35-779,-6 32-683,-1 8-1770,-1 11 3148,-4 14 0,-18 8 0,-5 8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58 20501,'2'-5'4718,"-1"0"-3665,-1 5 1143,0 0-1993,5-5-203,-3 4 0,2-3 0,-3 5 0,-1 2 0,0 8 0,-5 9 0,-7 15 0,-7 14 0,-6 8 0,0 5 0,2 1 0,2 0 0,6-2 0,4-3 0,5-5 0,3-5 0,3-10 0,9-6 0,6-8 0,11-5 0,6-5 0,6-7 0,4-3 0,6-4 0,1-1 0,2-3 0,-2 0 0,14-2 0,-18 3 0,8 1 0,-23 2 0,-5 0 0,-2 0 0,-6 0 0,-3 0 0,-5-1 0,-1-7 0,-4-3 0,-1-11 0,-3-9 0,0-11 0,-2-12 0,-5-12 0,-4-7 0,-2 16 0,0-1 0,-8-25 0,8 30 0,-1 4 0,0-3 0,2 17 0,2 12 0,2 11 0,3 6 0,2 3 0,-1 2-1054,-3 1-1714,-5 6-7063,-9 11 9465,-7 14 0,11-10 0,1 1 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4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28446,'77'-19'225,"-1"0"-225,-15 5 0,4 0 0,2 3 0,-1 2 0,-8 4 0,-8 2-1413,-13 7-1310,-14 10-7108,-11 12 7588,-13 15 1,0-16 0,-3 0-1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5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6 25679,'-1'-3'2229,"1"1"-1770,0 2-459,3 41-11,-3-14-616,3 37-707,-8-27-1232,-3 0-7265,-6-2 8647,-4-4 0,8-14 1,1-5-1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5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28671,'80'-4'0,"2"-2"0,-1 3 0,0-4 0,1 1 0,-6-3 0,-7 2 0,-6-1 0,-10 2-763,-10 2-1388,-10 3-4124,-10 1 6275,-7 2 0,-8-1 0,-4 1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8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22709,'6'-1'4034,"-1"0"-3418,47 1-190,-19 0-135,45 0-123,-31 0-146,1-2-22,-3 0-156,-4-3-595,-9 0-403,-9 2-1177,-10-1-5848,-7 3 8179,-11 1 0,4 0 0,-5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8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26239,'-19'72'1411,"3"-5"-1108,12-20-146,2-1-157,0-4 11,5-6-22,7-10-34,7-9-224,11-9-179,6-5-281,7-12-604,6-10-1872,2-15 3205,-1-8 0,-21 16 0,-8 5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9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24950,'-2'-3'2275,"-1"1"-2040,3 2-201,0 0-34,-3 42-561,0-23-784,-4 35-1287,2-33-7199,-5 0 9647,0-3 0,3-7 0,2-4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25925,'82'-38'-1031,"-8"9"-2858,-38 26 3889,-7 12 0,-14-7 0,-9 7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3 25712,'-64'-3'1703,"-5"13"-1535,38 4-45,-3 14-78,21 2-11,5 6 55,6 3 35,10 3 88,6-2 169,12-3-301,8-8-80,6-9 0,1-10 0,0-6 0,-7-13 0,-7-3 0,-9-11 0,-10-4 0,-4-3 0,-4-2 0,-3-1 0,-1 1 0,-7-1 0,2 13-629,-1 2-491,4 13-998,2 3-5792,2 2 7910,10-2 0,-6 2 0,6-2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26507,'-52'55'662,"11"-4"-371,36-22 0,3-3-11,5-7-213,7-10-55,8-4 44,10-18-12,4-8-44,3-14 12,-5-2-1,-4 4 0,-11 11 23,-7 10 156,-5 8 0,-3 12-177,-8 14-13,-5 17 0,-12 16 0,-1 6 0,1-2-147,8-10-749,8-11-617,4-16-1109,16-10-3429,9-14 6051,14-12 0,-13 6 0,-2-5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3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7 25723,'-45'63'1491,"11"-10"-1211,29-33 156,4-5-178,4-2-112,1-3-79,3-2-56,2-3-11,4-4 0,2-1 11,5-10 0,2-5-11,2-12-33,-1-1-933,-2-1 966,-2 3 11,-4 4-11,-2 5-11,-3 6 11,-2 4 0,-2 5 101,-2 1 977,-2 1-1021,-1 4-57,-1 6 0,-1 10 0,-7 10 0,-5 6 0,-8 2 0,0 0 0,1-4 0,4-6-1233,4-7-1166,5-8-7432,4-6 9756,3-9 1,0 2 0,0-4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3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26754,'67'-25'112,"-9"-2"-235,-35-3 78,-6 2 11,-7 4 34,-6 7 45,-3 6 67,-6 6-11,-4 4 44,-5 13 58,-4 7 99,-2 15 68,0 7-124,2 2-56,4 1-78,6-3-112,4-4 0,3-4-56,2-9-862,6-8-751,3-9-1200,11-15 2869,5-17 0,-10 9 0,0-6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 24468,'0'-2'2824,"0"0"-2230,6 60-270,-5-14-167,5 51-101,-7-27-56,-4 0-381,-3-3-806,-6-5-1032,0-8-3103,-1-9 5322,3-12 0,5-14 0,3-8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3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1 202 22743,'0'-6'3776,"0"2"-3373,0 4 1,0 0-404,22-22 0,-7 9-404,18-19-694,-16 13-986,-1-2-4762,-1-2 6846,0-6 0,-6 13 0,-2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28671,'5'81'0,"-2"-2"0,-3-20 0,-4 1-80,-4-1-1421,-4-3-1087,-5-5-7243,-2-8 9591,0-9 0,8-16 0,3-7 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4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27550,'65'-60'-2096,"-7"12"-33,-24 39-4953,0 4 7082,0 3 0,-15 1 0,-4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4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24659,'-33'78'1804,"6"-6"-1334,19-26-77,4-4 66,3-6-168,7-7-22,3-7-56,8-11-100,0-5-113,-1-7 0,-2-9 0,-5-6 0,-4-10-136,-3-2-289,-4 0-259,-5 1-268,-5 3-852,-9 2-4168,-5 7 5972,-4 6 0,12 5 0,3 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9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25532,'-31'72'785,"2"-5"-583,7-22 44,1-1 23,2 0-56,2 1 0,1 1 67,0-2-56,1 0-56,1-6-56,2-5-45,5-7 23,3-6 33,2-5 24,7-6-147,6-4 0,9-2 0,7-3 0,5-6 0,6-3 0,2-6 0,4-4 0,-2 1 0,-2-1 0,-4 5 0,-7 0 0,-7 5-4853,-3-1 4853,-6 5 0,-4 0 0,-5 4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49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26978,'12'0'1053,"2"0"-952,30-4-67,-4 0-23,4-1 0,-5 1 0,-4 1-11,-8 2-22,-8 0 22,-5 1 33,-5 4 91,-5 5 111,-2 9-133,-5 9-102,-7 8 0,-9 6 0,-9 2 0,-3 3 0,0 0 0,0-4-80,2-4-827,5-6-359,4-8-1256,9-8-7309,5-9 8958,12-4 0,-4-3 1,4 0-1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50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28367,'55'-9'112,"-8"1"-179,-25 7-437,-3 0-482,-2 1-740,-2 0-2733,-1 0 4459,-3 0 0,-5 0 0,-2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5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26877,'-6'81'157,"1"-8"-359,5-37-481,0-2-942,0-3-2498,-1-2 4123,-3-1 0,1-13 0,0-3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5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439 0 24535,'-7'0'2611,"1"0"-2017,-31 44-124,11-11-201,-37 40-123,18-20-100,-5 0-46,2-1-24,2-6-312,6-7-425,9-8-718,8-9-2175,12-8 3654,6-7 0,5-5 0,0-2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6:51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25667,'2'0'2263,"-1"0"-2061,50 23-191,-18-11-11,43 19-246,-30-18-595,-4-1-750,-4-1-2678,-5-1 4269,-6 3 0,-12-7 0,-6 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0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1863 27247,'16'-70'265,"0"-1"0,-1-1 0,-3-1-187,-3 6 1,-3-1-789,0-6 1,-3-1 737,1-3 0,-3-1 5,-2 0 1,-3 0-12,-2 2 1,-2 1-18,-3 4 1,-1 1 11,-3 6 0,-1 2-17,1 8 0,-1 2 33,-10-34 497,7 19-486,8 19 248,6 13-292,4 12 0,1 8 0,5 6 779,6 0-779,14 0 0,15-4 0,25-3-462,28-2 462,-33 9 0,4 2-355,11-1 0,4 3 355,6 1 0,2 1-457,6 2 0,1 0 457,1 2 0,1 0 0,1 0 0,0 0 0,2 0 0,0 0-576,0 0 0,0 0 576,-3-1 0,3 0 0,-17-2 0,3 0 0,-5-1 0,6 1 0,-3-1 0,15-2 0,-7 0 0,-1 2 330,-22 1-330,-18 2 574,-8 0-574,-19 1 887,-4 0-887,-15 0 1447,-2 0-1447,-1 0 0,-1 7 0,-1 10 0,-3 17 0,-1 19 0,-4 17 0,0 16 0,4-36 0,1 1-216,-1 4 0,1 2 216,1 3 0,0 1 0,1 2 0,0 2 0,1 0 0,0 0 0,1 1 0,-1-1-155,-1-3 1,-1-1 154,-1-6 0,-2-2 0,-8 35 0,-6-25-1020,-2-22-3474,-5-16 4494,-6-11 0,14-8 0,0-3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0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1 208 26989,'88'35'841,"-35"-20"0,4-4-1197,11-4 0,6-4 356,20-7 0,7-3-887,-23 0 0,4-1 1,2-2 886,11-3 0,3-1 0,1-1 0,-19 2 0,1 1 0,1-1 0,1 0 0,1 0 0,1 1 0,0 0 0,0 0 0,0 1 0,-1 0 0,0 1 0,-1 0 0,-3 1 0,-1 1 0,0 0 0,-2 2 0,18-1 0,-1 1 0,-2 1 38,-9 1 0,0 1 1,-4 2-607,-9 0 0,-3 1 0,-2 2 568,16 3 0,-8 1 0,9 0 0,-37 5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19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 19146,'9'-8'5255,"-2"1"-4471,-7 7 225,0 0-752,3 2-122,-2 6 10,2 6 35,-7 10-24,-2 6-43,-3 7-35,0 1 68,4-1 89,2-2 45,3-3-56,6-5-22,5-7-101,11-8-79,6-7 34,4-11-22,4-11-12,-1-10-22,-3-7-34,-8 1-335,-7 3-370,-9 4-539,-5 4 1278,-15 0 0,9 11 0,-9 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27964,'67'-12'235,"-9"3"-571,-30 5-471,-9 2-762,-7 1-1321,-7 7 2890,-3 6 0,-2-4 0,0 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0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26395,'-16'61'-6364,"-2"-6"6364,0-34 0,7-9 0,0-1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24815,'0'-2'3496,"0"1"-3136,48 5-360,-9-2 0,47 2 0,-21-2 0,2-4-1088,-4-6-1187,-4-3-7556,-6-6 8958,-7 4 0,-22 5 1,-7 5-1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28401,'-28'12'270,"11"-1"-270,33-7 0,6 2 0,2 2 0,2 1-91,-4 0-895,-1-1-616,-3-2-1995,-4-3 3597,-3-1 0,-6-2 0,-1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4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22799,'-1'-4'2621,"0"1"-2351,1 3-91,0 0 11,0 58 46,0-24-35,-1 50-100,-4-39-45,1-3-11,-4-10 11,4-9 78,2-12 34,2-5 102,0-5 234,0-9-124,4-5-212,2-11-100,4-5-68,0-2-23,-1 2-391,-2 4-572,-1 6-617,-2 5-2755,-2 6 4358,-1 4 0,-1 3 0,0 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8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26 24064,'-3'0'2141,"0"0"-1693,3 0-45,0 0-313,54-9 11,-24 4-22,43-5-35,-44 8 68,-6 2 79,-9 4 100,-8 8-11,-3 10-11,-6 14-111,-9 10-158,-6 7 0,-10 5 0,-2 2-237,-2 0-513,-2 1-415,3-4-718,4-9-4660,13-13 6543,9-18 0,5-10 0,3-7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24468,'-26'95'1849,"4"-8"-1815,11-25-34,4-7-728,3-9-1122,4-9-5870,3-14 7720,4-10 0,-2-9 0,1-4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9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25779,'75'-37'-224,"-13"7"-840,-37 24-1290,-8 3-5758,-7 3 8112,-6 6 0,-2-5 0,-2 5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9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19 23224,'-5'2'3160,"0"-1"-2398,5-1-45,41 14-202,-10-9-222,37 9-293,-19-13 0,-1-1 0,-4-2 0,-7-2 0,-10-2-46,-8 0-884,-8 2-661,-6-2-1524,-3-3 3115,-3 0 0,1 3 0,-1 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9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25051,'-39'77'1277,"8"-10"-1131,27-32-57,1-4-10,3-3 22,3-3-12,3-2 57,5-3 45,3-2 33,3-2 101,3-4 78,1-2-34,3-3-188,1-3-181,1 0 0,0-3 0,0-1 0,-1 0 0,1-1 0,-2-3 0,-4-3 0,-3-12-998,-8 4-627,-3-9-1456,-6 7 3081,-6 3 0,5 7 0,-5 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29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26799,'87'-23'-751,"-6"2"-1710,-32 3-4776,2-4 7275,-1-4 0,-21 11 0,-7 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0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26967,'-49'54'717,"11"-2"-471,38-16 34,8-1 12,8-3-123,11-3-169,6-8 0,0-6 0,-1-8 0,-4-4 0,-6-7 0,-6-5 0,-7-7 0,-5-6 0,-2-3 0,-5-4 0,-4 2 0,-5 0 0,-6 5-80,-1 5-737,1 6-427,0 5-1087,6 4-7500,4 1 9504,5 0 0,3 1 1,0-1-1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0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9 24110,'3'-4'3339,"0"0"-2622,-3 4-258,0 0-413,13 45-46,-10-12 0,8 38 0,-17-26-505,-2-5-1277,-3-2-2016,-1-7 3798,2-4 0,4-13 0,3-5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25073,'71'-23'-8852,"-8"3"8852,-30 10 0,-15 5 0,-5 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87 26575,'-68'22'1053,"11"5"-829,41 7 34,7 3-68,4 1 79,9-3-167,10-3-102,10-6 0,11-6 0,3-11 0,1-4 0,-4-14 0,-4-9 0,-5-14 0,-5-9 0,-4-6 0,-6-2 0,-6 2 0,-3 3 0,-7 7 0,-9 11 0,-12 11-595,-12 8-1030,-8 23-2005,-9 12 3630,-1 21 0,23-19 0,8-3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1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25039,'5'-6'2824,"-1"2"-2421,-4 4-235,9 39-112,-5-15-56,5 35-369,-8-25-685,-1 2-783,0-3-3810,0-5 5647,0-9 0,0-9 0,0-6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24939,'16'64'212,"-3"-6"-559,-7-24-1893,-3-3-7591,-3-1 9784,-9-3 0,6-12 1,-5-3-1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1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28671,'90'6'0,"6"-3"0,0-2-566,3-1 566,-1-3 0,-4 0 0,-2-3 185,-5 3-1733,-10 0-1645,-13 3 3216,-18 0 1,-23 0-1,-11 0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0 450 26048,'86'7'579,"1"1"1,-20-3 0,3-1 0,2-2-479,11-2 0,3-3 1,4 0-989,-11-1 1,4-1 0,1-1 0,3-1 886,-9 1 0,2-1 0,1-1 0,1-1 0,2 1-437,7-2 0,2-1 0,1-1 1,1 1-1,2-1 437,-11 2 0,2-1 0,1 0 0,0-1 0,2 1 0,0-1-135,5 0 0,1-1 1,1 1-1,0-1 0,2 0 1,-1 1 134,-9 0 0,-1 1 0,2 0 0,-1 0 0,1 1 0,1-1 0,-1 1-176,1-1 1,1 1 0,0 0 0,0 0 0,1 0-1,-1 1 1,-1 1 175,0 0 0,0 0 0,-1 2 0,1-1 0,-1 1 0,-1 1 0,0 0-72,9-1 1,1 1 0,-2 0-1,0 2 1,-2 0 0,-1 2 71,-9 2 0,0 1 0,-2 0 0,-1 2 0,-1 0 0,-3 1 0,24 3 0,-2 1 0,-4 2 0,-5 3 0,6 6 0,-5 3 0,-10 4-867,5 11 1,-17 6-2894,-29-5 1,-19 3 4081,-53 33 0,8-35 1,-26-12-1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5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 28671,'-3'66'0,"1"0"0,-6 29 0,0 0-905,1-27 0,-1-1 905,-6 26 0,-3 0 0,-1-24 0,-2-4 0,-2 1 0,-2-2-673,-1-3 1,0-1-578,1-7 1,0-1-8582,-15 34 9809,12-21 1,13-31 0,7-15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274 155 27079,'-20'80'1434,"29"6"-1276,27-52-158,36 1 0,15-31-973,-34-11 0,1-5 973,6-1 0,1-5 0,2-5 0,-1-4 0,-2 0 0,-2-2 0,-7 2 0,-5-1 0,23-21-172,-34 10 172,-30 9 259,-39 5-259,-29 7 0,-32 5 0,39 9 0,-2 2-463,-4 0 1,0 2 462,0 4 0,-1 3 0,3 0 0,1 4 0,4 4 0,1 4-438,3 1 1,3 3-2062,2 3 1,3 2 2498,-1 3 0,4-1 0,-4 5 0,9-5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25 21779,'3'-6'3675,"-1"2"-2991,-2 4 55,0 0-515,8-13 34,-6 12 11,3 16-247,-11 16 12,-4 25-23,-5-6 0,-1 1-11,-1-4 12,2-8-12,3-10-23,3-11-22,5-9-33,1-6 89,17-24-11,0-1 11,14-19-11,-4 7 12,-3 5 32,-6 9 1,-4 9 78,-2 6 23,-1 4 22,0 1-90,1 5-33,1 1-34,0 3-11,-1 0 0,2 0 34,0 2-23,2 5-11,0 5 23,-1 6-23,-2 3 22,-2-3-22,-3-2-56,-1-6-336,-3-4-269,0-4-336,-1-4-628,0-4 1625,9-13 0,-7 8 0,6-10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6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26922,'9'72'672,"-2"-6"-672,-7-23-672,2-5-908,7-5-2017,7-6 3597,11-8 0,-10-9 0,-1-5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 24233,'-71'3'1748,"18"-2"-1401,30 3-100,13-1-68,3-1-112,3 3-67,2 2 0,1 3 0,2 3 0,4 2 22,3 1-10,4 1-1,1-2 56,-3 0 67,-1-2 57,-5-1 22,-1-1 67,-2 0-56,-1 1-56,-8 4-101,-3-1-67,-9 1-11,-2 0-101,1-3-425,2-2-304,4-4-851,6-3-2835,4-3 4527,4-4 0,1 2 0,0-2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81 119 25543,'39'-10'628,"-6"1"-594,-25 1-34,1 0 22,0-2-22,0 1 12,0-1 10,-2-1 0,-2 1 23,-2 0 78,-2 0 90,-1 3-90,-8 2-22,-7 3 22,-11 4-44,-3 9 56,-2 6 55,3 10 79,4 1-67,4 1-124,5-1-78,6-2-45,4-3-313,3-2-248,5-4-648,8-4-954,7-6-7428,10-4 9636,4-10 0,-13 6 0,-3-6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25084,'-8'23'515,"1"0"-379,0 0-2,1-1-44,1 0-46,1-3-44,2-4-22,1-4 0,1-6-12,0-2 12,0-3 22,0 1 56,3-1 0,3-4-34,3-1-11,3-2 45,-2 1 23,-2 4 55,-2 0 34,-1 2 0,1 0-67,0 2-68,-1 4-33,1 2-235,-2 7-403,0-2-505,-1-1-1502,0-3-6677,1-5 9322,3-1 0,-3-3 0,0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9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22070,'0'-3'2320,"0"1"-1906,0 2-257,1 59 101,0-20-12,0 48-32,-1-39-158,-1-6-45,0-12 22,0-9-55,1-12 44,0-5 102,1-15-24,7-7-3335,5-18 3437,8-4 44,2-2-44,-1 8-23,-3 10-67,-5 9-22,-3 9 0,-4 3 3470,0 4-3392,-2 7-67,-2 4-101,-1 10 67,-2 4-67,-8 8-101,-5 2-347,-10 4-516,-2-4-1053,1-5-5591,7-9 7608,8-11 0,5-7 0,4-4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21432,'3'-3'3540,"0"0"-3125,-3 3-225,4 40 57,-5-8 11,-1 36-113,-6-22-44,0-8 258,4-9-57,4-15 191,5-5-56,4-13-213,3-5-168,1-6-56,-1-4-381,0-2-862,1-1-1256,4-2-7332,6 0 8014,6 0 0,-11 10 0,-3 4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39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25151,'-20'55'1132,"4"-11"-997,18-39-46,4-4-33,4-4-11,2-4-22,1-6-12,-2-1-11,-3 2 0,0 5 0,-1 3-11,-1 3 11,0 1 0,0 5 22,0 5-22,-1 6-258,1 2-650,1-1-571,1-3-3294,4-1 4773,3-5 0,-5-4 0,0-2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9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24166,'-5'-1'2801,"1"0"-2006,4 1 34,38-2-749,17 1-80,-2 0 0,6 0-608,8 3 1,4 1 607,12 2 0,3 1-782,10 2 0,1 1 782,-27-2 0,0 1 0,2-1 0,2 1 0,0-1 0,2-1 0,0 0 0,2 0 0,-1-1 0,0-1 0,-1-1 0,1-1 0,-3 0 0,1-1 0,-2 0-38,-3-1 0,0-1 0,-1 0-786,27-1 1,-2-1-1302,-6-1 0,-3 1 2125,-9 0 0,-6 0 0,11-1 0,-29 4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4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0 26709,'-5'60'291,"1"-4"-268,0-17-23,3-2-5672,0-5 5627,1-7-1111,0-6 1056,0-7 1143,0-5-1031,-18-6-12,2-4 11,-18 0 2268,5 0-2279,-2 2 56,1 9 79,0 6 3346,5 11-3256,-1 20-135,12-11-90,2 10-34,10-19-191,2-5-458,7-4-818,5-8-1491,14-4 2992,38-35 0,-35 22 0,20-22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23034,'2'-2'2543,"-1"0"-2296,-1 2-247,-17 47-325,12-24-1143,-12 35-4280,26-40 5748,8-3 0,-4-8 0,2-3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5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26317,'-55'56'897,"10"-7"-718,34-20-56,7-4-22,1-3-101,4-9-23,7-6-66,1-5-102,9-12 0,0-3 1,0-12 0,-1 0 145,-3 2 22,-3 4 23,-5 5 12,-2 6 32,-2 4-32,-2 2 66,0 2 90,1 4-78,1 5-90,0 5 0,2 4-90,-1-1-481,0-4-684,1-4-572,2-5-1377,1-2-517,3-8-2037,2-7 5758,0-11 0,-5 9 0,-1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8072,'4'-10'9830,"-1"2"-6531,-2 6-2549,-1 9 390,0 6-658,0 9 324,0 5-257,2 0 918,2-1-1299,1-4-168,2-5-89,0-6-505,1-6-538,3-3-896,1-4-3866,3-6 5894,-3-3 0,-5 2 0,-2 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41 143 20949,'55'-51'886,"-12"7"503,-35 28-380,-5 3-135,-3 2-224,-8 6-213,-5 2-146,-7 10-33,-2 8-12,0 13 68,3 9-23,3 2-111,3 1-124,4-4-56,4-3-68,3-5-413,2-6-517,2-5-638,5-8-1490,4-4-4146,6-4 7272,1-9 0,-7 6 0,-2-5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19168,'2'-3'3664,"0"1"-3115,-2 2 673,0 0-427,2 42 12,-2-24-57,3 31-178,-3-37-292,0-3-101,0-5-134,1-2-34,2-2 1,3 0-12,3-2-224,2-5-314,2-3-314,1-5-862,1 1-2477,1 0 4191,0 4 0,-7 4 0,-1 3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6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25623,'6'85'1108,"0"-10"-772,-2-39 46,2-5-13,2-6-122,2-9-102,-1-4-21,0-8-12,-1-1-68,1-4-44,0-7-190,2-4-560,1-8-214,1-2-672,-1 0-1759,1 0 3395,-2 2 0,-4 8 0,-3 4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 20311,'2'-1'4572,"-1"0"-3776,-1 1-796,-8 43-124,4-26-616,-5 32-1489,7-38-7602,1-3 9725,1-1 1,0-4 0,0-1-1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 23482,'0'-2'2488,"0"1"-1783,0 1-458,-13 14 11,10-5 11,-9 13 33,12-7-33,3 1-11,0 0-12,2 2-99,-1 0-147,-2 1 0,-1 0 0,-1 1 0,-4-2 0,-4 0 0,-5-3-673,-2-3-1098,-1-5-3080,4-3 4851,5-3 0,3-1 0,4 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26642,'9'66'-482,"-2"-5"-1647,-10-26-7702,-2-2 9196,-6-3 0,4-14 0,1-4 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23034,'0'-5'258,"0"1"-2365,0 4-5142,0 0 7249,40-4 0,-30 2 0,30-2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4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41 21241,'0'-2'3776,"0"1"-2678,0 1-750,-22 48-35,17-24 125,-17 37 379,29-35-447,4-12-100,7-1-270,2-16 0,-2-9 0,-3-8 0,-5-10 0,-5-1 0,-3-1-405,-11 4-692,-7 4-562,-16 5-1826,-11 5 3485,-11 7 0,23 3 0,2 4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5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21432,'5'-2'2779,"-1"1"-2320,-4 1-34,0 0-346,16 32-68,-10-17-22,11 24-381,-14-27-785,-2-2-2487,-1-2 3664,0-2 0,0-4 0,0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52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22126,'2'-5'1233,"-1"2"-1233,-1 3-908,0 0-1344,44 2-7579,-16-2 9521,40 3 0,-47-3 0,-2 0 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7:5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23728,'-59'29'-3585,"13"-5"3585,34-13 0,7-5 0,4-2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0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97 25679,'-4'2'2039,"0"-1"-1703,4-1-79,0 0-111,33-7-12,-4-1-54,31-7-80,-10 1 0,0 0 0,1 0 0,-4 3 0,-9 2 0,-10 4 0,-10 2 0,-10 3 0,-5 6 0,-7 7 0,-9 13 0,-8 12 0,-9 6 0,-2 5 0,3 3 0,3 1 0,0 21 0,10-21-360,3 7-1533,10-32-1996,12-12 3889,5-8 0,-2-6 0,1-2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12 24748,'1'-6'2824,"0"0"-2309,-1 6-291,-12 45-157,2-13-67,-11 38-11,4-24-538,3-4-1165,6-5-2981,3-7 4695,10-10 0,-3-9 0,4-7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1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27045,'-30'65'449,"4"-3"-393,12-20 11,5-1 78,4-5-10,3-4-1,10-6 68,5-7-12,13-7-78,5-7-56,3-5 24,1-10-80,-3-7 0,-3-9 0,-6-2 0,-4-2 0,-5 1-24,-4 1-603,-5 1-662,-2 3-1007,-2 7-7535,-5 6 9574,-5 6 0,4 5 1,-4 0-1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28166,'66'-12'-56,"-8"3"-538,-28 6-661,-5 1-907,-5 2-7669,-7 5 9557,-7 6 0,-3-3 1,-3 2-1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1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24804,'0'1'2925,"0"1"-2522,0-2-235,45 0-101,-17-7-22,40-3-45,-30-4 0,-3 0-22,-4 4-359,-8 4-829,-4 4-986,-5 1-3945,-7 1 6141,-2 0 0,-4 0 0,-1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1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24110,'-4'2'2655,"1"-1"-2240,3-1-213,0 0-169,-8 37-33,3-18 0,-6 31-179,4-30-426,1 0-359,-1-4-851,0-2-4774,-1-1 5741,-1-1 0,4-5 0,1-3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2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26619,'-22'61'527,"8"-13"-392,20-27 100,6-11-33,4-1-68,3-5-22,3-1-112,2-3 0,3-3-22,4-7-965,4-7-1007,2-10-6141,0-6 8135,-1-3 0,-16 15 0,-4 4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 25880,'-2'-3'1938,"1"1"-1590,1 2-360,44-7-794,-25 5-1010,34-5-4918,-36 6 6734,-5 1 0,-6 0 0,-3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37 25835,'-3'0'1636,"0"0"-1636,3 0-740,48-1-1825,-17-7 2565,39-3 0,-47 2 0,-5 1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2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27628,'-44'11'426,"9"1"-303,41 3 112,6 1 24,9 1-259,3 2 0,1-2 0,-6 2 0,-5 0 0,-7 11 0,-13-4 0,-9 9 0,-12-6 0,-6 0 0,-3 0 0,1-3 0,5-6-897,6-5-1647,9-7-7287,7-8 9414,12-15 1,-3 8 0,5-8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25936,'0'-4'2678,"0"0"-2621,0 4-57,6 49 0,-4-17 0,3 44 0,-12-26 0,-5 3-517,-8-1-1555,-2-3-4920,-2-7 6992,2-9 0,9-15 0,5-8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3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26754,'66'-26'-336,"-6"3"-6286,-15 12 6622,-13 4 0,-4 2 0,-17 4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3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25623,'-54'78'1176,"11"-10"-919,37-35-88,3-6 32,5-7 46,7-9-90,7-6-101,8-10-45,3-9 11,-1-8-11,-3-6 12,-5 1 10,-7 4 12,-4 5 22,-4 6 34,0 6-22,-3 3 21,1 14 35,-1 6-57,-5 14-55,1 4-23,-3-2-34,3-5-313,2-8-1076,2-10-1670,4-7 3093,7-16 0,-4 8 0,2-8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5 24535,'0'-4'2499,"0"36"-1883,0 0-257,-1 36-124,-5-12-235,-2 2 0,-3-3-302,-2-4-617,1-8-313,-2-5-1021,0-6-7578,0-6 9619,0-7 0,7-9 0,1-5 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24244,'59'-45'-9831,"-6"9"8473,-23 29 1,-13 4-1,-4 2 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15 22732,'-1'0'2845,"-1"0"-1903,2 0-483,-23 46-11,17-26-112,-18 33-78,28-39-34,6-8 22,7-3-78,6-5-155,0-7-13,-1-4 0,-5-7 0,-5 2 0,-7-1 0,-2 2-46,-3 2-514,-5 1-841,-1 2-1647,-5 3 3048,1 4 0,4 2 0,3 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4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28031,'-4'94'640,"1"-9"-640,3-30 0,0-6 0,0-8 0,0-11 0,0-8 0,0-9-35,-3-6-88,-5-4 123,-8-1 0,-9 1 0,-8 1 22,-8 4 1,-4 3 90,1 6-113,3 2 0,8 3 0,8 2 0,9-2 0,6 1 0,5-1 0,3 0 0,14 2 0,4-11 0,16-1-2119,8-26-4525,9-10 6644,8-19 0,-25 17 0,-5 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26955,'56'38'-9831,"-7"-4"9246,-30-12 1,-8-9 0,-4-3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5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26384,'-55'75'1020,"12"-7"-594,34-36-90,5-2-112,7-6-68,5-5-100,5-7-44,5-6 10,3-7 0,2-12-22,1-6-123,-1-10 45,-2-2 55,-4 1-10,-4 5 33,-3 7 11,-5 7 11,-2 6 1,-3 4 89,0 9-10,0 6-102,0 13 0,0 4 0,0 3 0,0-3 0,0-2-785,0-5-1243,1-8-1424,3-7 3452,3-6 0,-2-3 0,1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9 20468,'0'-5'3821,"0"2"-3216,-12 41-180,6-14-32,-10 30-113,9-26-78,2-5-180,2-6-22,1-6 0,2-6 0,4-3 45,5-9-45,6-4 11,5-9-11,0-1 11,-2 2 1,-1 4-1,-5 4 22,-1 6 46,-3 2 10,0 2 57,-2 3 0,-2 3-23,-2 4-34,0 5-89,-2 2-89,0-1-1245,-2 1 1334,-2 0 0,1-8 0,0-1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5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22832,'1'-2'3003,"-1"1"-2073,0 1-728,-2 39-135,-2-15-67,-4 33-471,-1-26-1478,0 0-7882,1-1 9344,2-3 1,3-11 0,2-5-1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6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27370,'-23'71'180,"2"-9"-180,10-36 0,5-6-34,2-6-11,4-7 34,0-4 11,4-3 22,3-4 12,4-1-23,1-4-11,0 1 23,-2 1-12,0 2 22,-2 2 1,0 1 33,1 2 0,2 0-11,0 0 45,0 1-22,0 4-12,-1 4-45,0 4-22,-2 1 0,0 1 0,-2-2-381,-2 0-874,-1-4-1389,0-1 2644,1-3 0,-2-2 0,1-2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0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28468,'-27'73'203,"7"-10"-203,19-36 0,10-6 0,4-9 0,10-6 0,3-6 0,-1-9 0,-2-6 0,-7-8 0,-8-2 0,-4 0 0,-8 1 0,-6 1-830,-11 4-996,-13 5-5032,-10 6 6858,-11 7 0,22 1 0,4 2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29:59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0 436 18237,'42'-43'687,"-1"-1"0,2 1 1,-1 2 583,30-24-1271,3 4 1516,-7 7-1516,-13 12-202,-16 15-196,-14 13-3120,-11 12 4220,-7 20 0,-5-11 0,-2 10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26675,'-2'59'157,"-2"-7"-5985,0-27 4853,-3-2 255,0-1-6508,-4-2 7443,1-2 0,3-9 0,3-3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21051,'4'0'3697,"0"0"-3450,33 16 33,-23-5 112,27 16-11,-36-8-34,-3 3 1,-4 0-35,-9 2-77,-6-2-12,-11 3-123,-2-3-79,2-2-22,4-5-201,6-4-1638,2-4-1421,5-3 3260,-1-2 0,6-1 0,2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0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26295,'63'-13'380,"-7"4"-380,-26 9 0,-4 0-448,-5 0-706,-4 0-1726,-5 1 2880,-2 1 0,-6 0 0,-2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25588,'-18'55'-403,"4"-4"-897,20-38-3047,4-2 4347,7-9 0,-7-2 0,0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23605,'0'-2'1524,"0"0"-1524,0 2-526,43-19-808,-26 8-2374,33-16 3708,-38 12 0,-5 7 0,-2 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26675,'0'69'651,"0"-10"-651,-3-34-371,-1 0-681,-5 1-1503,-2 3-7276,-2 2 8431,0 0 0,5-14 1,3-3-1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27482,'-35'65'560,"7"-9"-448,30-37-33,6-1-68,5-5-11,9-4-56,4-5-650,8-10-593,5-9-2489,5-10 3788,2-8 0,-20 15 0,-5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1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25588,'61'-31'35,"-10"7"-35,-39 22 33,-4 2 158,-4 9 257,-1 6 0,-3 14-68,-8 6 80,-3 5-101,-7 0-147,-2-1-122,2-6-56,2-5-34,6-10-426,4-8-527,4-6-1142,7-7-4023,7-8 6118,9-10 0,-7 7 0,-1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2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25017,'12'57'-4023,"-1"-9"-5808,-7-33 9454,1-3 0,-3-6 0,1-2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02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24726,'3'0'1748,"-1"0"-1692,-2 0-79,38-15-380,-22 9-650,28-10-1266,-35 13 2319,-3 2 0,-3 1 0,-2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26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26575,'97'-7'784,"-41"4"0,2 1-3480,12 1 1,3 0 2824,12 0 0,5 1-129,-23-1 0,2 1 0,3-1 296,8-1 1,3 1 0,2-1-297,7 0 0,3-1 0,2 1-223,-18 0 0,1-1 0,1 0 0,0 1 223,5-1 0,0 0 0,2 0 0,-1 1 0,3-1 0,0 1 0,0 0 0,1-1 0,1 1 0,1 0 0,0 0 0,-1 0-380,0 1 1,0 0 0,-1 0 0,0 1 379,-2-1 0,0 0 0,-1 1 0,-1-1 0,-4 2 0,0-1 0,-1 1 0,-2 0 397,17 0 0,-1 1 0,-4 1-397,-11 0 0,-3 1 0,-3 0-747,17 2 1,-7 1-739,-22 0 1,-7 0 1484,12 4 0,-37-4 0,-22-3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31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26899,'78'6'590,"0"-1"1,5 2 0,0 1-591,3 0 0,1 2-1543,10 1 1,3 1 1542,-29-3 0,2 1 0,0 0 0,1 0 0,2 0 0,-2 0 0,0 0 0,0 1 0,-1 0 0,-3-2 0,0 0 0,-2 0 0,25 1 0,-3-1 0,-9-3 0,-3-1-712,-9-2 0,-4-2-425,-9 0 0,-2-3-6416,35-4 7780,-21-2 0,-32 0 0,-14 3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34 25802,'-61'-1'985,"8"4"-839,25 8-34,-1 6 34,3 6-112,2 2-1,5 3-10,6 3 10,5 5 1,5 4 0,2 2-12,5-1 0,8-6 12,10-8-34,12-11 0,7-8 22,2-9 90,-1-10 426,-5-7-79,-9-11-379,-10-5-80,-8-6 0,-6-4 0,-2-4 0,-3 1 0,-5 4 0,-3 7 0,-17 2 0,3 17-225,-8 3-705,8 16-683,3 7-1873,3 7 3486,7 5 0,5-7 0,5-5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7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25476,'0'-3'2253,"0"1"-1727,0 2-515,0 42-11,0-13-33,0 36-538,-3-24-404,-2-2-1199,-2-1-4561,1-3 6735,0-2 0,3-15 0,1-4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8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27785,'7'10'886,"2"-6"-886,42-18 0,-11 0 0,-5 2 0,-4 6 0,-7 2 0,-6 4 0,-4 0 0,-9 8 0,-1 8 0,-14 13 0,-6 10 0,-11 3 0,-1 0 0,4-6 0,7-7-1133,5-12-760,7-7-3273,5-7 5166,14-17 0,-8 10 0,7-10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27908,'-55'76'11,"12"-19"-403,12-17-68,13-17-436,2-5-863,5-3-3115,2-3 4874,5-4 0,2-3 0,2-3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26776,'-2'-1'1895,"0"0"-1895,2 1 0,48 22 0,-24-13 0,38 18 0,-38-20 0,-4-2-192,-3-2-648,-4-2-292,-4-1-1333,-1-1-6039,-3-2 8504,-2-2 0,-1 1 0,-2 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28671,'77'-11'0,"-11"1"0,-34 3 0,-5 1-203,-6 1-1366,-2 0-1400,-4 0-6862,-1 1 8762,-2 1 0,-5 2 0,-3 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24838,'-4'1'1669,"1"0"-1669,3-1-2028,0 0-695,-2 32-7108,0-17 8949,-3 25 1,3-32 0,-1-1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4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25 24603,'-5'0'2453,"0"0"-2195,5 0-224,46 0-23,-12-5 12,38-1 89,-27-1 224,-9 2 212,-11 3-255,-12 6-293,-7 7 0,-9 9 0,-9 9 0,-8 3 0,-6 0 0,0-3 0,4-6 0,5-5-1446,9-7-2084,6-6 3530,18-3 0,-10-2 0,10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49 24311,'-1'-2'2835,"0"1"-1804,1 1-807,24-19-101,-6 14 11,22-14-134,-14 18 0,-3 0-100,-2 1-460,-4 0-550,0 2-996,-1 3-5155,-1 4 7261,-1 3 0,-6-4 0,-3-2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24827,'-7'0'2711,"1"0"-2397,6 0 246,0 0-482,16 10-78,-7-5 0,12 8-840,-12-9-650,1 1-2163,1 1 3653,2 2 0,-5-3 0,-1-1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26440,'23'60'1087,"1"-12"-740,-2-43 1,-1-3-102,-3-9-89,-3-6-111,-2-10-46,-5-6 0,-2 1 0,-4 3 0,-1 6 0,-4 5 0,-4 5 0,-4 4-181,-5 3-367,-1 2-371,2 3-908,2 5-4347,6 4 6174,3 3 0,3-6 0,1-2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1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27684,'0'50'-348,"0"0"1,0 26-1580,0-8-3440,0-27 5367,0-8 0,0-14 0,0-7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1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25151,'77'-44'-9831,"-10"10"7986,-36 29 0,-13 3 0,-5 1 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28524,'68'-16'147,"-6"3"-147,-26 10 0,-2 2-24,-4 1-547,-6 0-235,-5-1-561,-5 0-763,-7-1-5444,-4 0 7574,-4-1 0,0 2 0,0 1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2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28311,'-55'64'360,"10"-4"-360,37-22 0,5 2 0,2 0 0,1-3 0,3-6 0,4-5 0,4-4 0,2-6 0,2-4 0,-2-6 0,1-3 0,0-2 0,1-7-1133,2-6-1590,3-10-7108,4-6 8857,3-3 0,-11 14 1,-4 3-1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0:52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20 28009,'-2'76'369,"-6"6"-828,-1-45-179,-4 7-281,4-22-381,4-6-190,2-9-2454,1-4 2879,2-3 1065,4-8 4236,4-4-1615,6-9-783,6-3-425,5-4-1413,6-2 0,2-2 0,3 0 0,-1 3 0,1 3 0,-2 4 0,-5 5 0,-2 3-606,-8 7-3058,-5 3 3664,-5 9 0,-5-4 0,-1 5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3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28671,'64'-28'-24,"-9"5"-536,-39 17-572,-2 3-806,-6 1-2130,-3 2 4068,-4 7 0,-1-6 0,0 6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28671,'28'22'0,"-3"-5"0,-4-14-1054,-1-2-694,1 2-1905,2-1 3653,3 2 0,-11-1 0,-2-1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3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26071,'-57'31'660,"9"0"-424,32-12-57,2 1-22,2-2-11,4 1-90,4-2 0,3 1-56,1-2 0,0-3-79,2-3-55,3-5 22,3-2 56,5-3 45,2-9-57,3-7-33,3-9 90,-2-4 11,-2 4 0,-6 3 11,-4 8 68,-4 6 22,-2 4 89,0 7-156,-1 8-23,0 8-11,0 4-213,0 3-302,1-5-393,1-1-1064,2-7 1972,5-5 0,-5-5 0,3-3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4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26104,'-7'15'471,"-1"6"-348,4 12-22,-2 6 11,-1 5-23,-2 1 23,-1-2-33,0-6-23,2-7-56,1-10 11,3-8-11,2-6 0,1-5 23,1-4 10,7-10-33,5-8-33,7-9 33,2 2 0,-4 3 0,-5 8 0,-4 7 45,-4 5 22,-2 4 11,-1 1 45,-1 2 45,1 4 23,-1 5 22,0 4-23,-3 3 34,-11 13-202,0-8-22,-9 8-168,7-15-369,1-3-494,2-3-796,3-3-1691,5-2-6313,3-3 8619,4 0 0,-2-2 0,2 0 1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4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 20266,'0'-6'3956,"0"0"-3307,0 6 237,0 0-561,-2 44-168,-1-23-124,0 33-33,0-34-224,2-5-516,0-5-672,1-3-2677,0-4 4089,0-1 0,0-2 0,0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5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26440,'-18'69'762,"3"-6"-627,9-28-57,0 2-67,1-1-11,1-2-44,0-4-271,1-3-424,-1-6-695,-2-1-1883,-1-3 3317,1-3 0,2-6 0,2-3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6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14 21544,'-4'-2'4807,"0"0"-4068,4 2 169,0 0-673,-6-3-56,4 2-78,-4-3-45,7 4-56,6 0 0,3 0-168,4 0-392,-2 0-438,0 0-615,-2 0-3071,-1 0 4684,0-1 0,-4 1 0,-1-1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6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22776,'-7'0'3429,"3"0"-3227,4 0 22,-10 37 67,5-18-90,-8 29-66,9-30-11,2-2-46,0-1 0,2-5-44,0-1-12,1-3-22,2-2-44,2-2-24,3-1-200,2-1-427,2-5-773,2-4-1513,4-6-6850,2-1 9263,2-1 1,-10 9-1,-2 1 1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6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26272,'-38'61'751,"7"-11"-695,26-33-34,3-5 0,1-3-10,1-2-12,2-4 0,2-2-12,4-4-212,5-6-100,1-5 10,1-5-11,-1-1 112,-2 1 213,-1 3 0,-5 4 23,0 4 44,-4 3 79,0 4-23,-1 0 0,1 4-33,-2 4-12,1 6-11,-1 3-44,1 2-23,2-4-45,-2 0-594,2-5-1199,1-4-6991,3-2 8829,6-3 0,-6 0 0,2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7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26541,'-10'66'762,"0"-7"-605,3-25-101,2-4-22,3-7-23,1-7-11,1-8 0,4-4 0,3-4-202,4-8-392,4-4-728,0-7-2163,3 1 3485,-2 4 0,-7 6 0,-1 4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07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143 114 23616,'58'-40'1334,"-13"6"-819,-40 20-156,-4 2 11,-1 5 22,-7 2-34,-3 3 57,-8 4 56,-5 9 89,-4 5-279,-4 13-281,0 3 0,-1 1 0,6 1 0,4-4 0,7-2 0,8-4 0,4-3 0,6-3 0,7-4 0,7-5 0,8-4-573,4-3-1410,4-5-3675,3-4 5658,3-3 0,-18 2 0,-2 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3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119 264 22036,'-4'0'3261,"1"0"-2420,3 0-147,-40 38-290,22-15-57,-27 28-134,37-28 0,9-11 123,17-4-135,15-17-76,17-10-125,11-16 0,4-10 0,2-7 0,0-2-3392,3 1 3155,1 2-524,-2 10-494,-3 8-1132,-6 15-7444,-9 9 8568,-8 13 1,-21-3 0,-8 5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26619,'-41'87'751,"3"-6"-549,13-26-68,2 2-33,3 1 56,3-1 78,3-1-22,2-5 46,5-6-259,4-7 0,1-7 0,11-8 0,8-6 0,12-6 0,8-5 0,5-4 0,0-10-326,-1-6-1086,-5-9-1165,-5-2-7254,-7-1 9823,-2 2 1,-12 12 0,-2 3-1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8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26519,'-26'84'1322,"6"-6"-1109,17-22-1,3-3-77,6-4-79,4-9-23,9-11 1,5-12 0,5-9-12,1-11-22,0-10 0,-3-7-168,-2-10-325,-4 0-280,-3-2-908,0 0-3305,3 0 4986,5 2 0,-11 13 0,0 5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8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26496,'-55'34'1804,"6"0"-1614,24-5-9,3 3-181,7 1 0,3 2 0,7-1 0,2 0 0,9-7 0,7-6 0,9-9 0,10-7 0,4-15 0,1-7 0,-2-14 0,-8-6 0,-6 1 0,-10 0 0,-5 3 0,-5 4 0,-9 3 0,-5 8 0,-6 3 0,0 6-752,3 4-1388,5 2-4841,6 2 6981,6 3 0,-1-1 0,3 1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8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3 24558,'-3'-1'3518,"-1"-1"-3025,-31 29-391,17-5-102,-28 25 0,27-10 0,5 0 0,4 1 0,5-5 0,2-2 0,6-9 0,6-8 0,6-7-46,9-8-44,2-7 45,-1-2 45,-3-2 23,-7 5-23,-5 4 89,-6 2-20,-2 10-69,-4 6 0,-7 14 0,-5 7 0,-6 3-1334,-6 10-347,11-19-1995,1-2 3676,14-22 0,0-6 0,1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27326,'-5'72'1243,"-6"1"-1141,-11-11-102,-6 4 0,1-4 0,3-8 0,7-14-46,8-14-324,5-14 124,5-6 235,9-12 11,5-5 0,9-8 11,1-1 11,-2 3 169,-5 7-1,-4 5-22,-5 4-77,-2 1-91,-3 3 0,-2 3 0,-1 6-80,-1 1-760,0-1-885,0-4-2041,6-4 3766,5-5 0,-3 0 0,2-1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49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27718,'13'47'67,"-2"-7"-953,-11-26-1545,0-2 2431,0-1 0,0-6 0,0 1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25118,'-1'7'-2458,"6"3"0,6-4 1,-2-1-1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23896,'12'15'-1789,"-9"-6"0,8-6 1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0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23717,'-57'27'1770,"9"0"-1669,27-1 23,8 4 111,7 8 45,4 5 124,2 4-35,3 0 147,6-5-102,7-6 12,10-10-292,8-10-100,6-8 0,3-15-12,0-9-11,-6-11 69,-10-6-80,-13-2 0,-8-6-3392,-6-1 3392,-5-3 0,-4 2 0,-5 4 0,-1 6 0,1 9-270,2 8-469,2 7-2746,3 9-1337,3 7 4822,6 5 0,-1-2 0,4-2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7 23583,'1'-3'3339,"1"0"-2823,-2 3 279,0 0-627,0 45-90,0-15-78,0 40-33,1-28-359,-1 0-482,-3-1-437,-2-3-886,-5-2-5534,0-4 7731,0-6 0,4-11 0,2-6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27011,'21'17'1233,"0"-4"-964,-5-11-124,2-2-132,3 1-13,1 0 0,-1-1 0,0 0 0,-3 0 0,-3 0-606,-1 0-593,-4 0-1076,-2-2-7556,-4 2 9753,-2-1 1,-2 1 0,0 1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23 21017,'-3'-1'4056,"1"1"-1927,2 0-1535,22-4 78,-1 2-469,23-2-203,-1 0 0,3 1 0,2 0 0,1 2 0,0 0 0,-1 1 0,-4 2 0,-3 1 0,-7 0 0,-7-1-528,-9-2-828,-6 0-1120,-6 0-6275,-3 0 8751,-2-2 0,-1 0 0,0 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26799,'-7'52'179,"1"-7"-426,6-25-593,0-5-829,0 0-4102,1-5 5771,4-3 0,-2-4 0,1-2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6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25992,'-12'51'-673,"2"-9"-1175,10-29-4573,0-2 6421,-2 1 0,2-6 0,-2 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6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81 25051,'-1'-4'3283,"0"1"-2946,1 3-337,37 12 0,-2-5 0,38 8 0,-10-10 0,3-2 0,0-2 0,-3-4 0,-4-5-427,-2-5-1791,-2-9-6791,-1-2 9009,-2 0 0,-23 10 0,-7 5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28580,'78'25'91,"16"-6"-91,-43-19 0,13-2-673,-28-2-358,-11-2-516,-10 0-1186,-8 1 2733,-6 2 0,-1 2 0,-1 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7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18399,'-7'0'2924,"1"0"-635,6 0-2053,0 0 709,-26 42-709,18-19 817,-19 67-829,25-58 333,5 24-389,3-36 1280,4-2-1369,4-3-68,4-4 0,4-3-11,7-5 0,3-2 0,5-7-246,0-3-438,-3-7-179,-4-1-627,-5-1-1894,-4 2 3384,-6 2 0,-6 6 0,-4 3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28446,'78'20'225,"-15"-5"-225,-2-15 0,-15-2 0,2-3 0,-2-3-875,-5-1-458,-9 0-1222,-11 1-7276,-11 4 9770,-6 0 1,-4 4-1,0 0 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27180,'-28'59'1491,"3"5"-1491,19-33 0,1 7 0,5-17-237,0-5-759,5-6-282,4-5-941,12-6-4616,7-11 6835,10-8 0,-16 6 0,-2-1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1:58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28457,'-13'52'71,"1"0"0,-1-1 1,1-2-72,-8 30-1259,-1 4 1259,-1 2 0,0-3 0,3-8-505,5-12-1469,8-12-6788,3-13 8813,6-10 1,-2-14 0,3-6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0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5 22350,'1'-2'2880,"0"0"-2252,-1 2-214,0 42-111,0-12-35,-2 36-21,-1-23-90,-1-3-11,0-1 22,2-3-11,-2-1 44,-2-1-55,-2-2-45,-4-3-1,-2-4-10,-1-6-68,2-4 12,1-4-12,2-4 1,3-3-23,-1-2-23,2-1 23,0-9 0,1-7 0,2-13 12,2-8-3393,2-7 3381,6-1 22,3-1 1,15-17-23,-3 18 0,9-9 0,-9 24 0,-2 8-23,-2 10 12,5 17 3414,-5 14-3392,4 15 12,-10 7-23,-4 3 0,-5-1 0,-2-2 33,-14 15-33,0-18 12,-13 9 21,1-22-33,-2-4-33,0-3-124,2-7-358,4-2-304,6-4-671,5-3-1569,5-2 3059,5-3 0,0 2 0,2-2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25420,'-40'53'998,"7"-4"-640,26-23-67,4 0-100,1-4-168,2-5-23,2-8-11,6-5-34,4-10 22,7-7-10,1-10-13,1-3 46,-4 2 23,-4 5 11,-6 7 0,-3 6 10,-3 4 46,-1 5 22,0 8-22,1 10-46,-1 8-44,1-1-11,0-1-179,1-9-281,2-5-403,1-8-504,4-2-359,2-11-1714,4-8-3698,2-11 7149,3-8 0,-9 16 0,-3 2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1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22765,'6'27'2196,"-3"-2"-1647,-4-5 12,-2 0-91,2-5-56,1-1-155,0-4-136,3-4-78,2-2-45,4-3-12,5-2-335,2-5-549,5-5-718,2-5-1669,2-2 3283,0 2 0,-11 6 0,-3 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1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26743,'-30'57'515,"6"-10"-414,24-33-101,0-6-112,5-3-124,2-3 80,5-5 21,1-2-10,-2-3 77,-1 0 68,-2 2 0,-2 2 0,-1 2 0,-1 1 56,-1 1 45,1 3 0,0 3-34,-2 4-56,1 4-11,-1 0-11,0 0-157,1-4-481,1-3-898,1-3-784,2-2-3798,3-6 6129,3-6 0,-6 4 0,0-2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21734,'3'-1'3294,"0"-1"-2745,-3 2-223,-8 41-214,5-23-101,-6 31-11,7-34-67,2-5-113,0-4-11,4-3 158,1-3 33,4 0 11,-1-1 11,-1 0 57,-1-1-23,-1 1-22,-1 1-12,0 0-22,2 0-134,-2 0-438,1 0-1445,0 0-4773,1-2 6790,2-5 0,-3 4 0,-1-4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2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26507,'6'57'-481,"0"-6"-1088,-9-24-3092,-3-1 4661,-3-3 0,2-10 0,0-3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2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26395,'-21'50'-1008,"4"-6"-1815,8-24 2823,2-1 0,2-9 0,2-2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3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9 24087,'0'-4'2084,"0"0"-1781,0 4 369,0 0-436,-3 48-80,0-10 57,-2 43 22,2-25-78,1-3-146,1-8-11,1-9-33,0-11-158,0-9 124,0-6 67,-3-6 11,-5-2 12,-9 1-1,-11 3 23,-7 3 56,-5 6 67,-1 3 11,4 4 45,4-1-189,8 2-35,7-4 0,6 0 0,6 3 0,4-7-371,8 1-962,11-10-1043,16-12-7455,13-8 7963,10-8 1,-23 6 0,-6 4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25095,'2'0'2499,"-1"-1"-1771,-1 1-728,0 36-257,-3-19-763,2 26-1366,-1-31-5178,1-5 7564,7-2 0,-4-4 0,4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3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26026,'45'-30'190,"-9"0"-167,-28 9 10,-4-1-33,-2 0 79,-2 3 234,0 2 113,-4 6 11,-1 3 90,-3 4-158,0 3-121,-1 7-248,0 7 0,-3 12 0,2 6 0,0 4 0,3-2 0,4-1 0,1-5 0,2-5-640,0-7-906,5-7-1457,4-7 3003,5-9 0,-5 4 0,-1-5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3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6 25398,'0'-3'2734,"0"1"-2320,-9 54-289,2-15-125,-8 47 0,6-27 0,0-3 0,1-5-1144,-1-8-940,2-7-3328,-1-7 5412,1-5 0,3-10 0,2-6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21488,'43'-43'0,"-8"9"0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4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10 24591,'0'-5'2219,"0"0"-1883,-14 47-44,6-16 88,-12 36 35,10-25-57,-2 0-278,2 0-80,-1-6 0,3-5 0,2-9 0,2-6 0,3-6 0,0-4 0,2-9 0,5-5 0,3-8 0,7-5-427,0 2-940,1-1-941,2 4-3362,1 3 5670,4 4 0,-12 7 0,0 3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67 22933,'0'-1'2712,"0"-1"-1917,0 2-481,-28 45-57,16-22-54,-19 34-80,26-33 0,3-3 112,5-4-44,7-3 21,5-4 35,9-4-146,0-4-12,-2-4 47,-2-7-136,-6-7 0,-3-8 0,-7-4 0,-1-6 0,-3-1-304,-7-1-536,-2 2-460,-10 6-2207,-5 7 3507,-7 11 0,14 4 0,0 6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31 23000,'-66'11'2118,"6"3"-1591,20 9-236,6 2-123,6 4 79,5 3 33,9 3-23,6 3-66,7 2 123,14-4-79,9-5-179,14-10 11,10-10-56,5-11 90,3-13 11,-2-9 157,-7-7 22,-11-3-155,-12-1-136,-11-1 0,-6-1 0,-6-2 0,-8 2-46,-2 2-391,-7 5-504,3 7-7440,3 7 8381,6 7 0,2 4 0,4 3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28076,'57'-5'-448,"-9"1"-292,-30 5-672,-2 0-1591,-5 3 3003,-5 3 0,-3-2 0,-3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13 104 25151,'-7'-1'2242,"2"0"-2018,5 1-224,0 0-34,36-18-391,-15 8-707,30-17-1636,-27 13 2768,-3-3 0,-10 9 0,-3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26899,'-3'75'628,"1"-7"-628,2-32-381,0-1-650,0-1-1042,0-1-5535,-3 1 7608,-4 0 0,2-14 0,0-4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28671,'89'-13'0,"1"-1"0,-9 0 0,1 2 0,-3 1 0,-10 2 0,-9 2 0,-14 0-24,-12 2-1230,-11 1-607,-9 0-2733,-7 3 4594,-4 0 0,-3 1 0,0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26799,'-17'60'392,"2"-6"-762,12-24-986,0-1-2756,2-2 4112,0-6 0,1-9 0,0-5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23437,'-14'58'-2204,"8"-17"1,-3-32-1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7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28671,'74'-3'0,"3"-1"-656,-5-1 656,1 2 0,-8 1-1423,-11 2-695,-12 5-7713,-13 6 9209,-11 8 1,-9-6-1,-6-1 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25 764 26362,'-14'-90'885,"4"0"-392,9 15-23,1-6-145,0-3-189,1 6-136,3 10 0,3 13 0,4 15 0,3 11 0,3 8 0,3 6-80,5 1-267,4 4-291,3 2-203,1 4-515,-2 2-840,-3 8-6936,-4 4 9132,-6 6 0,-8-5 0,-5-3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23068,'65'-2'-2133,"-21"0"0,-29 2 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 25140,'0'-4'2757,"0"2"-2376,0 2-213,-9 42-124,4-19-44,-7 35-324,9-31-584,1-3-751,1-3-2856,1-6 4515,6-4 0,-5-6 0,5-4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8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25129,'-28'55'1692,"3"-4"-1243,17-18 10,2-3-213,5-4-246,0-7 0,2-7-67,3-7 22,4-3 12,3-11-79,5-4-56,0-10 22,1-4 79,-1 0 11,-2 3 45,-2 3 11,-5 7 11,-1 6 56,-4 4 0,0 3 56,0 2 57,-1 5-113,1 5-34,-1 7-21,1 2-12,-2 0-168,0-4-348,0-3-369,0-4-986,0-3-4527,2-4 6398,1 0 0,-1-2 0,1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21420,'1'-3'3776,"0"2"-3260,-6 33-146,2-13-124,-4 26-123,3-23-89,2-5-34,1-4-45,1-7-44,0-3 89,7-5 67,2-6 0,8-4 123,1-6 113,0 0 33,-2 5-22,-5 4 33,-3 5-11,-3 3-67,-1 2-178,-2 3-91,0 4 0,-2 4 0,0 1-573,0-1-715,0 0-1143,0-1-7400,1-3 8145,8-4 1,-5-1 0,4-3-1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09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97 26395,'-20'61'1020,"4"-6"-740,13-26 11,3-6 45,5-7-67,4-7-189,6-5-80,2-8-3392,1-8 3392,-2-9 0,-4-8 0,-5-5 0,-4-3-113,-5-1-817,-7 1-471,-3 4 1477,-7 8-76,0 11 0,8 6 0,3 6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0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26362,'80'0'2309,"16"-8"-2309,-42 1 0,3-1-841,12-3 0,3-1 841,10-1 0,3 2-491,8 0 1,3 2 490,-28 5 0,0 0 0,1 1 0,0 1 0,1 0 0,-1 0 0,32 1 0,-3 1 0,-9 0 0,-2 0 0,-11 2 0,-4 1 0,-11-1 0,-4 2 537,34 6-1401,-24 2-2620,-24 2 3484,-21 5 0,-13-8 0,-9 2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4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1 24703,'-71'0'1849,"4"8"-1636,20 9 11,4 13-33,4 7 33,7 5 22,7 4 1,7 1 55,9 1 1,5-2-134,14-4-169,9-5 0,18-10 0,12-11 0,9-8 0,1-16 0,-3-11 0,-9-16 0,-12-12 0,-12-6 0,-12-4 0,-6 2 0,-14 6-886,-3 9-660,-9 11-2500,2 12 4046,7 9 0,5 5 0,5 3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27214,'-15'68'1457,"-1"-1"-1457,1-13 0,0 3 0,2 1 0,3-1 0,4-6 0,4-6-729,1-8-1098,4-7-3080,2-9 4907,2-9 0,-1-7 0,-2-3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27426,'62'-10'-11,"-8"3"-706,-27 5-986,-7 1-3575,-11 4 5278,-4 7 0,-5-4 0,0 3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5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1 164 28671,'49'-20'0,"0"1"0,-1 0 0,1 3 0,33-2-406,-1 2 406,-7 2 0,-12 2 133,-13 3-133,-14 1-348,-10 2-1153,-13 2-101,-6 2-4673,-12 2 6326,-11 6 0,6-5 0,-3 6 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25813,'-15'54'638,"2"-7"-671,9-24-594,1-5-1054,1-7-3563,2-6 5244,9-9 0,-7 3 0,6-4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24087,'-11'61'930,"1"-8"-1479,3-27-941,-1-4-3911,-3-2 5401,-3-1 0,6-9 0,-1-3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8 196 23672,'-4'-7'3183,"1"1"-2915,3 6-77,0 0-191,45-17-168,-8 4-739,45-18-1245,-14 6-7679,5-6 9462,1-1 0,-33 13 1,-9 4-1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6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 25342,'-21'64'1602,"14"-10"-1064,32-30 11,9-6-179,5-5-225,-1-6-20,-3-6-125,-7-10 0,-7-6 0,-8-8 0,-7-4-24,-3-1-637,-7 1-291,-2 1-718,-3 6-2879,0 5 4549,2 7 0,3 5 0,2 3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6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26563,'28'45'258,"-2"-9"-650,-9-32-751,3-2-919,3-10-3148,-1-3 5210,1-9 0,-11 9 0,-3 1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26194,'-38'84'997,"4"-4"-806,14-28-191,-1 0-34,1-6-717,3-8-1725,5-10 2476,6-11 0,3-9 0,3-6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6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27538,'-24'94'1133,"2"-9"-1133,4-32 0,4-7-808,6-9-1444,4-10-7579,11-8 9140,8-7 0,-5-7 0,3-2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27953,'26'-10'718,"6"0"-718,10-2 0,4-1 0,1-2-326,-4 0-649,-9 2-324,-8 2-1245,-10 3-5042,-8 3 7586,-5 3 0,-3 1 0,0 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26037,'-34'56'862,"7"-11"-547,27-33-58,2 0-66,4-3-91,3 1-66,6 0 0,1 1 22,2 2-45,0 0-11,2 0-11,0 0-23,-1-2-156,-3-3-113,-2-3-190,-3-3-269,-1 0-79,0-2-133,3-2 324,2-4 303,3-4-113,1-3-235,2-2-806,-3 2-997,-3 0-4416,-4 1 6914,-2 0 0,-4 6 0,-2 1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7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23012,'-1'0'3182,"0"0"-2118,1 0-728,40 10-11,-15-7-202,34 7-123,-26-9-112,-3-1-436,-4 0-517,-4-1-1188,-4-2-4817,-4-1 7070,-7 0 0,-2 2 0,-5 2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26295,'-13'55'190,"3"-8"-459,11-33-1143,7-7-2184,5-2 3596,12-17 0,-10 9 0,-1-9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27135,'-40'78'1143,"6"-7"-1054,15-10-89,9-16-806,0 9-886,7-27-1961,9-7 3653,7-7 0,-4-6 0,3-3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29 26261,'-52'11'627,"6"5"-560,26 12-22,3 4 101,5 0 22,6-2 45,3-3 157,7-5-23,6-4-123,7-7-101,8-5-89,2-7-23,2-9 0,-2-7-11,-3-10 0,-7-3-33,-5 0-79,-7-1-224,-2 5-269,-3 0-113,0 5-761,-3 3-3417,0 6 4896,-1 4 0,2 5 0,1 2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22372,'0'0'0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22372,'0'0'0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26306,'-20'69'784,"0"-4"-705,7-22-79,0-1-11,3-5-438,3-6-761,3-10-863,2-7-4896,1-7 6969,7-7 0,-4 0 0,4-2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9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27718,'18'58'953,"-9"2"-953,-31 30 0,4-23 0,-2 15-102,13-37-1253,4-9-864,2-10-3137,1-10 5356,0-8 0,0-4 0,0-3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1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32 26171,'-55'0'1110,"5"1"-942,20-1-101,2 0-45,4 0-22,5 0-78,5-1-348,5 0-795,4-2-1166,5-2-7182,12-1 9569,9-2 0,-5 3 0,0 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54 22507,'-60'32'2353,"5"9"-2095,40-16 44,2 10 102,12-7 44,3 1-56,6-1-157,7-1-78,6-7-44,3-6-24,4-7 1,0-6-34,1-13 22,-2-6 12,-5-13 134,-6-4 90,-7-2-90,-4 1-112,-8 1-101,-6 4-11,-6 2-157,-4 4-369,0 5-90,1 4-931,5 7-3305,6 4 4852,4 3 0,3 2 0,0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24008,'0'-1'3048,"0"-1"-1726,0 2-1254,34 4-68,-15-2-90,27 3-560,-25-2-224,-3-1-807,-4 1-2218,-4 3 3899,-6 2 0,-2-2 0,-2-1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27863,'12'6'-1602,"6"-2"-79,-3-6-3215,6-2 4896,-6-6 0,-5 4 0,-2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2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23717,'1'-2'2891,"-1"0"-2341,0 2-181,4 44-134,-3-14-212,3 38-23,-4-26-303,0 0-728,-3-2-1412,-1-1-5344,-5-3 7787,-4-1 0,6-16 0,-1-5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2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28054,'82'-10'617,"-4"2"-617,-21 2 0,-5 0-113,-6-1-559,-8 0-449,-9 1-941,-8-1-4695,-7 2 6757,-7 2 0,-4 1 0,-3 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26855,'-50'69'1243,"5"-6"-1153,23-28-90,3-4-101,6-6-560,4-8-370,6-9-784,2-4-1188,4-6-2353,9-9 5356,7-8 0,-5 5 0,-1 1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24625,'-8'57'-224,"1"-10"-740,5-33-2173,0-4-6694,2-3 9403,0-3 0,0-3 1,0 0-1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3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24692,'0'-5'3126,"0"0"-2543,0 5-313,36-5-270,-5 3 0,36 1 0,-12 6 0,3 2-326,-2-2-828,-5-3-1054,-2-3-6767,-4-5 8975,1-5 0,-21 4 0,-4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57 25140,'-31'59'1860,"8"-8"-1478,21-25 32,2-5-123,4-4-78,3-7-34,3-5-67,1-2-32,0-9-80,1-7 0,0-10 0,0-8 0,-4-2 0,-3 1-113,-3 2-582,-2 4-437,-1 4-1086,-2 4-7613,-1 9 9484,1 4 1,1 5 0,2 0-1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26507,'52'22'-1535,"-7"-5"-750,-24-20-3867,-1-2 6152,-4-4 0,-7 2 0,-4 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4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26227,'-22'74'919,"1"-6"-6389,7-24 5470,0-4 1140,3-6-2574,2-8-1281,4-6 2715,1-8 0,3-5 0,-1-4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25252,'-18'71'2365,"0"-5"-2119,4-17-246,1-4-11,2-5-560,2-8-382,3-7-1030,1-5-4864,1-5 6847,-4-3 0,4-6 0,-1-2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2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58 182 27415,'-5'97'627,"1"-4"-470,0-20-11,0 2-12,-2 3 58,-1-3-192,0-6 0,1-11 0,1-11 0,1-14 0,2-11 0,0-10 0,1-7 0,0-15 0,1-12 0,2-20 0,1-15 0,1-10 0,1-6 0,-3-3 0,-1 1 0,-1-1 0,0 5 0,-1 4 0,0 7 0,1 8 0,-1 8 0,4-2 0,3 17 0,7-1 0,4 19 0,7 4 0,6 3 0,26 11 0,-10 4 0,18 11 0,-17 5 0,0 7 0,0 8 0,-2 8 0,-4 7 0,-9 6 0,-8 2 0,-10 32 0,-11-20 0,-6-27 0,-5 1 0,-15 22 0,-13 1 0,-8 1 0,-4-4 0,-3-3 0,-12 9 0,20-29 0,-7 2 0,24-33 0,2-8 0,3-5 0,1-5 0,3-11-785,5-6-5165,13-38 5950,17 6 0,-6 2 0,6 23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25925,'-56'51'1658,"9"0"-1232,28-6-68,7 4-111,5 3-190,7 0-57,12-4 0,11-4 0,13-8 0,10-8 0,4-8 0,4-10 0,-1-5 0,-5-8 0,-6-9 0,-8-8 0,-7-9 0,-8-3 0,-6-3 0,-7-2 0,-3-2 0,-6-3 0,-6-3 0,-6 2 0,-5 4 0,-4 6 0,-2 9-2903,-16 11-6928,11 11 8896,-7 13 1,24-4-1,7 4 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3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58 193 26552,'6'86'1266,"-1"-1"-6713,-5-17 5604,-5 6 67,-2 0 1375,-4-5-1531,-2-8-68,3-14 860,1-13-860,2-17 0,3-12 0,2-24 3392,2-17-3392,8-30 0,5-20 0,4 12 0,2-1 0,-4 18 0,0 1-127,4-17 1,2 5 126,6-5 0,0 18 0,0 18 0,-3 14 0,-3 13 0,-4 5 0,-4 6 0,-3 7 0,-5 6 253,-3 10-253,-12 10 0,-8 6 0,-14 6-741,-4 0-1062,1-4-3262,6-5 5065,12-8 0,8-13 0,7-6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13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125 198 25992,'-27'44'532,"1"0"0,-19 41-285,29-25 67,8-4-45,5-6 44,15-12 57,9-10-268,14-14-102,8-7 0,4-16 0,0-9 0,-5-15 0,-8-9 0,-8-6 0,-11-3 0,-7-4 0,-8-2 0,-10-2 0,-9 0 0,-10 4 0,-8 5-337,-19 5-1288,14 21-1837,-11 5 3462,19 30 0,15-8 0,5 9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2561 287 19123,'50'-17'1782,"1"1"0,37-15-393,-38 6-549,-11 4-246,-13 3 0,-9 3-101,-10 3-191,-6-1 1,-13-4-11,-15-1 66,-24-3 56,-27 0-212,25 11 1,-3 2-718,-13 0 1,-5 3 514,-12 0 0,-5 2 0,24 2 0,-1 0 0,-2 0-605,-4 2 0,-2 1 1,-1 1 604,-1 0 0,-2 1 0,0 0 0,0 3 0,0 0 0,0 2-425,1 1 0,0 1 1,1 2 424,2 1 0,0 2 0,2 3 0,2 1 0,1 2 0,1 3 0,4 2 0,1 2 0,2 2-101,4 3 1,2 2 0,3 2 100,-19 22 0,7 4 0,9 6 0,9 3 0,11 3 0,9 2-215,7 4 1,9 1 214,11 1 0,9 0 0,9-1 0,10-2 0,9-2 0,15-4 223,15-12 0,14-3 0,0-6-223,-12-13 0,0-6 0,6-2-3,1-3 1,7 0 0,1-5 0,-3-5 2,11-5 0,-2-7 0,2-5-386,6-3 1,2-4 0,0-3 385,-22 0 0,1 0 0,0-3 0,1-1 0,1-3 0,0-2 0,1-2 0,-2-1 0,0-1 0,-2 0 0,2-3 0,1-3 0,-5-2 0,4-3 0,0-2 0,-3 0 0,-5 1-323,16-10 1,-6 1-1,-1-5 323,-12 6 0,3-3 0,-6-2 0,-13 1 0,-3-17 0,-17-3 212,-11-1 0,-15-3-212,-17-2 0,-13 0-61,-12-6 0,-9 2 61,-15-4 0,-8 4 0,17 24 0,-3 2 0,-2 2 260,-2 1 1,-2 2-1,-8 5-260,-3 8 0,-6 4 0,-3 4 0,4 2-262,-3 0 1,3 4-1,-4 5-179,-20 4 1,-4 5-1,9 8-893,2 11 1,11 10 1333,8 9 0,8 1 0,-7 7 0,28-4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0 247 24446,'50'-62'2005,"6"4"-1702,3 15-146,4 5 11,-2 12 0,-9 13-56,-11 7-67,-13 15 56,-12 9 11,-8 14-11,-5 11-79,-9 3 0,-1-1-10,-3-1 21,1-3 90,6 0 68,1 0 22,2-1 22,3-2-133,3-5-102,5-8 0,4-7 0,3-8 0,4-4 0,2-9 0,4-12 0,2-10-1525,17-35-962,-7 9-7344,12-17 9691,-11 26 1,-18 18 0,-4 9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38 24379,'-69'-1'2005,"7"8"-1635,23 7-157,5 12-90,7 7 12,8 5 22,9 5 55,5-2 124,14-1 45,13-6-112,22-7-178,16-9-91,11-9 0,2-5 0,-8-9 0,-15-5 0,-14-8 0,-15-8 0,-10-6 0,-7-7 0,-7-6 0,-8-1 0,-7 0 0,-10 7 0,-4 8-629,-2 11-928,2 10-2477,7 7 4034,10 12 0,9-7 0,5 7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24939,'3'1'3596,"-1"-1"-3460,31 1-136,-12-3 0,26-3 0,-20-3 0,-5-5 0,-2 0-909,-5-1-200,-3-1-908,-2-2-2353,-3-1 4370,-2-2 0,-2 9 0,-1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7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 25140,'-21'86'2432,"0"1"-2062,3-8-169,0 2-134,0-1-67,2-4-56,3-10-616,2-9-739,2-12-1850,3-10 3261,2-11 0,2-12 0,1-6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27796,'-20'97'616,"3"-5"-616,9-23-134,0 2-673,1-1-616,2-3-2085,2-2 3508,13-6 0,-7-25 0,8-10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2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2940 652 22540,'-47'-55'721,"1"0"0,-5 1 0,-3 1-915,-7 0 1,-5 4 344,-6 1 1,-4 4-615,-7 3 0,-3 4 466,24 13 1,-1 2 0,-2 3-286,-2 0 1,-1 3 0,-2 2 352,-4 1 0,-2 3 0,0 1 14,-2 1 1,-1 2 0,0 3-558,-3 4 1,-1 4-1,0 2 640,0 1 0,1 3 1,1 4-9,2 4 1,1 4-1,2 2-190,2 3 0,2 3 0,3 4 108,5 1 1,3 3-1,3 4-22,5 0 0,4 4 0,4 2 11,-13 27 1,11 5-40,15 2 1,11 3-29,11 2 0,12-1 0,17 2 0,12-3 0,11 0 0,11-4 0,-10-27 0,5-1 0,3-3 0,5 0 0,2-2 0,4-2 0,4-1 0,4-2 0,1-3-235,4 0 0,2-3 1,2-3 234,4-3 0,1-3 0,1-3 0,2-3 0,0-3 0,0-3 0,-2-3 0,0-3 0,-1-3 0,-3-1 0,0-2 0,-1-3 25,-4-2 1,-2-4-1,0-2-25,-2 0 0,-2-3 0,0-3 0,-2-3 0,-1-3 0,-1-3 0,-2-1 0,-1-3 0,-1-2 0,25-17 0,-3-5 0,-8-3 0,-6-5-217,-10-2 0,-7-5 217,-10-3 0,-10-4 0,-8-2 0,-12-7 12,-18 1 0,-10-6 0,-4 3-12,-8-13 0,-8 1 0,0 12 0,-8-2 0,-3 8 59,-17 0 1,-7 11-156,-5 4 1,-7 7-56,-6 9 0,-5 8-62,28 17 0,-2 4 1,-1 2-43,0 3 1,0 2 0,-5 5-3023,-21 9 0,-5 8 0,5 1 1872,22-2 1,4 2 0,1 1-1,-32 7 1,13 2 0,15 7-1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2:4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816 26 24771,'-79'-3'2084,"3"0"-1714,18 8 179,-5 3-157,-4 7-180,-1 4-66,3 3 1,5 4-147,5 5 0,5 7 0,4 9 0,3 10 0,8 11 0,6 8 0,15 6 0,7 3 0,19-2 0,12-6 0,19-10 0,15-13 0,11-15 0,11-19 0,8-12 0,4-23-24,-4-9 36,-36-5 0,-4-5-12,16-22 0,-30 16 0,-4-2 0,-6-26 0,-15 10 0,-4-2-272,-1-32 272,-8 30 0,-3 2 0,-17-19 0,-15 8 0,-10 11 0,-8 14-23,-4 16-851,0 15-762,4 10-2252,5 21 3062,7 12 1,21-7-1,8 3 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1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24771,'-27'2'1770,"5"-1"-1389,19-1-22,1 0 22,1 0 369,1 1-491,-1-1-259,0 1 0,1-1 0,2 0 0,6 0 0,8 0 0,8 0 0,4 0 0,2 0 0,0 0 0,-1 0 0,0 1 0,-2 1 0,1 0 0,-3 1 0,-3 0 0,-4-2 0,-4 1 0,-5-1 0,-2 0 0,-5-1 0,0 0 0,-2 0 0,0 0 0,0 3 0,1 3 0,-1 6 0,0 6 0,0 4 0,0 3 0,0-1 0,0 2 0,0-2 0,-1-1 0,0-1 0,-2-3 0,-2-2 0,-2-3 0,-5-1 0,-3-3 0,-5-1 0,-3-2 0,-2-3 0,1-2 0,1-1 0,2-1 0,1 0 0,1-2 0,0-1 0,0-1 0,1 2 0,-2 0 0,5 1 0,0 1 0,7 1 0,1 4 0,0 5 0,-1 5 0,-1 5 0,2 1 0,2 1 0,2-1 0,1 0 0,2-1 0,1 1 0,3 0 0,3-1 0,3-1 0,3-1 0,1-3 0,14 2 0,-5-7 0,11 0 0,-7-8 0,0-2 0,1 0 0,-1-3 0,-2-1 0,-2 0 0,-3 0 0,-3 0 0,3-3 0,-6 1 0,5-6 0,-6-1 0,3-4-1289,-1-1-2040,1-1 3329,-2 4 0,-6 6 0,-3 4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15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19 26261,'-1'2'2410,"0"0"-2410,1-2 0,20 19 0,-7-12 0,17 13 0,-12-18 0,-2-1 0,0-1 0,-3-4-819,-1-3-884,-2-7-2376,0 0 4079,-2-3 0,-3 8 0,-2 2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1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25375,'0'-2'3283,"0"0"-3270,-1 34-13,0-3 0,-2 35 0,-3-7 0,-3 8 0,-1 6 0,-5 4-259,1 2 259,-1-1 0,3-3 0,2-6 0,3-9-1099,3-8-1243,1-11-3473,3-5 5815,0-6 0,1-14 0,-1-3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0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2232 246 23639,'-52'-57'1804,"-4"5"-2128,-5 14 638,-15 4 273,-16 5-509,41 17 1,-3 2-183,-4 3 1,-2 3 243,-5 2 0,-2 3 22,-2 4 0,-2 4-33,-2 3 0,-1 3-12,0 4 1,0 3-51,1 4 1,1 3-12,1 1 0,-3 7 4,7 2 0,-4 6 0,3-1-1171,-10 9 0,1 2 1111,12-6 0,-2 4 0,7-3 0,1 6 0,9-1 199,6-1 0,6 1-199,10-2 0,6 0 0,8-2 0,7 1 0,11-1 0,6-2 0,4 0 0,9-1 0,27 13 0,10-4 0,-9-15 0,4-4-82,24 8 1,5-8 81,-11-19 0,0-8 0,8-2 0,1-5 509,6-7 0,0-4-509,3-4 0,1-4 0,1-5 0,0-3 0,0-2 0,3-4 0,-9-1 0,6-4 0,-5 0-417,-21 7 1,-3 0 0,1-2 416,16-8 0,2-3 0,-10 0 0,-6-5 0,-11-3 0,-9-1 0,-8-4 0,-11-1 0,-10-4 0,-8-3 0,-8-2 0,-11-4 0,-9 1 0,-6-1 0,-8 1 0,-7 3 0,-12 3-225,-6 16 0,-10 3 1,0 6 95,-15-2 0,-3 8 58,8 7 0,-5 3 0,4 6-86,-11 11 0,5 8-202,3 0 1,2 5-483,9 4 1,3 3-1575,11 2 1,4 3 2414,-29 28 0,41-23 0,15-2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26485,'7'40'717,"-1"-3"-661,-3-10-56,-2-1-22,-1-3-516,0-1-941,0-4-2040,0 0 3519,-2-2 0,1-7 0,0-2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67 25420,'33'-36'695,"0"9"-605,-5 23-23,1 6 23,-4 8 44,-2 7-55,-4 9 66,-3 4 23,-4 3 0,-4-2 12,-4-1 10,-2-3 303,-4-2-67,-5-2-100,-8-1-326,-8-2 0,-6-1 0,-1-3 0,1-4 0,3-4 0,4-4 0,4-2-528,4-2-413,2-1-515,4-3-1458,2-3 2914,2-1 0,3 2 0,1 3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2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28671,'48'26'0,"2"-6"0,-4-17 0,5-2 0,2-5 0,0 0 0,-6-4 0,-6 0 0,-7 1 0,-9 0-483,-8 0-1287,-5-1-1390,-6 0 3160,-3 2 0,-2 2 0,-1 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2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28671,'-21'44'0,"2"-4"0,14-19 0,1-2 0,2-2-1345,0-3-1031,2-2-5188,4-4 7564,4-4 0,-2-2 0,0-1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2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28098,'38'8'573,"-3"-1"-573,-14-7-259,-2 0-603,-3-3-483,-3-2-1412,-2-3 2757,-3-2 0,-4 5 0,-1 0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3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27953,'-3'42'537,"0"-1"-593,-4-9-940,-2 1-1156,-1 1-5692,-4 2 7844,-4 3 0,8-17 0,-1-3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27079,'-41'28'1592,"1"2"-1592,14-4 0,3 2 0,5 1 0,7-3 0,5 0 0,6-2 0,7-3 0,4-3 0,8-3 0,2-4 0,3-3 0,1-4 0,2-3 0,-1 0 0,-1-2 0,-2-2-13,-1-2-1522,-2-4-1221,-1-2 2756,0 1 0,-8 3 0,-3 3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41 23437,'-2'0'2824,"0"1"-1927,2-1-729,14 1-45,0-3-56,12 1 11,-4-5 1,-1 0-1,-2-1-22,-1 1 90,-2 1-23,-2 0 45,-5 2 11,-2 2 0,-4 0-110,-2 3-69,1 5 0,-2 5 0,0 9 0,0 7 0,-4 2 0,0 3 0,-5-1 0,1-1 0,-2-1 0,1-2 0,0-3 0,1-3 0,1-5-1245,3-4-705,1-7 1950,6-6 0,-2-1 0,3-4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7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27729,'3'44'817,"-1"-3"-772,-1-12-45,-1 1-145,-2 0-718,-2-1-1041,-2-2-3509,-2-2 5413,0-2 0,3-11 0,2-3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7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28188,'47'-19'246,"-4"2"-570,-18 7-460,-3 3-628,-4 1-3676,-5 2 5088,-6 4 0,-3 0 0,-4 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27382,'-2'44'313,"1"-5"-313,1-16-190,0 1-371,-1 1-952,-2 1-1960,-1-2 3473,0-3 0,1-9 0,1-5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9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24614,'40'-4'784,"-5"7"-571,-20 12 56,-2 5-11,-1 3-12,-2 1 34,-2 1-56,-3 1 124,-3 0 145,-2 1-23,-7-1-78,-6-1-312,-8-3-80,-3-2 0,-2-4 0,1-3 0,5-4 0,5-3-46,5-4-1063,4-1-784,3-4-5873,4-5 7766,9-6 0,-5 4 0,4 1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9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25521,'0'4'1670,"0"-1"-1479,0-3-169,27 11-22,-12-8-359,21 9-772,-21-13-931,-2-4-7769,-2-3 9649,0-5 1,-6 5 0,-1 1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25757,'0'-2'2409,"0"0"-2051,0 25-235,-2-4-123,-1 19 0,-1-10-448,0-2-728,-1 1-987,-2 0-4134,-4 2 6297,-4 2 0,6-14 0,0-2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39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28412,'65'-22'34,"-6"2"-46,-24 11-32,-6 3 44,-10 4 0,-8 6 100,-6 6 81,-6 7-181,-7 8 0,-7 3 0,-4 1 0,0-1 0,3-4 0,4-4-1009,6-6-1121,7-7-178,14-8 2308,35-21 0,-26 13 0,18-12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23 26675,'-20'46'1603,"6"11"-1435,21-25-68,5 7 1,7-19-90,3-9 2,3-4-13,1-7 0,0-8 0,0-5 0,-3-8 0,-4-5 0,-5-1 0,-5-2 0,-6 1 0,-1 2 0,-7 3 0,-2 5-505,-7 8-1008,-4 4-1277,-4 12-7041,-3 7 9314,-1 9 0,11-8 0,4-1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0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28671,'8'16'0,"7"-4"0,17-10 0,6-3 0,2-4 0,1-4 0,-2-6-1615,-2-1-1858,0-1 3473,0 0 0,-16 8 0,-3 1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1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26967,'-6'5'997,"1"0"-829,5-1-67,0 0-34,0-2 0,0-1 237,0-1-304,4 0 0,0 0 0,6 0 0,3-3 0,5-1 0,3-1 0,4 1 0,1 1 0,-2 2 0,-3 1 0,-3 0 0,-4 2 0,-3 1 0,-5 1 0,-2 2 0,-3 1 0,-6 4 0,-7 4 0,-10 3 0,-6 1 0,-3-1 0,1-1 0,5-2 0,5-1 0,5-1 0,3 0 0,2 4 0,4-5 0,2 2 0,7-6 0,2-2 0,6 0 0,4-1 0,5-2 0,3-2-1390,13-1-1849,-10-1 3239,3 0 0,-20 1 0,-5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28671,'45'18'0,"-5"-4"0,-19-11-763,-1-2-626,-3-3-2085,-1-5 3474,-3-5 0,-6 3 0,-2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2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4 24827,'-3'-2'3260,"1"0"-2733,-16 40-470,9-7-57,-13 34 0,13-16 0,2 0 0,1-1 0,2-4 0,2-4-1671,1-6-1746,2-7 3417,4-6 0,-2-11 0,2-4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27594,'0'10'224,"9"-4"-145,24-11-34,5-3 55,-2-1 24,-6 0 10,-6 3 23,-8 2 33,-5 2-166,-5 2-24,-3 4 0,-1 6 0,-2 11 0,-1 10 0,-4 8 0,-3 8 0,-6 3 0,-2 3 0,-1 0 0,0-2 0,2-5-1032,3-5-380,6-9-986,3-8-4560,4-11 6958,5-6 0,-3-6 0,3-1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0 26776,'-12'53'1882,"0"0"-1869,1-9-13,-2 2 0,1 0 0,-2-4 0,1-3-875,1-4-1074,-1-5-3061,3-5 5010,2-5 0,3-10 0,3-4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26967,'49'-8'-807,"-2"-1"-1176,-13 3-3978,2-1 5961,2-1 0,-17 3 0,-3 2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38 26037,'-45'2'1389,"5"4"-1198,21 8-46,5 4-10,5 2 22,4 3 11,4-1 33,7 1-44,5-3-66,6-4-91,5-7 0,1-4 0,0-7 0,-1-7 0,-1-5 0,-4-7 0,-3-3 0,-5-2 0,-4 0 0,-3 0-80,-7 2-793,-2 3-416,-8 6-2005,-3 7 3294,-5 11 0,9-1 0,2 3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28468,'-6'36'203,"1"-5"-203,0-16-147,1-1-995,0-2-898,0 0-6196,1-2 8236,2-3 0,0-3 0,1-2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26787,'5'40'404,"-1"-5"-696,-4-15-794,0-2-999,-3 0-7746,-4-1 8532,-6 2 0,5-9 1,0-2-1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24829,'-4'-1'2868,"1"1"-2387,3 0-481,0 0 162,24 0-162,-1 0 81,23 1-81,-6 0 250,3 1-397,1 0-951,0 0-2443,-3 1 3541,-6 2 0,-16-3 0,-6 1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 26552,'-48'-1'818,"4"7"-706,19 11-44,1 10 100,0 6 11,3 5 67,3 5 90,5 0-144,5 0-192,4-4 0,7-7 0,6-11 0,8-10 0,5-10 0,5-14 0,2-9 0,-1-12 0,-1-6 0,-5-1 0,-3 2 0,-5 6 0,-4 9 0,-4 6 0,-3 10 0,-2 3 0,-1 5 0,0 4 0,0 5 0,0 7 0,0 5 0,0 3-1077,0 5-1343,0-11-4628,4-2 7048,3-13 0,-2-3 0,1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6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28524,'-5'73'147,"0"-14"-147,-3 9 0,0-19 0,1-3-438,-1-5-1545,0-6-3048,0-7 5031,1-8 0,3-9 0,0-5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26608,'41'-33'-9831,"-6"4"7373,-15 12 0,-9 8 1,-3 1-1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6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25532,'0'-2'1973,"0"0"-1503,0 2-156,0 21-79,-1 0-168,-2 22-67,-3-6-201,-2 2-1009,-1-2-662,-1-2-3125,0-4 4997,0-4 0,4-12 0,1-5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6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24053,'39'-34'-1341,"-14"9"1,-15 21-1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6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27964,'-1'53'707,"-4"5"-707,1-33 0,-2 4 0,3-20 0,3-5 0,-1-2 0,1-3 0,1-4 0,2-5 0,2-5 0,4-1 0,1-1-1222,7-4-919,-1 6-5366,7-2 7507,0 7 0,-10 5 0,-2 2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5 24008,'0'-3'2623,"0"1"-2085,-19 24-34,8-6-101,-15 18-134,14-14-90,3-2-89,4-3-33,2-4-57,3-4 0,0-3 0,2-3 0,2-5-125,4-4-20,2-5-57,-1-3 101,-1 1 34,-1 3 0,-3 5-34,-1 4-33,-1 1 22,0 6-415,1 9-1199,0 7 292,1 1-2745,2-5 4179,2-11 0,-3-4 0,0-1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27449,'-5'45'1165,"0"-4"-1108,4-19-57,0-2 0,1 1-147,3-10-637,1-2-202,6-9-617,1-5-2834,3-1 4437,1-5 0,-7 5 0,-1 1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7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43 23079,'4'0'2308,"-1"0"-1893,-3 0-202,0 0-135,20-1-33,-14-2 0,15-2-12,-20-3 12,-1 0 112,-3 1 112,0 1 100,-4 3 136,0 2 88,0 1-201,0 5-267,0 3-3517,0 7 3392,-1 2 0,2 1 0,2-1 0,2-1 0,1-2 0,4-2-606,2-3 2653,3-3-4366,3-3-3261,1-1 5580,2-5 0,-6 3 0,-1-2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7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 21902,'1'-1'3597,"0"0"-2969,-3 23 32,-1-7 103,-2 20-114,0-12-223,1-1-380,1-4-46,2-4 0,0-5 0,1-5 0,2-2 0,2-2 0,4-4 0,0 0 0,2-5 0,0-1-304,0 0-1186,1 1-1120,1-1-6422,2 1 9032,3 0 0,-7 5 0,-1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28591,'-20'13'80,"4"0"-80,17 4 0,2 0 0,1 1 0,-1-1 0,0 0 0,-2-1 0,-1 1 0,-4-1 0,-4-1 0,-4 0 0,-1-1 0,-1-1 0,2-4 0,2-2-1368,2-4-2095,4-1 3463,4-2 0,0 0 0,1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4:48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23 26575,'-25'36'1770,"4"-3"-1444,15-13-326,2-1 0,3-2 0,4-3 0,4-5 0,5-3 0,3-4 0,2-6 0,0-5 0,-2-6 0,-3-4 0,-6-2 0,-3 1 0,-7-1 0,-5 2-192,-8 2-1399,-6 2-1804,-5 5 3395,-5 4 0,15 3 0,1 3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19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21712,'-3'-2'3876,"1"0"-3360,2 2 156,0 0-347,21-3-11,-1 2-45,20-2-67,-5 1-79,2 1 11,1 0-55,0-1 33,-2 1-101,-2-1 45,-6 1 0,-7 1 33,-7-1 36,-7 1-125,-4 0 0,-3 1 0,0 3 0,-4 3 0,-2 6 0,-2 2 0,-2 0 0,1 2 0,-1 0-270,1 1-1276,-1 0-1143,1 0-7142,2-2 9442,1-3 1,3-6 0,1-2-1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0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25981,'-14'39'157,"3"-5"-213,14-21-595,1-1-850,4-1-3059,-1-2 4560,-1-1 0,-2-4 0,-3-1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27751,'22'13'-728,"2"-2"-549,3-2-1693,4-1 2970,-2 1 0,-11-4 0,-6-1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0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92 25207,'-28'38'1065,"6"-3"-617,25-13 146,7-3-45,9-4-213,7-6-45,6-4-110,1-11-181,-1-5 0,-3-8 0,-9-5 0,-9-2 0,-7 0 0,-12 1 0,-4 3-225,-9 3-895,1 5-808,4 3-4347,6 1 6275,7 0 0,3 4 0,1 1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0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25712,'-21'53'1770,"6"-5"-1109,15-20-146,7-2-502,4-4-13,7-4 0,4-8 0,4-5 0,1-9 0,2-7 0,-1-8 0,-1-5-304,-3-2-996,-4 0-604,-7 4-2478,-6 4 4382,-8 6 0,0 6 0,-2 4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27785,'39'13'246,"0"-2"-492,-10-10-449,1-1-548,-2 0-1088,-6 0-7500,-7 0 8529,-8 0 0,-4 0 1,-3 0-1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1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11 26563,'-21'1'1726,"8"1"-1344,24 0-382,5 0 0,5-2 0,4 0 0,2-1 0,1-2 0,-3-1-461,-4 0-1264,-5 1-1491,-7 1 3216,-5 2 0,-2-1 0,-2 1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2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27494,'-24'45'1097,"5"-6"-1097,15-20-134,2-4-538,5-2-886,6-3-1165,8-4-7108,12-4 7966,6-6 1,-14 3 0,-2-4-1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28378,'56'-7'293,"-3"3"-293,-17 4-24,-2 0-513,-5 3-528,-6 0-761,-4 4-3732,-4 0 5558,-6 2 0,-5-4 0,-3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2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25634,'-3'0'2946,"2"0"-2855,1 0-171,16 1-581,-1-1-627,17 1-1255,-7-1-7288,0 3 8439,-5 1 1,-10-1 0,-3 0-1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2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47 24748,'-35'22'2107,"6"1"-1782,16-3 22,6 0 79,3 1-12,7-2-110,5-3-304,9-4 0,7-5 0,4-7 0,3-9 0,-1-6 0,-4-7 0,-8-2 0,-6 0 0,-6 1 0,-4 1-371,-2 5-1332,0 2-2645,0 3 4348,2 1 0,-1 4 0,1 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3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24535,'0'-2'2645,"0"0"-2018,0 2-123,0 22-144,0-3-360,-1 21 0,-4-8 0,-2 1-13,-4-2-1297,2-2-1637,0-3 2947,1-4 0,4-10 0,2-3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3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26731,'46'-22'-1300,"-4"3"-907,-15 13-7624,-2-1 9392,1 2 0,-12 2 1,-3 0-1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3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34 26541,'36'-19'269,"-3"6"-280,-12 11-45,-6 4-12,-5 3 68,-6 4 34,-4 6 44,-7 4-10,-5 3-12,-7 1 22,-2 2 147,1-2 200,2-1 1,5-3-101,3-2-169,6-2-77,2-3-79,4-2 0,5-3-347,6-3-561,6-3-537,6-7-2332,2-2 3777,-1-6 0,-11 5 0,-5 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23986,'0'-4'2275,"0"0"-2163,0 4-112,25 3-560,-11-2-830,19 2-1926,-17-3 3316,-2-4 0,-6 3 0,-3-2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26149,'0'-2'2522,"0"1"-2522,-2 24 0,-3-1 0,-3 22 0,-2-7 0,0 0 0,1-1 0,4-3-931,2-4-2218,1-5 3149,3-4 0,-1-9 0,1-3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4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27975,'43'-26'683,"-3"4"-670,-13 13-13,-4 5 0,-3 2 0,-6 3 0,-3 2 0,-5 5 0,-3 4 0,-1 5 0,-4 5 0,-5 4 0,-3 5 0,-6 1 0,-1 2 0,-2 1 0,2 0-13,2-4-1219,3-4-662,5-7-3215,3-8 5109,4-5 0,0-5 0,1-2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5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24771,'0'-1'2577,"0"-1"-1983,-9 29-214,3-5-200,-9 25-113,5-9-67,0-1-392,0-1-930,1-3-1659,2-4 2981,0-6 0,4-10 0,1-5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5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27158,'43'-6'-292,"-2"0"-795,-7 2-1311,1 0-7433,0 0 9540,1-1 1,-17 2 0,-3 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5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25903,'-63'2'2027,"15"5"-1814,12 15-22,17 3-68,6 1 67,6 1-166,11-1-24,8-2 0,9-6 0,8-6 0,4-5 0,1-12 0,-2-7 0,-4-8 0,-5-5 0,-7-1 0,-6-1 0,-5 1 0,-4 4-2780,-13 2-2755,2 10 5535,-13 6 0,14 5 0,0 2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28591,'-1'39'80,"-3"-2"-80,-2-15-46,-2-1-1298,1-2-1323,3-4-7164,2-6 9350,7-4 0,-3-3 0,3-2 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5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23908,'1'-2'2319,"0"1"-2061,-1 1-101,5 21-157,-3-9-448,4 17-1547,-6-15-7836,0-1 9647,-5-1 0,4-6 1,-4-1-1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6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28671,'50'-4'0,"7"0"0,6 3 0,10-1 0,7 0 0,6 1 0,4 0 0,2 0 0,0 1-1334,-7 3-7933,-11 4 9267,-14 5 0,-27-5 0,-13 1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8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25230,'-49'11'1434,"6"-1"-1075,22-1-34,5-2-123,6-2-180,5 1-11,3 2 45,6 5 67,3 5 124,4 3-1,2 1-33,-2-1-10,-1-2-203,-6-3 0,-2 0 0,-6 0 0,-5 1 0,-8 2 0,-5-1 0,-2 0 0,2-2-315,4-3-1276,6-4-1300,5-3 2891,3-3 0,3-1 0,1-2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9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26664,'-10'59'1434,"0"1"-1277,1-8-112,-1 4-45,1-1-235,-1-3-875,0-8-1657,1-6-7064,0-10 8871,1-7 0,4-11 1,1-4-1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24289,'2'-3'1221,"-1"0"-1333,-1 3-1120,23-15-2287,-7 8 3519,19-13 0,-23 15 0,-3 1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25297,'-25'49'1569,"4"-5"-885,17-19-46,1-2-168,6-4-457,3-3-13,5-4 0,6-3 0,2-5 0,1-2 0,1-4 0,0-6-1289,-1-5-1188,0-7-5008,1-3 7485,0-1 0,-9 10 0,-2 3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9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26899,'-12'48'796,"3"-5"-706,7-18-1,2-2 12,0-2-67,0-4-34,0-4-11,0-4-101,0-6-79,0-1 79,-2-2 112,-3 0 0,-2-2 135,-4 1 33,-3-1 11,-2 1 168,-3 5-88,-1 3-259,1 5 0,2 2 0,4 2 0,2 0 0,4 1 0,4-1 0,1 2 0,2-2 0,1 0 0,4-2-808,4-4-9023,16-5 9790,-3-5 0,0-1 0,-11-2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27953,'-18'51'-773,"6"-12"-852,6-8-3921,4-15 5546,5-2 0,-3-8 0,3-2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3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26519,'-32'32'1512,"4"-1"-1187,15-6-123,4-2-102,4-4-87,3-4-13,6-5 0,3-5 0,6-5-158,3-8-55,1-5 157,0-6 56,-2-2 0,-3 2-34,-2 4 34,-4 4 0,-2 6 68,-2 3 122,-1 4-44,-1 4-89,0 4-57,0 3 0,0 2 0,0-1-158,0-2-537,2-2-1131,2-2-1020,3-4-2522,2-2 5368,4-4 0,-6 1 0,0-1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3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26362,'2'28'1748,"-2"0"-1457,-7-3-112,2-2-112,1-3-67,3-6-168,0-6-448,5-4-247,1-4-930,3-5-4414,1 0 6207,-1-4 0,-4 4 0,-2 2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30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81 146 24524,'29'-29'191,"-5"2"-79,-21 11 291,-1 0 135,-5 0 56,-3 2 22,-3 1 56,-6 5-291,0 3-67,-1 3 12,0 8-326,1 5 0,1 8 0,2 4 0,3 4 0,4 0 0,2 2 0,7-3 0,5-1 0,7-3 0,5-3 0,5-5 0,2-3 0,2-5-505,1-2-1366,-1-3-4729,-1-5 6600,-2 0 0,-13 0 0,-3 0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6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28345,'14'74'326,"-8"1"-326,-15-8 0,-5 0 0,2-6 0,5-10 0,3-14 0,7-14 0,8-12 0,10-14 0,10-12 0,5-12 0,3-10 0,-1-3 0,-1 0 0,-1 1-1233,0 3-1905,1 4 3138,2 3 0,-16 14 0,-5 4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7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24491,'-40'34'2565,"-5"16"-2139,22-17 370,-4 22-4779,19-27 4107,17 1 736,6-21-860,17-12 0,-2-12-57,0-10-55,-3-4 33,-4 1 3482,-4 1-3380,-9 13 44,-4 3 23,-5 16-33,-4 6-57,-2 9 0,-2 6 0,0 1-35,2-1-592,3-6-1289,4-6-2622,7-7 4538,7-8 0,-6 1 0,1-3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26754,'-6'49'1636,"-1"2"-1379,0-6-233,1 1-24,1-4 0,3-7 0,1-8-225,1-7-212,2-8-157,-1-5 291,2-5 303,-2-1 102,-2-1 66,-6 0 112,-5 0-12,-8 4 12,-4 4-11,-3 5-77,0 6-192,2 0 0,5 2 0,5-1 0,6-2 0,4-1 0,5-4-360,10-3-1388,7-5-1501,12-5 3249,6-9 0,-14 5 0,-4-4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99 26115,'-10'37'1905,"3"-3"-1491,12-18-177,5-2-237,6-7 0,4-3 0,1-11 0,1-7 0,-2-10 0,-4-4 0,-6 0 0,-5 1 0,-4 3 0,-5 4 0,-3 4-147,-2 4-1612,0 5-3955,0 3 5714,4 5 0,2 0 0,2 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2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24670,'-36'8'2140,"4"2"-1770,12 6 78,1 4 0,1 6-56,3 3-189,3 2-203,6-2 0,3-6 0,6-7 0,6-7 0,7-5 0,8-13 0,4-5 0,2-12 0,0-2 0,-6 1 0,-5 5 0,-9 8 0,-5 8 0,-3 3 0,-2 11 0,-2 5 0,1 12 0,-1 6 0,0 0-629,10-2-1275,6-7-2511,13-8 4415,9-7 0,-14-5 0,-2-2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4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27393,'68'7'1278,"20"-6"-1565,-27-4 1,4-3 286,13 0 0,5 0-908,10 0 0,3 0 908,-26 3 0,2-1 0,0 2 0,5-1 0,2 2 0,-1-1 0,3 1 0,1 0 0,0 1 0,1 2 0,1 0 0,-1 2 0,0-1 0,0 2 0,0 0 0,-3 1 0,-1 2 0,-1 0 0,-4 0 0,-2 1 0,-1 1 0,24 3 0,-3 1 0,-14-1 0,-4 1 0,-12-2 0,-4 1 0,33 9-694,-26-4-1536,-22-6-5960,-22-6 8190,-15-3 0,-7-3 0,-2-1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5:4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27673,'31'18'817,"-8"4"-671,-19 8-135,-11 5 13,-6 2-24,-11 1 0,-4-2 0,0-3 0,3-6 0,7-6 0,6-9 0,6-5 0,4-6 0,1-9 0,3-7 0,3-11 0,2-7 0,5-5 0,0-2 0,0 1 0,-2 6-942,-3 8-2196,-3 9 3138,-6 8 0,1 6 0,-3 2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3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27067,'79'-27'633,"-31"14"1,4 1-1141,12 2 0,5 2 586,9 0 0,4 3-686,6 0 0,3 2 607,5 2 0,2 3-248,-30 0 1,0 2-1,0 0 248,2 0 0,-1 2 0,1 0 0,1 2 0,-1 1 0,1 1 0,-2 0 0,0 1 0,-1 0 0,31 7 0,-2 1-253,-7 0 1,-3 0-56,-9-1 0,-3 0-314,-9-3 0,-3 0 39,-9-2 1,-3-1-997,34 8-8147,-16-2 9984,-15-3 0,-26-6 1,-11-4-1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12 22260,'0'-2'4247,"0"0"-3619,-21-4-57,4 5-4318,-21 1 4161,7 12 492,-2 9-906,3 6 0,3 6 0,6 3 0,7 6 0,7 3 3392,6 3-3392,12-1 0,9-6 0,15-9 0,11-12 0,9-11 0,7-18 0,0-10 0,-4-12 0,-9-4-3392,-12-2 3392,-11-1 0,-10 1 0,-9-14 0,-7 17 0,-7-6-785,-5 23-986,-5 8 1163,-2 6 608,-2 12 0,10-5 0,1 4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28671,'51'-4'0,"6"-4"0,7-7 0,6-2 0,1-2 0,-3 2 0,-7 3 0,-9 2 0,-8 3-1738,-8 2-2127,-1 0 3865,-2 0 0,-14 2 0,-4 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2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27359,'46'-11'986,"2"3"-885,-3 6-68,-1 4-33,-7 4 0,-11 2 0,-10 4 11,-9 2 90,-11 3-45,-10 2-32,-11 4-24,-7 2 0,-3 2 0,2 1 0,3 1 0,5-1 0,5-2 0,7-4 0,9 0 0,8-6 0,10 1 0,9-9 0,11-3 0,8-5 0,6-6-237,3-4-1723,-3-6-2948,-4-1 4908,-9 0 0,-17 8 0,-7 3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3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57 25398,'-1'0'2555,"0"0"-2298,30 0-133,-7 0-124,26 0-269,-18 0-661,-2-2-729,-3-5-2565,-1-4 4224,-3-6 0,-9 7 0,-3 1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25577,'-2'-2'3094,"-10"26"-3094,6 0 0,-8 27 0,8-9 0,1 3 0,0-2 0,1-1-1682,0-2-3752,-1-1 5434,-6 0 0,6-17 0,-3-5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3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0 253 26451,'52'-40'729,"7"-4"-4538,9-1 4123,3 0 11,-4 9 1181,-12 10-1316,-13 13 478,-13 9-668,-9 16 0,-6 7 0,-6 14 2297,-4 5-2297,-1 3 0,2 0 0,5-3 0,8-4 0,11-6 0,12-10 0,13-8 0,11-17 0,11-10-13,7-13-1775,7-7 303,-43 18 1,1-1 1484,2-2 0,-3 2 0,8-4 0,-11 5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3 24580,'-58'-1'1927,"3"-1"-1288,4 3-146,6 4-190,6 3-46,7 9-44,7 5-79,4 8-55,5 7-33,3 6-46,6 5 0,3 1 0,11 0-337,9-6-615,16-12-909,15-14-4492,13-15 6353,10-18 0,-29 8 0,-7-6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5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24076,'-42'50'2622,"10"-2"-2197,22-14-32,9-1-23,11-4-90,9-8-68,10-10-144,5-7-12,0-14 44,-7-5-31,-7-11-69,-11-3 0,-5 0 0,-11-1 0,-4 3-259,-5 5-413,0 4-404,4 8-1624,6 4-4639,6 5 7339,9 1 0,-4 0 0,3 0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5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22855,'1'-1'2408,"-4"28"-2004,-3-4 0,-3 26-46,0-11 168,0 1 13,3-6-215,2-6-212,2-11-100,2-8 77,1-13 12,5-11-90,4-13-11,7-9 0,1-3-22,-2 6 11,-3 9-34,-5 9-101,-3 10-44,-2 4 78,-2 10-101,2 4-11,0 8-169,2 2 80,2 2-90,1 1-438,3-2-1064,5-3-4403,7-7 224,8-5 6084,9-9 0,-16 1 0,-3-3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46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 25420,'-66'15'2757,"11"1"-2376,29 3-337,13-1 12,21-3-43,15 0-13,18-4 0,4-1 0,-4-1 0,-11 1 0,-13 1 0,-11 4 0,-13 4 0,-10 4 0,-14 6 0,-8 2 0,-6 1 0,1-2-326,5-3-3271,7-5 3597,5-5 0,14-8 0,3-2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5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24 484 21544,'1'-1'3462,"0"-1"-2588,-9 40-179,2-13-180,-2 31-111,4-27-180,7-9-191,15-9 12,17-24-45,28-21-634,-23 5 1,2-5 487,4-6 1,1-1 32,2-3 1,-1 0-246,-1 1 0,-1 1-68,-2 3 1,-2 2-461,-4 2 1,-1 1-4437,27-24 5322,-14 9 0,-24 23 0,-10 9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56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40 792 22687,'2'-2'3731,"-1"1"-2611,-1 1-806,-9 26 11,1 3-157,-7 23-90,8-6-78,4-8-56,20-13 34,15-13-169,32-30 62,-19 0 1,2-4-392,12-13 0,2-4 402,13-7 1,3-4-413,-19 13 0,2-1 0,1 0 414,6-4 0,2 0 1,1-1-352,3-3 0,1 1 0,0-2-1035,0 1 1,0-1 0,-2 0 1501,-3 0 0,-2 0 0,-6 4 0,-3 3 0,-7 4 0,20-22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6:59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37 461 25723,'-20'3'639,"3"4"-471,24 11-101,7-1-22,15-4 11,21-5-56,25-21 0,-26-1 0,4-5-124,9-10 1,3-4-649,5-6 1,1-2 266,1-3 1,-1 0-768,-4-1 1,-1 0 1271,-6 3 0,-5 2 0,7-5 0,-19 12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7:0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0 741 25768,'0'39'650,"7"-4"-493,8-18-23,19-7 12,23-22-79,28-20-969,-31 4 1,2-6 884,9-7 1,1-4-141,2-4 0,0-1-95,-2-3 0,-2 0-152,-5 2 1,-2 0-342,-7 3 0,-2 0-2398,-6 4 0,-2 0 3123,-5 2 0,-4 3 1,4-5-1,-11 11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7:0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96 806 22126,'0'-4'1927,"0"1"-1277,0 3 168,0 0-403,-34 40-79,19-15-134,-23 30-169,30-29 35,13-11-12,18-7-12,21-25-44,23-18 0,-25 3 0,2-5-6,6-7 1,1-3-511,2-6 1,1-3 224,1-2 0,-1-1-303,-2 0 0,-1-1-594,-3 2 0,-1 0-3728,-5 4 1,-2 1 3737,-5 3 0,-4 3 0,5-6 1,-14 16-1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7:4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28457,'22'-11'214,"2"1"-214,3 0 0,0 2 0,0-2 0,-3 2 0,-3 1 0,-5 1-573,-4 4-648,-5 0-684,-1 2-3383,-2 2 5288,-1 4 0,-1-4 0,-1 4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7:4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31 23952,'-10'67'751,"2"-10"-392,5-36-12,2-3-111,0-5 111,0-3 79,0-6 22,-1-2 135,1-2-158,-1-6-133,1-5-91,0-10-178,0-5 66,1-3-89,0-1-22,0 2 22,0 3-515,-1 5-337,1 6-706,0 5-2374,0 6 3932,0 4 0,0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 23695,'1'1'2364,"1"1"-1647,-2-2-426,-26 35 68,13-14-67,-22 32-158,17-24-123,0 4-11,-2 2-504,-1 2-639,-3 4-1938,-1 0 3081,-2-1 0,11-17 0,4-6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4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23258,'3'0'2365,"0"0"-2242,-3 0-123,0 0-123,39 9-763,-22-6-1389,30 6-7406,-32-9 9681,0-2 0,-6 2 0,-1-2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5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25118,'0'-2'1871,"0"1"-1669,0 1-191,4 35-11,-3-11-538,3 33-1008,-4-19-5154,0 4 6700,0 1 0,-1-18 0,1-5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 24580,'-6'-1'706,"1"0"-605,5 1-90,0 0 11,38-1-22,-22 1 79,27 1 325,-34 5-1,-5 6-202,-10 8-77,-7 8 44,-8 5-68,-7 2 57,3-1 68,3-4 88,6-5-44,5-5-78,5-6-135,3-3-56,3-4 0,0-2-45,3-3-448,6 0-616,9-6-1603,10-7 2712,8-8 0,-15 5 0,-2 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5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26731,'51'-23'-996,"-8"6"-36,-28 16-1198,-3 1-4817,-3 4 7047,-4 2 0,-2-1 0,-2 0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27874,'20'-18'-347,"-3"4"-740,-7 13-1378,1 1-7366,0 3 8862,3 4 1,-6-3 0,-2 2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26731,'13'25'695,"3"-11"-437,6-30 134,-4-1 56,-8 1-301,-5 2-147,-5 0 0,-3 0 0,-2 0-785,-3 0-885,3 0-2398,1 3 4068,4 0 0,0 5 0,0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6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10 28154,'-42'60'517,"9"-10"-517,35-37 0,4-4 0,4-5 0,3-2 0,-1-2 0,-3-4 0,-2-5 0,-3-9 0,-1-4 0,-2-4-337,-1 2-459,0 4-391,-2 6-2276,-1 6 3463,-1 5 0,1 3 0,2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27706,'55'3'325,"-9"0"-683,-27-6-505,-4 0-952,-4-4-4348,-1 1 6163,-2-2 0,-4 4 0,0-1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25499,'0'-5'2633,"-8"41"-2252,3-9-280,-7 34-101,5-23-426,3-5-1311,2-3-4078,2-8 5815,13-2 0,-10-10 0,10-3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8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1732 27000,'-1'-53'97,"0"0"0,5-37 1,3-3-81,1 18 0,0-1-314,-1 4 1,0-5 0,-1 3 290,-3-17 1,-1 1-598,-1-4 1,-1-1 568,0 1 1,-1 2 33,-2 6 0,1 3 78,-1 11 0,0 5-78,-6-32 33,3 37-33,2 33-11,3 17 375,0 10-397,3 2 1183,12 0-1083,14 3 636,26 2-322,28 4-174,-28-4 0,5-1-858,10-1 1,3 1 667,10-1 0,2 1-17,7-1 0,1-1 0,6 0 0,1 0 0,-32-1 0,2 1 0,4-2 0,24 0 0,7 0 0,-7 0 0,-24-1 0,-4 0 0,1 1 0,15-1 0,2 1 0,-11-1 0,-14 0 0,-9 1 0,28 2 0,-24 2 0,-16 3 0,-14 0 0,-8-2 0,-8-3 0,-5-1 1560,-3-1-1560,-2 0 0,-1 0 0,-2 5 0,-2 5 0,-2 11 0,0 8 0,0 13 0,2 12 0,-1 13 0,-1 12 0,0 11 0,-3 8 0,5-46 0,-1 1 0,0-1 0,0 0 0,0-1 0,0-1-570,-4 47 570,1-6 0,1-6 0,1-9 0,-1-10 0,0-13 0,-1-15-303,-1-12-2543,-3-12 2846,-22-7 0,20-5 0,-13-2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9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0 169 25798,'73'-8'583,"0"-1"0,6-1 0,1-1-583,2-3 0,1-1-1675,11 2 1,3 0 1674,-28 5 0,0 1 0,2 0 0,3 1 0,2 1 0,0 1 0,3 0 0,1 0 0,1 0 0,3 1 0,1 0 0,0 0 0,0 0 0,2 0 0,-2 1 0,-2-1 0,0 2 0,-2-1 54,-5 0 1,-2 1-1,-2 0-54,23 2 0,-4 1 0,-13 2 0,-3 3-443,-12 0 0,-3 2-2280,-8 1 0,-2 1 2723,34 8 0,-40-8 0,-14-5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9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26743,'84'-15'964,"-29"9"0,6 0-964,12 0 0,8 0 0,4 1-1502,7-1 1,3 1-1,4 0 1502,-16 0 0,3 0 0,1 1 0,2-1-417,6 1 1,2-1-1,1 2 1,1-1 416,-17 1 0,1 0 0,0 1 0,0 0 0,1 0-104,2 0 0,-1 1 1,1 0-1,1 0 0,-1 0 104,1 1 0,0-1 0,0 1 0,0-1 0,0 1 0,-1 0 0,0 0 0,-1 0 0,0 0 0,0 1 0,-3 0 0,-1 0 0,0 1 0,-1-1 0,-1 2 0,14 0 0,-1 0 0,-2 1 0,-2 1-287,-9 1 0,-1 0 0,-3 2 0,-1 0-714,10 4 0,-2 1 0,-6 1 1193,19 9 0,-12 1 1,7 4-1,-40-4 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5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0 25858,'-64'3'1647,"2"9"-1502,14 10-66,0 13-46,8 6-10,4 5-12,11 3 0,8-3 0,9-4 1,10-8 55,15-11 190,17-10-100,19-13 11,12-20-101,5-13 1,-5-14-11,-11-1-57,-20 5 0,-15 6 0,-13 7-1032,-14 3-962,6 14-7837,-6 1 9470,16 12 1,-6 0 0,7 0-1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34 25398,'-8'89'1479,"0"0"-1176,0-9-1,-3 3-33,-2-4-168,-2-11-34,1-20 34,4-18 112,1-17-90,4-20-89,2-16 89,2-23-22,4-18-44,7-12-57,4-5 0,9 2 0,-1 6 0,0 11 0,-4 16 0,-3 15 0,-4 14 0,-6 10 0,-2 8 0,-4 12 0,-6 11-550,-4 14-660,-5 8-1479,0 1 2689,8-7 0,3-17 0,5-10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6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220 180 24491,'-4'1'2196,"-13"49"-1816,5-12-88,-15 48-135,2-19-56,-3 4 33,-3 0-22,3-9-56,6-15-45,6-19 12,9-14 122,4-24 35,14-22-91,9-30-22,15-24-45,-15 37 1,0-1-125,-1-1 1,-1 1 168,14-42-44,-6 12-23,-6 19 0,-2 18 0,-4 15 0,-4 15 0,-3 7-247,-2 5-112,-2 9-212,0 8 281,-2 13-684,0 9-1144,-1 2 2118,-1-1 0,1-17 0,0-7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6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49 24233,'-31'61'1479,"9"-6"-1087,18-26-22,5-1-202,8-4 89,6-7 2,11-8-24,5-7 67,3-14-33,-3-5 11,-4-12 0,-8-3-202,-8-2-9,-5-1-69,-5 4 0,-6 2 0,-3 7 0,-6 6-237,-1 6-647,2 5-730,4 4-3182,4 3 4796,9 1 0,-3 0 0,4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 21398,'0'-3'3720,"0"1"-3047,0 2-673,-14 0 0,11 0 11,-6 2 0,17 3-11,4 3 101,0 3 224,-1 2 100,-3 2 1,-3 2-123,-2 1-79,-1 2 89,-2 0 12,0 1-78,0 0-78,0 0-169,-4-1 0,-4 1 0,-4 0 0,-2 0 0,-1-1 0,3-2-853,1-4-323,4-5-1087,3-4-3194,7-7 5457,9-15 0,-5 9 0,5-7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7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24603,'0'-2'2767,"0"1"-2005,0 1-695,-2 56-56,-2-19-11,-2 50-470,0-36-1222,-1 0-3395,-1-5 5087,1-8 0,3-17 0,1-7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7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24468,'0'-2'426,"0"1"-997,0 1-1268,43-4-2115,-21 3-5877,33-3 9325,-31 3 0,-12 1 0,-2 0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7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47 151 25735,'-27'69'1355,"7"2"-985,25-43 134,6-1 22,10-20-345,7-10-181,1-14 0,1-11 0,-4-15 0,-4-6 0,-10-1 0,-5 1 0,-9 9-573,-8 7-715,-7 10-1255,-7 12 2543,-3 5 0,12 5 0,2 1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0 293 26507,'59'2'616,"0"-1"0,11 0 1,5 0-567,15-3 1,4-2-824,-24 1 0,2-1 1,2-1 772,4 0 0,1-2 0,0 0 0,3 0 0,0 0 0,1-1 0,1 0 0,1 0 0,1 0-437,1-1 1,0 1 0,1-2 398,0 0 0,0 0 1,0-1-344,0 0 0,1 0 0,0-1-280,-2 1 0,1-1 0,-1 1-1252,-1 0 1,0 0 0,0 0 1912,0 1 0,1 0 0,-9 1 0,-5 1 0,-8 0 0,-11 3 0,0-1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661 0 27516,'-35'52'385,"1"0"0,-1 4 0,1 0-2962,5-1 0,1 1 2577,-5 8 0,0 1 0,-3 4 0,0 2-665,-1 2 0,0 2 665,0 2 0,1 0-29,2 0 1,2-1-19,3-2 1,4 0-610,4-7 1,4-2-634,5-8 1,5-2 1288,4 30 0,4-41 0,5-20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7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24849,'-61'47'1513,"8"0"-1144,28-7-77,8 3 67,7 0-57,6-1-67,9-5-100,9-7-23,11-11-68,10-8 24,6-14-24,1-10 1,-2-10-11,-8-11-12,-9-5-22,-11-3-11,-8-3-79,-13 2-145,-6 5-235,-12 7-113,-3 12-548,0 9-1189,5 6-7511,10 9 8820,8 1 1,7-1 0,1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6 25286,'1'-3'1860,"0"1"-1568,-1 41-136,-1-1-10,-2 37-34,0-10-67,0-1 0,1-3-45,2-8-12,3-10 1,0-12 11,1-12-11,-2-10 11,-4-6-56,-11-3 56,-9 0 0,-12 0 11,-5 0 34,-2 3 0,1 5 179,3 6 67,4 5-88,6 1-203,5 1 0,7 2 0,4 3 0,6 5 0,3 2 0,6 2 0,10-5-1245,13-8-1041,14-10-5389,13-14 7675,7-12 0,-25 4 0,-7-2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7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27382,'-18'82'-2735,"4"-21"-5242,17-28 7977,7-21 0,-4-6 0,2-4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27 25499,'-36'70'1300,"7"-8"-987,20-29-189,4-4-90,2-3-34,3-6-12,4-7 1,5-6-90,7-8-157,16-25 191,-6 2 45,7-23 22,-13 10 0,-4-2 0,-3 3 0,-2 6 0,-4 7 22,-2 8 56,-3 8 124,-2 5 56,0 13 78,0 7-101,0 11-201,-2 5-34,0-2-45,-2-2-728,3-5-1401,0-7-7657,1-7 9711,7-5 1,-6-4 0,6-2-1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8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26485,'-17'65'964,"3"-8"-628,5-29-191,3-7-66,2-7 33,2-7-45,1-4-45,1-3 79,3-8-78,5-5-23,6-10-135,3-1-638,2-1-616,0 4-2432,0 4 3821,1 5 0,-9 6 0,-2 3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58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136 168 23695,'45'-61'1176,"-9"9"-424,-34 29 99,-2 7 79,-6 5-56,-4 6-481,-11 7-393,-5 13 0,-4 12 0,-1 13 0,2 8 0,4 1 0,5-1 0,8-4 0,6-8 0,4-7 0,7-8 0,6-7 0,9-7-707,4-3-1119,3-3-2623,0-5 4449,-1-2 0,-12 2 0,-3-1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9:00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63 26194,'-3'0'2477,"0"0"-2477,60 13 0,4-2-694,3 0 1,6-1 693,2-4 0,2-3-563,15 1 0,5-2 563,-25-2 0,3-1 0,0-1-478,5 0 0,1-2 0,0 0 478,3 0 0,0-1 0,1 0 0,-2-2 0,0 0 0,-1 0-417,-1 1 1,-1-1-1,-1 0 417,-3 1 0,0 0 0,-2 0 0,30-3 0,-3 1 0,-6 2 0,-2 1-830,-10 1 1,-2 1-3334,-11 1 1,-4 3 4162,33 11 0,-46-6 0,-25 5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28671,'73'-27'0,"-6"6"-6916,-22 19 3902,-6 6 3366,-12 12 0,-12-7 0,-8 6 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28671,'71'-1'-2656,"2"-7"-1715,-9-11 4371,5-2 0,-29 8 0,-8 4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7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28671,'-10'62'0,"0"0"0,0-2 0,0-3 0,-6 27-349,0-8-894,-1-11-640,2-14-1814,-1-14-6134,1-18 9257,3-14 1,5-6 0,4-4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8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24 194 23359,'28'-45'1260,"-1"1"1,25-27-846,-14 48 55,1 13-66,-2 12 145,-1 13-135,-3 12-112,-6 14-65,-9 8-237,-9 10 0,-11 7 0,-16 5 0,-12 2 0,-14-4-450,-6-5 450,0-8 0,3-6 0,5-9 0,8-7-673,10-9-593,8-9-1255,9-7 2521,3-5 0,4-3 0,0-1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8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25398,'70'-16'1389,"-4"0"-1344,-16 1-34,-5 0-11,-8 0 34,-10 1 0,-11-1 10,-8 1 12,-6-1-44,-10 3 10,-5 5-11,-13 4 45,-8 14 68,-8 7 246,-2 15 223,1 5-134,4 4-446,8-3-13,9-1 0,10-3 0,6-2 0,10-1 0,10-3-57,10-3-1310,12-8-1132,6-8-7332,6-6 9291,6-8 1,-24 3-1,-4-3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0 26015,'-68'3'2330,"7"9"-2028,24 7-278,2 13-24,4 7 0,5 8 0,6 5 0,8 3 0,6-1 0,8-2 0,9-7 0,8-9 0,11-11 0,4-12-169,3-7-1355,1-10-1401,-2-7 2925,-1-9 0,-16 8 0,-5-1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9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27169,'-18'48'751,"0"0"0,-15 43-751,12-26 0,0 0 0,2-4 0,1-6 0,5-9 0,5-8 0,4-9 0,3-5 0,2-8 0,4-4 0,3-3 0,6-4 0,4-2 0,3-3 0,4-5 0,5-7 0,3-8-1189,3-5-1522,1-2-7120,0 2 8843,-3 0 0,-15 11 0,-6 4 1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9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28671,'-34'66'0,"5"-4"0,15-20 0,3-2 0,2-4-998,5-4-1725,2-5 2723,6-6 0,-3-9 0,3-4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3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25588,'-14'37'2152,"3"-6"-1973,-7 34 45,7-16 34,1-4-180,3-7-55,3-11-23,2-10-23,2-9 12,0-5 0,4-14 11,3-7 11,4-15 11,2-6-22,0-2 0,-1 2 12,-3 6 10,-2 11 23,-2 9-34,-2 8-11,-1 12 22,0 9-10,-1 12 32,2 6-31,0 2-13,3-3 0,4-6 0,2-9 0,3-9 0,1-5 0,2-12-729,7-19-582,-5 0-1312,4-11 2623,-9 16 0,-8 11 0,-1 5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1 418 28524,'31'-78'147,"-3"5"-147,-10 25 0,-1-1 0,-1 1 0,0 4 0,-1 9 0,-1 10 0,-2 13 0,0 7 0,-1 19 0,-1 9 0,-2 21 0,-2 7 0,-3 3 0,-2-2 0,-1-8-405,0-6-1566,-3-8-2131,-4-2 4102,-6-5 0,4-9 0,1-4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26059,'77'-26'-1687,"-6"4"1,-49 19 0,-4 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126 118 26071,'-33'90'1378,"4"-7"-975,11-37 0,3-5-212,2-8-68,5-11-21,2-10-102,3-7 0,2-17 0,7-11 0,8-19 0,11-15 0,9-10 0,3-2 0,-1 5 0,-3 12 0,-5 17 0,-5 15 0,-4 12 0,-5 10 0,-3 10 0,-5 6 0,-3 10-24,-4 1-99,-8 2 56,-7 0 56,-11-1-34,-6-1 45,-1-4 11,4-4 101,7-6 35,7-6-147,9-5 0,3 0 0,3-1 0,5 2 0,4 1 0,8 0-13,4 0-1163,4-2-886,4-2-7260,0-1 9322,3-1 0,-13 0 0,-4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93 25297,'46'-25'56,"-11"2"-22,-31 10-1,-4 0 326,-7 3 403,-4 5-112,-10 2-23,-5 6 68,-4 9-537,-4 8-158,-2 10 0,1 4 0,3-2 0,7-1 0,6-2 0,8-1 0,6-1 0,3 1 0,4-2 0,7-2 0,5-4 0,8-5 0,2-7 0,6-3-1155,3-5-1982,2-4 3137,2-5 0,-17 3 0,-4-3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1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846 6 24435,'-63'-3'1239,"1"0"1,-1 3 0,1 4-1279,0 5 0,2 5 39,3 5 0,4 6-512,4 4 1,5 6 511,4 4 0,4 5 0,3 5 0,3 3-81,3 5 1,4 3 80,2 3 0,3 2 0,3 0 0,4 1 0,2-2 0,4 0 0,3-5 0,4-2 0,4-6 0,4-3 0,19 30-164,16-25-139,10-24-2442,8-17-7086,2-23 7959,-1-10 1,-28 4-1,-11 0 1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1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44 25667,'-22'46'1008,"0"-1"1,-17 41-561,15-18-146,7-5-167,5-8-113,6-11-22,4-17-11,1-12 11,5-21 0,10-20 0,12-21-101,10-18 12,4-9 10,-5-1 68,-6 7 11,-9 12-11,-7 15 0,-4 17 11,-5 14-12,-2 16 12,0 19 12,-2 20 111,0 18 34,0 9-44,0-2-3505,0-9 3392,7-10 0,3-16 0,16-12 0,-1-16 0,10-14 0,-3-11-1144,4-10 1992,27-17 0,-34 23 0,13-6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2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96 224 26440,'-49'58'2231,"10"8"-2231,32-35 0,10 9 0,9-16 0,12-7 0,9-7 0,5-15 0,3-13 0,-2-15 0,-4-13 0,-7-5 0,-11-3 0,-8 0 0,-7 2 0,-12 4 0,-4 6 0,-12 11 0,-1 9-2108,-1 13-6901,1 5 9009,4 12 0,9-6 0,6 7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8:42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28671,'26'45'0,"0"0"0,-2 2 0,-6 0-484,-11 40 484,-3 9 0,-2 1 0,-2-4 0,-6-7 0,-3-6 0,-6-5 0,1-5-1523,1-8-8308,2-11 9118,-3-13 0,7-19 1,-2-8-1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9:09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15 25275,'-7'-8'3081,"2"2"-2766,5 6-315,40 16 0,-10-8 0,36 14 0,-19-12 0,0 2 0,-2 1-91,-3 1-1556,-6-2-2655,-8-1 4302,-10-6 0,-9-2 0,-7-3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9:09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25903,'2'0'2128,"-1"-1"-1825,41 20-191,-6-5-112,41 15-101,-15-9-1277,6-4-2723,1-3 4101,4-1 0,-33-6 0,-5-1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9:09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450 5 25465,'0'-2'1693,"1"0"-1335,-53 35-212,16-4-124,-5 1 0,-2 3-22,-14 22-190,-3 7-1278,1 2-3182,8-6 4650,19-14 0,16-20 0,12-14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39:1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0 26675,'-46'31'224,"0"0"0,-35 26-1624,35-20-8431,6-2 7476,3 0 0,17-15 1,4-5-1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24939,'-24'59'2555,"18"-9"-1615,48-33-703,19-2-237,21-1-362,-33-8 1,4-1 361,9-1 0,3 0 0,8-1 0,4-1 0,10-1 0,3 0-194,-23 0 1,2-1 0,2 1 193,6-1 0,1 0 0,1 0-879,7 0 0,1 0 0,1 0 879,1 0 0,2 0 0,-1 0 0,-1 0 0,-1 0 0,-1 1-341,-4 1 0,-1-1 1,-1 2 340,-7 0 0,-2 0 0,-1 1 0,23 3 0,-2 1 0,-11 1 0,-4 0 134,-11 0 1,-2 1-623,-10 0 0,-3 0-1596,32 7-4000,-17-1 6084,-14-3 0,-24-5 0,-10-3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4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25667,'-18'81'1087,"2"-6"-1065,8-23-22,2-5-145,0-5-751,3-6-740,0-8-2835,3-12 4471,0-8 0,1-6 0,-1-2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25084,'55'16'763,"-3"-2"-685,-20-14 23,3-5-79,1 0 12,-2-3 55,-6 3 113,-8 3 89,-7 2 45,-7 4-100,-4 4-113,-2 7-123,0 4-101,-3-1-706,0-1-560,-1-2-1893,1-3 3260,4-4 0,0-4 0,1-3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25420,'-38'80'1726,"9"-18"-1434,35-13-124,6-21-157,11-9 0,5-8-11,5-6 0,-1-12-101,-3-6 34,-6-10 22,-7-3-112,-7 0-941,-6-5-560,-2 11-2959,-1-1 4617,0 13 0,0 5 0,0 2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5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26944,'-33'62'695,"4"-7"-415,17-28-67,-2 1-34,2-1-56,3-3-33,5-3 11,3-4-55,11-2-46,5-2 0,13-4 0,7-4 0,8-2 0,4-6-539,2-7-750,0-6-1019,-4-7-7523,-3-3 8941,-6 1 0,-16 11 1,-6 3-1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5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27650,'61'-1'-414,"-9"0"-438,-31 1-873,-5 1-3161,-3 0 4886,-3 0 0,-5-1 0,-2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5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25409,'-18'63'-1569,"3"-9"-2610,17-38 4179,5-4 0,-3-6 0,2-3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2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61 21420,'0'-1'2656,"0"-1"-1031,0 2-1132,-13 44-146,10-26 101,-9 34 45,20-41-123,5-4-90,5-5 22,0-4-65,0-7-237,-3-5 0,-4-8 0,-3-4 0,-5 0 0,-1 0 0,-4 4-438,-6 4-929,-3 5-1558,-6 5 2925,0 4 0,6 3 0,3 1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4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390 4 22720,'2'-2'2981,"-1"1"-2455,-50 7-201,22 1-67,-40 5-57,37-1 35,1 0-57,3 1 12,1 5-46,1 5 12,0 6 34,0 7-57,2 3 0,2 3-66,6 10-68,6-14-12,4 4-21,8-21-191,3-5-639,8-8-313,7-4-718,9-6-2868,9-6 4762,6-2 0,-18 1 0,-6 4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 26989,'-45'1'717,"9"12"-694,33 3 33,7 13-11,8-7 78,7-1-112,7-5-11,0-6 0,0-5 11,-4-4 12,-4-1 44,-4-5 22,-5-2 12,-4-5 168,-3-2-122,-2-3-147,-5-2 0,-2 0 0,-6 1 0,-1 4-57,0 5-873,-8 4-280,8 4-1233,-4 1 2443,12 1 0,4-1 0,2 1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5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5 22473,'2'-3'3150,"-1"1"-2568,-1 48-235,-3-11-145,-3 40-101,-4-22-57,-1-3 136,2-6 156,3-10 23,4-11-23,1-9 33,2-8-177,4-4-192,4-3 0,6-6 0,1-4 0,1-8 0,-2 0 0,-2 1-853,0-1-1242,0-1-5300,1-3 7395,4-3 0,-8 12 0,0 1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0 26832,'-2'61'493,"0"-1"0,-1 32-493,-2-14 0,2-34 0,1-8-168,1-9-56,0-7-112,-1-7 101,1-6 89,-3-3 135,-1-3 11,-3-1 78,-3 0 146,-2 0 102,-2 0 77,0 0 11,-2 0-11,1 0-278,-4 4-125,-1 6 0,-2 9 0,0 8 0,2 6 0,3 2 0,5-2 0,5-1 0,5-4 0,1-4 0,2-4 0,4-6-909,5-7-928,9-3-449,7-10-3171,8-6 5457,5-10 0,-16 7 0,-4 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27583,'30'-18'773,"-6"19"-1367,-24 23-705,-1 11-1077,1-12-6151,-2-2 8527,3-4 0,-1-8 0,1-3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27482,'-30'57'717,"6"-4"-717,21-37-145,2-2-180,2-12 56,4-9 34,3-5-46,3-7 124,-1-4 124,-1 2 33,-4 3 0,-1 7 33,-1 4 1,-3 4-34,1 2 0,-1 1 78,0 5-78,1 3 0,0 7-33,1 2-326,1 3-346,-2-3-696,1-1-2566,0-4 3967,2-5 0,-3-4 0,2-3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6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 24771,'0'-3'2980,"1"0"-2319,-1 3-402,2 37-259,-1-5 0,-2 36 0,-6-16 0,-2 1-24,-3-4-1387,3-4-1659,2-7 3070,0-4 0,5-17 0,-1-4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0:3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0 264 24411,'57'-60'191,"-10"7"440,-36 28-541,-2 0 160,-5 0-105,-1 2 267,-3 3-98,-2 5 265,-2 5-19,-3 5-33,-4 3-46,-3 12-401,-1 7-80,-1 13 0,1 5 0,3 1 0,5-1 0,3-5 0,6-3 0,7-2 0,6-1 0,9-2 0,6-3 0,2-1 0,2-5-1648,2-4-5983,0-5 7631,-1-3 0,-15-1 0,-5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1:05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1221 25443,'-16'2'1031,"3"-1"-740,9-1 45,-1 0 57,0 0 178,-5-1-358,4-2 22,-3-1-77,4 2-158,2-1 0,2 3 0,1-1 0,2 1 0,7 4 0,7 1 0,12 5 0,8-1 0,8-1 0,5-3 0,2-3 0,2-2 0,-2-4 0,-2-4 0,-2-9 0,-2-8 0,-4-5 0,-1-6 0,-4-4 0,-3-3 0,-3-6 0,-5-3 0,2-5 0,-1-5 0,0-8 0,-5 11 0,-1-3 0,-5 14 0,0-2-391,4-18 1,0 0 390,5-25 0,-3 10-320,-3 14 320,-5 17 0,-3 17 0,-5 14 0,-2 9 0,-1 6 755,-2 3-755,1 1 346,0 1-346,-1 1 0,-6 0 0,-4 3 0,-11 1 0,-6 2 0,-6 0 0,-6 1 0,-3 3 0,-2 1 0,2 2 0,4-1 0,7 0 0,8-2 0,6-2 0,7-2 0,4-2 0,3 0 0,2 2 0,2 3 0,6 7 0,5 5 0,12 5 0,8 2 0,8 0 0,6-1 0,5-4 0,21 4 0,-19-11 0,12 2 0,-27-11 0,-5-3 0,-5-3 0,-3-1 0,-6-2 0,-3-4 0,-5-5 0,-2-20 0,-5 1 0,-8-15 0,-8 6 0,-9-2 0,-7 1 0,-3 4 0,2 5 0,2 6 0,2 5 0,-4 1 0,9 9 0,-4-1 0,12 9 0,2 0 0,0 6-819,0 9 819,-5 34 0,6-25 0,0 18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0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7 26541,'-39'-5'1289,"6"4"-1021,20 8-133,1 5-23,1 5-56,3 4-45,2 4 45,3 15-11,5-10-45,7 9 11,6-19-11,7-4 0,3-6-11,11-6 11,-8-3 11,4-6 23,-14-3-23,-4-6 34,-6-2 12,-4-9-57,-4 4 0,-4-7 0,-3 9 0,-2-1 0,0 3 0,-1 2 0,1 3-13,-1 2-99,-1 3-67,1 1-168,2 3-1647,-1 1-180,4 1-5367,0 1 7541,4 1 0,0-1 0,1 1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08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24647,'0'-2'2129,"0"1"-1187,0 1-730,-1 25-144,0-8-35,-1 23-33,0-15-67,-1 2-930,0-3-1099,0-2-7450,-1-3 9546,2-3 0,1-7 0,1-4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0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26205,'39'2'-1647,"-8"1"-1535,-24 0 3182,-3 1 0,-2-2 0,-2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08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26570,'-21'48'1008,"4"-5"-714,16-20-3,0 1-36,2-4-41,4 0-205,3-3-9,4-1 0,3-2 30,-1-4-30,3-2 0,0-4 0,1-3 0,0-2-13,-1-5-1275,-2-1-617,-2-5-3865,-2 2 5770,-2 0 0,-4 5 0,-1 3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10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23986,'17'29'303,"-3"-8"-528,-3-4-1623,-2-7-2040,1 0 3888,1-1 0,-5-4 0,-1-2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2:10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21622,'25'-45'493,"1"6"-516,2 19-469,1 3-2455,3 3 2947,-3 4 0,-12 5 0,-5 2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8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22451,'1'-3'2600,"0"0"-1323,-1 3-1098,3 18-55,0-3-80,1 17-44,-3-6 0,-1 2-145,-1-1-538,-2-1-461,0-2-771,-1-5-2983,0-6 4898,2-6 0,1-4 0,1-3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25476,'35'12'539,"-7"3"-203,-24 5 44,-1 1-122,-7 0-67,-3 1-12,-5-1-112,-2-1-55,-2-2-12,1-3-12,-1-1-144,1-4-69,2-2-167,2-2-291,2-3-449,2 0-1278,3-2-7421,1-1 9317,4-2 0,-1 2 0,1-2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25051,'-7'34'773,"3"-5"-750,9-14-23,3-4 22,6-4 34,2-3 11,0-3 112,-1-4 157,-2-3 56,-5-4 1,-4-2-91,-2-1-66,-2-1-124,-3 0-112,-2 2-79,-2 2-492,1 2-561,1 5-1311,3 1-7388,1 1 7983,3 1 0,-1 0 1,2 0-1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9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27393,'-10'35'392,"2"-6"-392,5-13 11,2-3-11,1-1 0,0-2-22,2-1-34,2-2-68,2-3-212,3-1-191,-1-3-257,1 1-381,-1-2-1368,1-2-7298,-1-2 9356,3-4 0,-6 5 0,0-1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 22911,'-2'-1'3507,"1"0"-2532,1 1-818,-21 6-1,13 0-100,-16 7 34,18 0-56,1 1-12,2-1-11,1 0-11,1 0-56,1-1-358,0 1-460,1-1-796,1-3-1882,3-2-6279,2-3 9302,2-2 1,-4-2 0,-1 0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0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25925,'48'-33'1557,"-11"8"-1456,-9 12-90,-12 7 1,-4 1-12,-2 2 22,-5-1-22,-2 1-146,-2-1-10,-1 1 66,-3-1 90,-3 3 34,-6 2 223,-3 7 146,-4 6 34,-1 7-133,0 3-304,3 0 0,4-2 0,3-3 0,5-3 0,2-3-35,3-3-917,3-2-818,4-4-5827,7-2 7597,4-5 0,-8 2 0,0-3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0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28671,'35'10'-763,"-2"-2"-1321,-9-9-5076,-4 0 7160,-2 0 0,-9 0 0,-3 1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0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2 25476,'-33'-1'2186,"6"1"-2086,15 2-88,6 1-24,3 4 24,7 3-12,4 3 22,6 3 0,2 2-22,-2 2 34,-4-1-23,-3-1 34,-5-3 0,-3-2-23,-5 0-22,-6-3 0,-6 1-213,-3-3-358,2-2-605,2-2-1312,6-2-7343,5-2 9496,4-4 0,2 3 0,0-2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27785,'-21'43'829,"4"-7"-818,15-21-11,2-4 0,4-3-56,2-4-34,4-2-11,2-5 23,0-2 56,0-5-1,0-1-33,-3 1 23,-1 2-35,-2 2-21,-2 3 89,-2 2 0,0 5 56,-2 4-56,0 5 0,0 2-23,0-2-492,2-2-527,1-4-1333,3-4-7456,2-2 9507,1-6 0,-3 4 0,-2-4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0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27393,'-7'50'1064,"0"-2"-963,1-13-90,-1 2-11,0 0-527,0-2-851,2-3-2330,2-5 3708,1-6 0,1-10 0,1-4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1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23594,'0'-1'2701,"0"0"-2063,0 1-459,-9 21 35,4-8-125,-6 17-89,8-16-22,2-4 22,1-3-67,2-4-158,2-1-21,2-5-46,2-4 124,1-4 135,-2-2 33,-1 1 0,-1 3 0,-2 2 11,-1 4 67,0 1 124,-1 4-34,0 2-123,0 3-23,0 3-22,-1 0-11,0 0-224,1-2-796,0-4-2016,0-1 3047,2-4 0,-1 0 0,0 0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27964,'-6'65'707,"2"-14"-707,-1 3 0,3-18 0,0-3-1088,1-2-144,0-5-1234,1-3-7365,-2-4 8098,-1-6 0,1-6 0,0-5 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24468,'37'-20'-1967,"-3"5"1,-24 15 0,-1 0-1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35 26395,'-41'10'1076,"5"2"-650,20 6-124,3 2-89,6-3 0,4 0-167,7-3-46,6-4 0,7-3 0,3-4 0,0-3 0,0-6 0,-3-5 0,-4-7 0,-4-3-707,-4-2-414,-4 2-683,-8 1-4269,-5 3 6073,-11 3 0,10 7 0,-2 2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2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27258,'87'13'706,"-32"-7"1,5-1-1959,18-1 0,7-1 1252,-15-2 0,3 0 0,3 0 0,10-2 0,3-1 0,3 0 0,-17 0 0,1 1 0,2-1 0,0-1-664,4 0 1,2-1 0,0 0 0,1 0 663,2 1 0,0-1 0,1-1 0,-1 1 0,1 0 0,0 0 0,0-1 0,-1 1-100,-1 0 0,-1 0 0,0 1 1,-2 0-171,-3-1 1,-1 1 0,0 0 0,-2 1-2055,18-1 1,-2 1 0,-3 0 2323,-7 0 0,-3 1 0,-7 1 0,-6-1 0,-8 1 0,24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3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23874,'-2'1'2992,"1"0"-2308,1-1-147,23 0-234,-3 0-169,20 1-56,-10-1-66,-1 0-12,-4-1-12,-3-1-648,-4 0-259,-4 0-717,-4 0-1187,-4 1-3867,-3 1 6690,-2 0 0,-1 0 0,0 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3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25947,'-26'45'1087,"4"-2"-963,11-13 32,3 1-44,3-1 0,3-1 12,1-4-24,6-2-66,2-5-34,6-3-67,3-5-392,3-5-617,3-5-997,4-8-2521,2-7 4594,0-9 0,-12 9 0,-4 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3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27281,'-17'36'683,"3"-3"-683,11-15 0,0-1-549,1-1-347,1-3-808,0-4-1601,1-3-5905,0-3 9210,1-3 0,-1 0 0,1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19168,'2'-2'4224,"0"1"-3809,-2 1-415,20 0-191,-12 2-1467,15 2-3821,-18 3 5479,-1 2 0,-2-5 0,-1 0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4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25947,'-20'34'863,"4"-4"-515,14-20-46,1 1 34,1 1-67,0 0-68,3 1-77,2-1-46,4 0-67,4-3-11,2-4-33,2-2-270,3-6-447,1-5-326,0-5-1142,2-7-7610,-1-5 9828,0-2 0,-9 11 0,-3 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4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24871,'-3'0'1715,"0"0"-1357,3 0-201,0 0-112,26-4-33,-13 1 10,20-3-22,-20 2 0,-2 1 0,-3 2 67,-2 1 168,-3 1 236,-2 5-158,0 4-89,-4 6-100,-2 3-91,-4 2-33,-1 2-67,0-1-415,1 0-279,1-2-561,2-3-2455,2-5 3777,3-6 0,1-3 0,0-3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25992,'22'4'-4448,"-3"-4"-2601,-11-8 7049,0-2 0,-4 3 0,-1 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4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25959,'-2'35'548,"0"-3"-548,-1-13 0,0-1-772,2-2-9059,1 1 8394,6-7 1,-4-1 0,5-7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5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38 18787,'-2'0'4908,"1"0"-3922,1 0-460,-3 0-369,2 0-101,-3 0 0,4 0 102,0 0-125,4-1-10,1 0-23,5 0-79,2-2-414,2 0-482,2-2-571,1-1-1883,-1-1-5411,0 2 8840,-4 1 0,-6 3 0,-2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 23224,'1'-1'2241,"1"0"-1971,-2 1-270,-19 22-124,9-9-425,-16 18-897,15-17-3047,1 0 4493,1-2 0,5-6 0,1-2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6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21745,'2'0'3104,"-1"0"-2330,-1 0-730,13 19-44,-7-12-191,9 14-649,-8-18-1143,-1-1-4863,3-1 6846,2-3 0,-5 1 0,-1-1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26832,'39'0'-347,"-6"0"-897,-18 0-1737,-2 0 2981,-4 0 0,-4 0 0,-2 0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24905,'-45'50'2084,"12"-12"-2084,5 0-112,16-16-448,4-4-886,5-7-4638,5-6 6084,6-7 0,-3 1 0,3-3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26843,'-10'33'157,"2"-4"-157,8-15-336,0-1-661,0-1-493,1-1-1547,1 0-6794,2-3 9521,0-3 0,-2-2 0,0-2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25813,'0'37'-583,"0"-5"-639,0-21-2934,0-2 4156,0-3 0,0-3 0,0-3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7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16344,'29'-7'-653,"-6"2"1,-18 5-1,-3-1 1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7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24748,'-24'35'1603,"7"-9"-1234,13-14-122,4-6-45,0 0-23,3-2-45,2 0-78,4-2-33,2-1-23,2 0-34,1-1-414,2-4-829,1-3-1525,1-6 2802,0-3 0,-7 7 0,-3 1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7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27852,'33'10'0,"-4"-3"-78,-19-7 22,-2 1 33,-1-1 23,-1 0 0,-3 1 23,0 0 133,-3 1 304,1 3-169,-3 3-245,-2 5-46,-4 4 0,-2 3 0,-1 0 0,2-1-259,2-5-783,3-2-705,2-7-5660,2-3 7407,1-2 0,0-1 0,0 1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8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23213,'2'-3'2129,"-1"1"-1905,-1 2-202,0 0-436,16 0-2354,-9 1 2768,13-1 0,-16 0 0,-1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28457,'-17'47'214,"3"-11"-214,6-7 0,5-11-763,2-6-1254,1-2-6566,2-3 8583,1 0 0,0-4 0,-1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9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 26530,'-2'0'1076,"4"1"-684,6 0-112,5 0-112,3-1-124,4 0-10,3 0-34,0 0-34,2-3-279,-2-1-370,-3-1-203,-4 0-795,-4 2-1635,-3 1 3316,-3 1 0,-3 1 0,-2 0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26989,'-32'17'807,"4"0"-796,17-3-11,2-1-45,0 1-559,3-2-248,0-1-627,3-1-1401,2-2-6006,0-1 8886,3-3 0,-2-2 0,2-1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9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26989,'26'-9'404,"-3"5"-404,-17 7-270,0 3-704,0 2-1122,-3 0-5422,-1 3 7518,-1 0 0,-1-4 0,0-2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26160,'-3'17'-291,"2"-1"-494,1-11-795,0 0-3193,0-1 4773,-4 1 0,2-2 0,-2-1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1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27886,'48'-8'785,"-10"2"-785,-5 5-91,-3 0-1074,-9 0-1043,5-1-7623,-12 1 9050,0-1 1,-7 1 0,-1 1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20434,'1'-3'4157,"-1"1"-3496,0 2-661,1 2-549,0 1-403,0 1-1244,-1 2-4146,1 0 6342,-2 1 0,1-3 0,0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27628,'22'-11'773,"1"3"-706,-2 6-45,2 2-10,0 0-12,2 0-538,-1 0-156,0-2-259,-3-1-784,-2-1-1882,-3 0 3619,-2 1 0,-8 2 0,-1 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2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27572,'42'-7'-314,"-4"1"-997,-18 1-2016,0 1 3327,1 0 0,-9 1 0,-3 2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26160,'23'18'415,"-4"-6"-236,-12-21 45,-2-3 12,-4 0-192,-4-2-44,-2-1-67,-2 2-594,0-1-1278,3 2-4223,3-1 6162,8 0 0,-5 5 0,5 3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2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 26418,'-29'21'571,"6"-1"-414,19-1 11,2-1 12,5-3 10,4-3-78,5-4-56,3-5-45,-1-3-11,0-7 0,-2-3-168,-3-5-201,-3-1-360,-1 1-627,-1 0-1378,-1 2-4493,0 2 7227,2 0 0,-2 5 0,-1 2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26888,'0'35'235,"-1"-5"-795,-1-15-896,-1-2-2163,-1 0 3619,-1-2 0,2-4 0,0-3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23404,'36'-13'-1922,"-4"2"0,-24 8 1,-2 2-1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3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26720,'-32'27'841,"7"-1"-707,21-8 45,1 0 57,5-3-1,2-1-22,4-5-100,3-3-113,0-3 0,1-8 0,-1-4 0,1-5 0,-3-3 0,-1 0-192,-3 2-592,-3 3-460,0 3-1255,-2 5 2499,-2 3 0,2 1 0,-1 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26799,'-5'31'-4572,"2"-7"-4381,3-19 8953,1-2 0,-1-1 0,1-1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25028,'1'31'-3316,"0"-5"-6007,-1-19 9323,0 1 0,0-5 0,0 1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23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28671,'32'7'0,"-2"-1"0,-9-6 0,-1-1-1110,-1-3-313,-1-2-3127,-1-2 4550,-1 0 0,-7 4 0,-3 1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6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22978,'3'0'3227,"-1"0"-2757,-2 0-436,0 23-34,1-12-414,0 19-618,1-19-1691,0-1-7108,-1-2 9132,-2-1 0,1-4 0,0-1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6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24771,'-4'0'3025,"2"0"-2150,2 0-875,20 9 0,9-5 0,26 7 0,6-8 0,5 0 0,-1 2 0,-2-1 0,-4 2 0,-4 0 0,-3-1 0,-3-2 0,-7-1 0,-8-1 0,-10-1-1189,-9-1-906,-8-1-4874,-7 0 6969,-8 1 0,4 0 0,-4 1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25623,'-39'30'1535,"4"-2"-1401,9-8-112,5-3-22,3-2-56,5-3-392,3-3-627,4-3-1144,2-3-7612,3-1 9358,0-4 1,1 2-1,0-2 1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23404,'3'1'3787,"5"24"-3182,-3-9-325,7 21-224,-1-17-56,-1-2-235,1-3-448,-1-3-393,-1-1-919,-1-2-4314,-3 0 6309,-2-1 0,-2-4 0,-1 0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7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26463,'-6'31'11,"1"-4"-459,5-16-527,1-2-1288,0 0-6276,1-1 8539,-1-2 0,-1-3 0,0-1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28636,'39'19'35,"-1"-4"-35,-11-10 0,2-2 0,0-2 0,-2-1 0,0-3 0,-4-1-1009,-2-3-202,-4 0-1254,-3 0-7366,-5 0 9235,-2 1 1,-4 2-1,-2 2 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28177,'53'2'494,"-3"0"-494,-14-4 0,0 0 0,0-2 0,-3 0 0,-2 0 0,-2 1 0,-4 1-438,-3 0-402,-4 0-135,-3 0-751,-5 2-1826,-3-1 3552,-4 1 0,-1 0 0,-2 0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8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28087,'34'10'-661,"5"-3"-526,-18-7-1212,6-2-7432,-10 1 9300,-1-1 0,-7 1 0,-3 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39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21 24143,'-12'30'874,"6"-5"-212,13-17 10,5-2-258,1-1-123,1-4-10,-1 0-1,-2-3 101,-3-2-113,-2-3-178,-3-3-79,-1-1-11,-2-1-291,0 0-291,-1 1-169,-1 1-650,-2 2-1893,-2 3 3294,-1 2 0,3 2 0,1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0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28412,'33'67'259,"3"2"-259,2-8 0,4 3-1100,1-1 1100,-2-3 353,-1-5-353,-4-4 181,-3-8-181,-7-8-57,-8-9-1702,-7-7-488,-6-7 2247,-11-4 0,4-5 0,-6-1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0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0 484 27729,'55'-53'471,"-7"15"0,5 0-471,-11 11 0,1 1-446,18-10 0,1 1 446,-16 10 0,-1 2 0,42-23 0,-7 5-1277,-8 5-4191,-8 7 5468,-11 11 0,-24 9 0,-10 6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1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28446,'36'5'225,"26"-4"-225,-9-5 0,26-1 0,-13 1 0,4 2 0,-4 2 0,-4 4 0,-7 2 0,-9 3 0,-6 1 0,-7-1 0,-7-2 0,-7-2 0,-6-1 0,-6-2 0,-4-2-259,-2 0-1858,-1 0-2657,-3-2 4774,-3 0 0,2 1 0,-1 0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1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23930,'-36'16'1669,"4"0"-1444,19-7-23,2 2-79,2-2-78,1 2-45,0-2-67,2 1-528,-1-1-514,2-1-1468,-1-2-5513,3 0 8090,0-3 0,2-1 0,1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2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24401,'32'11'1782,"-3"0"-1592,-12-1-156,0-1-34,0 0-236,-2 0-638,-2-2-1075,-1-1-4897,-3 0 6846,-2-1 0,-3-3 0,-3 0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25174,'0'31'-639,"0"-5"-1703,0-19-7489,0-2 8683,0 0 1,0-3 0,0 0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2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23975,'-3'0'2689,"0"0"-1826,3 0-112,21 0-358,0 0-393,24 0 0,-2-1 0,2 0 0,0-1 0,-3 1 0,-4 0 0,-3 1 0,-3 0 0,-2 0 0,-5 1 0,-4 1 0,-3 0-1222,-5 1-997,-3-1-3989,-3 0 6208,-1 0 0,-4-1 0,0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3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27527,'42'4'1144,"2"-1"-1144,-4 1 0,3-1 0,-1-1 0,-4 0 0,-4-1 0,-4 0 0,-3-1 0,0 0 0,-3 0 0,-3-2 0,-3-1-830,-5-2-459,-3-2-1120,-2-1-7422,-3 2 9115,-2 0 0,-2 3 0,-1 2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22866,'-2'0'2554,"1"0"-851,1 0-1176,29 4-23,-9-2-168,25 2-155,-16-3-181,0 0 0,0 0 0,-1-1 0,0 1-80,0 0-379,-1-1-213,-2 2-68,-2-1-638,-5 2-3104,-4-1 4482,-5 0 0,-4-1 0,-3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5:43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50 24379,'-18'32'940,"4"-3"-704,14-13 67,1 0-1,2-1-44,3-2 111,2-4 13,2-3-35,1-3 67,2-4-156,2-5-146,1-5 34,-1-4-23,-4-2-78,-3-1-45,-5-1-12,-1-1-111,-5 0-258,-3 1-291,-4 3-191,-4 4-1209,0 4-7759,-2 4 9176,0 2 1,7 2-1,2 0 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5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1 25241,'-55'11'1961,"4"2"-1804,21 1-45,0 6 168,3 3-56,3 6-78,4 2-101,6 4 89,7 3-22,5 3-90,12 2 46,8-1-35,15-4-22,11-8-11,12-13 34,7-8-45,4-13 33,-1-9-22,-6-10 80,-9-6-80,-12-4 0,-13-1 0,-12-3 0,-7-1 0,-13-2 0,-8-4 0,-11 1 0,-7 4 0,-5 7-337,1 14-1165,4 11-1063,5 17 2565,4 29 0,12-19 0,1 13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5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28671,'70'20'0,"-2"-4"0,-8-9 0,1-4 0,0-1 0,-3-2 0,-4 0 0,-5 0 0,-5-1-830,-9-1-862,-8-1-1569,-10 1 3261,-9 2 0,-5 0 0,-3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26104,'-20'43'2487,"2"-1"-2407,7-6-80,2 0 0,2 1 0,3-1 0,2-2-181,1-2-1186,5-5 46,6-3-3778,8-8 5099,10-6 0,-12-7 0,0-3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6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26071,'47'-9'918,"-2"3"-6500,-10 14 5649,-2 4 1365,-7 7-1353,-10 2 66,-7 3 12,-9 1 904,-8 1-837,-6 2 34,-6 2-113,-1-1 3337,-1 2-3268,1 2-214,1 1 0,1 3 0,3 1 0,4-1 0,3 0 0,4-3 0,4-4 0,1-3 0,5-6 0,3-6 0,7-7-1446,5-6-1412,7-12 2858,4-7 0,-11 5 0,-4-1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6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28671,'-19'49'0,"-1"5"0,2 0 0,-1 5 0,1 1 0,4-2 0,5-7 0,4-7-24,7-9-2396,8-9-3171,7-9 5591,12-9 0,-12-5 0,-1-3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6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28625,'48'1'-11,"-1"-1"-594,-9 1-314,-4-1-336,-6 0-1669,-7 1 2924,-7 4 0,-7-3 0,-5 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7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28671,'55'11'0,"-2"-7"-24,-11-11-1264,0-4 246,-1 3-4090,-2 3 5132,-3 5 0,-17 0 0,-6 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7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27818,'-16'55'292,"0"1"-292,5-3-180,0 2-458,2-1-460,1-4-1043,3-8-3080,3-10 5221,1-12 0,1-9 0,0-8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7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26597,'-7'60'841,"1"-1"-640,11-9 12,3 3 0,7-2-79,2-1-22,3-8-22,1-9-57,0-10 1,-1-12 11,1-6-45,0-13 0,2-6-437,0-11-280,0-5-515,1-1-1290,-2 1-7309,2 4 9106,0 5 1,-10 10 0,-3 4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8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44 24692,'-38'18'2163,"5"0"-1771,12-1-179,7 3-23,6 2-33,6 0-56,11 1-101,8-3 11,10-4 0,6-4 1,3-5-12,-1-3 56,1-3 78,-3-7 23,-4-5 78,-6-8-88,-7-6-147,-6-1 0,-6-3 0,-3 1 0,-7 1 0,-4 3 0,-10 4 0,-21 4 0,8 8 0,-11 3-1110,20 9-1255,10 2-6487,8 3 8852,15-1 0,-5-4 0,6-1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8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10 26451,'-52'-5'1961,"8"1"-1702,25 3-259,8 1 0,7 3 0,7 5 0,7 7 0,8 7 0,4 5 0,1 2 0,-3 2 0,-5-2 0,-6 1 0,-5-1 0,-11 0 0,-5-1 0,-9-1 0,-5-3 0,-1-3 0,1-4 0,2-4 0,5-5-259,4-4-1399,5-2-1928,6-1 3586,3-5 0,1 3 0,1-2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 23773,'-1'0'2757,"0"0"-1211,1 0-1132,30 0-233,-6-2-181,29-1 0,-15-3 0,-1 0 0,-2 1 0,-4 2 0,-4 1-528,-4 2-940,-5 2-1512,-6 2 2980,-6 4 0,-3-2 0,-3-2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28671,'-9'37'0,"3"-2"0,9-9 0,0 3-1233,4 3-919,1 3-3932,0 3 6084,-1 2 0,-3-18 0,-1-5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49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28322,'-14'53'349,"0"-2"-349,3-15 0,2-5 0,2-8 0,3-10 0,3-7 0,1-4 0,2-7 0,4-4 0,4-9 0,5-4 0,2-3 0,2 1 0,2 2-1357,3 3-1242,1 5-7232,1 3 9493,2 6 0,-13 2 0,-2 2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6:5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63 26317,'-46'37'2050,"6"-2"-1746,21-7-304,5-2 0,6-2 0,5-5 0,13-6 0,4-5 0,10-4 0,1-5 0,-1-5 0,-3-4 0,-6-8 0,-4-4 0,-6-5 0,-3-3 0,-4-2 0,-4-1 0,-6 4-1424,-6 6-2867,-7 8 4291,-8 7 0,14 6 0,1 2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8:05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26608,'6'70'2063,"31"-12"-2063,9-44 0,11-9 0,11 3 0,4 0 0,11 1 0,2 1-946,7 1 1,1 1 945,-26-3 0,0 1 0,0-1-713,4 1 0,1 0 1,0 0 712,6 0 0,1-1 0,2 0 0,3-2 0,1 0 0,1-1-198,3-1 1,0-1 0,1-1 197,-1 0 0,1-1 0,-2 0 0,-3 0 0,-1 0 0,-2-1 0,-6 1 0,-1 0 0,-2 0 0,22 2 0,-4 1 0,-13-1 0,-6 0-594,-13 0 0,-4 1-3597,26 1 4191,-32 0 0,-24-4 0,-18 1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8:2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23661,'4'-1'3261,"0"0"-2533,36 3-89,-7 0-257,40 1-382,-10 2 0,9-2 0,9 1 0,7 1 0,6-1 0,5 0 0,-48-2 0,1-1-158,0 0 0,0 0 158,-1-1 0,0 0 0,49 0 0,-4-2 0,-2 0 0,-2-3 0,-4 1 0,-7 2 0,-9 1 0,8 1 0,-29 4 0,5-1 0,-31 2 0,-6-1 316,-4-1-316,-2 0 0,-5-1 0,-1-1 0,-5 0-4292,0-1 4292,-11 0 0,7 0 0,-6 0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8:3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80 25308,'-3'0'3363,"1"0"-9024,55-1 5661,9-7-539,-2 2 1,6 0 538,0-3 0,2-1 296,11 1 1,2 1-297,6 1 0,3 2 0,4 1 0,1 1 0,1 0 0,-1 3 0,-2 2 0,-1 3 0,-5 1 0,-1 3 0,-6 2 0,-2 3 0,-6 1 0,-2 1 0,-6-2 0,-3 0-544,-7-1 1,-1-3-1416,32 4-3812,-19-7 6264,-18-6 1,-23-1-1,-11 0 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8:59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27123,'62'-19'236,"-3"-5"-213,-15-10-5650,-7 4 5694,-9 7 1947,-10 9-1667,-10 7 736,-4 3-1070,-4 5-13,0 7 0,0 9 3392,-2 13-3392,-3 9 0,-3 5 0,-3 5 0,-8 24-326,6-17-727,-5 13-392,10-29-1738,4-8 3183,4-11 0,0-11 0,2-5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8:59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636 92 25813,'-82'-48'1546,"4"13"-1344,17 27-79,-4 17 135,-2 12-34,1 19-12,4 18-1004,6 14 827,11 13-35,27-38 0,3 2 104,5 3 0,3 0-104,3 1 0,5-1 0,6-1 0,6-2 0,24 38 0,23-18-3113,16-22 3113,14-22 0,9-14-125,-48-15 0,0-4 125,-1-2 0,-1-3 0,38-29 0,-16-9 0,-20-8 0,-19-4 0,-17-6 481,-10-3-481,-19-1 0,-11-3 0,-19 1 0,-13 3 0,-12 10 0,-11 15-1966,-11 17-7865,-8 17 9188,44 13 1,4 3 0,-9-1 0,10 5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00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28345,'75'12'326,"-2"1"-326,-21 5 0,-2 1 0,-7 2 0,-9 0 0,-10 1 0,-10 4 0,-7 2 0,-13 6 0,-11 5 0,-13 3 0,-12 0 0,-2-2 0,-1-4 0,7-6 0,4-6 0,6-5 0,4-3 0,3-4 0,4-3 0,5-4 0,5-2 0,4-3 0,2 1 0,1 1 0,7 3 0,18 7 0,3-6 0,19 3 0,-5-8 0,7-10 0,5-5 0,4-14 0,3-5-1973,1-6-5139,-4 2 7112,-7 5 0,-23 14 0,-10 6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00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603 177 23549,'-91'-8'2690,"5"2"-2242,7 11-23,6 11-88,5 15-46,7 17 0,9 14-145,11 16-12,12 14-1102,20-40 1,3 3 1040,0 3 1,4 2-74,6 1 0,4 1 62,3 0 1,4-1-63,8-3 0,6-3 0,4-4 0,5-4 0,4-6 0,5-6 0,3-6 0,3-5 0,2-7 0,1-5 0,1-4 0,1-4 0,-2-7 0,0-5 0,-3-2 0,-1-4 0,-5-6 0,-3-5 0,29-31 0,-17-13 0,-15-8 0,-12-11 0,-12-9 0,-11 44 0,-3-1 0,-7-4 0,-4 0 0,-2 0 0,-5-1 0,-6 2 0,-6 1 0,-2 4 0,-4 3 0,-2 5 0,-3 3 0,-2 4 0,-2 3 0,0 5 0,-1 3-1255,-43-17-802,2 12-7774,6 10 9804,5 9 0,33 6 0,11 4 1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10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28177,'87'-5'247,"-37"1"0,0 0-3078,5-2 1,1-1 2830,7 2 0,1 0 0,4 2 0,2 1 202,0 0 1,0 3-203,1 2 0,-1 1 344,-3 1 0,-1 1-344,-7 1 0,-3 2 0,42 9-1446,-20 0-8146,-19 2 9592,-18 0 0,-20-8 0,-12-2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1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33 25331,'-4'-1'3047,"1"0"-2754,55-9-293,3 4 0,0 0 0,6 0-536,-5 4 1,0 1 535,9 2 0,2 2 0,5 1 0,2 2-527,5 2 0,3 1 527,6 3 0,2 1 0,6 1 0,1 0 0,-31-4 0,1 1 0,0-1 0,31 6 0,-2 1 0,-7-1 0,-4 0 0,-12 0 0,-3-1 0,-15-2 0,-3-1-288,21 4-1897,-32-8-6062,-21-5 8247,-27-9 0,4 5 0,-8-5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3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6439,'5'2'886,"-1"0"-718,-4-2 1434,0 0-1266,25 14 146,-13-7 45,21 12-393,-20-9-55,1 0-46,-1-2-33,1 2 0,-2-1-33,1 1 33,-2-1-56,1 3-248,-2-1-4255,-3 2 4559,-3-1 0,-2-4 0,-1-3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39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28513,'51'9'158,"2"0"-158,-4 2 0,6 1 0,6-2 0,2-1-774,2-1-1366,-1-2-7691,-2 0 9339,-3-1 0,-27-2 0,-9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49:40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20763,'55'0'168,"0"-1"1,4 1 0,2 0 781,0 2 1,1 1-951,12-1 0,3 1 0,10 2 0,2-1 19,7 1 1,2 0-20,-30-2 0,2 0 0,-1 1 0,0 0 0,1 0 0,-1 0 0,1 1 0,0-1 0,-1 1 0,-1 1 0,0 0 0,0-1 173,30 4 1,-1 0-174,-7 0 0,-3 0 0,-10 1 0,-4-1 0,-11 1 0,-6 1 414,24 9-5009,-34 2 4712,-25-1 1,-15-9-1,-6-2 1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4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26597,'95'0'1037,"-41"0"0,1 1-1037,4-1 0,1 0-895,12 0 1,3 1 894,8-1 0,2 0 0,9 0 0,3 0 0,-27 0 0,1 0 0,2 0-901,5 0 0,1 0 0,2 0 901,6 0 0,2 0 0,2 0 0,4 0 0,3 0 0,0 0-199,-20 0 0,1 0 0,1 0 0,0 0 199,3 0 0,0 0 0,0 0 0,1 0 0,1 0 0,0 0 0,1 0 0,-1 0 0,-1 0 0,-1 0 0,1 0 0,-2 0 0,-3 0 0,0 0 0,-1 0 0,-1 1 0,18 1 0,-1 0 0,-2 0 0,-10 0 0,-2 0 0,-2 2-60,24 1 1,-6 2 59,-17-2 0,-6 1 0,-15 0 0,-6 0 488,18 7-3033,-31 2-2426,-23 4 4971,-16 2 0,-1-9 0,-4-1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5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26317,'48'9'-789,"-15"-2"1,-21-7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28490,'26'41'-9831,"-1"-7"9507,-8-27 0,-8-4 1,1-1-1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6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7 25174,'-3'-4'1871,"0"2"-1815,3 2-56,-34 14-650,18-6-1669,-27 12 2319,31-12 0,5-3 0,4-1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6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27214,'-54'23'-2343,"7"-4"-1511,30-13 3854,0 2 0,7-3 0,2 1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4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15 24423,'-2'-7'2678,"1"2"-2285,1 5 592,0 0-850,14 0-78,-6 0-57,11 2 0,-11-2 0,-2 1-337,-3 0-739,-1-1-896,0 0-4000,3 0 5972,2-3 0,-2 3 0,0-3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4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68 23616,'-4'0'1860,"2"0"-1523,2 0-169,0 0-112,-5 45 67,1-18 56,-3 36-33,2-32 0,3-7 66,1-6 170,1-7 167,0-6 22,0-5-245,0-13-326,0-9 0,2-12 0,-1-3 0,1 0 0,-1 5 0,-1 4 0,0 6 0,0 3 0,0 4 0,0 3 0,0 2-3284,0 4 706,0 3 1,0 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5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28671,'45'10'0,"25"-2"-1128,-16-6 0,6 0 1128,15-1 0,5 0-614,12-1 1,5 0 613,-24-2 0,1 0 0,3 0-257,7 1 0,2-1 0,1 0 257,7-2 0,1 1 0,1-1 0,-20 2 0,1 0 0,0 0 0,1 0 0,2 0 0,0 1 0,1 0 0,0 0 0,0 0 0,0 0 0,1 1 0,-1-1 0,0 1 0,1 0 0,-1 0 0,0 0-334,-2 0 1,1 0 0,-1 0 0,-1 0 333,22 0 0,-1 0 0,-2 0 0,-8 0 0,0 0 0,-4 0-78,-10 0 1,-1 0 0,-5 0 77,17 1 0,-7 0 105,-18 0 1,-7 0-106,12 1 1169,-34 0-1169,-22-2-890,-21 0-2258,-7 0 3387,-14 0 1,14 0-1,1 0 1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02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 28401,'5'-26'270,"9"6"-270,21 15 0,10 3 0,11 1 0,13 1 0,14 0-340,10 0 340,-42 0 0,-1-1 0,2 1 0,-1-1 0,49-1 0,-8-2 0,-5-3 0,-6-3 0,-1-2 0,-5-1-527,-3 1-1860,-8 4-7339,-12 4 9726,-13 2 0,-19 2 0,-10 0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1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28671,'62'37'0,"-6"-4"-393,-21-17-963,2-2-784,6-1 2140,-1 0 0,-16-7 0,-6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1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 28110,'-19'-2'561,"15"6"-561,29 2 0,26 4 0,27-6-339,-27-2 0,3-1 339,10 0 0,3-1-305,6 1 0,3-1 305,3 2 0,-1 0 0,0-1 0,-1 0 0,-4 0 0,-1 0 0,-7-1 0,-1 0 0,-7 0 0,-2 0 0,40-1-942,-20-4-1579,-18-2 2521,-20-1 0,-18 3 0,-11 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3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23773,'-58'5'3283,"6"-2"-2420,22-2-191,9-1-592,9 0-80,7 0 0,8 0 0,17 0 0,20 0 0,32 0 0,27-1 0,-41 1 0,4 0 0,4 0 0,2 0 0,3 0 0,0 1 0,2 2 0,0 1-385,1 0 1,0 2 384,0 0 0,0 1 0,-5-1 0,-2 1 0,-3-2 0,-3 1 0,-6-1 0,-3 0-1110,35 5-4525,-19-1 5635,-23-2 0,-21-4 0,-14-1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3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28671,'64'11'0,"0"0"0,4-1 0,1-3 0,1-8 0,1-4-982,8 1 1,1-1 981,7-3 0,1-1 0,3 0 0,1 0 0,2 0 0,1 0 0,-1-1 0,0 2 0,-4 0 0,-2 0 0,-3 2 0,-2 0 0,-5 2 0,-1 0-2056,-4-1 0,-1 1 2056,-3 1 0,-6 0 0,12-2 0,-23 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3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27998,'-7'-2'436,"10"0"-290,16 1-55,12 1-91,6-1 0,2 1 0,0 0 0,-2 0 0,-3 2 0,-3 0 0,-4 2 0,-4-1 0,-3 0 0,-2 0 0,-2 1 0,-2 1 0,-2 4 0,0 2 0,-2 3 0,-1 1 0,-2 2 0,-2-1 0,-2 1 0,-1-1 0,-2 0 0,-10 10 0,0-8 0,-11 5 0,3-11 0,-1-1 0,-1-3 0,-1-1 0,-3 0 0,-12 1 0,9 0 0,-9 1 0,14 1 0,0-2 0,3 3 0,0-1 0,3 0 0,3-1 0,-2 5 0,5-2 0,-1 3 0,6-5 0,2 1 0,2-2 0,1 2 0,0 1 0,3-1 0,9 4 0,3-3 0,9 0 0,0-4 0,1-2 0,4-2 0,-1-1 0,4 0 0,14-2 0,-8 0 0,9-1 0,-18 0-1390,-4 0-807,-5 0-6161,-3 0 8358,-1 0 0,-8 0 0,-1 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22642,'1'-5'2353,"0"0"-1961,-1 5 359,0 0-572,4 50-56,-2-13-44,3 45 33,-1-27 11,0-1 0,3-8 90,1-9 11,0-11 0,-1-12 23,3-7 134,2-10-180,7-12-134,4-13-55,3-14-12,1-4-101,-3-1-448,0 4-359,-1 6-582,1 6-2129,2 6 3619,2 4 0,-13 10 0,-1 4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64 26787,'-37'56'595,"8"-6"-495,27-23-55,1 0 11,6-4-11,6-3-34,8-8 0,5-6 57,2-7 10,-2-12 79,-2-8 0,-5-12-34,-5-3 22,-7-2-33,-2 1-33,-5 4-46,-6 4-33,-4 8-145,-5 7-426,-1 8-528,1 4-8732,8 18 9731,6-3 1,3 5-1,3-9 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26787,'-52'32'1401,"8"2"-1143,31-3-57,3 3-177,5-1-24,1-2 0,3-2 0,7-4 0,5-4 0,8-5-673,6-7-638,6-5-1300,3-12-7220,3-3 9425,3-7 1,-18 7 0,-4 3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3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58 26026,'-65'-30'1300,"6"7"-976,25 20-144,-2 1-68,0 8 33,3 1-33,5 7-56,7 4-33,9 4 10,5 7 46,5 7 44,8 5-56,8-1 24,10-4-91,11-7 0,6-11 0,4-9 0,1-7 0,-1-12 0,-5-4 0,-6-10 0,-8-4 0,-6-2 0,-5 1 0,-5-1-774,-3-6-123,-4 11-604,-3-1-1995,-7 16 3496,-5 6 0,4 2 0,-1 2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28671,'51'-7'0,"1"-1"0,1 0 0,0 0 0,44-7 0,-46 8 0,-1 0 0,1 2 0,-1-1 0,48-4 0,-4 0 0,-4 0 0,-8 4 0,-5 1 0,-4 4 0,-4 1-909,-7 3-1130,-12 3-3575,-15 5 5614,-16 1 0,-12-4 0,-6-2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26485,'64'41'897,"-4"-4"-752,-15-21-10,-4-2-91,-8-2-32,-8-2-12,-9-3 33,-7-3 79,-5 0 202,-3 2-135,-10 3 11,-5 7-65,-9 3-125,3 3 0,4-3 0,9-1 0,3-3 0,4-2 0,8-2 0,7-5-91,16-3-1029,16-12-1032,16-10-5355,17-13 7507,-33 11 0,-2 0 0,10-3 0,-10 4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28671,'51'1'0,"-1"-1"0,42 2 0,-33-2 0,-7 1-438,-8-1-952,-8 0-1175,-10 1-7266,-11 3 9019,-7 4 1,-6-4 0,-2 2-1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26989,'-57'64'1682,"10"-2"-1682,34-18 0,7 0 0,2 0 0,8-2 0,8-4 0,9-4 0,11-10 0,11-10-192,8-8-1253,11-18-1222,6-7-7164,0-14 7815,-5-4 0,-28 16 1,-12 4-1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86 25723,'-2'0'1681,"0"0"-1547,48-4-134,-9-2-145,39-4-461,-28-3-558,-8 0-977,-9 0-7629,-9 2 9770,-8 2 0,-7 5 0,-5 2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28233,'-47'70'438,"11"-7"-438,33-31 0,2 0 0,3 2 0,3-1 0,3-3 0,4 0 0,2-5 0,2-3 0,4-4 0,4-4 0,7-7 0,7-4 0,4-8 0,4-8-237,2-7-1096,0-7-717,0-4-6231,-4-2 8281,-4-4 0,-18 17 0,-7 4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28671,'-10'34'0,"1"1"0,9 1 0,1 0 0,-1-1-57,1-3-1523,0-4-941,-1-4-6499,0-2 9020,-5-5 0,4-7 0,-4-4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5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26451,'0'-7'1580,"0"2"-1468,0 5-504,0 0-527,45-21-840,-22 6-1558,37-18 3317,-34 11 0,-12 10 0,-2 3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5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24748,'0'-1'2387,"0"-1"-2062,0 2-23,-14 51-22,4-18-78,-10 44-146,7-11-179,7-19-695,1 9-907,7-29-3811,3-9 5536,3-6 0,-2-7 0,-1-3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6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501 4 26295,'-56'-2'739,"0"0"0,3 3 1,5 3-582,-16 8-158,8 9 0,8 6 0,9 5 0,7 4 0,8 5 0,8 2 0,8 1 0,10-2-875,21-7-660,22-9-998,30-13 2533,19-10 0,-37-4 0,-9-2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87 27135,'-53'28'728,"13"1"-582,37-3 22,10 1 78,7-1-78,10-5-134,6-7-1,0-7-20,-2-5-13,-5-7 0,-4-8 0,-6-8 0,-4-8 0,-4-3 0,-3-1 0,-9 0 0,-5 3 0,-10 4 0,-6 6 0,0 6-57,2 7-1310,7 4-986,10 4-1569,4 5-1333,14 2 5255,7 4 0,-3-5 0,1-2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8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3 20109,'0'-2'4617,"0"1"-3272,0 1-1110,0 3-56,-3 7 0,-1 9-22,-6 11-45,2 7-45,-3 7 34,2 5 34,1-1-12,-1-1 34,2-5-56,-2-9 44,4-8-77,0-9-1,3-6 0,0-7-33,1-4 10,1-12-32,2-10-1,3-12-11,2-8 11,3-1 23,0 0-34,-3 5 11,-2 5-11,-2 7 22,-1 11-22,-1 8-56,0 5 11,-1 6 45,1 6 0,0 8 23,3 8-23,3 4 0,5 2 33,5-4 79,2-2-22,4-7-23,-1-6 12,1-6-23,-4-4-56,0-2 0,-2 0-191,0-2-358,1-2-414,3-4-875,4-3-4224,2-2 6062,5-3 0,-15 7 0,-2 2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1:59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0 27729,'-59'7'515,"12"3"-515,39 7-11,5 2 11,12 2 0,6 3 0,10 4 22,0 0 68,-5 0 156,-6-1-166,-7-3-80,-4-2 0,-6-1 0,-8-3 0,-8-1 0,-9-3 0,-4-2 0,-3-2 0,0-3-405,-2-1-1107,0-1-1390,0 1 2902,2-1 0,17-2 0,4-1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27191,'-5'-5'583,"0"10"-415,5 18-79,0 15-55,0 10-23,-1 6-11,-3 0-112,-1-1-403,-1-6-113,2-5-414,3-6-841,1-5-2531,3-5 4414,1-5 0,0-10 0,0-4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9 24446,'-4'-5'1994,"0"2"-1635,4 3-169,0 0-123,-14 46-33,9-20-34,-12 40 0,13-28-258,-1 1-369,2 2-415,1-2-964,1-3-2689,1-6 4695,4-8 0,-3-12 0,3-4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9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20177,'0'-3'2678,"0"1"-1625,0 2-795,5 28 44,-1-10-89,4 24-45,-4-16-22,1 0-46,-2 1-32,2-2-24,-1-4 1,0-5 45,0-5-12,-1-6 68,0-3-45,1-4 135,6-9-113,5-10-90,6-13-21,0-5-1,-1 1-11,-7 5 0,-4 8-11,-4 8-617,-2 6-896,1 5-2218,3 2 3742,4 3 0,-4 1 0,-1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9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23202,'-1'-2'1983,"1"0"-7341,0 2 5436,-10 41 1420,4-10-1409,-8 37-33,7-23-56,1-2 703,1-9-1275,3-8-560,1-10-918,1-8 915,0-6 1135,0-9 0,0 5 0,0-6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25970,'63'-49'694,"-9"9"-694,-31 32-112,-2 1-526,-2-1-662,-3 2-1860,-3 0 3160,-6 3 0,-2 2 0,-5 1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0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23404,'0'8'1467,"0"-2"-1467,0-6-728,0 0-1692,37 8-7411,-14-13 9224,28 3 0,-35-7 0,-5 2 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23090,'0'-2'1983,"0"1"-1949,0 1-34,-10 46-616,4-21-1222,-6 37-5580,9-36 7418,1-5 0,2-9 0,0-6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15 23213,'-11'58'1367,"1"-8"-1064,5-29-203,3-8-44,0-6 157,2-5-101,0-17-11,2-3-56,3-15 56,1 4 67,1 2 45,-2 6 11,-2 8-33,-1 6-158,-2 5 12,0 12-11,0 9-34,-1 16-12,-2 9 1,0 1 11,1-3 0,1-8 11,2-9 113,5-9 178,5-10 147,8-6-371,2-8-33,0-7-45,-2-7-90,-2-5-403,-3-3-3529,11-16 4022,-6 12 0,0 1 0,-10 21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24334,'-12'65'1030,"2"-8"-1030,8-29-269,0-5-750,2-4-2567,3-6 3586,3-6 0,-2-4 0,1-3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0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24804,'59'-12'-3014,"-9"3"-5816,-36 7 8830,0 1 0,-8 1 0,0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0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25409,'-42'68'863,"7"-9"-863,24-33-269,5-4-840,3-3-2017,8-6 3126,8-3 0,-4-5 0,3-3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1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100 117 25062,'-40'58'1927,"8"-7"-1557,24-24-67,4-7-12,9-5-101,6-9-33,9-3 0,4-6-68,1-10-55,-3-8 0,-5-12-34,-7-5 0,-5-2 0,-3 1-404,-8 3-424,-5 5-416,-7 8-1042,-6 10-7545,-4 6 9036,-5 12 1,14-3-1,2 3 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28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24031,'-64'18'2667,"11"-1"-2443,35-1-157,8 1 0,7 2 23,10 3-11,4 2 78,8-1-12,4 1-44,-2 0 101,-3-1 111,-4 2 1,-8 0-100,-5 4-214,-15 3 0,-9 3 0,-11 1 0,-1-4 0,5-5 0,7-6-192,10-8-1376,5-7-897,12-4-2690,13-13 5155,10-6 0,-9 3 0,0-1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29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85 25095,'7'71'1043,"-2"-5"-730,-10-25-111,-5 1-45,-6-5 22,-1-7-10,2-10 21,4-9-78,5-10 22,3-17 1,2-11-1,6-17 12,6-9 33,8-2-45,7 1-33,3 4-45,2 10-22,0 9-1,-2 12-33,-3 9 12,-5 6-24,-5 4 24,-5 4-12,-6 5 22,-1 8 56,-10 5-78,-8 6 0,-11 2-33,-7 0-527,2-5-606,7-6-940,10-8-5379,8-7 7485,7-2 0,-1-2 0,1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2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41 120 25241,'53'-5'550,"-8"-1"-528,-28-5 12,-5-2-34,-6-2 0,-4-2-12,-4 0 12,-6 1 168,-6 4 269,-6 6 78,-3 4 57,-1 8-45,0 5-191,2 9-146,5 6-123,5 4-67,6 0-22,3-1-157,5-4-393,8-6-761,9-7-1435,13-6-7063,10-8 8795,6-7 1,-19 3 0,-6-2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2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28266,'-52'57'405,"11"-6"-405,33-22 0,4-1 0,3-2-841,3-5-1176,8-8-1894,5-6 3911,9-6 0,-10-2 0,-2 0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29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26698,'-2'62'-101,"0"-7"-840,-1-29-2959,1-3 3900,1-4 0,1-10 0,0-2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17 532 26989,'-7'-64'1389,"2"-3"-1165,2 11-155,3-6-69,-1 1 0,1 5 0,1 9 0,4 8-69,1 10-849,3 7-561,1 7-1726,-2 7 3205,-1 4 0,-3 3 0,-3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0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22036,'49'49'-3277,"-14"-12"0,-29-33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0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26653,'-11'55'123,"0"-6"-537,3-26-897,1-2-2107,1-2 3418,3-5 0,1-6 0,2-4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0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28166,'-38'63'-168,"7"-7"-616,29-33-819,0-2-2386,4-4 3989,8-5 0,-6-6 0,5-4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0:30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69 27538,'-33'58'672,"6"-9"-582,28-33 44,5-4 46,4-6-123,6-2-57,2-5 0,-1-8 0,-2-4 0,-4-8 0,-5-4 0,-3 0 0,-2-2 0,-1 2-259,-8 4-928,-3 2-1032,-13 6-7182,-9 4 9401,-9 5 0,17 2 0,1 2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15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26431,'99'6'193,"1"-1"0,-31-2 1,0 0-1,-1-1-967,26 0 1,0-1 777,-23-1 0,2-2 0,1 0-397,5-2 0,1-1 1,0-1 406,2 1 1,1-1 0,0 0-435,1-2 0,0-1 1,0 1 419,-3 0 0,1 2 0,-2 0-15,-3 0 0,-1 1 0,-1 1-400,-5 0 1,0 0 0,-2 1-242,23 1 1,-4 0-802,-11 1 1,-4 0 1456,-10 1 0,-7 0 0,6 0 0,-24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5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23773,'0'-2'3385,"0"0"-2545,0 2-167,98 6-673,-5 6-869,-31-5 1,7 0 0,0 1 868,22 6 0,0 0 0,-24-4 0,1 0 0,0 0 0,2-1 0,1 1 0,0-2 0,0 0 0,0 0 0,0-2 0,1 0 0,-1 0 0,1-2 0,-1-1 0,0-1 0,0 0-347,0 0 0,0-1 1,-1-1-596,1-2 1,-1-1 0,-1-1 941,32-4 0,-7-1 0,-36 3 0,-7 0 0,26-8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55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28671,'55'-6'0,"0"1"0,-2 0 0,-2 4-5661,13 6 5661,3 2 0,-4-3 1409,-7-1-1409,-7-2 0,-4-1-564,2-7-3156,-2-1 3720,-5-5 0,-17 5 0,-10 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5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27762,'94'-6'909,"-1"1"-909,-25 5 0,5 0 0,1 0 0,2 0 0,1 0-920,0 4-1164,-5 8-4516,-13 14 6600,-18 16 0,-19-17 0,-14 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3:58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28558,'54'-4'37,"-1"0"1,3 1 0,-1 0-38,-4 2 0,0 0-989,7 1 1,2 0 988,5 1 0,0 1 0,2 1 0,0 1 0,0 1 0,-1 1 0,-1-1 0,-1-1 237,-1 0 0,-1-1-237,-1-2 0,-2 0 0,-4-1 0,-2-1 0,36-3-3026,-28 2 3114,-27 5 1,-19-2-1,-13 7 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0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28614,'62'3'19,"-1"0"0,11-1 0,2 0-19,11 1 0,5 0-1266,-19-2 0,2-1 0,2 0 1266,11-2 0,2-1 0,1-1-448,9 1 1,2 0 0,1 0 447,-22 0 0,2 0 0,0 0 0,0 1 0,1-1 0,-1 2 0,1-1 0,-2 1-236,22 0 1,-2 0 0,-2 2 235,-8 2 0,-3 1 0,-2 1 0,-11 0 0,-3 1 0,-3 1-148,18 6 1,-6 1-627,-15-1 1,-6 1-4728,20 10 5768,-39-1 0,-23-11 0,-17-1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1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37 22597,'-57'2'1826,"0"0"1,-35 0-1021,62 1-223,16-2 235,29-1-604,36-6-214,-3 2 0,9 0-1461,21-2 1,8-1 1460,-18 3 0,3 1 0,3 0 0,6 0 0,3 2 0,0-1 0,4 0 0,0 1 0,0 1-269,1 3 1,0 1 0,0 1 268,-1 0 0,0 1 0,-1 2 0,0 3 0,0 1 0,-1 1 0,-1 0 0,0 0 0,-1 0 0,-2 1 0,-1 0 0,-1-1-516,-4 0 0,-1 0 1,-1 0-1580,27 5 0,-4 1 2095,-9-2 0,-9-1 0,11 2 0,-31-4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22081,'-3'0'3507,"0"0"-2856,3 0 872,0 0-1075,-3-1 0,2 0-435,0 0-13,12 2 0,9 5 0,12-1 0,7 3 0,6-4 0,4-1 0,-1-2 0,-3 0 0,-5 0 0,-6 0 0,-6 0 0,-6-1 0,-2 0 0,-7 0-1502,2 0-1288,-3 0-7041,1 0 9165,-2 0 0,-5 0 1,-2 0-1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30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24 23079,'-1'-3'3395,"0"1"-2835,1 2-403,4 22-90,-1-4 1,1 22-35,-2-8 1,-2 1-34,0-2 101,-3-4 123,-3-6 78,-4-5 12,-3-5-102,-1-3-87,0-3-125,3-3 0,3-1 0,3-1 0,1-1 0,1-5 0,1-6 0,-2-9 0,3-6 0,0-6 0,1 0 0,0-2 0,0 5 0,0 5 0,0 5-886,1 1-548,2 8-1278,1 1-7119,-1 8 8465,-1 2 0,-2 0 0,0 0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2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 23471,'1'-7'2723,"0"2"-2466,-1 5 57,0 0-292,-3 67-22,0-31-33,-4 53-617,1-49-874,1-6-2219,1-4 3743,-1-9 0,3-10 0,0-6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25286,'79'-26'370,"-12"4"-370,-37 14-605,-5 0-1535,-1-2-7691,-2 1 8969,-4 4 0,-8 2 0,-4 3 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24871,'-6'1'1692,"1"0"-1535,5-1-146,0 0-593,34 0-942,-12 0-2465,32 0 3989,-18-1 0,-15 1 0,-4-1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25735,'16'70'1209,"-1"-14"-1142,2-53-67,2-2 0,4-4-414,4-9-707,4-5-1422,3-7-7288,0 1 9053,0 4 0,-16 8 1,-3 4-1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3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27415,'55'-1'45,"-6"0"-213,-19-2-505,-3 0-638,1-6-2185,-1 2 3496,0-4 0,-11 5 0,-3 1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26989,'-40'83'-739,"10"-12"-404,28-49-975,3-5-2890,11-8 5008,8-4 0,-4-5 0,1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3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 22529,'-1'-1'2667,"0"0"-1322,1 1-897,-10 22-156,9-13-79,0 16-157,16-21-56,10-2 0,6-3-359,1-7-560,1 0-885,-4-3-3328,0 5 5132,-5 3 0,-10 3 0,-4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3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21756,'0'-4'3317,"0"1"-2880,0 3 34,0 0-191,-12 48-11,7-29-90,-7 34-22,11-46-90,1-4-33,0-3-34,4 0-325,5-5-740,9-3-1747,8-5 2812,7 1 0,-14 4 0,-1 4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2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114 238 27662,'-63'61'985,"12"-13"-961,56-45-24,7-4 0,8-12 0,8-7 0,-2-14 0,-4-4 0,-8-1 0,-8 1-494,-3 2-750,-5 3-683,-5 3-4258,-4 4 6185,-4 4 0,7 11 0,1 3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3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7 937 23101,'-4'3'3496,"1"-1"-2981,3-2-133,50-52-4208,-13 13 4005,3-4 0,2-2 90,15-20 586,3-4-855,-2 1 0,-2 2 0,-7 8 0,-8 6 0,-7 8 0,-10 6 0,-6 6 0,-3 4 0,-4 4 3328,-5 3-3328,-1 1 193,-3 3-193,-1 1 0,-1 3 0,-5-1 0,-7 1 0,-10 2 0,-29 2 0,8 4 0,-17 1 0,17 3 0,0-1 0,3 0 0,0 1 0,1 0 0,1 0 0,-9 1 0,20 0 0,-1 0 0,21 3 0,5 6 0,2 8 0,9 8 0,9 6 0,41 20 0,-2-12 0,-15-11 0,1-2 0,29 10 0,0 0 0,-1-5 0,-5-3 0,-10-9 0,-8-5 0,-1-9 0,-18-3 0,-2-13 0,-18-9 0,-6-14 0,-2-11 0,-10-3 0,-8-3 0,-13 2 0,-7 6 0,-23-8 0,17 18 0,-10-3 0,27 20 0,7 3-24,3 4-1197,3 3-560,-4 3-1917,-2 6 3698,-5 18 0,10-12 0,3 10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4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28671,'89'-31'0,"-1"-1"0,5 2 0,2 7-2009,-4 11 0,2 5 2009,-26 3 0,1 0 0,2 1 0,3 0 0,2 1 0,0 0-239,2 1 0,1 0 0,0 1 239,4 2 0,0 2 0,0 0 0,-1 1 0,0 0 0,-2 1 0,-2 2 0,-1 1 0,-2 1 165,-4-1 1,-2 2 0,-2-1-166,22 6 0,-3 0-555,-10 0 0,-4 0-532,-10-1 0,-4 0-8744,35 12 9767,-25-4 1,-33-10 0,-15-4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7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22687,'1'-4'3171,"0"1"-2387,-1 3 1245,0 0-2029,15-12 0,-7 18 0,14 1 0,-12 27 0,-1 13 0,-5 4 0,-2 6 0,-2 4-1323,0-1-683,-3-3-2184,0-8 4190,-3-11 0,3-18 0,1-9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7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26944,'91'-21'830,"-14"13"-550,-48 35 11,-5 8-45,-4 2-166,-5 5-80,-7 3 0,-5 5 0,-4 4 0,-12 1 0,-5-3 0,-12-6 0,-2-7 0,1-9 0,3-6 0,3-10 0,6-5 0,3-4 0,9-3-1390,3-1-1288,3-2-7153,6-12 9792,9-7 1,-6 3 0,4 2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0 685 23628,'0'8'2711,"0"-2"-2195,0-6 526,0 0-628,40-50-100,-18 7-291,6-1 0,0-4-23,-2-26 0,2-3 0,-1 1 0,1 5 0,-1 5 0,-1 11 0,-4 12 0,-4 14 0,-7 14 0,-3 8 0,-1 6 0,2 14 0,6 10 0,0 20 0,4 11 0,-3 10 0,-3 4 0,-5 3 0,-2-3-3392,-3-2 3392,-2-6 0,0-7-2197,-1-7-4145,0-6 6342,-10-5 0,8-16 0,-8-5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8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25283,'51'-28'0,"1"0"0,-3 2 0,-1 5 0,25 6-348,0 0-436,-1 2-5917,0 2 6701,1 4 0,-32 4 0,-9 3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12 28042,'0'85'286,"0"-30"0,0 0-275,0 18 22,0 17-33,-4-37 13,1-13-13,-4-13 0,3-15 0,0-7 0,1-13 0,-1-13-158,-1-15-44,1-17 101,0-32 90,2 19 11,1-18 11,0 34-11,1 10 0,0 9 0,0 13 34,0 8 33,0 7-33,0 2 212,8 1-166,6 0-80,10 0 0,6 0 0,3 0 0,1 5 0,1 2 0,-1 5 0,-2-1 0,-3-3 0,-2-2 0,-2-4 0,-2-1 0,-2-1-1189,-3-2-951,-2-4-3182,-6-1 5322,-4 0 0,-4 3 0,-2 3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9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44 23572,'-4'2'3832,"1"-1"-3474,3-1-190,0 0-112,22 0-56,-2 0-168,20-3-997,-5-3-1659,4-6 2824,6 0 0,-20 4 0,-3 3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4:5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26631,'-35'79'527,"9"-20"-494,42-51 1,12-17-12,-7-4-11,9-11-11,-11 1 12,-2-1-12,-4 7 0,-6 4-12,-2 8 12,-3 3 0,2 2 0,2 2 23,2 6-23,3 5 11,0 7-11,2-1-11,0 0-483,0-5-670,3-3-865,2-6-4649,4-2 6678,3-8 0,-11 3 0,-2-3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0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23224,'0'-2'3037,"0"0"-2040,0 2-560,-1 35 0,0 9-314,0 13-11,0-8-89,1-27-12,0-6-11,0-8 0,0-5-34,0-2-324,0-1-303,1-4-684,2-5-2129,3-5 3474,8-4 0,-6 8 0,1 3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0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50 293 24681,'39'-35'56,"-1"-1"0,27-28-34,-45 26 124,-9 5 179,-5 3 112,-5 8 0,-10 5 67,-3 6-4341,-9 7 4140,-1 2 870,0 8-792,-1 11 56,0 13-279,0 14-158,0 11 0,2 4 0,5 4 0,6-5 3392,5-3-3392,5-7 0,10-9 0,5-10 0,15-14-1637,8-10-4604,11-22 6241,6-8 0,-23 5 0,-5 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28390,'0'53'281,"0"5"-281,0 7 0,-7 8-6087,-3 5 4686,-9-3-401,-3-3 1802,-2-10 0,10-28 0,3-11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0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25723,'54'-1'409,"0"-1"0,40 12-2258,-51 25 2095,-12 17 625,-16 11-614,-13 13-78,-20 3-67,-13 1 48,-14-4-149,0-11-2964,2-9 2930,8-14 388,6-11-1082,7-12-1043,7-10-5007,8-5 6807,4-5 1,3 1-1,0-1 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0 829 27538,'9'-57'276,"-1"0"1,1 0-1,3 1-5768,20-36 5559,-15 43 1,1 0-68,0 0 0,1 0 704,-1 1 1,-1 1-705,16-33 860,-4 16-860,-8 22 0,-7 19 0,-3 13 3392,-1 16-3392,4 16 0,1 21 0,-3 23 0,-5 16 0,-7 8-232,-14 3-698,-9-2-1345,-16-5-4907,-4-11 7182,1-14 0,17-28 0,9-13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1 169 28031,'57'-36'-348,"1"1"1,-1 1 0,0 8-2443,37 8 2790,2 7 0,-43 4 0,-12 5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1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25 407 28558,'-7'61'26,"1"-1"0,-1-3 0,3-4 9,4 17-35,0-9 0,0-11 0,0-17 0,0-14 0,0-11 0,0-26 0,0-14 0,0-28 0,2-20 0,0-14-151,0 42 0,0-1 151,-1-1 0,1 1 0,-1-46 0,0 13 0,1 20 0,1 16 0,6 15 0,2 11 0,7 11 0,9 6 0,8 5 0,9 3 0,3 6 302,-3 3-302,-7 7 0,-10-1 0,-9 3-1021,-9 4-1870,-9 7 2891,-37 32 0,25-34 0,-24 17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24099,'0'0'0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24099,'0'0'0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2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134 387 25779,'-14'61'806,"0"0"1,-5 8 0,1-6-460,-2-5-222,-7 6-125,15-39 0,5-13 0,5-20 0,6-23 0,10-30-3392,9-30 3392,-8 37 0,2-2 0,-1-3 0,1 1 0,-1 0 0,1 2 0,-2 6 0,1 3 0,10-29 0,-3 24 0,-5 23 0,-2 15 3392,-3 17-3392,2 15 0,-1 16 0,-2 15 0,-1 11 0,-6 5 0,0 3 0,-4 0 0,-9-2-1334,-10-3-1624,-15-3-6873,-12-6 8238,-7-8 0,21-19 0,7-11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2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27056,'91'-33'-2039,"-8"2"-4012,-32 18 6051,-9-2 0,-18 7 0,-10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143 147 26485,'-13'53'496,"1"0"1,-1-1 0,1-2-38,-2 25-222,-2-1-237,-1-7 0,3-13 0,0-16 0,6-16 0,2-11 0,3-19 0,2-21 0,6-29 0,8-27 0,-4 35 0,2-2-1696,1-2 0,2 0 1696,-1 3 0,0 2 0,14-32 0,0 21 0,4 22 0,2 20 0,5 10 0,2 18 0,-2 11 0,-3 16 0,-7 10 0,-9 5 0,-9 3 0,-7 0 3392,-8-1-3392,-9-6 0,-8-10 0,-7-10 0,0-14 0,3-7 0,2-6 0,5-3 0,1-1 0,7-2 0,2 2 0,6 0 0,2 10 0,1 8 0,9 11 0,5 9 0,10-2 0,5-2 0,0-7 0,3-6-819,-1-7-2677,3-6 3496,6-4 0,-17-1 0,-3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3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28345,'-7'87'326,"1"-9"-326,4-29 0,0-3 0,0-4 0,-1-5 0,1-9 0,0-8 0,1-8 0,0-5 0,1-3 0,0-2 0,0 0 0,0-1 0,0 0 0,0 0 0,5-1 0,3 0 0,5 0 0,4-1 0,-1-2 0,3-3 0,-2-2 0,0-1-606,-2-1-985,-3-1-1278,0-2-6962,-2 0 7849,0-1 0,-5 7 0,-1 2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3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22642,'0'-6'1501,"0"1"-1456,0 5-785,0 0-3798,25-37 4538,-16 23 0,17-24 0,-24 33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0 286 26563,'53'-54'-3277,"-1"1"0,-3 3 0,-7 5 1785,-8 6 0,-16 17 0,0 0 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12 22911,'-1'-7'3148,"0"2"-2599,1 5 505,0 0-786,-3 6-66,2 16-146,-2 14-22,2 18-34,-4 4-280,-2 4-303,-3-3-571,0-4-1087,3-7-5020,0-11 7261,1-10 0,3-14 0,0-6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27550,'91'-30'963,"-10"6"-896,-32 19-45,-5 1-10,-6 0-12,-6 0-269,-5 0-504,-6 0-370,-4 0-930,-7 2-3496,-5 0 5569,-3 2 0,-2 0 0,0 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25219,'-2'1'2521,"1"0"-2319,1-1-449,24 12-661,-5-9-929,24 9-2298,-9-12 4135,2-1 0,-15 1 0,-5-1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 23101,'0'-2'3294,"0"0"-2240,0 2-774,-28 69 22,20-34-44,-21 56-57,28-54-33,9-4-155,5-7-13,9-7 0,4-8 0,1-7 0,0-5 0,3-11 0,-1-6-785,-1-9-560,-2-1-1097,-2 2-7389,-4 4 9574,-1 4 0,-9 8 0,-3 4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24580,'0'-4'2768,"0"1"-2298,0 3-78,67-47-179,-31 28-174,7-8 1,0 1-29,-10 14-11,-7 6-370,-7 0-683,-5 3-650,-4-1-2824,-4 0 4527,0 2 0,-4 0 0,0 2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4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27729,'-22'45'128,"1"1"1,-16 37-129,20-36-548,3-1-730,4-6-1456,3-7-7097,5-8 9143,7-10 0,-4-7 0,4-6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5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27000,'-25'87'818,"4"-12"-493,21-51-67,5-3-79,2-3-88,5-6-91,2-5 0,2-3 0,1-4 0,4-11 0,2-6 0,4-12 0,-3-4-113,-1 2-806,-6 3-437,-5 5-1535,-4 7 2891,-2 6 0,-3 5 0,-1 3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21835,'4'0'3641,"-1"0"-2934,-2 58-125,-1-15-167,-4 50-79,-5-35-34,-4-3-78,1-10 0,3-13 0,4-12-43,1-12-181,2-5 0,1-9 0,1-8 0,0-10 0,0-8 0,1-4 0,5 3 0,1 3 0,3 8 0,0 8 0,-2 6-494,2 4-1120,1 3-1097,5 0-7120,7-1 8961,11-2 0,-16 2 0,2 0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0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17 26216,'-22'47'577,"1"1"0,-13 33-397,28-51-80,3-6-55,3-7 0,5-8-23,6-5-22,8-14-33,7-12-202,1-14 156,0-10 57,-6 1-12,-6 4 23,-4 10 11,-5 8 0,-1 10 0,-3 7 0,0 3 34,0 3 122,0 9 136,4 3 77,-1 11-78,4 0-123,0 0-155,2-4-13,1 0 0,2-6-225,1-1-828,1-4-785,-1-4-7993,-4 3 9714,-2 2 1,-6-3-1,-1 1 1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1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180 116 28671,'0'93'0,"-3"-4"-5661,-2-25 5661,-6 1 1016,-4-2-1878,-3-5-91,-3-4-358,-2-7 613,-1-7-1352,2-9 425,4-12-33,7-9 4287,4-14-2629,5-16 494,2-14 1433,4-15 224,2-5-582,4-5-359,3-4-280,4-3-258,8-7-179,10 2-134,8 0-124,3 11 12,0 11-57,-3 14 12,-3 12-57,-1 11-100,1 6 78,21 18-100,-13 6 22,11 15-12,-27 1 47,-9 2-80,-11-3 0,-5-2 0,-6-5 0,-25 4 0,0-10 0,-25 1 0,4-11 0,0-4 0,1-2 0,8-1 0,8 1-1368,12 3-918,7-1-4504,10-1 6790,12-1 0,-7-3 0,6-1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12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0 299 25039,'85'-39'404,"-10"-1"-348,-38 9-23,-5 1-10,-6 0 21,-7 3-32,-6-1 0,-6 3 32,-4 4-10,-4 5 0,-10 8 10,-9 4 91,-12 8 279,-5 10 79,-2 8 45,4 9 56,4 1-101,7 0-268,6 3-225,7 4 0,5 3 0,3 5 0,3-3 0,8-5 0,3-9-640,12-9-738,7-11-852,7-5-3327,5-14 5557,5-6 0,-21 2 0,-4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13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26474,'-19'95'1378,"2"-16"-1098,5-50-112,4-11 11,4-10-44,2-5-78,2-3-57,0 0 0,0-8 0,5-3 0,3-10 0,6-3 0,1-1 0,-1 0 0,1 5-494,-1 1-728,0 5-1030,-1 3-7361,0 4 9613,0 4 0,-5 2 0,-2 1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7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1377 21689,'-3'1'3675,"0"0"-3170,3-1-23,0 0-359,-15-78 101,11 15-455,-3-3 0,0-5 292,6 19 1,2 1 22,-1-4 1,0 0-41,0 0 1,0-1-34,0-2 1,-1-1-7,-2-1 1,0 1 5,0 1 0,-1 2-6,-1 2 1,0 3 159,-4-35-165,0 19 23,1 17 44,2 14 56,1 12 23,2 8-34,2 8 465,0 4-532,1 1 33,1 1 68,14-2 33,17-1 147,30-2-326,35 2-851,-34 3 0,4 1 851,9 0 0,6 1 0,-1 0 0,7-1 0,-5 2 0,10 2 0,0 0 0,-15-1 0,3 1 0,-7 1-155,-5 3 1,-6 2 154,-4-1 0,-1 1 0,-2 0 0,-1 0 0,-1 0 0,1-1 0,1 0 0,2-1 0,-1 0 0,3-1 0,21 0 0,-1-1 0,-23-1 0,-1-1 0,12 1 0,-6 0 0,-3-1 0,-19 2 0,-16-3 0,-9 2 1639,-4-3-1639,-3 0 372,-2-1-372,-1 0 0,-4 0 0,1 0 0,-2 0 0,0 3 0,-4 12 0,-4 14 0,-5 21 0,-4 15 0,0 13-231,0 8 231,0 5 0,0 4 0,0 1-722,0 0 722,3-3 0,4-3 0,5-4 0,3-4 0,2-7 0,0-11 0,0-10 0,0-14 0,-2-12 0,-3-10 214,-11-10-1851,-2-4-627,-15-4 2264,-4-3 0,16 3 0,-1-4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7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22888,'0'6'3351,"0"-1"-2399,0-5 23,0 0-470,53 0-505,0 0 0,3 1 0,6-2-535,-2 0 0,3-2 535,13-1 0,5-2-645,9-2 0,3-1 645,-25 1 0,1 0 0,0 0 0,3 1 0,0-1 0,1 1 0,-1 1 0,-1-1 0,0 2-870,-2 1 0,0 1 0,-1 1 870,27-2 0,-2 3 0,-7 1 0,-3 3-317,-6 1 1,-3 2 316,-9-1 0,-4 2 171,-8 1 1,-3 1-172,26 4 573,-23-5-4113,-13-4 4277,-11-3 1,-12-1 0,-5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9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1454 27718,'-36'-45'29,"1"0"1,4-4 0,7-1-97,19-46-831,5 39 0,-1-3 836,0-4 1,-2-2 22,0-3 0,-2-1 27,-4 2 1,-1 0-11,-2 3 0,-3 1 16,0 5 0,-2 2 0,0 5 1,0 2 430,-15-38-425,6 17 12,6 16 272,9 18-273,6 14 23,4 11 10,1 7 843,0 2-753,5 2 234,12-1-54,16 1 44,22 0-211,22 1-147,-28 0 0,3 0 0,9-1 0,2 2-998,9 1 0,3 1 998,9 1 0,3 1 0,7 2 0,3 0 0,-28-1 0,1 0 0,1-1 0,3 1 0,2-1 0,-1 0 0,0 0 0,0 0 0,1 0 0,-1 0 0,-1 0 0,1 0-371,-2-1 1,0-1 0,-1 1 370,-2-1 0,-1 0 0,-1 0 0,0 0 0,-1-2 0,-1 1 0,28 1 0,-3 0 0,-4 0 0,-3-1 0,-8 2 0,-2-1 0,-9 1 0,-1 0-90,6 5 0,-3 0 90,21 2 0,6 5 0,-47-10 0,-6-2 0,-2-3 0,-6 1 1683,-7-1-1683,-6 0 0,-9-1 0,-6 0 1345,-3 0-1345,-2 0 259,-4 0-259,0 0 0,-5 0 0,0 0 0,-2 5 0,-1 9 0,1 15 0,-1 17 0,2 15 0,0 13 0,2 11 0,2 8-402,3 6 402,2-46 0,0 0 0,1 0 0,0 0 0,-2-1 0,0 0 0,0 44 0,-6-12 0,2-12 0,-1-16 0,1-15 0,1-16-1480,0-9-1422,-4-10-6929,-5-3 8294,-14-3 0,12 0 0,-2 0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4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28378,'79'31'293,"9"-7"-4080,7-24 3787,-36 0 0,5 0 0,9-1 0,4-1 146,9-2 0,4-1-146,7 1 0,3-1-76,-28 1 0,1 0 0,1 0 76,6 1 0,2 1 0,0 0-678,8 0-1,1 0 1,1 0 678,7 1 0,1-1 0,0 0 0,-22 0 0,1 0 0,-1 1 0,0-1-8,0 0 0,-1 1 0,1-1 0,-2 1 8,19-1 0,0 1 0,-3-1 0,-8 1 0,-3 1 0,-2-1 0,23 1 0,-7 0 62,-16 1 1,-6 1-131,-15 2 1,-5 1-1827,22 7-1456,-29 6 3350,-22 1 0,-15-9 0,-7-1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2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154 190 25970,'-18'95'537,"-2"-4"-369,5-24 0,-2-1-33,-1-9-57,2-10 1,2-14 44,3-13 101,3-11-156,0-13-68,4-19 0,0-20 0,4-23-12,10-14 24,7-6 10,11 3 34,6 7-11,2 12-34,3 12 0,0 13 45,-2 11-56,-4 10 34,-8 10-3393,-8 3 3483,-8 5 77,-6 5 1,-22 31-202,-6 0-45,-19 29-616,4-16-370,5-3-1098,12-6-2745,10-7 4874,8-7 0,4-11 0,1-7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22709,'6'0'2722,"-1"0"-2452,-5 0-158,54-23-78,-29 6-12,40-20 12,-46 11-34,-9 4 33,-5 1-22,-5 5-11,-9 3 12,-1 5-1,-7 5 0,1 2 11,1 6 1,0 8 178,-1 8 46,3 6-124,2 2-123,7-4 0,1-1-22,3-5-594,0 1-718,2-1-1042,5-1 2376,14 1 0,-10-9 0,7-3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23381,'-28'94'2275,"5"-16"-2051,17-53-145,3-10-35,2-8-10,1-4 0,0-3-34,5-2-640,7-7-1343,9-5-5905,9-9 7888,4-1 0,-15 10 0,-2 4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2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24513,'-20'6'526,"5"4"-302,16 1-33,3 4 22,1 0-22,-1 2-1,-2 0-44,-1 3-68,-2 2 23,-9 4-45,-7 3-56,-10 0-11,-2-2-135,5-6-639,8-6-694,7-8-907,9-4-3362,16-15 5748,12-5 0,-8 3 0,1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25510,'-50'68'841,"10"-14"-707,42-45-67,7-5 12,3-3-35,8-6-32,-1-5-1,-2-6-11,-4-4-101,-6 3-515,-4 0-1065,-2 5-3047,-1 0 4728,2 4 0,-1 3 0,1 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17151,'0'0'0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3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17151,'0'0'0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99 22462,'37'-50'1546,"-8"10"-839,-34 35-35,-3 2-280,-7 4-56,-3 10-11,-3 6-123,3 11-169,2 0-33,6-6-403,5-6-1289,3-8-4022,2-3 5714,0-4 0,0-1 0,0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4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24569,'80'-26'67,"-11"3"-639,-39 14-1344,-7 3-4851,-7 3 6767,-9 2 0,-4 1 0,-3 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4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26418,'-36'46'254,"1"1"0,3-4 0,5-5-254,9-6 0,7-3-191,5-3-940,4-7-1267,12-5-7433,6-7 9733,13-4 1,-12-3 0,-1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4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254 260 23280,'44'-50'-605,"0"0"0,-5 3 0,-7 6-1916,-15 7-4090,-8 9 2107,-16 13 4504,-16 12 6398,-18 20-2207,-16 12-965,-6 20-1343,1 4-572,5 2-403,9 1-382,11-8-246,13-4-201,10-9-79,9-8-23,8-8-414,11-8-818,12-8-1546,14-4 2801,7-11 0,-20 7 0,-3-7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5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12 22732,'3'-6'3070,"0"1"-2633,-3 5-45,0 0-336,-26 36-56,19-27 0,-19 28 0,26-37 22,6 0-11,2 0 0,4-1-11,-2 0 0,-4 0 0,-2 1 23,0 1 10,0 4 91,2 1-35,-1 3-22,1 0-44,-2-1-12,0-1-11,-2-1 0,0-1 0,2 2-67,0 2-381,2 2-471,-1-1-717,1-1-2375,1-4 4011,3-2 0,-5-3 0,1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5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44 26026,'-4'46'1041,"-4"-3"-850,-2-15-101,0-6-68,3-8 1,4-7 89,1-5 145,2-3-167,0-11-34,4-7-34,5-13 12,7-5-34,7 2 0,0 6 0,1 8-34,-4 9-44,-3 6-292,-3 4-78,-2 2-493,-2 3-908,1 5-2498,1 3 4347,4 2 0,-7-6 0,1-3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5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5 18731,'-3'-3'3563,"1"1"-3215,2 2 257,0 0 56,-53 58 45,34-32-169,-37 42-167,49-51-134,5-6 55,1-7-11,2-3-101,6-3-89,3-10-90,4-7-157,-4-10-660,-4 1-1559,-11 6 2376,-20 10 0,12 6 0,-10 6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6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766 3698 24603,'-46'45'601,"0"0"0,3-4 1,4-5-233,0-7-55,1-9 101,5-10-225,3-15-179,8-32-11,6-36 6,10 12 0,1-8-931,1-16 0,1-6 928,-1 20 1,0-3 0,-1-2-665,-1-6 1,-2-3-1,-1 0 657,-3-4 1,-1-2-1,-1 0-4,-3-2 1,-2-1 0,0 0-738,-1-1 0,-1-1 0,1 0 558,-1 0 0,0 0 0,1 1 90,1 1 0,2 0 0,0 1-67,2 3 1,1 1 0,1 0 133,3 7 0,1 1 0,1 2-51,2 5 0,1 2 0,2 2 81,-2-25 0,4 4 0,3 14 0,3 3 722,0 12 0,1 4-610,11-28 112,3 25 2652,-1 20-2472,7 8-2336,14 2 2380,21-2 12,27-1-215,3 13 1,9 2-246,-15 7 0,3 1 0,-4 2 0,4 0 0,-1 3-339,-13 2 1,-2 3 0,1 0 338,4-1 0,0 1 0,7 0 0,7 0 0,8 0 0,2 0 0,-5 0 0,-18 0 0,-3 0 0,0 0 0,4 0-329,1 0 0,5 0 1,1 0-1,-2 0 1,-5 0 328,21-1 0,-7 1 0,0-1 0,0 1 0,-1 0 0,-1 0 247,-3 0 0,0 1 0,-2 0-247,-1-1 0,0 1 0,-1 0 0,-1 0 0,0 0 0,-1 1 0,0 1 0,0 1 0,-1 1 0,-3 0 0,-1 1 0,-1 2 0,-4 0 0,-2 2 0,-1 0 0,24 5 0,-5 2 0,-13-2 0,-6 2 239,-12-2 1,-6 0-240,24 12 0,-28-4 930,-17-5-930,-13-3 2685,-6-5-2685,-4-1 1868,0-2-1868,-2-1 145,1 0-145,-2-1 0,-1 1 0,-2-2 0,-1 1 0,0-2 0,0-1 0,0 2 0,0 0 0,0 1 0,0 1 0,0 2 0,-1 7 0,-7 11 0,-4 17 0,-8 19 0,3 4 0,-1 5 0,5-7 0,1 3-968,-6 29 1,2 4 967,7-12 0,2 0 0,-1 8 0,2 2 0,2-29 0,0 0 0,1 1 0,0 1 0,0 0 0,0 1 0,0 0 0,0 2 0,-1-1 0,2 2 0,-1 1 0,0 0 0,-1 1 0,0 1 0,1 0 0,-1 0 0,1 0 0,-1 4 0,-1 0 0,1 5 0,-1 0 0,0-5 0,-1 2 0,1-4 0,-2 2 0,1-5 0,-1 3 0,0-2 0,-1-7 0,-5 20 0,-2-9 0,-2-8 0,-1-5 0,-1-12 0,-3-4-1076,-24 22-2162,-5-25 3238,-6-23 0,25-13 0,3-9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27695,'72'7'195,"1"0"0,-1-1 0,9 2 0,2 0 1,2-1-1725,7 2 1,1-1 0,4 0 1528,-13-2 0,2 0 0,3 0 0,2 0 0,-12-2 0,2 0 0,2 0 0,0 0 0,1-1-325,6 0 0,2-1 0,0 0 1,1 0-1,1 0 325,3 0 0,2-1 0,0 0 0,0 0 0,0 0-105,-15-1 0,0 0 1,1 0-1,-1 0 1,0 0-1,-1 0 105,16 0 0,-1 0 0,0 0 0,-1 0 0,-1 0-226,-6 0 1,0 0-1,0 0 1,-2 0 0,-2 0 225,13 1 0,-2 0 0,-2 1 0,-2 0 51,-11 0 1,-2 1 0,-2-1 0,-2 2-52,10 1 0,-3 1 0,-4 0 0,19 3 0,-8 0-348,-18-2 0,-6 3 348,-14 8 0,-7-1 0,3-4 0,-20 14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7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695 14 24659,'-55'-4'530,"0"1"0,3-1 1,4 2-296,-15 4 34,4 4-79,1 6 12,3 7-56,-1 9-12,2 8 68,4 9-34,8 6 0,12 5 34,15 6 10,13 3 46,26-1-223,21-8-35,29-17 0,17-19-250,-41-22 1,1-6 249,-1-6 0,-2-5 0,-1-7 0,-4-5 0,26-36 0,-20-1 0,-23 6 0,-15 9-629,-8 10-884,-3 9-2454,2 9 3967,14 4 0,-10 12 0,10 3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8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 25532,'-48'17'745,"0"1"1,-34 19-957,46 4 514,9 0 96,9 0-130,9-3 122,5-2-212,8-6-167,9-5-1,8-9 271,13-8-269,5-5-13,3-3 0,-3-2 0,-5 1 0,-9-2 0,-11 2 0,-7 11 0,-5 11 0,-2 16 0,-6 9 0,-1 3 0,-2-5 0,2-6-561,6-9-874,3-11-772,14-9-1905,12-11 4112,17-16 0,-17 9 0,-3-7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9 23415,'0'-5'2790,"0"1"-2443,0 4 191,0 0-302,-49 55-68,36-28-68,-36 43 46,50-46 100,7-3-190,5-12-33,10-3 10,6-13-21,3-9-12,0-9 22,-2-4-11,-6 4 0,-8 7 12,-6 10 100,-6 4 90,-3 4-112,-1 5-90,-2 9-11,-6 11 0,-3 9-90,-3 3-716,3-3-662,5-7-1681,3-12-6682,9-6 9263,8-14 1,-4 3-1,2-4 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0 345 22395,'4'-2'3653,"-1"0"-3160,-3 2-191,58-30-134,-25 9-21,49-26-91,-44 13-45,-5 1 11,-10 0-11,-9 2 12,-8 2-23,-4 0 45,-3 6-12,-6 6 12,-2 8 179,-9 5 179,-1 20 0,-6 12-166,-4 26-237,-4 13-3392,3 5 3392,3-2 0,11-7 0,7-10 0,6-6 0,7-9-729,7-6-1187,6-13-3799,8-9 5148,4-15 0,-13 3 0,-1-6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25588,'0'-3'1547,"0"1"-1345,0 2-202,-9 73-303,0-31-616,2 7 0,-1 1-8605,-2-6 9524,3-9 0,3-17 0,1-7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18552,'67'0'0,"-13"0"0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27897,'-11'68'78,"1"1"0,0-2 1,-1-3-101,-11 29-2262,1-2 1264,3-8-1569,3-13 2727,5-15 0,5-26 1,2-11-1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22866,'1'-8'1098,"0"2"-2017,-1 6-7899,0 0 8818,51-28 0,-38 21 0,37-22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94 24670,'-27'53'1114,"0"-1"1,-14 36-666,33-54 89,7-11-12,13-9-267,6-7-259,13-7 0,6-19 0,2-13 0,-1-20 0,-7-6 0,-11 2 0,-11 7 0,-6 10-192,-5 11-1186,-1 10-1445,-2 8 2823,2 6 0,1 4 0,2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5:59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768 8 24244,'0'-4'3518,"0"1"-3687,-42 78 361,-3-1-787,0 2 1,-5 5 594,3-7 0,-2-1 0,-3 6 0,-2 1 0,1-1 0,0 0 0,4-7 0,3-2 0,5-8 0,4-3-57,7-11 0,4-4-1383,-7 20-3714,18-28 5154,22-19 0,-4-13 0,8-4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0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27415,'-39'35'588,"-1"0"0,-30 35-508,34-16-80,3 5 0,6 1 0,8-3 0,11-5-360,4-6-312,15-8-101,10-11-347,17-13-718,13-7-2734,6-19 4572,2-6 0,-25 2 0,-9 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00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81 26351,'-9'92'840,"5"-11"-761,14-49-23,6-2 100,8-9 225,4-9-67,2-7-79,0-7-22,-5-10-167,-3-7-46,-7-11 0,-6-3 0,-5-2 0,-3-1 0,-10 1 0,-6 1 0,-13 2 0,-4 2 0,-2 6 0,1 6-13,3 9-1431,5 5-5007,8 8 6451,7 6 0,7-4 0,3 3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00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 26474,'-42'45'706,"9"-5"-460,32-20-89,1 1 157,0-2 134,2 1-213,-2 1-144,2 2-91,-2 1 0,-2 2 0,-7-1 0,-7 2 0,-7-1 0,-3-1 0,2-4-774,3-3-1624,3-5 2398,5-2 0,6-5 0,4-3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01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1 291 24468,'49'-15'728,"0"0"1,39-18-673,-31 0-22,-14-4-23,-17-1 34,-13 0-12,-9 4 314,-14 8 57,-6 12-169,-13 7-89,-6 21 11,-3 12 100,-2 19 281,3 9-101,7 1-391,12-4-46,8-6 0,10-7 0,15-4 0,8-6 0,15 2 0,6-4 0,3 2-640,2-4-3270,21-7-5921,-19-7 8694,14-7 1,-42-3 0,-5-1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7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12 19639,'-6'-7'3261,"1"2"-2925,5 5 874,0 0-908,-42 12 1,27-1-46,-33 8-78,37-4-89,1-1 0,0 3-34,3 1-22,0 2-34,3-1 11,1 0 0,2-3-11,1-5 0,0-2 12,5-5-12,3-2 56,6-2-34,2-4-11,1-7-3358,0-4 3358,-1-7-11,-1 3 0,-5-1-33,-1 2-371,-5-4-112,-2 5-279,-1-2 2932,-1 9-11968,-5 5 8857,-3 5 0,2 1 1,-1 2-1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7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18854,'-8'1'4841,"3"0"-4202,5-1 380,0 0-705,5 0-45,7 0-101,7 0-101,4 0-33,-1 0-12,-2 0-22,-5 0 0,-2 0-212,-3 0-304,0-1-414,-2 1-616,0-2-1748,0 2-5995,-4-1 9289,0 1 0,-3 0 0,-1 0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7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19841,'0'-8'3092,"0"2"-2991,0 6 11,0 0-22,21-9 78,-15 6 11,16-6 45,-21 10-23,0 7 35,-1 3 111,0 8-55,-2 3-12,-4 2-101,-2 0 67,-1-1-77,3-5-35,3-2 34,2-5 12,1-2-35,0-1-78,0-2-33,0-1-34,5-3-11,4-1-392,6-1-461,6-3-783,3-6-3182,3-6 4829,2-6 0,-13 8 0,-2 3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8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19 21297,'-7'0'3115,"1"0"-2633,6 0 156,0 0-503,26 0-79,-12 0-33,20 0-23,-20 0-11,0-1-517,-3 0-827,0-2-2914,0-1 4269,-3-1 0,-2 3 0,-3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20972,'-7'8'2969,"1"-2"-2610,6-6 537,0 0-504,-22 53-111,16-31 33,-16 40-46,22-43-133,0-4-12,0 1-56,1-3-44,3-3-23,3-2 0,3-4-135,1-1-335,3-2-461,1-1-895,2-4-3507,1-4 5333,0-5 0,-7 4 0,-4 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21073,'3'-2'2510,"-2"0"-2499,-1 2-829,0 0-1311,28-5-3473,-19 3 5602,19-3 0,-25 5 0,-2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17185,'0'0'0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8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17185,'0'0'0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3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24155,'-12'35'336,"-1"5"-336,6-21 0,-3 7 0,0-8-202,0-1-751,1-3-1231,1-2-2142,1-1 4326,3-2 0,1-4 0,2-1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4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17 16176,'-6'-9'4931,"1"2"-3845,5 7 416,0 0-1009,-10 30-112,4-12-34,-8 26-33,6-19-79,1-1-55,-1 2-23,2-3-12,0 0-10,2-2-12,0-4-33,2-2-12,0-4-33,2-3-12,0 0 1,0-4-23,0 0 23,0-3-23,5 0-11,1-1-34,6 0-122,1 0-292,2-3-259,-1-2-436,0-3-1176,-2-1-3810,0-1 6129,0 0 0,-5 3 0,-2 2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40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20681,'-4'-1'4146,"1"0"-4046,3 1-77,0 0-23,15 0-202,-8 0-571,12 0-1009,-12 0-3540,0 0 5322,1-1 0,-3 0 0,-1 0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6:40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25880,'-22'84'426,"1"-9"-426,12-36-101,-2-4-605,2-2-1177,3-5-6778,1-4 8661,4-7 0,0-8 0,1-4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06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7 19538,'0'-4'4370,"0"1"-3855,0 3 269,0 0-66,0 15-438,-1 1-101,-5 17-22,-5-2-146,-8 4-11,-4 2-22,-1 0-717,-1-1-685,3-3-918,4-6-3484,4-4 5826,4-8 0,4-7 0,3-5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0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20479,'1'-5'4034,"0"1"-3396,-1 4 24,0 0-516,19 26-102,-12-12 1,15 22-90,-15-20 1,-2 2-629,-1-2-694,-3-2-2151,1-3-6313,-2-5 8770,2-3 0,-2-3 1,1 0-1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0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25757,'8'63'179,"-1"-7"-179,-7-22-773,0-3-796,-3-2-3641,-1-4 5210,0-7 0,1-7 0,2-6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0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22631,'1'-1'2330,"0"0"-1893,-1 1-404,42-6-10,-29 4 22,32-4-23,-41 6-11,0 0 68,0 0-67,0 7 32,0 6-10,-2 10-12,-1 7-22,-1 2 0,0 2-11,-3-1-113,-2-3-682,-2-4-696,1-6-2509,2-8 4011,3-6 0,1-5 0,0-1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07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21219,'1'-9'3294,"0"2"-2801,-1 7-157,0 0-213,0 51-123,0-23-11,0 40-124,0-39-581,0-5-819,0-2-3699,-2-7 5234,-1-3 0,0-6 0,0-3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12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24143,'12'-3'997,"0"1"-750,-8 2-23,3 0-100,1 0 77,1 0-66,3 0-68,1 0 67,2 0-78,0 0 0,3 0-33,-3 0-12,-1 0-22,-5-1-113,-3 1-548,-2-1-628,-3 1-246,0 0 0,-1 0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13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5 19639,'-2'-2'3843,"2"0"-3047,0 2-415,-30 17-101,19-6-124,-20 17-21,27-12 22,3 3-57,1-3 159,4 1-58,6 1-133,7-2-1,9 0-45,1-3-22,3-3 0,2-5-358,3-2-539,2-3-1097,1-5-6590,0-2 8584,-3-3 0,-16 3 0,-5 4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3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22978,'0'-6'3137,"0"0"-2957,0 6 436,0 0-358,13 0-1,-2 0 23,11 1-67,-7 0-56,1 1-101,-1-1-34,0-1 1,-1 0-23,0 0-303,0 0-234,-2-1-270,-3-2-549,-4-1-1142,-2 0-7333,-3 1 9033,0 3 1,0 0-1,0 0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25420,'-8'44'695,"2"-5"-493,5-21-56,1 0 10,0-1-10,0-1 22,0 1 11,1-1-55,1 0-1,1-3-33,0 0-34,1-3 33,-1-2 12,3-3 34,2-1 33,1-4-101,3 1-11,1-1-45,0 0-11,2-1 0,-3-2-437,0-3-247,-1-3-604,-1-1-8543,0-4 9014,-2 8 0,-3-2 0,-3 8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21499,'0'-6'4224,"0"0"-3596,0 6 44,0 0-526,43-3-1,-22 1-100,32-2-11,-33 1-34,-4 3-79,0-2-246,-2 2-257,-3 0-483,-2 0-403,-5 3-2666,-2 4 4134,-3 4 0,1-3 0,-1-2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5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 22339,'-4'-2'2208,"0"0"-1906,4 2 292,0 0-213,-32 35-101,20-15-33,-23 28 44,30-24-67,3 0 0,1 0 56,1-2 12,0 0-35,0-3-66,4-3-124,2-3-34,6-4-33,3-2-11,2-4-179,2-2-404,-1-5-403,2-7-807,-1-6-2891,0-4 4695,-2 1 0,-7 9 0,-4 3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27123,'-20'60'-168,"2"-6"-593,7-29-864,0-3-3787,-2-1 5412,2-3 0,4-8 0,3-3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22473,'4'0'1300,"-1"0"-1871,-3 0-3205,0 0 3776,45-14 0,-34 10 0,33-10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7:56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16 25813,'2'-9'2588,"-1"2"-2318,-9 59-270,2-18 0,-7 46 0,3-30 0,-1 1 0,1-5-461,2-5-749,0-7-919,1-7-6913,0-1 9042,-4-2 0,7-11 0,-3-2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04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28671,'84'16'0,"7"-3"-1686,5-7 1686,-40-3 0,3 0 0,3 2 0,2 0 0,3 1 0,0 0 2,-2 2 0,-2 0-2,-3 0 0,-3 1 0,-6 0 0,-1-2 0,36 5 94,-11-5-2895,-12-6 2801,-11-6 0,-25 4 0,-11-3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2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25364,'-3'-4'2802,"1"0"-2297,2 4-505,78 4 0,2 5 0,-2-1 0,8 2-625,-7 3 0,1 1 625,12 3 0,2 1-433,-25-4 0,0 0 0,2 1 433,5 0 0,1 1 0,1 0 0,2 0 0,0 0 0,0-1 0,-1 1 0,-1-2 0,0 1 0,-3-2 0,-1-1 0,-2 0 0,-4-1 0,-2-2 0,-2 0-416,26 2 0,-3-3 416,-12-2 0,-3-2-158,-12-2 0,-4 0-818,23-4-2369,-39-7 3345,-27-3 0,-13 1 0,-5 3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29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26496,'51'-1'725,"1"1"0,3 1 0,0 2-725,-1 0 0,1 1-1209,9 1 0,2 1 1209,9-1 0,2-1 0,8-1 0,3 0 0,5 0 0,3 0 0,3-1 0,0-1 0,-1 0 0,-2 1-158,-2 0 1,-3 1-1120,-9 0 0,-3 3-3639,-10 1 1,-4 3 4807,-10 3 1,-7 0 0,4 3-1,-22 0 1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3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9 20020,'1'-3'3115,"0"0"-863,-1 3-1322,0-2-583,1 10-89,-2 2-169,-6 12-33,-3 5-56,-7 2 0,-1 2-156,-1-1-371,1-1-370,4-3-122,0-2-841,4-4-2465,2-5 4325,2-4 0,3-6 0,1-3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3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25532,'43'12'-1321,"-7"-1"-887,-28-8-5524,-3-1 7732,2-2 0,-4 0 0,0 0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31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21476,'0'-3'2667,"0"-1"-2219,0 4-257,0 0-382,1 34-627,-1-19-1232,1 28-3340,-1-27 5390,0 1 0,0-8 0,0-2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39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23381,'5'-5'695,"0"0"-628,-5 5-55,0 0-12,1 0 11,0 0-11,2 0 22,-1 0-11,0 0-11,0 0 12,1 0-1,1 0-11,1 0-23,1 0 12,0 0-146,-1 0-314,1 0-705,-3-1-561,1-1-2240,0 0 3977,-2 0 0,0 1 0,-1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40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20053,'3'-4'2555,"-1"1"-2353,-2 3-79,0 0-89,24-5 11,-17 4-1,19 0-32,-23 7 10,-1 4 12,-2 1-23,0 2 22,-1 2-33,-4 1 0,-2 1 34,-2-1-34,1-4 34,2-2 78,3-3 22,2-2 79,1 0-23,0-2-67,0 1 147,0 0-57,0 1-68,0 1-78,0 1-67,1-1 0,2 0-22,2-1 11,0-2-448,1 0-729,0-2-8643,4 0 8257,-3-1 1,0 0 0,-4 0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40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18362,'1'-5'3719,"1"1"-3394,-2 4-145,0 0-180,0 32-247,0-14-1859,-2 25-7038,-1-22 9144,-2-2 0,1-8 0,1-4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4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21443,'0'-3'2386,"0"1"-2139,0 2-247,31-9-404,-21 6-1265,25-6-3485,-30 9 5154,-2 1 0,-1-1 0,-2 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40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 21409,'-3'-4'2420,"1"1"-2128,2 3-102,0 0-190,-4 29 0,2-15-100,-5 24-965,4-24-2835,-3 2 3900,1 0 0,1-6 0,1-3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4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 18402,'47'-4'247,"-7"5"1785,-29 9-2020,-1 4 831,-2 3-821,-3-1 449,-2 2-370,-2 0 1688,-1 0-1464,-6 0-34,-3-3-134,-7-1-45,0-3 0,0-4-78,0-3 11,-2-2-45,-2 0 0,-1 0-303,0-1-1601,2 0 1904,4-1 0,7 0 0,4 0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59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70 24547,'-1'-4'3047,"40"-10"-2587,-15 8-80,33-10-143,-28 10-237,-2 1 0,-4 1 0,-3 2 0,-3 0 0,0 0 0,-2-1-617,-1 0-1019,-1 2-1423,-4 0 3059,-4 1 0,-2 0 0,-3 0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5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27572,'-25'62'784,"5"-10"-571,23-38-111,3-1-102,3 0 0,2-1 0,1-1 0,1-3 0,2-2 0,3-3 0,3-3-505,3 0-717,0-5-1019,3-2-7059,-3-7 9300,0-1 0,-11 6 0,-3 2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8:5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24535,'0'-4'2420,"0"1"-2049,0 3-181,0 0-44,44-18-146,-26 13-12,34-14-380,-42 17-493,-1 1-1020,-6-2-5221,-1 3 7126,-2-1 0,0 1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00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24008,'-5'0'2354,"1"0"-1884,4 0 281,0 0-482,-24 44-79,15-21-33,-18 34 0,24-33-112,1-4 33,2-2-44,1-4-12,3-3-22,3-3-302,3-4-258,2-3-348,2-1-773,1-6-2711,2-5 4392,2-7 0,-7 6 0,-3 2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00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23560,'0'-3'2858,"0"-1"-2343,0 4 135,0 0-538,-3 47-112,3-29-481,-3 37-416,2-43-1041,-1-3-6030,0-2 7968,1-4 0,-1-1 0,2-2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00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23807,'53'-20'-2458,"-8"3"0,-39 13 1,0 0-1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4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26541,'0'45'504,"0"-4"-482,-2-13-22,-1 2-33,-2 1-180,-1 4-246,-2 1-337,-1 1-739,0 0-3462,2-8 4997,2-7 0,3-11 0,2-6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4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20 21622,'-4'0'2936,"1"0"-2231,3 0 394,0 0-954,7-4-66,7 1-34,14-3-45,8 2-34,11 2-224,8 2-470,4 0-830,2 3-2430,-4 4 3988,-8 8 0,-22-5 0,-9 0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1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67 25151,'-5'2'2399,"1"-1"-2164,4-1 246,0 0-402,30-4-46,-5-4 35,27-5-57,-13-1-11,-4 3 0,-2 1 11,-7 5 0,-7 2 0,-7 2 146,-6 1-133,-4 0-24,-2 9 0,-2 7 0,-5 16 0,-5 8 0,-6 5 0,-1 5 0,-1 0 0,1 0 0,2 0-752,1 7-951,8-20-5387,2-2 7090,15-25 0,-6-8 0,6-2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24099,'0'-2'2039,"0"1"-1938,0 1-68,48-30 23,-25 18 101,37-22-67,-38 27 44,-5 2-44,-3 1-23,-3 3 90,-3 0-68,-1 1-10,-1 0 56,-1 0-12,0 0 78,-4 3 23,1 4-22,-2 6-68,0 16-134,-3-4-67,-1 8-582,-2-9-259,-2-1-583,0 1-2038,-2 3 3529,-2 1 0,5-12 0,1-2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1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25353,'-11'57'-1835,"2"-8"0,9-40 1,0-1-1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2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15 148 24110,'-8'-1'3070,"1"0"-2801,7 1 78,0 0-11,18-6-67,5 0-180,21-7-55,-1 1-23,1-1-11,-3-2-313,0 0-595,-1-2-335,-2 0-808,-2 3-2577,-6 4 4628,-6 5 0,-12 2 0,-4 3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25039,'-4'2'1435,"1"0"-1290,3-2-77,0 0-68,50 0 22,-17-3-22,38 2 34,-34-1 100,-8 1 236,-12 9 269,-8 7-158,-7 15-177,-16 10-304,-7 7 0,-14 2 0,-3-3 0,2-8-505,6-10-907,9-9-1726,10-8 3138,5-6 0,6-4 0,0-1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2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44 24815,'-5'-7'2163,"1"2"-1961,4 5-157,43 1-45,-13 0-393,37-5-749,-23-3-2108,-2-4 3250,-6 4 0,-16 2 0,-9 5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5:59:5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28311,'51'-16'-3182,"0"-1"0,39-12 3182,-40 12 0,-23 7 0,-8 7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2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 24871,'-65'11'1491,"7"-1"-1368,24-7 34,4 1 78,7-2-101,5 1-22,8-2-112,4 0-22,3 1 11,3 2-12,0 2 23,6 2 45,1 2 23,4 2 78,-2-1 33,-3 1 78,-3 1 1,-2 1-79,-3 3-33,-5 0-68,-5 0-55,-2-1-1,0-6-22,2-1-34,2-5-33,0 0-246,0 0-1211,-2 3-314,5-2-3977,0 2 5815,10-4 0,-2-2 0,2-1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21308,'0'2'3351,"1"40"-2982,-1-13-78,1 38-55,-1-20 33,-1 1-22,-5 1-23,-2-7 11,-3-8-90,1-12 68,2-9 79,1-8-68,2-6-168,2-12-34,0-12 12,3-17 0,2-10-34,7-4 67,5 5-56,6 6 0,2 12 0,1 8-11,0 9-22,-1 6 11,0 6-12,-4 1 12,1 3-11,-3 0 22,-1 0 22,-1 6-11,-2 2 23,-5 7 33,-3 2 56,-2 2 57,-3 1-24,-4 1-32,-3-1-57,-6-2-34,1-3-33,-3-1-11,1-1-56,-1-4-459,3-2-483,4-3-1265,5-2-4551,4-1 6825,9-2 0,-5 1 0,5-1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25028,'60'-28'258,"-6"2"-236,-28 8-22,-4 0-11,-7 3-11,-5 1 22,-5 4 11,-4 2-11,-1 2 0,-5 2 11,-4 2 34,-7 2 156,-3 2 215,1 6-103,-1 3 46,3 7-180,4-1-101,3 0-33,5-1-45,3-1-11,4 1-437,6-5-494,8 0-694,7-4-3495,5-1 5131,2-4 0,-14-1 0,-2-1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3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25364,'-62'40'1636,"8"0"-1254,29-6-136,6-2-22,7-1 34,4-2-124,5-2-112,2-3-22,2-5-369,5-6-382,5-7-459,7-4-605,4-6-3116,4-4 4931,1-7 0,-12 6 0,-2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24334,'1'-5'2453,"0"1"-2453,-1 4-246,0 0-1065,2 24-2409,1-14 3720,4 19 0,-4-23 0,2-2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33 641 28468,'-9'-58'101,"1"0"1,-6-36-102,13 43 0,1 2-444,0-26 444,0 3 145,0 9-145,0 12 0,0 16-1058,2 13-701,0 13-2477,0 6 4236,0 14 0,-1-9 0,-1 9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3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24031,'-2'1'2051,"0"0"-2410,2-1-705,47 7-1895,-29-2 2959,39 7 0,-48-8 0,-1 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4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23236,'6'-4'2823,"-1"1"-2431,-5 3-168,0 0-291,-6 25-504,2-9-942,-6 21-2778,5-14 4291,2 0 0,1-10 0,2-4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23605,'-1'0'2723,"-1"0"-1893,2 0-539,-40 41 22,24-19-167,-30 34-135,36-29-11,3 1-22,4-2-505,2-2-739,3-5-1871,6-7 3137,7-6 0,-4-5 0,-1-1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4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 21924,'-3'-2'3653,"1"1"-3081,2 1 44,0 0-448,-27 37-45,21-19-33,-21 27-90,27-31 0,0-5-45,4-5-67,3-3-22,4-4 66,3-5-122,-1-6 134,2-5 45,-2 0 11,-1 1 0,-2 3 11,-4 5 56,-1 3 79,-4 5-34,0 1 56,0 1 23,0 4-90,0 3-79,-1 6-22,0 4-45,0 3-515,0-1-953,0-2-2252,0-4 3765,1-5 0,-1-3 0,1-3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27101,'-10'71'650,"3"-15"-616,4-42 11,3-9 55,0-2 12,0-3 34,0 0-135,0-4-11,3-3-403,2-5-482,4 0-1155,0 1-7791,0 4 9736,0 2 1,-4 3 0,-1 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5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133 210 22339,'8'1'2936,"-1"0"-2712,-7-1-135,0 0-32,43-39-35,-28 18-10,31-30 32,-42 26-10,-2 3 56,-2 1 100,-5 5 34,-5 6 34,-6 4-113,-5 6 57,-2 11 78,-5 11 124,-2 16 122,-2 9-145,1 5-167,6 1-214,5-2 0,10-7 0,4-7 0,6-8 0,8-8-897,4-7-1154,10-7-7780,-1-5 9073,-2-2 0,-10 0 0,-4 0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1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1 203 25927,'70'7'36,"0"0"0,0-1 0,7 0 0,1-1 1,2-4-841,6-4 0,1-4 0,3-1 804,-15 1 0,2 0 0,1 0 0,1-2-276,6-1 0,1-2 0,2 1 0,0-1 276,4 1 0,1 0 0,1-1 0,1 1 0,1 0 0,0 1 0,1-1 0,0 2 0,0 0 0,1 1 0,-1 0 0,-1 2 0,-2 1 0,-1 0 0,-1 1 0,0 1 0,-5 0 0,-1 0 0,0 2 0,-2 1-1141,-7 3 1,-1 1 0,-2 1 0,-2 1 1140,14 4 0,-3 0 0,-8 1 0,-4 0 0,-10 2 0,18 12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28671,'64'21'0,"-8"-2"0,-26-10 0,-2 0 0,-3-1-573,-2 3-1970,-2 1-7288,-4 3 9801,-6 2 0,-5-7 1,-5-2-1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8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27000,'0'-2'1671,"40"-1"-1671,-5 3 0,40 0 0,-9 0-1446,9 0-1748,11 0 3194,6 5 0,-38-4 0,-11 4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2 26395,'-4'-1'2276,"1"0"-2276,-46 28 0,17-1 0,-42 26 0,31-4 0,3 1-584,4-1-1186,10-7-3026,11-11 4796,19-13 0,-2-10 0,8-7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9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28065,'-57'54'-907,"10"-8"-438,34-28-1288,-2 3 2633,-6 4 0,9-11 0,0-2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121 232 27785,'-9'86'750,"-2"-6"-6287,-3-29 5549,-3-1 1397,1-6-1409,1-9 860,4-9-860,3-10 0,2-8 0,2-7 3392,0-16-3392,1-11 0,1-22 0,2-14 0,2-11 0,7-4 0,6 1 0,8 7 0,2 12 0,0 12 0,-1 11 0,-3 12 0,-3 7 0,-4 9 0,-1 3 0,2 4 0,-4 6 0,2 5 0,-8 7 0,-3 4 0,-7 4 0,-10 3 0,-8 4-1211,-19 14-638,12-16-4045,-3 4 5894,19-19 0,7-10 0,3-1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2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4 25319,'0'-2'2287,"0"1"-1795,0 1-324,2 48-33,-2-10 44,2 42-88,-5-25-91,-2-6 0,-2-10 0,1-12 0,1-10 0,2-10 0,1-4 0,1-7 0,-1-7 0,1-9 0,-1-9 0,1-1 0,0 1 0,1 2 0,7 1-976,5 3-1096,11-1-2904,5 5 4976,4 4 0,-13 7 0,-4 4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16 24053,'0'6'2432,"0"-2"-1917,0-4-145,-14 41-34,8-19-22,-8 31-112,11-31-113,6-6 34,7-4-67,6-6 12,11-4-1,2-9-21,-1-5-46,-5-7 0,-6-5 0,-7 0 0,-5 0 0,-4-1 0,-1 2 0,-1 5-315,-3 5-1321,1 6 1636,-1 4 0,3 2 0,1 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3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23986,'1'-2'2577,"0"1"-1075,-1 1-1110,2 38-178,-4-13-214,-2 33 0,-4-26 0,-1-6 0,4-7 0,2-9 0,2-5 0,1-4 0,4-7 0,5-4 0,6-8 0,5-2 0,-2 1 0,-1 6 0,-3 4 0,-2 5 0,-1 2 0,0 2 0,-2 0 0,2 0 0,-2 4 0,1 4 0,2 11-259,-5-3-984,4 4-539,-7-7-2980,2-1 4762,2-2 0,-4-4 0,1-3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3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9 171 24894,'55'-69'762,"-11"11"-437,-39 41-56,-4 5 112,-2 4 44,-6 3-32,-2 4-203,-6 1-22,0 8 79,0 5-79,0 12 100,2 7-87,2 4-181,4-1 0,3-2 0,3-5 0,1-6 0,0-4-2735,8-6-1881,1-6 4616,11-6 0,-11-1 0,0-2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3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16 25532,'0'-8'2611,"0"1"-2140,0 7-414,3 47-57,-2-13 0,3 41 0,-6-25-349,-5-2-1891,-5-2-7591,-7-3 8904,-4-3 1,8-18 0,3-6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3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26384,'54'-8'-2124,"-10"-1"1,-36 6 0,-3 0-1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4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24211,'2'-6'3047,"0"0"-2195,-2 6-348,11 41-447,-8-1-57,9 40 0,-12-10 0,0 1 0,-4-1-371,-4-5-1366,-5-6-2633,-3-8 4370,2-9 0,6-19 0,3-9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4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22428,'52'-47'0,"-10"9"0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11 25263,'0'-6'2096,"0"2"-1625,0 4 145,0 0-549,-9 51-67,3-21-392,-7 43-863,5-37-1512,2 0-7064,2-6 8313,2-5 1,1-11 0,1-7-1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4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23359,'0'-2'2297,"0"-1"-1580,0 3-336,-16 57-56,6-25-90,-11 44-179,12-43-56,5-7 0,2-9 23,2-9-23,0-5 45,5-6-34,3-8 213,5-4-67,1-6-90,-1 2 11,-3 6-67,0 6 23,-3 4 33,0 3-22,-1 0 33,1 3-33,0 1-34,-1 2 34,1 4-22,1-2-12,-1 4-11,1-1 0,0 1-11,-1-2 11,-1-2-124,-1-2-256,-1-3-147,-2-2-347,1-1-896,-3 0-1917,1 0 3687,0-4 0,-1 3 0,2-3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28671,'3'93'-214,"-2"-21"-1344,-11 4-2005,4-24 3563,1-2 0,4-23 0,-1-6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6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0 27123,'-21'70'572,"2"0"-505,11-9-67,1 1 34,5-6-34,0-7-22,2-12-281,0-8 158,-2-9 145,-3-5 22,-5-2-22,-5-3 45,-4 0-45,-2 0 190,-1 0 68,-1 0 11,0 1 123,2 0-223,2 0-169,6 0 0,5-2 0,3 1 0,3 0-1457,7 3-1255,12-6-7119,17 0 8840,19-21 1,-21 9-1,-2-8 1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6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26899,'-4'72'931,"-1"-9"-931,-3-34-325,-3-1-1109,-7 0-5637,-5 1 7071,-5 3 0,12-15 0,1-2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6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38 912 25925,'-10'-54'362,"1"0"0,0 0 0,3 1-1116,4-33 1291,1-5-100,2 1-167,5 5-270,2 9 374,6 10-374,1 13 0,0 10 193,1 11-193,1 7-91,2 4-782,8 7 30,6 4-2384,3 6 3227,-3 13 0,-15-6 0,-7 7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6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25107,'84'-53'-860,"-32"18"1,-24 21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68 17655,'-32'90'1994,"11"-14"582,33-65-2520,10-2 1376,25-33-1432,-11 3 893,13-20-893,-21 9 3403,-3 2-3403,-5 3 0,-4 2 22,-4 5-44,-4 5 22,-3 5 0,-4 5 0,1 2-56,0 3 0,1 4-112,1 6-135,1 6-168,-1 4-413,-2-1-775,1 0-1601,0-3-6231,0-3 9491,3-3 0,-3-6 0,0-2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26642,'-18'95'997,"6"-25"-829,-2-20-22,9-28-101,3-7 134,2-8-67,0-5-101,0-3 34,0-8-45,6-4-11,2-8-437,8 0-516,-1 2-807,0 6-4010,-1 3 5781,1 2 0,-7 4 0,0 1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7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26552,'86'-24'762,"-17"-6"-717,-39-6 22,-16 4 202,-12 17 101,-7 8-113,-4 3-89,-7 7 13,-3 7-181,-1 6 0,0 8 0,2 3 0,2 0 0,3 1 0,4 1 0,4 1-80,3 1-1477,2-2-1625,10-1 3182,14-5 0,-9-10 0,6-5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8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37 25420,'-38'35'728,"1"1"1,-28 29-336,41-27-80,6-5-257,7-10-45,6-9-11,3-8 0,11-7-22,9-14 22,15-12-101,11-16 101,2-5-11,-4 0 11,-8 7 0,-12 11 11,-9 10 45,-8 10 90,-4 7 22,-1 12 112,-2 9-202,-6 14-33,-4 10-45,-5 3-448,3-1-661,4-5-1502,6-10-7220,6-12 7689,11-9 0,-7-6 1,7-2-1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8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1 107 28210,'29'52'269,"1"-11"-280,-2-45-146,4-9-313,3-10 22,-2-8 44,-4-2 158,-10 4 223,-9 4 23,-6 8 11,-6 4 1,-6 6-12,-2 4 78,-5 2-44,3 1 78,1 2 123,3 4 34,3 2 67,2 3 0,2 0-101,1 0-22,0 1-133,0 2-80,0 1 0,4 0 0,-1-1 0,3-3 0,-2 0 0,1-5-113,-1 0-862,2-3-347,2-2-953,3 0-4134,5-9 6409,5-6 0,-9 2 0,0 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8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6 24031,'0'-3'2611,"0"0"-2118,0 3-168,-17 56 11,5-20-213,-15 48-100,9-35-23,1-1-639,2-5-817,2-6-1873,4-6 3329,4-7 0,2-12 0,2-4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9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22922,'2'-3'2554,"-1"0"-2217,-1 3-113,-4 51-123,-1-19-90,-5 43-22,1-31-112,-1-1-741,0-3-1926,2-3 2790,0-5 0,3-15 0,2-5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27738,'-28'52'48,"0"1"1,1-2 0,3-1-49,-4 28-476,4-2 476,9-8-154,7-10-328,7-16-426,12-17-280,6-13 471,12-17 425,3-15 517,-1-13-225,-1-11 49,-5 0 30,-6 2 392,-4 4 223,-6 9 46,-5 7-68,-1 8 34,-3 7-258,0 4-67,-2 4 0,-4 8-223,-1 3-158,-3 9 0,3 0 0,2 1 0,2 0 0,2 0 0,1 2 0,0 8-192,1-9-1432,4 3-1357,2-14 2981,6-6 0,-6-3 0,1-3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59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27101,'-42'29'841,"7"0"-651,26-3-179,2 1 45,2 2-56,4-1-134,0-2-415,3-4-504,6-5-695,5-6-1973,9-5 3721,3-3 0,-10-3 0,-2 0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1:0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26575,'-29'70'212,"6"-12"-200,23-37 10,4-6-22,5-5 56,6-5 34,5-5 66,-1-8 2,-1-4 178,-4-11 0,-6-1-146,-4-2-55,-3 2-46,-7 3-66,-3 6-46,-7 7-380,-2 4-807,2 4-1670,3 6 2880,7 1 0,3 0 0,3-1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1:00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27617,'-17'9'885,"1"4"-740,7 7-121,-1 1-24,-1 2 0,1-3 0,-1 0 0,1 0 0,-1-3 0,-2 0 0,2-2-1099,0-2-794,5-4-4988,2-5 6881,4-3 0,0-1 0,0 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1:00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25981,'11'45'-56,"2"-10"-370,0-42-258,1-4 490,-1-6 194,-4 2 54,-4 5 192,-3 6 85,-2 2-286,0 2-45,-2 4-22,0 0-639,-4 3-2017,2-2-7153,1 0 8322,0-3 0,2 0 0,-1-1 1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4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103 258 28434,'0'-11'237,"0"16"-237,0 42 0,-1 13 0,-5 9 0,-4 3 0,-5 0 0,-2-7 0,2-11 0,2-13 0,3-16 0,3-13 0,2-13 0,3-25 0,1-22 0,7-31 0,6-18-582,-2 45 1,2 0 581,1 0 0,1 2 0,15-39-354,-1 15 354,1 17 0,-2 16 0,-1 13 0,-2 12 0,-3 9 1117,-1 7-1117,-2 11-2992,-4 6 2992,-6 12 0,-4 6 0,-16 22 0,-2-13 0,-13 14 0,1-20 0,1-3-2393,2-4 1139,6-10 2110,7-10-10687,7-12 9580,11-9 0,-4 3 0,5-2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0 191 27527,'61'7'56,"-9"-10"-157,-32-30-212,-4-3 133,-6-1 79,-4 6 101,-4 6 11,-3 8 1,-4 7 178,-6 6-100,-1 2 45,-1 10-35,4 5-44,3 10-22,3 4-34,2 2-134,1-2-629,4-3-1321,4-6-3305,8-4 5389,5-8 0,-8-2 0,0-4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4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41 23560,'0'-3'2925,"0"1"-2241,0 2-371,-21 53-100,7-19-45,-18 42-45,16-37-44,5-10 22,3-10-1,5-10 91,2-6 23,1-4-214,0-11 0,2-8 0,6-13 0,5-5 0,4-1-494,2 4-672,3 2-1198,4 4-7467,3 5 8804,7 5 0,-17 10 0,0 4 1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33 931 26866,'-9'-62'358,"0"1"1,1-1 0,3 4-12,3-34-1441,2-3 1185,0 1-91,3 3 269,4 8-269,2 9 267,5 16-267,-2 14 0,2 17-337,-3 10-873,2 8-111,-2 6-5245,1 3 6601,-3 13 1,-4-9-1,-3 9 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5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23415,'-3'2'2622,"1"-1"-2622,2-1-1289,42-1-2689,-15-4 3978,34 1 0,-42 0 0,-4 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5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25174,'-44'63'1401,"8"-7"-1278,29-25 45,3-4 0,4-4-67,3-4-101,6-10 11,7-4 23,6-15-34,3-6 0,0-12 0,-3-2 0,-5 3 0,-3 5 11,-6 5 0,-2 6 34,-2 7 0,-2 0-11,0 4 134,-1 4-90,0 5-67,-1 5-11,0 5-381,0-2-448,2-1-5513,8-5 6342,3-5 0,-1-2 0,-3-4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20479,'2'-3'4079,"0"1"-3508,-2 2-123,0 43 57,-4-15-12,-1 37-1,-1-29-166,2-1-225,3-8-90,1-7-11,2-7-23,4-8-223,5-2-281,5-10-414,0-6-863,1-8-4056,-1-5 5860,1 0 0,-8 11 0,-1 4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40 22732,'-5'3'3003,"0"-1"-2466,-9 48-167,11-23 78,-11 40-33,14-40-23,0-3-23,3-7-89,5-6-212,5-6-11,5-9-57,2-11 0,3-10 0,-2-11 0,-3-1 0,-6-1 0,-6 3 0,-3 6-24,-3 5-1006,-2 8-763,-4 7-4863,-1 5 6656,-1 3 0,4 1 0,3 0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26541,'7'90'1177,"-1"-21"-976,-6-23-55,0-22-68,-1-7-22,1-8-56,0-5 23,5-11-23,5-8 0,7-11-292,4-8-189,-1 0-528,-4 4-1288,-3 4-7534,-4 7 9692,-2 4 0,-3 8 0,-1 3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0:2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24468,'63'-11'-112,"-7"-12"-11,-44 2 123,-2-5 112,-8 12 549,-2 4 180,-2 5-125,-4 2-223,-6 8 1,-4 9 222,-4 12-311,-1 11-405,1 6 0,4 0 0,5-1 0,6-4 0,4-5 0,9-7 0,5-4-472,13-6-1791,7-5-7568,7-5 7423,4-4 0,-18-2 0,-6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1:10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1 337 27214,'66'-14'485,"1"1"1,15-3 0,5 1-486,-17 3 0,3 1 0,4-1-1360,13-2 1,6 1 0,1-1 1359,-15 3 0,1 0 0,2 0 0,1 0 0,5 0 0,2 0 0,0 0 0,1 1 0,3-1 0,0 1 0,1 0 0,0 1-474,0 0 1,1 1 0,0 1-1,0 0 474,-1 0 0,1 1 0,-1 1 0,0 0 0,-1 1 0,0 1 0,-1 0 0,-1 0 21,-2 1 1,-1 1-1,-1-1 1,-1 1-22,-7 0 0,0 1 0,-2-1 0,-2 1 0,14 0 0,-2 0 0,-5 0-501,-15 1 0,-3 0 1,-5 1-963,9 0 1,-8 2 1462,12 5 0,-41-2 0,-25-3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1:12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1694 27662,'-54'-38'470,"11"-9"-459,40-10 56,5-27-39,3 32 0,2-3-28,1-9 0,1-1-1299,2-6 0,0 0 1299,0-1 0,-2 0 0,-3 2 0,-1 1 167,-2 5 0,0 3-162,-3 8 1,-2 2 405,-6-33-377,-1 21 78,-5 14 68,2 12 1131,2 9-1311,3 10 404,4 5-404,2 6 206,1 3-206,5 0 0,7 2 0,15-1 0,20-1 0,25-2-298,-24 1 1,5-1 297,12 0 0,4-1 0,11-1 0,4-1-789,12-1 1,3 1 788,-27 1 0,2 1 0,7-1 0,-6 1 0,6-1 0,4 0 0,-1 0 0,-3 0 0,4 0 0,-2 0 0,0 0 0,5 0-436,1-1 0,7 0 0,1 0 1,-2 1-1,-6 0 436,-2 0 0,-3 2 0,-3-1 0,0 2 0,-1-1 0,0 1 0,-1 1 0,-2 0 0,22 0 0,-2 1 0,-2 1 0,-6 0 0,-3 0 0,-1 2 0,-9-1 0,-1 2 0,2 0-223,8 3 0,2 2 0,-6 0 223,4 1 0,-4 1 0,13 4 0,-9 1 194,-6 5-194,-24-4 0,-21-5 0,-13-2 1058,-9-3-1058,-1-3 2395,-5 0-2395,2-1 1135,-4 0-1135,-1 0 238,-1 0-238,0-1 0,0-1 0,-2-3 0,1 0 0,-1 0 0,0-1 0,0 2 0,0 2 0,0 1 0,0 12 0,-3 16 0,-2 27 0,-6 26 0,5-32 0,0 5 0,-1 31 0,1 4-809,2-23 0,1 0 809,0 20 0,2-3 0,9 15 0,3-18-662,6-14-2957,-2-14 3619,-8-7 0,-2-21 0,-5-6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19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23773,'40'-17'4034,"2"9"-3216,43-2-772,-4 17-46,9 6-878,-41-2 1,1 1 877,2 4 0,1 0 0,2 1 0,1 1-57,0 1 1,-1 0-740,-2 0 1,-2 1-1682,-4 0 1,-3 2 2476,28 23 0,-34-20 0,-15-4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3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86 14003,'0'-5'6174,"0"1"-4975,0 4 2128,0 0-2823,-24-32-66,14 24-80,-19-24-122,19 31-102,1 1-78,2 0 22,-2 5-44,3 4 0,1 8 10,3 2 12,1 1 0,3 0-56,4-4 0,3-3 0,5-2-33,-1-5 33,1-3 0,-3-1 0,0-2 0,-2-3 11,-2-5 0,-4-5 0,-2-5 12,-1 0-23,0-2 0,0 3-56,-3 2-23,0 3-44,-2 4-1031,-1 2-135,1 3-1243,1 0-2746,2 2 5278,0 1 0,2 0 0,0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3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19370,'0'0'0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19370,'0'0'0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3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21129,'0'5'3642,"0"-1"-3362,0-4-236,0 0-88,9 12-494,-4-9-683,5 9-2601,-5-12 3822,-1 0 0,-2 0 0,0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4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17442,'0'0'0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17442,'0'0'0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4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25454,'-7'55'-213,"1"0"-829,5-37-2005,0 3-6784,1-9 8661,-1-1 0,1-5 0,-1-2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4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28 23168,'-7'-3'2252,"2"1"-1993,5 2 43,0 0-168,-36-10-78,23 7-56,-27-7-123,35 10-617,3 0-560,1 0-1388,1 0 2688,4 2 0,-3-2 0,3 2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5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133 108 25577,'-55'-4'919,"9"5"-717,32 8-79,4 4-45,5 3 12,3-1-79,3 3 12,7 0-23,4-3 0,8-1 0,2-8 33,2-2-33,-1-8 11,-1-5 12,-4-8-12,-6-6-11,-4-3 0,-6-1-134,-4 1-202,-6 1-594,-4 4-774,-2 2-3058,5 5 4762,5 2 0,3 6 0,1 2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5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23068,'-6'0'2655,"1"0"-2139,5 0-124,0 0-392,38 9-68,-18-5-648,31 7-416,-29-7-1435,-3 0-7169,-6-1 9736,-4 1 0,-5-2 0,-1 1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5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23168,'-6'1'1110,"1"-1"-1503,5 0-1232,0 0-3842,24 3 5467,-16 0 0,17 0 0,-24 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26183,'7'42'268,"0"-9"-245,7-35-23,-3-4-269,-2-4-325,-4-5-325,-3-1-1345,-2 1-7567,0 2 8577,0 5 0,0 4 1,0 3-1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19090,'0'0'0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19090,'0'0'0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90 23672,'-7'0'3295,"2"0"-2914,5 0-247,0 0-122,39-5-707,-3-8-1322,23-3-4515,-17-5 6532,-14 3 0,-12 9 0,-4 2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23000,'0'-1'2723,"0"-1"-2655,0 2-68,-10 44-718,4-23-1332,-9 35-7418,7-35 9468,-1-4 0,5-7 0,1-3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6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76 23706,'-6'4'3732,"2"0"-3508,4-4-191,0 0-55,33-29-325,-13 19-460,27-24-953,-23 29-4514,-3 1 6274,-4 3 0,-9 1 0,-3 0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7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14809,'0'0'0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26519,'7'-7'537,"3"0"-402,5 5 11,6 1-113,1 1 57,2 0 11,0 0 0,-4 0 11,-3 0 56,-3 0 22,-3 0-44,-3 0-46,-1 0 12,-2 0-67,1 0 34,-1-1-22,2 0-57,-1-1 0,0 0 0,0 1 0,-3 0 0,-1 0 0,-1 1 0,-1 0 0,2 0 0,0 0 0,3 3 0,-1 2 0,0 3 0,-2 3 0,-1 0 0,-1 1 0,0 0 0,0-2 0,0-1 0,-3-2 0,-2-1 0,-5 0 0,-3-1 0,-2 2 0,-1-2 0,0 1 0,0-2 0,1-1 0,0-1 0,1 0 0,2-2 0,2 1 0,2 0 0,2 1 0,1 2 0,-1 1 0,-5 6 0,5-3 0,-2 4 0,4-5 0,2 2 0,1-1 0,1 3 0,0 1 0,0 9 0,0-5 0,2 4 0,1-10 0,2-2 0,0-2 0,2-2 0,3-1 0,7-1 0,5-2 0,9-2 0,20-12 0,-11 0 0,10-10-494,-20 5-1366,-3 0-2992,0 0 4852,0 0 0,-11 9 0,-3 2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9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28042,'33'-1'-2935,"-3"1"-3642,-15 4 6577,0 2 0,-7-2 0,-2 1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2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28671,'46'18'0,"5"-4"-785,-26-13-2230,7-1 3015,-11 0 0,-9 0 0,-3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0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24591,'2'-5'2925,"0"1"-2432,-2 4 169,0 0-662,3 63 0,-3-23 0,3 52 0,-3-43 0,0-5-752,0-6-1399,0-5-5435,0-5 7586,-1-7 0,1-9 0,-2-6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27247,'59'13'1311,"-10"5"-1198,-31 21-113,-5-1 0,-6-3 0,-3-4 0,-3-3 0,-6-3 0,-7 0 0,-8-1 0,-7-2 0,1-3 0,0-3 0,5-5 0,3-3-528,4-3-1119,3-3-1871,5 3 3518,2-3 0,3 1 0,1-1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0 370 24804,'5'0'2376,"-1"0"-2197,20-43-78,-9 14 11,18-36 45,-18 25 67,-1 2 45,-3 1-12,0 5-65,-1 2-192,-1 7 0,-2 6 0,1 7 0,-2 5 0,3 5 0,0 11 0,3 9 0,-1 15 0,0 6 0,-4 4 0,0-2 0,-3-5 0,-1-8 0,0-9-1469,-2-10-1422,-1-6 2891,0-3 0,0-2 0,0 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0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26955,'-6'-1'1716,"2"1"-1716,4 0 0,0 0 0,44 0 0,-16 0 0,37 0-1121,-29 0-930,3 0-4258,2 0 6309,9 0 0,-22 0 0,-2 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26407,'-3'0'2083,"0"0"-1993,3 0-45,0 0-101,-2 2-672,7-3-1087,4-2-3374,13-1 5189,5 0 0,-10 2 0,-3 2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42 25970,'-1'-8'1994,"1"2"-1916,0 6-873,0 0-976,13-12-6050,3 9 7821,13-10 0,-13 13 0,-3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2:3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28671,'18'1'-2645,"10"0"-11,-7 3-6241,2 4 7834,-15 10 0,-6-8 0,-2 2 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20740,'28'0'494,"2"-2"2061,3-2-2555,5-3 1291,3-1-1291,-1 0 0,-1 2 0,-2 0 0,-4 3 758,-2-1-758,-4 3 2833,-4 0-2833,-6 1 0,-3 0 0,-6 0 0,-2 0 0,-3 0 0,0 0 0,-3 0 0,1 0 0,-1 1 0,2 4 0,2 5 0,0 8 0,0 5 0,-3 4 0,0 4 0,-1 1 0,0-1 0,0-3 0,0 0 0,0-3 0,0-1 0,0-4 0,0-3 0,0-4 0,0-4 0,-1-4 0,1-2-561,-2-1-806,-1-2-471,-3 2-2330,-4 0 4168,-1 0 0,4-1 0,1 0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7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26362,'-2'37'672,"1"0"-650,1-10-22,0 3 0,0-1-269,0-4-414,0-5-807,0-6-1132,0-5-6645,0-4 9267,-3-3 0,3-1 0,-4-1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77 20367,'-12'0'4740,"1"0"-4068,11 0 605,0 0-806,41 0 0,-10-3-158,35 0-78,-20-4-110,-1 1-125,0 0 0,-3-1 0,1 1 0,-2-2 0,-1 0 0,-2-1-304,-4 3-480,-9 1-325,-7 3-594,-10 2-841,-3 0-4470,-5 0 7014,0 1 0,0 0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37 23634,'-32'52'268,"0"1"1,3-4 0,8-3-112,17 3 456,3-3-321,9-5 14,5-11-138,14-11 171,5-10 31,8-15 56,5-15-124,1-14 148,-3-9-125,-7-1 0,-15 4-167,-9 5-158,-9 0 0,-3 6 0,-4 0 0,-2 4-181,-4 3-647,1 5-898,2 3-1838,4 6 3564,0 0 0,3 6 0,0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8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10 22978,'-1'-5'3440,"0"1"-3026,1 4-21,0 0-124,-53 55-79,31-22 56,-37 47-134,50-37-11,5 2 123,4-1-45,8 0-54,4-4-125,8-5 0,2-9 0,-1-11 0,4-8 0,5-9 0,5-15 0,4-9 0,-1-16 0,-1-2 0,-5-1 0,-4 3 0,-6-1-237,-4 4-961,-8 1-506,-3 9-1960,-5 6 3664,-11 11 0,7 5 0,-7 6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23930,'-3'2'3115,"1"1"-2812,2-3 347,0 0-314,38 9-124,-11-7-87,31 8-125,-20-10 0,-2 0 0,-1 0-158,-1-2-369,-4-2-560,-6-1-291,-8 0-919,-8 2-6353,-5 2 8650,-3 0 0,0 1 0,0 0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41 24042,'-3'0'2745,"1"0"-2307,2 0-438,59-16-45,-37 11-762,44-12-1658,-53 16-7366,-3 0 8829,-1 1 0,-4 0 0,-1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26743,'-4'82'-292,"9"-16"-1142,13-56-2667,15-9 4101,12-17 0,-19 9 0,-2-7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23796,'-9'0'3238,"2"0"-2958,7 0-89,0 0-68,29 0-22,-9 0-79,23 0-22,-19 0-246,-4 0-696,-2 0-1153,-5 2-4179,-6 3 6274,-4 5 0,-3-4 0,0 0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22967,'0'0'0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9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22967,'0'0'0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19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24983,'-31'44'751,"0"0"0,-19 33-269,51-51-101,9-1 22,6-6-168,10-8-145,1-5 78,-1-5-67,-3-7-34,-4-9-22,-5-8-12,-4-7-33,-5 1 0,-3 3-190,-2 6-426,-5 4-807,-3 6-1770,-1-1 3193,2 1 0,4 4 0,3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0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21532,'0'-10'3967,"0"1"-3306,0 9 134,0 0-413,63-3-181,-34 8 23,51-2-168,-51 8-33,-1-1-46,-2-4-122,2-3-629,-2-2-716,2-1-1782,-5-4 3272,-4-2 0,-9 0 0,-4 1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5 24356,'0'-2'2700,"0"-1"-2173,0 3-269,-4 76-169,0-29-55,0 8 0,-1 1-34,-3 5-23,0-7-156,-1-8-863,3-9-729,-3-7-4223,3-8 5994,0-9 0,3-7 0,2-4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26395,'93'-5'359,"-8"1"-359,-61 4-493,-1 3-594,-13 0-1467,-6 4-7277,-2-1 9563,-2 2 0,0-4 0,0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1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23359,'0'2'1255,"0"0"-807,0-2-426,47 15 23,-28-10-45,37 12 22,-41-15 1,0 0-23,-2-2 0,-3 1 56,-2-1-34,-3 2 281,-2 0 22,-2 0 0,0 2 45,-1 2-158,0 6-55,0 7 22,-5 7-55,0 2 78,-3 0-12,3-3 23,3-3 11,2-4-168,0-3-11,1-1-45,5 0-34,4-2 34,6-6-179,6-2-504,2-5-158,9-13-8873,25-26 9714,-7-2 0,-4 1 0,-24 22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1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22 20759,'-10'0'5289,"2"0"-4785,8 0-11,0 0-179,-4 0 11,13 0-101,1 0-45,19 0-56,4 0-123,7 0-33,-1 0-12,-2 0-717,-7 0-526,-7-2-1278,-8-2-7265,-9-1 7927,-3 0 0,-3 2 0,0 1 1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1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25835,'-27'95'1199,"6"-12"-672,21-50-124,2 0-157,4-4 46,2-4-147,5-4-121,-2-4-24,2-4 0,4-3 0,2-4 0,6-4 0,2-1-80,-1-1-289,4-9-337,-3-5-370,3-14-1501,-1-3-7254,0-4 8372,-3 0 1,-12 16 0,-4 4-1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26944,'84'-1'-280,"-10"0"-425,-59 1-1088,-2 0-4908,-11 0 6701,-2 0 0,0 0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26709,'-16'49'694,"0"0"1,-8 35-392,23-56-33,1-1-270,5-5 0,3-3 0,9-4 0,3-2 0,5-5 0,2-3 0,3-3 0,3-2 0,-1-6-24,1-5-749,-4-5-437,-4-6-560,-6 1-2858,-5-2 4628,-3-1 0,-6 10 0,-1 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2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7 24099,'0'-4'2655,"0"1"-2061,0 3 22,0 0-269,3 66-44,-2-25-246,-1 52-57,-5-44 0,-3-5 0,-2-5-270,0-4-772,0-5-729,2-8-1231,1-7-6829,3-8 9591,2-3 0,2-4 0,0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26451,'77'-23'-515,"-12"3"-516,-48 15-1446,-1-2-7354,-2-4 9165,2-4 1,-6 7-1,-2-1 1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2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8 24311,'2'-4'3552,"0"0"-2947,-2 80-402,0-31-203,0 8 0,-1 1 0,-1 0 0,-3-7 0,1-5 0,0-7-864,2-6-1007,2-4-2376,-2-4 4247,-4-1 0,3-11 0,-2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6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27079,'88'-24'1221,"-12"5"-1657,-44 15 525,-5 2 138,-2 0-227,-3 1-45,0 0-1330,7 1-238,-7 0-1323,8 0-6895,-11 0 9332,-3 0 0,-8 0 0,-4 0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6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26754,'86'-2'-258,"-16"-1"-650,-55 3-952,-2 0-5860,3 5 7720,3-1 0,-7 1 0,-2-2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36 24748,'-49'80'1143,"9"-14"-751,47-45-56,6-9-179,9-4 22,6-6-11,-3-2-77,1-5 21,-7-7-112,-2-8-45,-4-7-113,-3-2-514,-3 0-527,-1 1-1355,-2 3-7277,2 4 8649,0 5 1,-2 8 0,-1 4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22956,'3'5'3283,"1"-1"-2858,-4-4-268,0 0-135,54 4 46,-29-4-68,44 4-314,-45-9-492,-2-1-886,-3-5-2398,-3 0 4090,-1 1 0,-7 4 0,-3 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7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22900,'-4'0'2095,"1"0"-1849,3 0-44,-11 64-169,5-30-33,-10 52 0,9-47-414,-1-3-1054,3-6-4493,1-7 5113,3-6 0,0-8 0,1-5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7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15 23236,'0'-8'1871,"0"2"-1726,0 6-145,0 0-11,0 63-381,0-30-729,0 52-1982,-3-46-6728,-6-1 9554,-5-2 1,3-15 0,2-7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24972,'-19'89'1267,"3"-14"-1032,17-55 78,5-2-122,4-7-146,7-3 22,3-2-67,5-5-291,5 0-348,5-10-986,7-8-2431,3-12 4056,3-6 0,-20 14 0,-6 5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 25735,'-3'-1'974,"4"0"-705,8 1-22,6 0-214,7 4 23,3 0-56,2 5-44,1-4-136,-3-1-268,-1-3-403,-3 1-853,-1-2-3932,-2 0 5636,-2-4 0,-7 3 0,-4-2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8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23829,'-34'77'1479,"5"-5"-1288,26-48 22,0 3-56,3-5 33,0-2 79,0-1-67,0-3 44,0-3-67,0-4-134,1-2 78,4-4 80,3 0-24,7-2 90,6-1-180,4 0-22,5-5-67,-3 0-33,-1-3-57,-2-2-503,-1 0-270,0-2-561,-1-3-1668,-3 3-6739,-3 3 8930,-4 5 0,-6 3 0,-3 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72 23314,'-7'2'2555,"1"1"-1737,6-3 101,0 0-583,43 4-180,-17-3 46,36 3-202,-27-5 0,2-6-78,-1-1-572,0-3-280,-3 0-818,2 0-2925,-2 0 4673,1-2 0,-14 6 0,-5 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27998,'68'-2'673,"-2"-1"-673,-18-3 0,5-1 0,1-1 0,2-3 0,-5 1 0,-5 1-360,-9-1-771,-8 3-562,-6-1-1679,-6 2-6459,-6 2 8235,-6 2 1,-4 2-1,-1 0 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9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21936,'-6'-4'2140,"2"0"-1625,4 4-167,0 0-348,-6 37 0,4-19-751,-7 29-2162,7-28 2913,-3-3 0,4-7 0,-1-4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20221,'0'0'0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20221,'0'0'0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29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49 21992,'-10'0'4639,"2"0"-4180,8 0 213,0 0-201,25 0-191,0 1-122,26-1-158,-6 1 0,4-1 0,-1-3-181,-1-2-457,-2-4-460,-4-1-885,-4 1-2399,-7 1 4382,-7 4 0,-11 2 0,-6 2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23269,'-8'40'-1501,"1"-8"-4001,6-16 5502,0-3 0,1-6 0,-1-1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 23885,'-2'-4'2992,"0"0"-2308,2 4-46,0 0-604,9 23-23,-5-13-11,7 17-526,-8-19-640,-2-2-1231,0 1-7434,-1 2 9708,-2 3 1,2-5 0,-2-1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5 112 23672,'-5'-4'3351,"53"-16"-2948,-11 10-22,41-15-190,-31 12-46,-7 3-134,-4 3-22,-7 2-381,-2 0-616,-4 2-796,-3-2-3777,-2 2 5581,-6 1 0,-5 2 0,-4 0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1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24804,'-36'80'2555,"8"-7"-1838,28-51-122,5 2-595,3-9 0,7-2 0,4-2 0,1-3 0,3-2 0,2-4 0,2-1 0,2-6 0,3-6-315,2-9-1377,1-5-1109,-4-1 2801,-4 3 0,-14 11 0,-5 3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27073,'-49'48'313,"-1"0"1,4-2 0,8-1-146,11 17 42,8 7 26,8 2-224,7 8-12,3 6 0,5 0 0,6 0 0,10-8 0,9-14 0,9-20 10,14-21-10,11-27 0,14-27 0,-34 6 0,-2-4 2,2-6 1,-1-3-3,-1 0 0,-2 0 0,-4 1 0,-1 2 16,27-29-1272,-10 13-1108,-4 7-7149,1 6 9513,-2 5 0,-18 14 0,-6 7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2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17 28154,'-77'-9'517,"17"1"-517,53 8 0,6 5 0,4 10 0,8 8 0,6 14 0,8 4 0,-4 4 0,-4 3 0,-9 1 0,-4 2 0,-16 3 0,-11 3 0,-17 3 0,-10 2 0,-4-2 0,2-3 0,7-10 0,8-11-371,16-13-1388,9-12-1266,14-7-4360,18-17 7385,13-7 0,-9 3 0,0 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3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88 210 23124,'0'-8'3204,"0"2"-2599,0 6-112,0 0-235,-33 73 78,21-31-196,-7 9 0,2 1-28,12-2 67,3-1-99,8-10-80,9-5 0,12-12 0,12-11 0,8-13 0,6-22 0,2-15 0,-6-21 0,-8-6 0,-12-4 0,-12 3 0,-9 1 0,-7 3 0,-13 7 0,-8 9 0,-12 14-1413,-3 16-2038,1 8 3451,2 21 0,14-9 0,5 8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28289,'61'-2'127,"-1"0"0,-1 0 1,-4 1-128,28 1-69,-7 4-771,-9 3-482,-12 3-1188,-12 2 2510,-11 2 0,-16-6 0,-8-1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33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14 155 26978,'-7'0'1693,"0"0"-1693,7 0 0,89-16 0,-28 2 0,6 0 0,1-1 0,16-8-405,-3 0-1813,1 4-3183,0 3 5401,3 7 0,-37 4 0,-9 4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0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10 21040,'2'-5'3831,"-1"0"-3327,-1 5 516,0 0-852,3 0-145,-17 13 156,-4 11-89,-20 18 44,-2 14 46,2 6-180,6 6 56,12 0-34,10-5-11,5-1 146,8-8-90,7-4 12,9-9 100,11-9-157,11-11 180,4-11-23,10-10-123,1-14 135,-1-9-102,-4-12-10,6-22-113,-19 14-224,3-17-660,-17 23-483,1 0-1165,6 3 2566,5 5 0,-14 13 0,-4 5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25051,'-96'7'1344,"18"2"-1142,54 8-202,11 5 34,7 6-12,5 5 34,13 5-34,6 1 214,15 0 11,1-3 257,-2-2-213,-7-4 101,-10-3-122,-7-3-270,-6-1 0,-7 2 0,-6 1 0,-7 1 0,-5-1-13,2-3-1118,4-5-1110,9-5-6510,3-7 8751,19-7 0,-10 0 0,10-3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28266,'-15'87'34,"1"-12"-415,9-47-1277,2-1-2063,3-3 3721,3-1 0,-2-10 0,2-3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3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35 194 23426,'-5'8'1804,"1"-2"-1255,4-6-190,69-3-158,-20-11-145,4 6 0,0-4-11,9-17-45,-10 2 0,-13 3-78,-13 3-68,-13 1 124,-8 2-90,-6 3-11,-13 4 100,-13 5 1,-20 8 22,-9 13 78,-5 10 79,2 9 123,7 2-78,11-1 10,10 0 47,9 3-24,6 2 90,7 4-79,2 0-78,5-1-67,1-6-101,12 7 0,5-18-706,16-1-314,7-18-750,10-11-2734,7-15 4504,4-10 0,-26 6 0,-8 3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25779,'-8'57'377,"1"1"0,-3-2 1,-1-1-334,-19 36-563,-1-2 508,3-5-829,10-11-930,8-12-2822,7-14 4592,14-14 0,-8-17 0,8-8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3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1 218 22821,'4'-8'2487,"-1"2"-2196,-3 6-245,55-31-46,-29 13 22,41-25-22,-46 20-202,-7 4-33,-6-1 78,-5 4 157,-2 1 0,-1 5 34,-6 4 246,-6 4 12,-10 16 167,-7 11 34,-4 22-101,0 11-33,5 2-180,7-4-134,9-10-45,7-11 0,4-8-213,2-10-852,8-7-739,9-5-3092,13-14 4896,8-13 0,-15 7 0,-4-5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24244,'0'-3'2017,"0"1"-1636,0 2-191,0 57 1,0-15-180,-4 50-11,-2-30-202,-3-3-1210,-1-4-2375,2-6 3787,-1-6 0,4-20 0,1-6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1 244 24950,'31'-44'-4916,"1"0"1,26-33 3431,-24 38 1,-14 17-1,-4 4 1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25679,'-10'91'436,"0"-5"-841,3-31 103,1 0-1257,0-1-6004,0-6 7579,-1-7 1,1-19 0,2-8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4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11661,'0'0'0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19729,'3'-6'3305,"-1"2"-2969,-2 4 235,0 0-279,23-16-34,-15 12-68,19-12 146,-20 16-235,1 0-45,2 0-56,3 0-179,1 0-225,4 0-246,1 0-683,0 0-1558,0-6-6940,-3-1 9549,-5-3 0,-4 4 0,-4 4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5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18 22529,'0'-10'1827,"0"3"-1670,0 7 33,0 0-66,-10 61-12,1-19-56,-9 52 100,6-40-133,5-6 66,2-11 12,4-10-45,1-11 214,0-8 55,0-6 335,0-2-514,2-3-68,3-4-78,1-5 0,4-6-56,1-2-481,4-2-696,3-3-750,5 1-5827,-1-1 7810,3 4 0,-12 10 0,-2 3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5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21891,'-6'0'2689,"1"0"-2162,5 0 11,0 0-370,-22 53 0,17-33 22,-16 42-10,24-48 88,7-2-21,4-2-158,8-4 23,0-3 1,0-2-12,-3-1 123,-3 0-168,-3-5 11,-4-7-67,-3-8-34,-3-8-134,-2 0-269,-1-2-235,0 4-359,-6 6-1255,-3 6-7545,-7 8 9521,2 4 0,5 2 1,4 0-1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5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25409,'1'56'516,"-4"5"-482,2-30-34,-3 2-12,4-20-100,0-7-135,0-3 247,7-3 0,3-3 23,8-7 11,4-3-12,0-7 68,2 5 123,-3 0-45,-1 6 89,-3 3 68,-3 2-112,-1 3 56,-4 1-33,0 0-80,-3 2 46,-1 6-180,-2 4 1,-2 6-23,0 3-247,-1 2-649,0 3-583,0-3-2835,-1-1 4314,1-9 0,-1-5 0,1-5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6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27000,'0'15'90,"0"2"-796,0 7-807,0 2-2890,0-3 4403,0-3 0,0-10 0,0-4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6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28177,'-80'51'494,"17"-11"-494,45 22 0,10-22 0,6 0 0,1-5-91,1-3-1051,8-7-505,4-8-1211,13-9 2858,4-5 0,-10-3 0,-4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23079,'0'-4'3384,"0"1"-2813,0 3 191,0 0-762,0 40 0,0-12-134,0 34-1211,0-25-1636,0-2 2981,0-6 0,0-13 0,0-5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28671,'1'1'0,"7"6"-5661,15 5 5661,5 2 1409,2-2-1746,-1-3-70,-3-2-1878,-4-5-5995,-6 3 8280,-7-2 0,-5 0 0,-4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7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26026,'-6'2'2431,"1"-1"-2217,5-1-214,0 0 0,48 3 0,-21-2-259,40 2-1321,-33-3-2106,-2 0 3686,-6 0 0,-11 0 0,-7 0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5 23079,'2'-2'3070,"0"0"-8159,-2 2 5458,-22 69 1249,0-21-1473,1 5 1,-2 2-34,-13 15-45,0-2 811,6-4-878,4-5-448,5-5-550,3-10 2476,5-7-7025,2-10 5588,5-14 0,3-6 0,2-7 1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7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27908,'38'45'112,"0"-1"0,-4-3 0,-4-3-112,0 3-426,-2-6-593,-1-4-953,2-8-3519,-1-7 5491,0-5 0,-13-7 0,-2-1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48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27158,'-13'61'242,"0"0"1,1-2 0,0-4-243,-8 26 0,2 1-605,-2-3-1088,5-3-3125,4-8 4818,5-8 0,4-29 0,2-9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24 15303,'-6'-5'6409,"1"1"-5300,5 4 112,0 0-728,-8-7-157,6 6 12,-6-6-1,8 7 225,0 0-393,7 0 11,3 3-134,8-1-11,1 3-45,1 1 34,1-2-34,1-1 0,1-1-45,0-1-134,-2 0-482,0-1-874,-1 0-2656,-1 0 4191,2-4 0,-11 4 0,-1-4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18 26037,'-70'40'549,"13"0"-303,49-4-134,3-1-33,3 0-12,10-3 12,8-4 145,14-4-90,8-6-67,4-8 23,3-5-45,0-5 78,-2-10 34,-5-7-135,-5-14 23,-7-6-34,-5-5 0,-7 0-22,-7 3-224,-4 5-191,-3 8-347,-8 4-1020,-2 9-5401,-9 6 7194,-4 9 0,10-1 0,1 3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1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23605,'-2'-7'2421,"0"2"-2152,2 5 212,0 0-324,0 30-157,0-10-11,0 24-247,0-17-772,1-3-1223,3 0-6409,3-2 8662,6-5 0,-7-6 0,2-5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22967,'2'-8'2565,"0"2"-2161,-2 6-169,0 0-235,9 6-123,-6 0-538,6 7-718,-9-1-2419,-1 3 3798,-10 3 0,8-7 0,-7-1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1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28434,'-21'0'237,"5"0"-237,27 0 0,8 0 0,11 3 0,9 2 0,4 1 0,7-1 0,4-3 0,4-2 0,-1 0 0,-2-3 0,-5-1 0,-8-2 0,-8 2-953,-9 2-1086,-9 2-2803,-8 0 4842,-4 0 0,-4 0 0,0 0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2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26272,'-39'84'784,"7"-13"-548,32-50-180,0-2-11,1-2 11,4-2-34,4-3 79,5-2-23,5-5-44,4-3 168,4-2-158,1-9 57,-2-3 11,-4-11 34,-7-3 44,-7 0-100,-5-1-34,-8-1-23,-9 2-33,-8 1-89,-8 5-258,-1 5-628,1 5-930,4 6-4840,6 2 6745,6 2 0,7 0 0,4 0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22 22350,'-8'-9'4090,"2"1"-3395,6 8 78,0 0-560,-6-2-135,11 2-33,3-2 11,21 2-56,15 0-78,9 0-404,7 0-359,-1 0-492,-6 0-1625,-9 0-6873,-14 1 8260,-13 5 1,-10-3 0,-6 3-1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 24053,'-2'0'2454,"0"0"-2252,2 0-381,39-6-370,-13 4-516,33-4-1378,-23 6-7193,-3 0 9636,-3 0 0,-16 0 0,-3 0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25532,'-22'89'1345,"14"-15"-975,21-57-34,11-7-56,3-5-33,2-4-12,1-7 0,-4-4-144,-8-8-91,-6-4 0,-7 0 0,-3-1 0,-3 1 0,-9-1 0,-6 5-225,-12 3-436,-1 4-661,-1 5-986,6 2-4875,2 3 7183,9 0 0,5 1 0,5-1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3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10 23493,'0'-6'3451,"0"2"-2901,0 4 256,0 0-459,-2 68-323,-3-23-24,2 5 0,0 1 0,-5 9 0,0-5-304,2-3-872,-2-6-740,4-3-2936,1-6 4852,2-4 0,1-15 0,0-5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24737,'0'-9'1994,"0"2"-1938,0 7-56,0 0-235,68-19-706,-29 8-589,8-2 1,2 0 1529,2 0 0,-22 6 0,-6 1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3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27774,'93'-7'-1558,"-15"6"124,-55 8-1244,-5 3-7153,-8 0 9630,-4 0 0,-5-5 1,-1-1-1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23941,'-5'0'2298,"1"0"-1772,4 0 79,0 0-145,-24 69-113,18-36 90,-19 56-380,27-55-57,7-2 0,3-6 0,7-2 0,2-5 0,1-4 0,2-4 0,2-4 0,1-3-293,2-2-838,-4-2-707,0-4-2935,-3-9 4773,1-10 0,-12 8 0,0-1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 24491,'0'-6'2879,"0"1"-2363,0 5-248,0 0-200,-3 65-68,-1-27-56,-3 53-964,3-47-717,-1-3-2341,2-6 4078,0-3 0,1-15 0,1-5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4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27045,'46'-27'-1137,"0"-1"0,33-16-4164,-52 37 5301,1 2 0,-14 3 0,-2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1096 1 25712,'-54'0'709,"0"0"1,-20 4 0,0 4-615,24 1 0,1 5-1030,-21 6 0,1 6 1081,14 5 0,3 4-123,-3 6 0,0 3-149,0 5 0,2 2 126,3 4 0,2 1 0,6 1 0,5 2 0,6-2 0,6 1 0,7-3 0,6 0 0,2-3 0,6-1 0,24 40 0,17-18 386,35-19-992,21-27-279,-39-18 0,2-5-953,1-6 1,0-4 1837,2-3 0,-4 0 0,8-5 0,-16-2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27359,'-35'42'330,"-1"1"1,-18 33-185,51-31 100,6-7-112,9-6-100,5-10 11,8-9-45,2-8-45,1-3-224,3-10-515,1-7-549,2-11-1457,2-7 2790,2-4 0,-17 17 0,-4 3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0 28167,'-32'53'19,"1"0"0,2-2 0,3-1-19,-4 26 0,6 1 0,3-4-382,4-6-1694,4-12-4603,3-12 6697,5-14 1,2-15 0,3-7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5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24659,'0'-8'2375,"0"2"-2095,0 6-257,0 0-225,61-30-515,-30 21-785,47-23-1770,-47 29 3272,-2 2 0,-14 0 0,-3 1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27796,'-14'36'202,"-1"1"-225,1-6-626,0 0-685,1-1-1109,3-3-7388,2-1 9078,5-6 1,2-9 0,1-4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 24748,'0'-4'2746,"0"1"-2556,0 3-56,2 71-111,-4-21-12,0 4 0,-1 3-11,-8 12-246,-5-1-595,-1-6-739,4-5-3047,2-10 4627,6-10 0,2-18 0,3-8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6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 23874,'0'-8'2790,"0"2"-2420,0 6-123,0 0-202,0 69-45,-5-30-617,0 53-1109,-4-50-4705,2-9 6431,3-3 0,2-16 0,2-3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7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23202,'6'-8'2196,"-1"2"-2028,-5 6-146,56-21 13,-33 15-35,42-14 0,-52 19 0,-6 1 0,-4 0 22,-2 0 12,-1 0 100,-2 4-134,-7 5 67,-5 7-56,-7 6 449,-13 22-3505,10-8 3964,-8 26-1119,22-30 604,2 8-90,8-22-314,2-1 0,6-5 0,6-3 3127,8-1-3127,5-3 801,5-1-1362,4-3-874,5-1-794,1-10 2229,-1-4 0,-17 2 0,-8 0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7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 26922,'47'-2'134,"-10"3"-123,-35 9 45,-1 1-10,-1 5-35,-2 3 157,-6 6 146,-4 3-12,-4 3 79,2 0-146,4-2-144,-1 0-91,2-1 0,-2-1 0,2-2 0,2-4 0,4-5 0,1-5 0,2-1 0,0-4 0,3-1 0,3-3-875,8-1-391,6-3-1076,3-9-4818,3-6 7160,0-9 0,-11 11 0,-4 2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7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13 21835,'0'-7'4135,"0"2"-3463,0 5 247,0 0-538,-33 53-135,19-23 0,-25 44-55,28-36-145,5-3-46,3-2 0,3-6 0,0-5 0,0-8 0,0-6 0,6-4 0,4-3-57,7-9 23,4-6-89,0-9 78,2-6 0,-4 3-33,-2 5 78,-5 6 0,-3 4 0,-3 5-23,0 2 23,-4 3 0,1 1 0,0 0 34,-2 6-68,0 1-10,-1 4-528,0 2-683,0-4-1244,0-3-5456,2-3 7955,6-3 0,-4 0 0,3 0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26720,'-13'84'1065,"-2"9"-998,3-51-22,1 7-45,7-28-23,2-10-21,2-6-91,0-4 68,0-5-168,6-7-494,0-7-358,8-8-1714,0-1-7030,2-2 9442,3 3 1,-8 10 0,-1 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8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92 101 24491,'37'-38'504,"-7"6"224,-30 19 45,-6 4 1,-5 4-125,-7 2-257,-4 3-32,-1 7-360,0 10 0,3 13 0,3 10 0,6 3 0,5 0 0,4-2 0,2-5 0,0-5 0,3-7 0,7-8 0,8-7-1211,8-5-806,5-9 2017,10-27 0,-21 19 0,3-18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3:5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28671,'11'57'0,"0"0"0,-1 0 0,-1 0 0,-5-6 0,-2-1-439,1 4 0,-1 2 439,-1 2 0,0 1 0,-1-1 0,1 0 0,-1-2 0,-1-1 0,-2-3 0,-1-3 0,-4 37 0,-5-17 284,0-15-1865,3-14-3014,0-11 4595,-2-8 0,6-11 0,-1-3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0 24524,'-80'26'952,"12"3"-626,37 2-80,2 5-22,3 4 45,8-1-67,8 3-12,5 0 12,16 1-79,7-5 12,13-4-124,6-12 34,0-10 67,-3-7 11,-4-5 56,-4-10-78,-5-6-56,-4-11 0,-6-4-34,-5-2-11,-3-2-202,-2 1-279,-2 3-472,-6 5-1131,1 5-5367,-2 5 7451,3 5 0,4 6 0,1 3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 21185,'1'-4'4213,"-1"60"-4045,-3-18-168,-1 48-101,0-39-582,0-7-1401,3-4-5143,0-8 7227,1-5 0,0-11 0,0-4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0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24087,'83'-37'157,"-11"7"-224,-41 24-729,-6 3-3271,-13 3 4067,-6 0 0,-6 0 0,0 0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1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26115,'-15'89'1457,"10"-14"-1043,21-55-201,12-4-134,6-5-79,6-6 0,1-3-168,0-3-583,-2-7-593,-4-4-1043,-2-8-7444,-4 2 8991,0-2 1,-13 11 0,-3 1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2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340 1 24468,'-44'48'205,"-1"1"1,3-4-1,6-2-238,1 5-427,2-1-638,1-3-2286,4-7 3384,4-5 0,12-15 0,4-7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26362,'55'61'-639,"-8"-13"-773,-32-41-1456,4-4 2868,3-2 0,-9-1 0,0 0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25577,'0'51'-235,"0"-1"0,0 36-987,0-58-3249,-1-4 4471,-2-5 0,2-9 0,-1-3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2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21936,'2'-3'3607,"0"1"-3483,-2 2-68,0 0-56,54-1-325,-22 0-963,45 0-2645,-34-5 3933,0-1 0,-18-1 0,-5 3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12 22025,'-5'-2'3272,"1"-1"-3093,4 3-56,0 0-43,-54 3 121,30 5 1,-41 6-57,46 8 23,4 3 0,3 2-89,6 1 33,3 1 0,3-2-23,3 0 102,7-5-101,5-5-45,5-7 44,2-6 23,0-8-11,2-12-101,-1-10-11,-1-11-79,-4-4-470,-6 1-527,-5 4-1165,-4 4-7579,-2 11 9672,-1 9 0,0 7 1,0 5-1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23874,'-3'0'2521,"1"0"-2073,2 0-448,-15 56-78,9-36-336,-11 45-528,14-52-1075,2-2-6756,-2-3 8773,3-4 0,-1-2 0,1-2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22720,'0'-3'3194,"0"1"-2164,0 2-1030,10 56-381,-8-34-559,9 43-1391,-12-49-7500,-11 0 8190,-5-1 1,3-7-1,0 0 1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28434,'57'-3'79,"-1"0"0,11-2 0,-7-1-79,-1-2 0,15-6-360,-31 3-1130,-2 0-1446,-4 4 2936,-5 2 0,-14 4 0,-6 1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4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94 26440,'-40'69'1087,"8"1"-818,41-47-11,16 1-135,2-17-78,8-13 33,-13-4-11,-7-10-33,-7-4-34,-5-5-101,-10-2-358,-5 0-460,-10 0-1076,-1 1-5210,4 5 7205,9-1 0,6 14 0,4 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24008,'0'-8'2914,"0"2"-2320,0 6-527,0 0-67,38 5-201,-13-2-360,31 4-649,-27-2-1165,-4 1-7456,-10 2 9403,-6 7 0,-6-7 1,-3 2-1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26519,'61'2'-4572,"-9"2"-5259,-37 5 9507,0 4 0,-8-6 0,-1 0 1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4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44 27382,'-66'52'683,"14"-10"-538,50-26 46,2-4 22,3-3-191,4-3 13,5-4-35,3 0 0,2-5 0,-2-7 0,0-5 0,-4-8 0,-6-1-192,-2 2-536,-3 0-314,-5 5-975,-1 2-5412,-2 4 7429,2-1 0,4 7 0,2 0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22888,'0'-5'3552,"0"1"-2869,0 4-245,11 55-192,-9-18-156,8 46-90,-14-36-168,-1-3-684,-4-9-661,1-3-2498,1-7 4011,2-4 0,3-10 0,1-5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5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23448,'0'-6'3407,"0"2"-3273,0 4-56,0 0-78,30-15-156,-6 4-1132,29-15-1907,-15 5 3195,-1-1 0,-16 8 0,-6 4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5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 22911,'0'-4'3316,"0"1"-2711,0 3-55,0 0-69,-13 70-302,2-28-151,0 6 0,0 2-28,-6 1-145,4-7-617,3-5-1031,6-11-2476,2-5 4269,6-8 0,-3-7 0,3-3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90 122 21185,'0'-8'4841,"0"2"-4472,0 6-44,0 0 101,-34 31-67,22-8-34,-25 27 11,32-17-224,3-3 123,2-3-77,6-7-158,7-6 0,9-6 0,7-5 0,3-7 0,0-11 0,0-9 0,-5-12 0,-2-3 0,-6-3 0,-8 0 0,-5 2-158,-5 5-425,-10 6-336,-10 8-1041,-15 7-5906,-14 8 7866,-7 6 0,23 1 0,4 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5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28065,'-3'71'145,"-3"-17"-705,-7-24-527,3-15-1142,2-1-6455,4-4 8684,2-2 0,2-4 0,0-2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6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22586,'3'-5'3675,"-1"1"-2969,-2 4 280,0 0-706,36 34-202,-22-12-44,28 30-34,-32-22-135,-1-2-525,-2-4-775,-3-5-1758,-1-2 3193,-2-4 0,0-6 0,0-2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16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28671,'60'-8'0,"0"0"0,2-1 0,1 0-427,-1 0 0,-1-1 427,2 1 0,1-1 0,-3-1 0,0 1 0,-4 3 0,-1 1 0,-3 0 0,-2 2 0,42 0 0,-18 2 276,-19 2-1834,-24 0-2155,-12 0 3713,-14 5 0,-2-4 0,-4 5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0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36 16513,'-6'-3'5848,"1"1"-5018,5 2 783,0 0-1322,-43-12-100,21 10 100,-37-6-156,32 19 78,-1 4-34,2 5-145,2-2 55,5 0-44,3-1-22,4 1 21,3 2-21,4 2-12,3 1-11,2 1-45,1-1 34,6-2 0,7-3 11,10-3 11,5-5-11,3-5 0,0-1-11,2-4-34,-2-6 11,-1-2 34,-2-7 0,-2-3-22,-5 0 78,0-13-56,-9 6 34,-1-10-46,-9 10 12,-2 1 0,-1 2 45,0 2-22,-4 1 10,-1 5-145,-12-1 45,1 7-101,-6 1-67,2 6-102,0 1-279,-3 6-325,2 2-1311,4 7 2252,8 2 0,6-8 0,3 1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20602,'0'-7'3889,"0"2"-3542,0 5 370,0 0-481,0 14-1,0 1-224,0 16 11,0-4-3414,0 4 3303,0 0-180,1-1-381,0 1-975,0-4-3014,-1-1 4639,0-5 0,0-9 0,0-5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0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15 17812,'0'-8'4236,"0"2"-3755,0 6-267,0 0 10,37 4-112,-26 4 112,26 6 56,-35 5-123,-6 6-68,-9 4 34,-9 4 91,-12 2-1,-1-1-101,2-2 89,5-5-22,9-5-22,5-5 67,6-4-89,5-4-35,1 0-55,2-3-45,0 1-33,2-3-236,5 0-381,9-3-414,12-2-2477,9-12 3541,9-8 0,-20 4 0,-3 1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24 21521,'-5'-8'2947,"1"2"-2622,4 6-79,0 0-223,13-5 22,-4 4-45,12-3 44,-8 4-66,-2 0 44,-3 0-22,-5 3 325,-1 7-66,-2 4-47,-2 9 24,-6 2-136,-4 2-21,-2-1-57,0-1-22,2-2 11,2 0-11,-1-1-33,1 2-348,2-5-751,1-2-1277,4-8-7149,7-5 9558,14-15 0,-8 9 0,7-9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25 20513,'0'-9'4426,"0"1"-4012,0 8-100,0 0-112,-43 18-12,29-5-78,-32 17 45,42-9 78,2 3-33,1 0-12,1-1-156,5-7-12,4-7-22,8-5 0,6-8-33,5-9-79,-1-9-157,-1-9 56,-6 0-134,-6 6-169,-7 5-201,-4 4-5871,-3 2 6588,-4 7 0,2 1 0,-2 6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1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27079,'77'-1'56,"-8"-1"-168,-38-2-392,0-1-460,0 1-919,-3 0-3988,-2 0 5871,-4 3 0,-10 0 0,-4 1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22484,'-2'0'2208,"0"0"-2141,2 0-44,55 0 66,-35 0-77,41 0 21,-53 0 1,-4 0 55,-3 0 158,-1 2-135,-8 8 101,-5 7 79,-11 10-147,0 2 46,0-1 55,4-1-56,3-5 12,4-1-3426,3-6 3337,4-2 21,3-2-100,2-2 22,5 0-56,8-2-45,11-3-56,10-2 2865,6-5-3941,5-10-828,1-4-7826,0-10 9448,-3 4 0,-18 9 1,-7 6-1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22339,'1'-10'3249,"0"1"-2722,-1 9 101,0 0-516,8 19-112,-4-4 0,7 17-493,-6-11-729,-2 0-1378,0-2-7231,-2 0 8406,-1 0 1,0-8-1,0-3 1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87 23516,'-5'-3'2902,"1"1"-2331,4 2 34,0 0-481,40-19-12,-14 11-112,36-16-56,-24 15-370,1 1-527,2 0-716,-2 5-1939,-4 1 3608,-5 2 0,-14 0 0,-6 0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3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26765,'-45'31'230,"0"0"0,-32 25-5891,49-23 5594,5-1 1072,3-4-1946,2-2-37,2-3-4367,6-4 5345,3-6 0,5-6 0,2-5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4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20423,'6'-8'4124,"-1"2"-3598,-5 6-156,0 0-225,8 57 2,-4-27-147,6 44-505,-6-45-570,0-7-1760,2-6-6996,2-6 8392,4-6 0,-4-3 1,-1-1-1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21790,'0'11'3541,"0"-3"-3104,0-8-246,0 0-158,0 62-33,0-39-67,-1 46-662,1-56-985,-2-4-6387,0-3 8101,1-3 0,0 0 0,1-2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4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22709,'0'-9'2353,"0"2"-2275,0 7-828,0 0-1660,44-24-4312,-22 12 6722,36-19 0,-44 23 0,-2 2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4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11 21163,'3'-6'4257,"-1"2"-3685,-2 4-236,0 0-336,-1 28-213,0-11-538,-1 24-1321,0-16-6309,-3 0 8381,-4 2 0,4-12 0,0-2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4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24703,'-5'0'1872,"1"0"-1637,4 0-190,0 0-34,63 1 45,-23 0-56,48 0 0,-44-1 11,-12 0 56,-10 0 427,-12 1 66,-6 9-168,-6 5-167,-10 13-225,-6 5 0,-10 3 0,1-1 0,3-5 0,6-9-808,8-4-693,3-9-2062,5-2 3563,4-4 0,-1-1 0,2-1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5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25645,'-83'40'470,"12"-2"-290,54-9-57,3 0 22,6-2 79,5-3-44,2 0 33,3-6-157,6-4-45,6-7 0,6-3-11,7-8 0,0-7 0,-2-5-33,-5-9-1,-9 3-112,-5-2-224,-5 7-190,-1 1-952,0 5-3979,0 4 5491,0 2 0,0 4 0,0 0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5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15 25903,'0'-8'2274,"0"2"-1871,0 6-312,-8 57-91,6-18 0,-7 46-315,9-34-1018,0-5-2925,5-4 4258,6-5 0,-5-17 0,5-6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4:5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15 17106,'2'-8'5782,"0"2"-4975,-2 6 649,0 0-1198,-4 1-44,-3 2-35,-7 4-34,-5 3-21,-9 4 21,-9 7-55,-12 4-1,-5 5 135,1 1-134,3-1 22,13-5-112,10 0 11,11-2-22,8 4 0,5 4-34,6 1 45,13-3-202,13-9 102,17-8-1,7-8 34,-2-3 44,-4-8 12,-10-5 22,-2-23 45,-18 3-56,-2-15 0,-13 9-45,-2 0 23,-5 3-101,0 5-45,-4 5 33,1 8-683,3 4-123,2 6-1535,1 3-3956,2 3 6432,4 2 0,-4-1 0,3 1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26328,'-2'87'415,"0"-12"-483,-1-39-424,0-3-394,0-3-1411,-1 0-6454,-1-2 8751,-1-2 0,2-12 0,1-3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25230,'-83'52'-67,"14"-8"-460,42-29-616,9-4-2207,6-7 3350,8-1 0,2-3 0,2 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25017,'31'45'-420,"0"0"0,24 29-1698,-33-56-3171,3-7 5289,4-5 0,-13-4 0,-2-2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24558,'-71'4'-1177,"11"2"-1602,48 6-5781,2-1 8560,3-3 0,4-3 0,0-3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15448,'0'0'0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0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15448,'0'0'0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26171,'-32'47'381,"0"0"0,-19 34-291,52-49-34,10-9-34,6-10 0,12-7 46,3-9-45,2-11-12,-2-5-11,-4-11-11,-7 0-12,-5-1-213,-7 2-256,-4 2-124,-3 5-572,-2 4-3888,-5 8 5076,-8 5 0,5 4 0,-3 1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3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27158,'-13'0'492,"3"3"-357,15 0-124,1 2 23,6-3-34,-1-1-448,1-1-337,0 0-504,-1 0-694,1 0-3081,-2 0 5064,2 0 0,-6 0 0,0 0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21824,'0'0'0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3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21824,'0'0'0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3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26552,'-23'46'246,"0"-1"1,-15 34-45,35-45 0,0-3 33,3-6-213,8-7 1,3-7 78,7-7-57,5-3-21,-2-8 44,1-6-56,-5-8-11,-3-6-168,-4 1-168,-4 0-12,-3 1-189,-2 3-494,-1 3-784,-2 7-5199,-6 5 7014,-7 5 0,5 2 0,-1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5 24143,'-8'-4'2902,"-19"57"-8282,14-10 5604,-17 50-201,14-28 1256,3-2-1414,6-3 396,4-6-1494,3-7-2049,4-7 3282,7-8 0,-5-15 0,3-7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4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27460,'-15'86'258,"2"-12"-326,8-46-324,1-1-471,2-5-1086,-1-2-5603,2-4 7552,0-5 0,1-6 0,0-2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23896,'0'-3'2051,"0"1"-2051,0 2-11,6 59-774,-3-35-1848,3 44 2633,-5-48 0,-1-11 0,0 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0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28671,'82'-2'0,"1"0"0,-2-1 0,-3-2 0,-16 0 0,-2-2-1316,7-1 1,1 1 1315,4-1 0,2 1 0,3-1 0,0 1-1323,4 0 1,0 2-3351,-3-1 1,0 2 4672,-2 1 0,-5 1 0,10 0 0,-23 2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1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14 21118,'1'-4'3821,"0"1"-3172,-1 3 1033,0 0-1335,2-3-45,-1 2-145,1-2-157,-5 11 67,-5 5-67,-6 13 0,-5 8 0,0 7 11,1 2-11,5 3 0,2 0 0,6 2 12,2 0 21,3 3 12,2 2 112,7-1-146,4-5-11,8-9 0,2-10 0,2-15 0,2-5 34,3-17-12,1-14 181,1-16-203,8-46 0,-13 16 0,2-21 0,-16 32 0,-7 6 0,-3 7-181,-3 6-782,0 8-258,0 8-8610,-10 12 8154,3 12 0,-3 1 0,5 5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0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84 23538,'-7'-2'2981,"2"-1"-2511,5 3 359,0 0-627,23-5-157,-7 0-45,20-5-146,-14 1-3772,-2 0 2999,-3 1-549,1-1-2207,-1 1 3675,-1 0 0,-6 4 0,-3 1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0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13 24849,'1'-7'2140,"0"2"-1759,-1 5 168,0 0-426,0 52-100,-3-18-46,-5 45-514,-3-31-729,-6-1-1189,4-1-7376,3-8 9258,6-8 0,2-14 0,2-7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0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24143,'0'-4'2622,"0"1"-2241,0 3-291,0 0-68,59-21-22,-31 10 0,43-15 23,-49 19-34,-8 4 44,-4 2-33,-4 1 224,-3 7-56,-1 9 67,-1 12-78,-1 8-112,-2 4 89,-4 2-100,-5 2 0,-3 0-34,-2-1-157,1-5-325,1-5-269,3-10-661,3-9-627,5-8-4639,2-10 6678,11-13 0,-8 8 0,9-7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0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22765,'2'-2'2790,"0"1"-1905,-2 1-885,2 53-78,-4-23-886,-2 44-907,-7-38-5312,0 0 7183,-2-6 0,7-13 0,1-6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0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25723,'90'-37'-829,"-12"8"-594,-48 23-3014,2 1 4437,1-4 0,-15 4 0,-3 0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63 23101,'-4'-3'3194,"1"1"-2825,3 2-78,0 0-44,-56 27-202,37-6 101,-40 25-34,53-15-23,4-2 203,4-4-68,8-8-101,4-7 22,10-6-77,2-9 100,0-10-111,0-11-57,-3-10 0,-2-18-24,-11 15-558,-2-7-449,-8 22-762,-4 9 1793,-14 9 0,10 5 0,-10 3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23628,'-2'4'3484,"1"-1"-3136,1-3-281,0 0-67,0 51-11,0-33-527,0 39-448,0-43-885,-3 1-4752,-3 7 6623,-8 2 0,5-9 0,0-4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1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98 24031,'-5'-4'3003,"1"1"-2678,56-16-314,-16 7 45,43-14-56,-33 15-123,-10 4-191,-8 2-560,-9 1-750,-5 2-2231,-3-1 3855,-3 2 0,-3 0 0,-2 1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25981,'57'-3'381,"-12"1"-381,-44 2 123,-1 0-123,0 7 56,0 2-45,0 7 12,-3 4 77,-1 1 113,-4 2 79,1 0 100,2 0-123,0-3-12,4 1-77,0-3-169,1-1 22,5-2-33,7-5-112,7-4-560,11-7-504,6-15-1031,7-9-6141,8-12 8348,2-3 0,-21 18 0,-8 5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2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24591,'-6'6'2465,"2"-2"-2083,4-4 256,0 0-548,35 38-46,-16-26-44,26 27-168,-27-37-358,-4-2-415,-4 0-807,-3-3-2566,-4-2 4314,-2-3 0,-1 3 0,0 2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2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19034,'0'0'0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19034,'0'0'0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24289,'0'-5'2666,"0"1"-2363,0 4-258,0 0-90,55 0-482,-32 0-402,43 0-472,-51 0-2398,-3 0 3799,-7 0 0,-2 0 0,-3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 22171,'-2'-1'3025,"1"0"-1389,1 1-1210,-1 34-22,0-9-203,-4 32 46,-1-17-135,-4 2-12,2-3 124,1 0-179,3-3 35,1-4-80,2-3 0,1-7 0,0-4 0,0-4 0,0-4 0,0-1 0,0-2 0,4-3 0,6 0 0,7-4 0,6-1 0,6-8 0,-1-3 0,0-8 0,-2 1 0,2-9-965,-11 10-166,1-5-1323,-11 8-6040,0 1 8494,2-3 0,-4 9 0,-1 1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26183,'-3'1'1199,"1"4"-919,2 7-112,0 3 112,-2 4-112,0 2-56,-4 4 56,0 2-157,-2 4 78,0 0-76,0 1-13,0-4 0,1-3 0,2-3 0,2-4 0,2-5 0,1-1 0,0-3 0,0 1 0,0-2 0,2 0 0,-1-1 0,5-2 0,3-2 0,7-1 0,27-7 0,-5-4 0,16-3 0,-20-2 0,-7 4 0,-7 2 0,-8 1 0,-3-1 0,-6-2-685,1-3-906,-1-5-4725,1-2 6316,2 0 0,-2 8 0,-1 4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4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28524,'-1'93'147,"-1"-10"-147,-2-41 0,0-2 0,-1-6 0,1-8-248,0-7-525,-1-7-179,1-5-852,-2-4-1636,1-2-6391,1-1 9451,1 0 0,2 0 0,1 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25723,'60'-4'-975,"-10"1"-2173,-40 1 3148,2-3 0,-7 2 0,0-1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2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28591,'0'96'80,"-5"-8"-80,-1-29 0,-5-4 0,0-5-785,-5 4-594,5-19-1164,-5 0-7288,7-17 9400,0-6 1,4-5 0,1-2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38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25813,'-67'17'493,"9"6"-359,32 12-89,4 4 11,2 6 45,7-1-45,6 0 33,4-3 113,3-4-135,8-6-22,7-7-45,9-11 34,8-6 78,17-20-33,-15-2 145,5-13-112,-27 0 11,-8 0-78,-3-3-45,-1 0 67,-7 1-3459,-2 3 3392,-7 3-135,1 4-301,2 5-349,4 5-493,4 3-1130,2 3-7423,2 2 10304,2 1 1,-1 1-1,1 0 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39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22036,'4'-2'2947,"-1"0"-2566,-3 2 191,0 0-393,-5 44-100,0-18-12,-4 43-45,4-43-44,2 1-34,3-16-11,0-2-45,0-4 11,0-1 56,2-3 34,3-1 11,5 0 56,2-2-56,3-3 0,-2-1 56,2-1 11,-1 3 79,1 2-45,1-1 22,-1 2-34,-1 0-89,-3 1 90,-2 0-23,1 3-33,-1 3-34,1 3-79,-2 1-335,0 0-292,-2-3-672,-1-1-2141,3-3 3519,2-2 0,-3-1 0,0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3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26071,'2'52'504,"0"0"0,1 47-201,-3-25-236,-2-5-67,-3-16-11,1-15-1,-1-18-44,4-11 0,0-7 56,1-14 34,0-8-12,2-15 1,4-1 22,3 2 11,3 10 33,-2 9-55,-2 6 33,-4 5 11,0 2-10,-2 2 66,0 0 135,3 7-146,-4 4-56,3 11-56,-4 6-11,-5 5-336,-4 3-347,-7-1-415,-1-6-1053,1-7 2151,8-11 0,4-5 0,3-5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39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21902,'2'-2'3619,"-1"-1"-2554,-1 3-841,1 40-79,-1-21-133,1 29 10,-1-34-44,0-5-12,0-6-268,0-2-2332,0-1 113,2 0-1927,4-1 4448,5-7 0,-4 6 0,1-6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0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24087,'43'-75'1031,"-8"18"-561,-35 38 24,0 13-136,-2 5-100,-5 11 145,-4 7-10,-5 15-13,1 5-88,3 1-225,5-3-34,1-4-33,5-6-22,0-4-392,1-6-584,0-5-716,0-6-3093,4-5 4807,9-15 0,-5 8 0,4-7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8 23672,'0'-4'2914,"0"1"-2500,0 3-111,-12 62-101,0-14-141,2 2 1,-2 2-3454,-9 19 3101,0-1-897,-6-4-2386,0-4 3574,2-9 0,10-24 0,6-10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0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25981,'-11'60'-1188,"1"-1"0,-3 33-6991,-3-12 6763,13-30 1,0-23 0,3-8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65 26563,'-24'86'437,"4"-15"-381,20-43 68,3-9 22,6-6-46,6-7 1,18-20-67,-9-6-1,7-18-33,-16-1 23,-5-2-23,-5 2-135,-3 7-313,-2 6-661,0 9-1267,-4 4 2376,-1 8 0,0 2 0,1 3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0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27169,'85'9'78,"-13"1"-224,-50 4-2039,-4 8-2442,-10-4 4627,-1 10 0,-7-17 0,0 1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1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22 25510,'-3'0'2768,"1"0"-2410,2 0-817,43 2-919,-21-4-2253,33-2 3631,-33-3 0,-10 0 0,-3 3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1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63 26855,'-86'11'706,"10"5"-583,42 14 56,4 5-100,5 3-12,7 0-34,9 1 23,5-1 146,9-2-79,10-1 12,10-7-102,10-7 1,7-10-34,2-8 11,1-16-11,-3-10 35,-6-16-35,-7-8 0,-5-6 0,-6-1 0,-6 3-102,-4 3-525,-4 7-135,-2 9-482,-2 9-2174,0 11 3418,-7 7 0,5 5 0,-5 0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25286,'-2'6'3372,"1"0"-3359,55 11-13,-17-12 0,46 12 0,-33-16 0,-5-1 0,-3 0 0,-6 0 0,-4 0 0,-6 0 0,-6 0-606,-7 0-1075,-5 0-1871,-5 0 3552,-1 0 0,-2 0 0,2 0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2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28524,'-14'51'49,"0"0"0,-3 9 0,1-5-49,-3 3-24,-5 11-1062,7-32-1200,5-6-4426,3-6 6712,5-9 0,3-7 0,1-5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27326,'-13'59'-8,"0"0"1,0-4-1,-2-6-944,-15 2-1368,-1-5-5636,1-5 7956,5-6 0,10-16 0,7-6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24961,'5'-8'3317,"-1"1"-3161,-4 7-21,49 39-135,-29-21 0,38 27-471,-43-31-301,-2-5-607,-4-4-1982,0-3 3361,0-2 0,-3 0 0,-1 0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3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13 23493,'2'-7'3216,"-1"2"-2802,-1 5-290,0 0-124,4 67 0,-4-29-157,0 55-762,-7-48-997,-3-2-6308,0-5 8224,-2-5 0,6-13 0,1-8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25196,'75'-16'0,"-13"3"-795,-44 13-1570,-3 0-7466,-3 2 9728,-2 6 1,-5-4-1,-2 3 1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22608,'-5'1'3048,"1"0"-2387,4-1 348,0 0-472,-11 38-190,4-15-145,-10 31 57,8-24-259,0-1 0,2-3 0,2-3 0,3-3 0,2-3 0,3-3 0,9-2 0,8-4 0,12-2 0,2-3 0,2-2 0,-2-1 0,-3-3 0,-7-5-214,-6-3-1780,-7-4-2500,-3 0 4494,-2 3 0,-4 5 0,0 4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5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43 21611,'0'-6'3630,"0"0"-2890,0 6 369,0 0-627,-6-6-124,5 4-44,-5 6-34,6 18-133,0 22-147,0 18 0,0 12 0,-3 10 0,-2 0 0,-2 0 0,-1-9 0,1-12 0,2-16 0,1-18 0,2-15 0,1-9 0,-2-7 0,-1-16 0,-3-17 0,2-28 0,1-17 0,6-13 0,11-2 0,7 9 0,11 12 0,2 16 0,13 7 0,-12 23 0,9 4 0,-16 19 0,-1 3 0,-5 2 0,-4 1 0,-6 5 0,-5 3 0,-6 23 0,-16 0 0,-9 21 0,-14-3 0,-2 1 0,3-4-270,7-8-973,9-13-495,9-11-1970,8-7 3708,6-5 0,0-2 0,1-1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26631,'-27'74'1042,"6"-8"-6311,29-30 5650,4-6 1241,10-5-1610,2-11-12,1-6 0,0-5 860,-3-8-860,-3-6 0,-4-7 0,-5-7 3392,-4-1-3392,-4-1 0,-6 2-91,-7 5-749,-7 5-404,-5 7-1109,2 5-3664,5 2 6017,8 1 0,4 0 0,4 0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6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25813,'37'59'717,"-7"-2"-493,-30-19-34,0 2-11,-2-2-77,-2-1-1,-1-5 89,0-4-78,2-8 0,1-8-34,2-6 68,0-5 190,0-1-11,4-10-279,4-6-46,7-13 0,4-4 0,1 0 0,-4 3-4177,0 4 2731,-5 3-1859,4 3 3305,1 4 0,-7 6 0,1 5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6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28390,'-14'86'56,"1"-3"-269,6-17-627,0-2-662,-2-5-1725,1-8 3227,-1-8 0,4-20 0,2-8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6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26832,'74'-31'-8975,"-9"7"8975,-38 24 0,-11 0 0,-3 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26455,'-38'41'420,"0"0"0,-24 34-286,53-31 290,4-4-335,3-6 40,2-7-129,0-10 49,3-6-72,3-8 148,6-2-170,4-6-112,3-7 11,0-8 68,-1-4-68,-2 1 124,-5 6 11,-2 6 11,-5 6 22,-1 3-11,1 2 90,-2 2-56,3 6-45,0 4-202,-2 7-425,0 3-931,1-3-1344,0 1-6929,3-6 9311,2-5 0,-3-4 0,-1-4 1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6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20793,'0'-3'3014,"0"1"-1490,0 2-1042,0 38 78,0-13-78,0 29-11,0-25-203,0-7-200,0-8-68,0-6-45,0-6 45,1 0 0,5-10-157,3-4-392,4-9-605,1-1-718,-1 3-5511,0 7 7383,0 4 0,-5 6 0,-2 0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51 170 21656,'48'-76'2184,"-11"14"-1377,-37 48 22,-5 5-78,-2 3-157,-8 4-67,-1 2-45,-3 5 55,2 7-233,1 9-304,2 6 0,4 4 0,2 2 0,3-1 0,3 0 0,1-2 0,1-2 0,5-3 0,2-5 0,6-5 0,3-7-1850,2-5-2239,5-3 4089,5-5 0,-12 4 0,-2-5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28289,'71'30'-9831,"-10"-6"9795,-37-16 1,-10-5 0,-5 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4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 27370,'-5'0'1301,"1"0"-1301,4 0 0,0 0 0,60-12 0,-31 8 0,45-9 0,-48 12-1088,-7 0-2262,-1 1 3350,-5 0 0,-5 0 0,-3 0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5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14 103 21454,'-6'0'4123,"1"0"-3282,5 0 391,0 0-1120,-2 0 292,13-1-192,9-8-66,20-3-112,10-8-12,4 2 45,0 1-67,-5 4 11,-9 6 2,-8 2-13,-10 4 0,-6 1 0,-6 0 0,-3 0 0,-4 0 0,0 0 0,-2 2 0,0 2 0,-1 8 0,0 8 0,-2 13 0,-11 15 0,-7 12 0,-10 5 0,-1 4 0,1-4 0,-7 20 0,9-24 0,-4 10-169,14-33-1142,7-13-975,5-9 2286,16-12 0,-6-3 0,8-4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28065,'5'41'606,"-1"8"-606,-3 14 0,0 7-102,-4 2-1153,-5-2-695,-4-6-2195,-1-8 4145,3-11 0,6-21 0,2-9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27314,'79'-26'-1523,"-10"3"-831,-41 11-7477,0-1 9386,-2-4 1,-11 8 0,-3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27919,'94'-21'752,"-9"5"-752,-37 12 0,-3 2 0,-5-2 0,-6-2-617,-5 0-571,-5-2-627,-5 2-2779,-5 2 4594,-9 2 0,-2 2 0,-3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24491,'-7'0'3339,"2"0"-3071,-33 56-167,18-20-56,-31 46-45,28-36-157,1-6-683,3-6-527,1-4-874,6-9-5267,5-6 7508,4-7 0,3-6 0,0-2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26071,'15'57'-606,"-2"0"-1265,-10-36-4594,1-1 6465,4-15 0,-3-3 0,0-2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7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22462,'0'-3'3104,"0"1"-2174,0 2-661,1 60-4431,0-24 4162,0 50 367,-1-43-1868,0-1-2982,0-9 4483,0-5 0,0-13 0,0-7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18 23639,'0'-10'3675,"0"3"-3339,0 7-224,0 0-67,0 39-45,-1-10-11,-4 38-146,-4-16-291,-4 3-572,1-1-8811,3 2 7490,4-24 0,4-5 1,1-23-1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8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27639,'78'-7'1032,"-10"2"-1032,-38 1 0,-2 1 0,-1-2 0,-2-1-405,-2 1-681,-3-1-471,-5 1-1526,-6 3-6748,-5 0 8829,-3 2 0,-1 0 1,0 0-1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23247,'-5'0'3484,"1"0"-2789,4 0 336,0 0-817,33 6-214,-13-1 0,29 4 0,-23-3 0,4-2 0,-2-2 0,2-1-192,-5-1-749,-3 0-627,-6-3-2130,-5-3 3698,-4-5 0,-3 4 0,-2 1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8 24244,'0'-4'2823,"0"1"-2240,0 3-224,2 59-169,-1-17-145,1 48-45,-2-35-314,-2-6-549,-6-4-728,-5-5-2319,-9-2 3910,-2-5 0,8-13 0,4-6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5:58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28367,'86'-16'304,"-6"1"-304,-31 3 0,2-2-304,-3-3-883,-3-3-1267,-7-3-7377,-6 2 8170,-6 6 1,-12 6 0,-5 6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7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86 23000,'-8'0'2241,"2"0"-1815,6 0-34,0 0-212,58-32-102,-29 21 79,45-24-23,-45 31-100,-6 1 123,-3 2-135,-6 1 56,-3 0 79,-4 0-112,-3 0 213,-2 0 0,-2 7-12,0 6 12,0 14-180,-6 10-44,-4 9-34,-6 6 0,-5 5-11,0 3-247,-2 0-459,2-4-381,1-8-1043,7-9-4402,5-13 6543,7-12 0,1-9 0,1-5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26339,'0'86'359,"-5"-4"-359,-4-22-437,-3-2-673,0-4-1276,5-7-4460,2-5 6846,5-11 0,0-13 0,0-9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8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23964,'3'-9'2431,"-1"2"-2263,-2 7 12,0 0-180,60 0-628,-22 0-896,54-5-2790,-37-1 4314,1-5 0,-25 4 0,-7 2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8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70 25073,'-4'-2'1614,"1"1"-1379,3 1-224,0 0 23,67-25-34,-33 15-135,53-17-302,-54 23-459,-6 3-1054,-8 1-5501,-5 0 7451,-6 0 0,-5 0 0,-2 0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8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25656,'-44'43'183,"0"0"0,3-3 0,7-6-306,10-3-371,4-4-503,7-6-1233,4-3-3506,5-6 5736,3-5 0,1-3 0,0-4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23000,'1'-1'2398,"0"0"-1445,-1 1-931,19 30-22,-11-13-347,16 24-651,-14-24-1422,2-4-7411,3-4 9389,5-6 1,-9-2-1,-1-1 1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9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26509,'75'-19'-4280,"-12"4"-5551,-51 15 9650,0 0 1,-8 0 0,0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27830,'0'24'168,"2"-2"-168,11-10 33,0-1-33,-2-1-33,-1-1-68,0-3-336,-2-3-202,-3-2-605,3-1-1221,0-2-7366,5-8 8891,2-6 0,-6 4 0,-1 0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9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12 24076,'0'-6'2644,"0"0"-1982,0 6-147,0 0-179,-22 61-34,7-19-246,-2 4 0,0 2-32,-2 15-24,2-3-13,3-3-244,2-7-662,4-9-336,4-7-1266,2-9-7310,6-9 8171,11-8 0,-7-4 0,6-4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9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88 182 27718,'-48'22'515,"11"3"-403,35 4-34,2 2-55,6 1 10,2-3-33,11-7 0,0-7 23,7-9-12,2-10 56,4-14-67,4-12 11,-1-14 12,-2-3-12,-7-1-11,-6 6 0,-8 5-34,-7 7 23,-3 6-191,-4 4-335,-8 3-57,-6 3-806,-12 4-1043,-2 4-7388,-3 4 9672,0 5 0,14-2 1,4 2-1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0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22698,'0'0'0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0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22698,'0'0'0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0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5 23773,'0'-3'2499,"0"1"-2185,3 62-225,-2-21-66,2 51-23,-6-38-471,-2-7-493,-4-6-1231,-3-9-7636,-4-4 9577,-3-6 0,7-9 0,0-5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22428,'-2'-8'3542,"-1"2"-2781,3 6 170,0 0-472,22 0-190,-13 0-79,18 0-190,-16 0 0,1 0-22,5 0-583,2 0-493,3 0-1121,3 0-5266,0-1 7485,-1 0 0,-10-1 0,-4 1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1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 22272,'-9'-4'2879,"2"1"-2251,7 3 67,0 0-438,-20 35-245,10-16-12,-15 30-180,16-24-738,2 0-752,0 0-4201,1 1 5871,1-3 0,2-9 0,1-4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23314,'-3'-5'3317,"1"1"-2365,2 4-280,57-9-256,-7 6-416,1-1 0,2-1 0,30 4 0,-1 1 0,-1 4 0,6 4 0,5 3-485,-40-4 1,0-1-788,2-1 1,-2-1-6775,46 0 8086,-14-1 1,-41-3 0,-16 1-1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0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58 17577,'5'-11'6454,"-1"3"-6207,-4 8 268,0 0-425,-21-17 122,2 13-156,-21-13 101,8 23 11,-1 3-89,2 7 67,4 1-34,4 3-90,1 0 102,7 0-113,3 2 0,7-4 45,3 0-22,6-3 178,9-4-77,9 0-102,8-6 91,1-2-124,0-2 11,-5-1-11,-2 0 0,-3-2-11,-6-3-23,0-4-224,-5-2-55,-2-3-1649,-3-5-2474,-3 4 4436,-3 0 0,1 9 0,-1 4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09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26843,'56'0'39,"-1"0"1,27 0-275,-25 0-505,-29 1-739,-4-1-1793,-4 1 3272,-4 1 0,-7-1 0,-4 1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09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22518,'-3'5'2656,"1"0"-2623,2-5-33,0 0-224,-16 56-930,12-36-2174,-13 42 3328,17-52 0,0-5 0,0-3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09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24121,'-48'84'-547,"3"-4"1,38-66 0,-4 4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0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22092,'9'-7'3149,"-2"2"-2756,-7 5-158,0 0-235,44 26-235,-27-15-584,33 20-1119,-36-23-5424,-3-3 7362,1-3 0,-7-1 0,0-1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19235,'9'-3'4673,"-2"1"-4079,-7 2-370,0 0-101,0 63-123,0-34 0,0 49-560,0-51-1289,0-2-4919,-3-2 6768,1-1 0,-2-11 0,2-2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25398,'64'-1'-9831,"-13"9"8672,-45 8 1,-3-3-1,-3-4 1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10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 21868,'0'-7'2779,"0"2"-2331,0 5 12,0 0-135,-6 6-90,3 2-55,-4 8 32,5-1 12,2 1-56,0 0 124,0-2-124,5-1 45,1 0-56,6-2-157,-2 0 33,2-4-33,-2-1-100,4-4-136,2-1-403,2-1-380,4-1-606,-1-5-3036,1-2 4661,-2-3 0,-8 5 0,-3 3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89 17745,'1'-3'6073,"0"1"-4628,-1 2-1120,-2-2 46,-3 2-215,-2-2-32,-3 2-35,-1 0-66,-1 0 77,0 0-10,1 3-45,0 2 56,4 3-79,1 4-22,2 3 11,2 7 23,1 7-1,1 4 12,0 4-34,5 1 12,3-5-23,6-5 0,2-9 0,0-8 0,2-7 0,0-3 56,4-11-45,3-10 45,2-14-45,7-25-11,-10 15 34,1-12-34,-13 22 0,-5 4-3515,-1-10 3279,-4 21-234,-1-7-393,-1 23-515,-4 1-2096,-3 2-6357,-7 0 9815,-6 10 1,10-7-1,-2 8 1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29 22428,'-9'3'3295,"2"-1"-2768,7-2 44,0 0-425,-5 0 67,4 0-90,-2 0 292,13 0 44,8 0-269,12 0 34,4-1-144,1 1-80,1-1 0,-3 1 0,3 0 0,-4 0 0,4 0 0,-4 0 0,2 0-24,-3-5-726,-2-1-57,-2-3-526,-6 2-595,-4 4-3338,-5 2 5266,-3 1 0,-5 0 0,-1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6:2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41 21488,'-4'0'2588,"1"0"-1860,3 0 91,0 0-562,49-13-55,-23 8-79,38-12-67,-38 15-56,-6-2 34,-5 4-12,-6 0-22,-4 0 45,-3 4-45,-2 4 22,-4 5-22,-7 5 0,-4 1-22,-6 2 22,3-1 0,1 2 45,3 0-23,3-1 124,4 0 10,3-2 1,3-2 56,0 0-89,1-5-12,3-2-112,7-2-23,6-5-77,12-1-696,6-2-896,7-9-5076,0 0 6768,-5-4 0,-15 6 0,-10 5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09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7 225 23460,'-4'0'3563,"1"0"-2745,3 0-101,68 10-604,16-8-1405,-3 0 1,9-4 1291,2-7 0,1-4-313,-23 2 0,0-1 1,1-1 312,4-1 0,1-1 0,0 1 0,1 1 0,0 0 0,1 1-310,0 2 1,1 0 0,0 1 309,0 2 0,1 0 0,-1 1 0,-2 1 0,0 0 0,0 0 0,-1 1 0,-1 1 0,-1-1 0,-3 1 0,0-1 0,-2 1-851,27-1 0,-4 1-3295,-8 1 1,-5 0 4145,-12 1 0,-8 1 0,8 0 0,-28 0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1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13 21790,'1'-7'3720,"0"2"-3126,-1 5 403,0 0-683,-30 49-191,12-17 1,-24 42-1,23-29-45,4 0 12,4-2-1,3-4 68,4-3 11,2-6 11,2-5-54,0-6-125,1-3 0,7-4 0,6-3 0,8-3 0,3-2 0,2-3 0,3-1 0,0 0 0,0 0 0,-4 0 0,-5 0 0,-4 0 0,-6 0 0,-2 0-584,-2 0-1477,0 0-3262,1 0 5323,2 0 0,-5 0 0,2 0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1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10 23168,'0'-5'2959,"0"1"-2332,0 4-190,0 60-11,0-15 44,-2 54-5884,-2-31 5481,-2-1 1353,-4-2-1420,0-5 737,0-5-1409,1-7-382,-2-6-1904,-1-6 2958,-2-6 0,7-13 0,0-7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27516,'75'-1'-404,"-10"0"-884,-43 1-1849,-1 0 3137,2 0 0,-11 0 0,-1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3 23616,'2'-2'3149,"-1"1"-2667,-1 1-146,-16 79-67,3-27-219,-1 7 1,-1 2-40,-7 12-11,0-3-627,4-6-707,4-8-6223,7-8 7557,3-11 0,4-17 0,0-8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2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78 159 23639,'-6'-3'2342,"1"1"-1961,5 2 145,0 0-234,-30 48-23,23-24-34,-23 40 157,37-36-146,6-3-190,10-5-56,3-6 23,3-8-12,0-3 23,0-10 33,0-7 56,-1-13-88,-4-8-35,-5-6-3392,-5-2 3392,-8-1 0,-2 1 0,-5 4 0,-9 3 0,-5 9-91,-11 9-570,0 10-168,0 5 2652,3 9-5957,4 8 4134,4 10 0,8-9 0,3 0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13 25028,'4'-7'2320,"-1"2"-1805,-3 5-168,0 0-347,6 69-201,-4-30-572,2 57-1200,-10-48-4727,-2-5 6700,-3-3 0,5-19 0,2-5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12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26015,'93'-10'985,"-13"3"-884,-41 7-33,-11 2 21,-10 1 102,-9 2-23,-6 3 145,-2 4-89,-5 6-56,-9 12-22,-9 8 11,-10 8-111,0 7-46,2-4 0,7-4 0,9-8 0,6-10 0,14-7 0,16-6 0,16-5 0,26-2 0,17-3-35,15 2-1996,-45-2 1,0-1 2030,48 7 0,-43-4 0,-15-1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5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27079,'-17'50'191,"2"-3"-236,5-10-527,2-1-605,3-4-1153,1-3-3586,2-8 5916,1-7 0,1-7 0,0-5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5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0 25151,'47'30'1009,"-5"4"-785,-28 4-22,-1 0 55,-6-3-122,-3-4-90,-2-4 11,-2-6-23,-6-2 1,-5-4-22,-9-2-1,-7 0 0,-8 0-11,-5 2 0,-3-1 0,0-1 0,6-2-22,6-3-181,11-2-245,8-2-482,6-3-1087,5 0-3495,8-1 5512,6-1 0,-3 0 0,1 0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26205,'-12'72'112,"1"-11"-1081,4-32-28,0-2-482,1-3-2555,0-2 4061,1-4 0,2-8 1,1-4-1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16 21812,'-2'-5'3530,"1"1"-3037,1 4-145,0 0-236,37-2-56,-16 1-56,30-2-314,-28 3-818,-4 0-1434,-5 0-7048,-4 0 9614,-5 3 0,-3-2 0,-2 3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6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17 25869,'-20'43'1221,"4"-7"-1064,22-24-78,3-2-23,9-3-56,4-2 0,3-3-68,3-6-694,3-7-795,3-9-2724,3-10 4281,1-2 0,-15 12 0,-6 6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6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7 22372,'-1'-3'3318,"0"0"-2915,1 3 191,0 0-258,-25 33-134,12-13-57,-19 28 1,22-24 0,2-1-23,4-1 34,1-1 11,3 1-12,1 0-77,5 0-12,5-3-67,5-1 0,4-6-11,1-4 11,2-4-224,1-4-471,0-1-448,2-5-840,0-4-3989,-2-5 5972,2-3 0,-13 8 0,-2 1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23930,'0'-3'2398,"0"0"-2118,0 3-179,0 0-101,-1 51 0,-1-23-190,-2 42-617,0-39-1053,-2-1-4471,0-5 6331,1-2 0,1-11 0,2-3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6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22599,'59'-40'-112,"-11"9"145,-38 30-3641,-2 1 3735,-4 1 1,-1-1-1,-3 1 1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7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21779,'-6'0'1221,"1"0"-1120,5 0-67,0 0-34,34 0 11,-20 1-11,25 1 22,-31 1-22,-3 1 34,-2 2 302,-2 2 404,-1 3-23,-4 2 504,-8 11-717,0-6-157,-3 6-167,8-9-79,2 1-67,3-1-1,1 0-22,1 0 1,0-2-12,5-1 0,2-2 0,8-4-213,1-3-527,7-3-784,2-9-2353,4-5 3877,1-9 0,-13 10 0,-3 2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7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25936,'-57'76'263,"25"-34"1,3-4-712,3-3-864,-6 7-2295,14-21 3607,4-6 0,7-7 0,3-4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7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21891,'5'-1'3496,"-2"-1"-3048,-3 2-67,0 0-179,43 16-169,-23-8-33,34 12-56,-36-12-807,-3-4-1109,-1-2-6947,2-3 8919,6-9 0,-11 6 0,1-6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7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22137,'0'-3'3586,"0"1"-2678,0 2-785,0 48-123,-3-22 0,-1 38-213,-3-36-1020,0-3-1287,-1-4-7311,-2-3 8753,1-5 0,3-6 1,3-3-1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22182,'0'-3'1132,"0"1"-1401,0 2-3664,36 0 3933,-16 2 0,19-2 0,-28 1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8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11 20737,'0'-3'2095,"0"0"-1691,0 3-360,0 0 35,5-5 145,-3 8 123,3 0-134,-5 11-22,-6 3 78,-5 4 44,-9 1 12,-5 2-3403,0 1 3392,-1-1 89,3 1-33,1-2-23,5-1-10,4-2-57,3-2 11,3-2 3426,4 0-3549,1-3-124,2 0-10,2-1-23,5-3-11,4-4 0,6-2-493,2-3-448,1-2-829,1-5-3944,0-4 5714,1-7 0,-10 9 0,-1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26451,'-9'68'146,"0"-8"-1031,0-32-2455,0-1 3340,2-4 0,3-11 0,1-3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28356,'51'-14'202,"-9"2"-202,-32 12-762,-3 0-627,-2 0-1726,-4 2 3115,1 2 0,-2 0 0,0-1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9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26866,'-23'69'-325,"-2"1"-1893,16-42-7613,-2-1 9103,8-20 1,1-4-1,2-3 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9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24446,'57'31'1064,"-10"-1"-638,-31-11 11,-4 1 134,-7-1-77,-2-2 77,-3-1-90,-7-1-300,-5-1-181,-9 0 0,-5 0 0,-2-2 0,-3-1 0,0-3-113,1-2-851,1-3-335,3-2-1111,2-2-7421,1-6 9661,3-4 0,8 2 0,3 1 1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5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24390,'91'-4'946,"0"0"1,-25 2 0,1-1 0,2 2-2670,1 1 1,1 2 0,6 2 1722,10 3 0,7 2 0,2 2 0,-5 0-209,6 1 1,-4 1 0,4 2 208,-4 1 0,6 1 0,-2 1 0,-6 0-200,-3 0 0,-5 1 0,-1-1 200,0 1 0,-2 0 0,1 0 0,-1-2 0,-1 0 0,-1 0-371,-4 0 1,-2 0 0,-1-1-224,-5 0 0,0-1 0,-3 0-3154,24 7 0,-4 0 3748,-9-3 0,-7-1 0,9 3 0,-25-8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28671,'52'0'0,"0"0"0,45-1 0,-41-5 0,4 1-91,2-3-2239,5 5-7501,1 1 9633,1 10 0,-32-6 0,-7 6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6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429 61 26429,'-56'25'257,"-1"0"1,3 1 0,6 2-112,-8 30-45,4 4 33,8-1 57,11 0-46,14-4 1,10-1 134,15-5 33,17-4-300,20-12-13,20-15 0,13-10 0,8-27 0,-5-9 0,-8-20 0,-13-6 0,-14-4 0,-12-1 0,-13-1 0,-9-2 0,-7-1 0,-7 0 0,-22-16 0,1 28 0,-19 0 0,9 35 0,-2 16-909,0 21-1298,5 17-4785,8 15 6144,12 1 0,7-24 0,5-9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28513,'2'65'52,"1"-1"1,-3 0 0,-3-4-460,-7 20 407,-4 0-136,3-6-1410,6-11-2051,5-10 3630,11-14 1,-8-18 0,8-10-1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6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25555,'0'-5'3116,"0"1"-3116,0 4 0,59-5 0,-26 2 0,48-4 0,-42 3 0,-3-4-158,-2-3-1164,-3 1-695,-2 0-2163,-5 4 4180,-8 3 0,-8 2 0,-5 1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 26989,'-43'39'325,"-1"1"0,4-2 0,5 0-90,2 17-11,6 0-11,6-5-178,6-4-35,7-4 0,4-4 0,3-4 0,4-6 0,8-8 0,7-9 0,11-6-293,7-5 293,18-31 0,0-5 0,-12 18 0,2-16 0,0 1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10 24323,'0'-5'3417,"0"1"-2790,0 4-323,0 0-304,-4 52 0,1-15 0,-4 46-304,2-29-1130,-2-1-1344,-1 0 2778,-3-1 0,5-23 0,0-6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7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27594,'50'-22'375,"0"1"1,42-15-376,-34 31-67,-2 1-493,-1 2-259,-5 0-738,-6 1-2208,-7 1 3765,-7 0 0,-14 0 0,-6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8:5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28 26317,'-7'1'2354,"106"2"-2354,-43-2 0,7-1-1440,11 1 0,10 1 1,-1-1 1439,-2-1 0,1 1 0,1-1 0,6 0 0,1 1 0,1-1-589,3 0 1,1 0 0,0 0 588,1 0 0,-1 0 0,1 0 0,0-1 0,0 1 0,-1-1 207,0 0 1,-1 0 0,-1-1-208,-3 1 0,-1-1 0,-2 0-883,-3-1 1,-1 1 0,-2 0-650,-6 0 1,-1 0 0,-2 0 1531,31-2 0,-9 0 0,-37 3 0,-7-1 0,27-2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3 21196,'-4'-1'3071,"1"-1"-2567,3 2 313,0 0-480,-29 38-113,19-20-56,-22 31-34,29-28-10,1 2 55,2-1-22,4 1-12,1 1 24,6-1-113,1-1-11,1-2-23,2-5 0,3-6 12,2-5-34,6-5 45,1-8-34,4-7-11,-2-7 22,8-11-22,-12 9 0,2-5-56,-15 12-112,-5 2-123,-4 0-292,-2 1-291,-1-2-807,-3 2-2812,-4 2 4493,-8 4 0,7 5 0,-2 2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26239,'60'-12'560,"-9"2"-560,-31 8 22,-4 0-22,0 2-67,2-1-639,0 1-963,3 0-2433,-2 0 4102,-3 6 0,-8-5 0,-3 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1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24703,'-2'36'325,"1"-5"-325,2-22-358,1 1-1211,1-3-4347,1 2 5916,-1-2 0,-1-3 0,-1-1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1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17 21734,'-2'-2'2432,"1"-1"-2119,1 3-111,0 0-191,46 0 0,-23-2-11,36-1-123,-35 1-695,-4-1-896,-4 3-3519,-2-1 5233,-4 1 0,-4 0 0,-2 0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1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19123,'0'-6'3417,"0"2"-2934,0 4-293,0 0-89,39-2 67,-25 1 22,26-1 124,-34 2 67,-4 4-89,0 2 21,-3 5-66,-5 3 10,-2 3-54,-5 1-58,1-1-10,2 0-46,2-2 23,3-1 79,3-3-12,1-2-56,1-1 11,0-1-55,3-1-34,3 1-23,10 0-33,-1-3-213,7 0-459,-3-5-841,3-5-2432,1-4 3956,2-6 0,-12 6 0,-1 3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2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25623,'0'22'616,"-5"3"-605,-1 6-11,-6 1-235,-2 1-685,0-1-1018,0 0-4303,0-3 6241,0-1 0,6-13 0,3-5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21521,'1'-3'3126,"0"0"-2722,-1 3-304,0 0-100,28 16-11,-16-6-952,23 12-1402,-23-12-7466,-1-3 9479,1-4 0,-6-2 1,-1-1-1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 21264,'3'-5'3574,"0"2"-3160,-3 3-279,0 0-124,2 50-11,-1-24-594,-2 39-1579,-2-40-6231,-5-3 8404,2-6 0,2-7 0,1-3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3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22586,'3'-1'1669,"0"0"-1669,-3 1-202,0 0-1960,38 0-7669,-20 0 9299,30 0 1,-39 0 0,-1 0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21924,'23'29'1289,"-5"2"-830,-24-17-123,-3 6 79,-4-5 78,-2 2-45,-1 2-44,2 0 22,0 0-45,3 0-57,2-3-65,4 0-24,3-3 0,1-1-78,2 0-56,4-1-101,2-4 0,4-1-112,1-3-561,0-3-570,1-1-920,3-6-4123,0-5 6286,1-5 0,-8 6 0,-2 3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25791,'2'73'-68,"-1"-11"-772,-2-39-718,-2-3-2845,-1-2 4403,-2-3 0,3-7 0,-1-2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3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22564,'0'-8'3305,"0"1"-2947,0 7-223,0 0-135,41-4-11,-28 3-965,30 1-1197,-40 3-6310,0 6 8483,-3 2 0,0-4 0,0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4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27942,'-12'51'481,"2"-6"-458,3-24-23,1-1-314,0-3-470,1-2-516,0-5-1143,2-3-4851,0-4 7294,2-2 0,0-1 0,1 0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7:34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4 23448,'57'-4'1636,"-10"6"-1188,-33 5-21,-6 6 32,-3 0 78,-4 4-21,-4 1 89,-6 2-235,-6 3-214,-7-1-87,0 1-69,-1-4 0,2-3-248,2-3-525,2-4-347,0-5-1076,-1-2-3855,-4-2 6051,-3 0 0,10 0 0,1 0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12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95 14271,'0'-4'5715,"0"1"-4538,0 3 1444,0 0-2284,-11-8 44,2 6-112,-12-6-90,5 8-45,-3 1 12,-1 4-34,1 1-45,1 3 0,2 0-44,3 1 21,1 1 1,0 2 1,2 0-1,0 2-45,2 1 0,3 1 0,1 0 0,4-1-12,0-5 12,0 0-56,0-5 56,0 1 23,5-3 10,5 0-33,7-1 0,4-2 12,-1 0-12,1-1 11,-1 0 0,-3 0-11,-2-2-11,-1-3 11,5-14 11,-3 2-11,1-9 22,-6 7-10,-4 0-1,-2 1 34,-2-4-34,-2 5 11,-2-7 12,-4 4-12,-2 3 45,-3-1-22,2 4-22,3 5-23,1 3-124,3 3-201,-2 3-403,0-1-673,-2 1-1423,0 4-3909,3 4 6733,0 6 0,2-5 0,0-1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12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26575,'0'24'515,"0"5"-515,1 8 0,1 6-280,0 3-773,3 2-1648,-1-1 2701,1-2 0,-1-20 0,-1-7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4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180 273 28558,'-12'-5'113,"0"7"-113,8 18 0,-6 14 0,-1 19 0,-5 4 0,-3 2 0,-1-6 0,2-9 0,3-9 0,4-13 0,4-11 0,1-7 0,-1-31 0,1-9 0,0-35 0,8-10 0,12-10-752,8-4 752,11 10-3143,2 14 3143,-2 21 0,4 16 0,-12 19 0,4 9 0,-13 17 503,-4 6-503,-5 15 0,-6 8 0,-13 6 3392,-8 5-3392,-14 2 0,-6-2-595,2-5-682,5-13-505,11-8-1456,10-14-3754,11-6 6992,15-5 0,-8 0 0,6-1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4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14003,'0'0'0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4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14003,'0'0'0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17801,'3'0'6824,"-1"0"-6141,-2 0-66,2 33-303,3-22 89,5 23-112,4-31-10,3-2 10,0-6 34,-1-6-1,-1-6-77,-5-5-90,-5 1-113,-3 2-44,-2 2-44,0 3-438,-4 4-650,-3 3-1120,-3 3-5961,0 3 8213,5-1 0,2 1 0,3 0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9 22249,'0'-5'3059,"0"1"-2711,0 4-79,0 0-112,-16 65-56,7-29-23,-13 50-33,14-46 33,2-8 45,1-5 68,3-8 78,-2-5 146,2-7-46,1-3-44,0-3-23,1-1-9,0-13-293,0-2 0,0-13 0,4 6 0,2 1 0,3 5-13,-1 3-647,0 2-371,-3 4-605,2 1-2420,0 4 4056,6 0 0,-6 2 0,2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0 821 26519,'11'-93'1367,"0"2"-852,4 22-245,-1-8-270,-1-5 0,0 1 0,-3 1 0,1 10 0,-1 8 0,-3 14 0,-1 15 0,-4 12-1077,-1 12-614,-1 5-1884,0 6 3575,0 15 0,0-10 0,0 9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26888,'47'12'-4313,"-7"5"4313,-28-1 0,-5-6 0,-2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7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23437,'0'-3'3003,"0"0"-2577,0 3-236,0 0-190,34-5-89,-21 3-595,27-3-1008,-30 5-3933,-2 2 5625,-3 5 0,-3-4 0,-1 3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7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89 25487,'-3'1'1424,"0"0"-1268,3-1-212,0 0-560,38-9-6734,-8-13 7350,26-4 0,-33 4 0,-12 11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7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5 23818,'0'-2'3070,"0"0"-2655,0 2-213,-20 60-157,6-28-45,-18 48-348,10-44-817,-1-4-1580,1-2 2745,0-2 0,10-13 0,3-3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23908,'0'-8'2566,"0"2"-2174,0 6-56,0 0-291,47 32-45,-29-19-124,36 25-570,-41-28-662,-5-1-1591,0-5 2947,-3-1 0,-2-3 0,-1 0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25275,'2'-9'2185,"0"2"-2073,-2 7-90,0 0-190,53 11-381,-35-8-504,39 8-1155,-50-13-5601,-1-7 7809,2-4 0,-4 3 0,0 1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8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27516,'9'90'-1445,"-1"-11"-931,-8-47-7455,-1 1 8456,-5-1 1,4-13 0,-4-4-1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8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25588,'-28'79'1121,"6"-12"-729,22-42-11,0-3 34,0-2 10,3-2-145,5-5-211,4 0-69,14-4 0,-5-4 0,7-4-371,-8-13-806,0-6-705,1-12-3552,2-3 5434,0-4 0,-10 17 0,-3 4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8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23773,'0'-2'2734,"0"0"-2174,0 2-447,1 51-35,-5-23-78,-1 39-168,-6-38-840,-2-6-673,3-4-1400,1-6-4057,2-5 7138,4-5 0,1-2 0,2-1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27000,'43'6'202,"-7"-1"-202,-19-2-538,-4-2-728,-1 0-1008,-3-1-7557,0 0 9465,1-5 0,-5 4 0,0-4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23661,'3'-4'3037,"0"1"-2510,-3 3-57,0 0-167,6 63-191,-4-31-112,3 50 0,-5-53-572,0-4-806,-2-8-1983,-1-5 3361,-3-2 0,3-6 0,0 0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26765,'44'0'-2050,"-7"-3"-1547,-27-3 3597,2-4 0,-6 3 0,0 1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24636,'0'-4'2690,"0"1"-2186,0 3 179,0 0-525,0 63-158,0-29 0,0 49 0,0-48-136,0-7-760,0-4-672,0-8-2119,0-2 3687,0-3 0,0-5 0,0-1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3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64 21936,'-7'-2'3978,"1"1"-3373,6 1-225,0 0-54,-49 30-57,31-10-79,-36 24 12,47-16-57,3-3-33,4-2 0,0-2-22,4-4 22,4-6-56,7-4 11,2-4 11,3-8-65,1-11-13,1-11 0,-2-11 0,-5-3 0,-6 3 0,-5 4 0,-3 4 0,-5 6 0,-6 7 0,-6 5 0,-9 7 0,-6 2-203,-4 6-973,1 5-3684,4 3 1375,10 4 3485,9-2 0,7-5 0,4-2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40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24423,'2'0'2667,"0"0"-1390,-2 0-1019,6 43-212,-4-18-46,3 36 0,-5-30 0,0-1 0,0-4 0,0-2 0,0-6 0,0-3 0,0-6 0,4-3 0,4-3 0,5-2 0,4-1 0,0 0 0,-1-1 0,-1-6-841,-2-2-694,0-8-1648,1-1 3183,1-2 0,-6 9 0,-2 3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4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24064,'0'-7'3430,"0"2"-2658,0 5-367,0 0-405,10 37 0,-8-15-91,8 28-984,-10-23-931,0-2-4011,-3 1 6017,-2 2 0,0-12 0,1-2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40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24401,'-4'-1'2633,"1"0"-2252,3 1-146,0 0-134,-5 57-56,2-25-45,-3 44-515,5-44-718,0-6-963,0-7-7635,-2-4 9694,-1-6 1,2-3 0,0-4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4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37 24491,'96'-20'1378,"-13"4"-896,-49 16-158,-3 5 46,-4 3 11,-4 7-22,-5 3 89,-4 0-34,-5 3-390,-5 0-24,-2 3 0,-7 0 0,-7 3 0,-11 0 0,-7 0 0,-5-1 0,-2-2-3392,-1-2 3392,-1-6 0,3-4-1110,1-8-1008,5-2-5288,1-2 7406,1 0 0,14 0 0,1 0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2 25757,'-9'-2'594,"-6"10"-505,-3 11-22,-7 12-22,-3 6-45,-2 5 11,-2 2-11,3-1-112,3-2-123,3-7-314,5-5-437,6-8-751,5-6-2173,4-8-5921,2-3 9347,1-4 1,0 0-1,0 0 1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0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25129,'32'27'572,"-5"-1"-572,-13-13-146,0 0-146,2-3-368,-2 0-327,1-3-940,-2-1-3429,2-4 5356,-3-1 0,-4-1 0,-3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0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27 22922,'-9'0'2397,"1"0"-2117,8 0-144,0 0-136,26 0-236,-13 0-526,22 0-896,-20-2-3071,-1-3 4729,-1-4 0,-6 3 0,-2 1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1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20602,'-2'80'-886,"0"-22"1,2-47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19639,'-6'5'3989,"1"-1"-3339,5-4 302,0 0-583,-32 45-121,24-30-114,-24 33 146,32-43 45,4 0-12,5-1-54,6 1-103,4-1-10,2 1-68,0-1-78,1-1 0,1-1 0,0-2-302,1 0-326,-2-1-694,1-4-1367,-1-2-5950,-1-4 8639,-1 0 0,-9 3 0,-2 3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3 21600,'-3'-2'2868,"1"1"-2565,2 1-225,-35 57-78,19-28-22,-27 46-538,27-44-684,4-4-1412,3-6-5064,4-7 7720,1-5 0,4-6 0,-1-2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1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25813,'40'15'-78,"-6"-3"-573,-21-6-581,-2 0-1222,0-2-4919,-2 0 7373,-2-2 0,-2-1 0,-2-1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16 19448,'-1'-9'4213,"0"2"-3731,1 7 448,0 0-594,0 54-246,-1-29-90,-1 42-56,-1-44-482,-2-3-504,2-5-1345,-1-4-7159,2-4 9546,0-4 0,2-2 0,0-1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15695,'59'-32'0,"-12"5"0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 18653,'0'-2'4415,"0"0"-4191,0 2-202,-1 36-22,-1-14-45,0 32-571,-1-24-1233,0 1-5199,-2 0 7048,0-3 0,2-12 0,1-4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2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48 25611,'-56'14'370,"9"2"-280,32 4-34,5 3 22,2-1-22,5-2-45,1-2 101,2-3-101,7-6 23,7-4 22,8-4-56,7-5 34,-1-7-23,-1-6 0,-5-8 11,-7 0-22,-6 1 34,-5 0 11,-3 6-23,-4-2-22,-6 4-246,-3 3-449,-6 4-829,1 6-2946,4 2 4470,5 1 0,5 0 0,3 0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3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 22070,'0'-3'3193,"0"0"-2991,0 3 0,0 0 22,-21 35-100,12-11 55,-16 28-22,19-22-68,3-3 57,2-3-1,1-2-21,0-4 10,4-3-123,1-4 12,2-2-23,1-7-124,-1 0-200,2-2-427,3 0-493,2-7-1983,4-5 3227,1-9 0,-7 8 0,-3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26194,'5'57'-325,"-1"-8"-617,-3-27-1489,0 0 2431,-1 3 0,0-11 0,0-2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3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6 23594,'-6'-3'2521,"1"1"-2196,5 2-146,0 0-123,-6 38-56,3-15-145,-7 29-393,6-25-863,-2-4-2150,1-3 3551,0-3 0,2-8 0,1-3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09:24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14 21185,'0'-6'2745,"0"1"-2252,0 5 179,0 0-291,45-2-100,-27 7-46,34 2 34,-41 7 11,-4 1 134,-4 0-10,-2 1 44,-7 1-101,-5 0-145,-8 0-56,-6-1-124,1-3-22,-3-1-45,3-3-358,1-1-314,0-4-437,2 1-919,1-2-4885,1 2 6958,1 3 0,7-2 0,4-1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7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24 25107,'-19'-5'852,"2"1"-729,10 4 22,1 3 1,3 4-45,1 5-12,1 6-55,1-2 0,0 2-12,0-3-44,0-1-1,0-4 12,0-1 11,3-6 34,6 0-12,15-3-22,-2-2 45,7-4-12,-12-4 12,-6-4 123,-5-1-56,-3-1-67,-3 0-23,0-6-22,-4 7-179,0-2-258,-6 11-369,-1 3-1301,-4 3-3888,-1 8 5995,0 2 0,7 0 0,3-2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7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27045,'-1'32'101,"-1"18"-493,-2-7-515,2 13-797,0-18-3652,2-4 5356,1-8 0,-1-12 0,1-6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48 17252,'-3'-1'5883,"0"0"-5211,3 1 549,0 0-874,-8-9-77,1 5-68,-7-5-23,1 8-11,-4 1-56,2 0-23,-3 0-33,3 0 0,1 0-22,0 2-34,2 5 0,0 4 0,2 5-11,2 1 0,1 0-1,4-3-44,1-2 45,2-4-11,6-3 22,5-3 45,7-2-12,2-8-10,0-1-1,-4-9-22,-3 2-34,-2 0-234,-4 1-708,-1 1 976,6-4 0,-8 9 0,6-1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19000,'0'0'0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19000,'0'0'0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21712,'-7'0'3305,"1"0"-2745,6 0 314,0 0-571,-1 1-102,1 0-55,-1 0-89,3-1-46,0 0-11,3 0-169,-1 0-447,1 0-594,-2 1-1008,2-1-4225,-2 2 6443,1 0 0,-3 0 0,0 0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15347,'0'0'0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15347,'0'0'0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09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 24782,'-5'-6'123,"1"1"45,4 6 157,0 8 45,0 6-56,0 10-57,-1 4-111,-4 4 0,-2 3-46,-1 1-77,-1-2-23,2-2 0,2-7-45,3-2-392,1-6-695,1-4-2319,0-2 3451,0-5 0,0-2 0,0-4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44 26115,'-68'-19'941,"14"4"-851,49 13-45,2 0-22,1 2-23,-1-2-23,1 1-134,-3 0-146,-1 0-156,2 1-214,0 0-962,3 0-4102,1 0 5737,8 2 0,-6-2 0,6 2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19 24614,'-66'-10'-594,"13"2"-1233,46 8-3864,4 0 5691,2 3 0,1-3 0,0 3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1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77 23807,'-54'-2'1557,"7"0"-1231,32 2-69,1 1-111,5 1-23,3 2-11,1 3 56,4 3 0,0 2-78,1 2-23,0-2-33,5 0 10,4-4 57,9-4 0,7-2 34,7-2-12,2-10-11,1-4-33,-4-8-46,-4-3-33,-8 3 0,-6 2-123,-6 2-225,-4 5-2318,-2 2-2152,-5 6 4818,-3 4 0,2 2 0,-1 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1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19661,'0'0'0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1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19661,'0'0'0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1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21364,'0'-3'3463,"0"1"-2578,0 2-885,0 39-191,0-21-571,0 31-997,0-33-4930,-1-1 6689,-2 0 0,1-8 0,-1-1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28423,'70'-5'82,"0"1"1,-2-2 0,-2 1-83,-11 1 0,-1 1 0,44-6 0,-14 1 0,-14 1 0,-8-2 0,-7 0 0,-6-1-102,-9 0-1736,-10 0-1086,-9 5 2924,-10 1 0,-6 3 0,-4 1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12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22025,'-4'0'2757,"1"0"-2567,3 0 180,0 0-325,-29 29-45,17-15-90,-22 22-873,29-23-1962,2-2-6906,2 0 9182,1-1 0,0-4 1,0-1-1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63 24916,'-79'5'964,"9"6"-773,41 12 44,1 4-78,3 2-79,4 0 56,6 3-100,5 0 11,6-2 56,2 0-57,6-3-10,7-4 22,11-9 56,56-31 1,-27-9 10,34-26-11,-47 6 11,-10 2-67,-9 5-56,-8 5 22,-6 4-22,-3 2-156,-2 5-215,0 4-401,-6 8-775,-5 6-2464,-8 10 4011,-6 11 0,11-6 0,2 5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14 25073,'-1'-7'2555,"0"1"-2185,1 6-270,0 0-100,-14 11 0,11 3-369,-10 9-180,14 1-314,1 2-1075,-1 1-3239,1 5 5177,-6 1 0,3-14 0,-3-4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7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1 158 28671,'56'-25'0,"1"-1"0,-4 3 0,-3 4 0,13 12 0,-1 0 0,-3 0-91,-3 0-1163,2-3-741,-4 3-2711,-1-3 4706,-4 5 0,-22 1 0,-7 3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8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26440,'-76'19'986,"13"-1"-683,47-1-79,4-1 33,8 2-77,1 0 66,3 5-211,0 3-35,0 0 0,4 2 0,5-5 0,9-4 0,10-7 0,8-7 0,8-5 0,6-11 0,2-4 0,1-9 0,-2-1 0,-5 3 0,-6 2-662,-7 3-459,-9 5-403,-7 3-1692,-9 4 3216,-4 3 0,-4 2 0,0 0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28671,'79'-24'0,"2"3"-5661,4 3 5661,-4 2 0,-4 5 1409,-9 2-1409,-6 3 860,-10 3-2183,-6 2-571,-7-1-2801,-11 13 5543,-7 5 0,-11-2 0,-7 0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28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26519,'91'-33'907,"-26"7"-839,-34 24 100,-23 2 67,-5 6 22,-10 6-66,-8 11-146,-13 6 33,-6 6 12,-1 1-3382,5-2 3305,8-6-13,8-2 0,5-5 0,6 2 0,2-3 0,9 0 0,9-7 3392,18-6-3392,16-8 0,15-15-1525,13-7-3585,5-8 5110,0 7 0,-36 11 0,-14 8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48 24916,'-87'-3'707,"13"5"-304,45 24-224,10-6-101,3 9 135,12-7 22,3 2 1,1 0 22,8-2-146,3-5-56,11-7 22,3-6-67,4-9 23,1-10-3426,0-7 3403,-5-10-44,-2-11-180,-10 10-247,-2-5-391,-9 15-707,-1 6-2061,-1 7 4467,0 4 0,0 5 0,0 1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3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25903,'-31'86'-304,"6"-13"-491,23-53-841,1-4-3305,1-5 4941,0-6 0,0-2 0,0-3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22206,'-6'69'-1213,"1"-8"0,4-50 0,0-1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4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27 23672,'-4'-2'3250,"1"0"-2858,3 2-123,0 0-45,12 0-22,9 0-68,19 0-89,8 0-34,4 0-11,0 0-313,-2-5-247,-4 0-505,-3-2-974,-3 2-4146,-4 4 6185,-4 1 0,-14 0 0,-5 0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19617,'0'-7'3899,"0"1"-3429,0 6-145,49-8-145,-22 6-4264,37-6 4252,-40 8 837,-5 0-904,-10 5 89,-4 4-78,-4 7-11,-8 5 11,-4 0 3404,-7 2-3303,-2-4 22,0-1-56,2 0 113,0 1-80,-1 4-32,1 3 55,0 2-100,5 0-12,3-2-33,6-4-57,2-2-10,2-4-23,1-1 0,5-4-79,12 0-201,2-7-471,10-1-571,-3-11-1771,4-5 3093,3-10 0,-13 9 0,-5 2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12 23852,'0'-6'2700,"0"1"-2308,0 5-269,0 0-78,-26 68-45,18-35-56,-17 55-549,23-54-874,2-5-2073,5-4 3552,9-7 0,-6-8 0,4-5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80 23000,'-8'0'2992,"3"0"-2633,5 0-46,0 0-234,32-14-1,-9 9-78,31-11-34,-17 9-302,4-1-639,4-3-1120,-1 1-4415,-3 5 6510,-7 2 0,-16 3 0,-7 0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 23706,'-5'0'2846,"1"0"-2599,4 0-124,0 0-134,22-8-281,-2 4-704,24-4-787,-7 6-3505,0 2 5288,-3 3 0,-15-3 0,-8 3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41 25611,'-24'45'622,"1"-1"0,-8 31-354,45-52 69,12-8-135,9-6-34,5-11 0,0-12-56,-4-10 22,-7-9 12,-10-3-46,-10 5-32,-5 3-68,-10 5-280,-4 3-348,-6 3-347,0 6-1153,3 3-7161,6 5 9289,4 2 0,2 1 0,1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27370,'0'93'-381,"0"-11"-470,0-44-908,0-1-3418,2-4 5177,-2 0 0,2-16 0,-2-4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6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5 103 23482,'-2'-4'2163,"0"1"-2096,2 3-22,50-31-45,-16 17-326,40-23-469,-32 29-1199,-7 4-3150,-8 3 5144,-7 1 0,-11 0 0,-5 0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0:5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26384,'-17'35'235,"11"-6"-156,33-23-12,-1 1 67,-5-2-111,-5 0 22,-6-1-1,-5-1 103,-3 3 121,-2 0-10,-7 9-23,-10 6 180,-14 11-169,-6 6-155,-4 4-91,5-2 0,8-1 0,6-7-3392,10-3 3392,6-6 0,4-3 0,7-4 0,9-5 0,12-4-517,13-5-749,10-13-1546,3-3-7019,0-11 8884,-5 3 1,-21 9-1,-8 5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1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 28671,'-28'59'0,"0"1"0,0 3 0,2 2 0,8 2 0,2 0-797,-2 5 1,0 1 796,1-1 0,0 1 0,1-5 0,1 0 0,1-4 0,3-2 0,2-3 0,2-2-758,2-4 0,2 0-4158,2-2 1,0-2 4008,1 40 0,0-38 1,0-17-1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1 28367,'-80'59'304,"13"-4"-304,42-20 0,1 3 0,-1 1 0,-2 5-125,-2 2-513,-2 6-236,0 3-673,4-3-1769,6-8 3316,10-14 0,6-15 0,5-9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4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28412,'72'-6'112,"-10"5"-134,-38 17-471,-4-2-404,-2 0-683,-2-4-2442,4-4 4022,4-3 0,-10-3 0,-1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4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5 24155,'0'-2'2823,"0"0"-2240,0 2-494,-21 56-89,14-22-78,-16 46-572,21-41-1300,1-6-7881,3-7 9101,8-10 0,-6-7 0,6-6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5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26989,'83'-35'101,"-13"5"-90,-37 21-11,-8 2 22,-6 5 102,-6 1 100,-6 1 135,-2 8-46,-3 5-134,-2 13-33,-3 6-124,-6 6 23,-5 4-45,-5 2-123,0-2-538,3-4-560,6-7-1457,4-7 2678,4-11 0,2-6 0,0-5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5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23796,'1'-3'2924,"0"1"-2318,-1 2-606,0 63-146,0-34-370,0 49-750,0-49-1995,0-5 3261,-1-2 0,1-10 0,-1-4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27594,'74'-27'79,"-10"4"-135,-38 23-527,-5 0-716,-3 0-797,-7 0-4123,-5 6 6219,-4 8 0,-2-5 0,0 3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27000,'-35'77'1457,"7"-12"-1243,33-45-214,2-2 0,6-1 0,1-2 0,3-7 0,3-3-326,5-4-1086,7-12-1591,7-6 3003,6-9 0,-18 9 0,-6 5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1 25084,'-85'13'1379,"9"2"-1043,42 8-56,4-3-45,9 4-89,8-2 168,8 5-90,4 3-45,4 0-157,7-6 12,8-8-23,8-9 11,4-5-22,-3-9 0,-2-4-22,-5-7-258,-4-3-325,-4 1-594,1-1-986,0 4-5020,5 0 7205,8 1 0,-12 8 0,2 1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20447,'-24'50'454,"0"0"0,-14 36 1998,31-47-2811,4-3 720,3-1-2109,10-1-3211,5-3 4959,15-4 0,-13-13 0,0-5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17 26843,'-91'-12'998,"11"7"-640,46 15-145,4 7-90,7 6 13,7 6-136,7 7 0,6 5-3392,2 1 3392,7-2 0,7-10 0,10-10 0,9-11 0,4-12 0,0-13 0,-1-9 0,-6-11 3392,-6 2-3392,-9 0 0,-6 4 0,-7 4-225,-1 4-694,-2 4-582,-3 7-3060,-4 5 4561,0 5 0,4 1 0,1 0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21588,'0'0'0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21588,'0'0'0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27897,'-18'84'-471,"3"-10"-828,9-40-1895,-4 2 3194,-3 5 0,4-18 0,2-3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26619,'-31'44'370,"0"-1"0,-20 35-34,43-32 23,4-3-35,3 1-44,6-4-5928,5-4 5648,9-10-1077,6-12 1077,5-9 1077,6-20-1077,1-9-337,1-17-1455,5-23-68,-18 15-3631,-2-8 5491,-19 29 0,-3 14 0,-1 7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21667,'0'0'0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21667,'0'0'0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7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27399,'-43'39'89,"1"0"1,3-3 0,5-3-337,6 0-412,2-1-921,5-4-1952,3-4 3532,5-5 0,7-9 0,2-4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8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27650,'56'52'-257,"-4"-10"-1198,-23-33 32,1-4-1460,1-4 2883,1-5 0,-14 3 0,-3-3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25465,'-74'19'1647,"11"4"-1265,40 3-91,5 4 22,9-3-100,5-2 67,5-3-200,8-4-80,4-2 0,7-6 0,-2-4 0,-2-4 0,-2-2 0,2-3 0,2-6 0,4-6 0,2-4 0,0 0 0,-5 2 0,-6 3-248,-4 0-827,-6 1-606,0 0-2890,-3 1 4571,1 2 0,-1 4 0,0 3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8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25 19470,'3'0'4909,"0"0"-3789,-3 0 90,0 0-863,-13-3-77,0 0-69,-15-1-134,4-1-33,-2 3-68,1-1-10,4 0-383,4 2-334,7 0-965,4 1-3496,4 0 5222,2 1 0,0-1 0,0 1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9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27538,'12'-4'807,"4"0"-785,11 4 1,0-2-46,-3 1-302,-3-4-492,-3 0-595,-1-5-1714,-2-4 3126,-1-2 0,-7 6 0,-1 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0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27000,'-19'86'448,"8"-33"1,0-4-449,-1 4-112,-1 16-325,8-26-348,3-7-593,1-6-1692,7-10 3070,8-9 0,-5-5 0,3-5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10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60 23336,'0'-5'3026,"0"1"-2746,0 4 11,0 0-134,-35 48-67,25-18-12,-25 39-33,33-34 56,4-6 89,7-8-55,5-8-34,7-7-34,0-4 146,0-10-57,-7-8-133,-3-14-23,-6-9-11,-3-6-292,-1-1-257,-4 3-404,-7 7-1220,-7 11-7647,-9 13 8871,-2 9 0,11 3 0,3 2 1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10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28434,'0'39'-324,"0"-6"-561,0-20-797,5-2-3158,2-4 4840,7-2 0,-6-3 0,0-1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10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25936,'1'76'-7720,"-2"-16"7720,-6-43 0,3-11 0,-2 0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10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28671,'72'-5'0,"0"1"0,-18 1 0,-1 1 0,3 0 0,-3-1 0,9 3 0,-10 0 0,-6 0 0,-6-4-371,-2-3-1534,-4-3-3137,-4 0 5042,-10 5 0,-8 3 0,-8 2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1:12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76 26104,'0'-5'2567,"84"-14"-2567,-15 11 0,0-2 0,3 0 0,22-1 0,-14 4 0,-23 3 0,-20 3 0,-17 1 0,-10 0 0,-7 0 0,-2 0 0,-9 0 0,-14 0 0,-23 3 0,-27 7 0,-20 7-271,38-4 0,-2 2 271,-1 1 0,-1 0 0,1 2 0,2 0 0,5-2 0,1 1 0,-44 14 0,42-13 0,11-3 0,35-12 0,22-1 542,17 0-542,26-1-3392,16-1 3392,12 0-57,0 0 57,-30-2 0,-1-1 0,18-3 0,5-3 0,-52 2 0,-14 0 0,-9 0 3364,-6-1-3364,-13 1 85,-36 0-85,-4 4 0,-29 1 0,19 2 0,0 0 0,7-1 0,8 1 0,13-1 0,12 1 0,13 0 0,6 0 0,16 0 0,12 0 0,22 0 0,16 0 0,12 0 0,5 0 0,-6 0 0,1-5 0,-36 1 0,-6-5 0,-35 1 0,-15-3 0,-15 1 0,-22 3-3392,-12 3 3392,-7 3 0,-2 2 0,-18 11 0,35-4 0,0 6 0,45-9 0,9-3 0,13 0 3392,17-2-3392,20 1 0,28-1 0,14-7 0,-21 1 0,-1-2 0,20-6 0,8 0 0,-69 9 0,-12 1 0,-26 1 0,-13-3-3392,-21 0 3392,-12-1 0,-4 0 0,3 3 0,4 2 0,5 2 0,7 0 0,9 0 0,11 0 3392,11 1-3392,8 0 0,5 1 0,2 0 0,1 2 0,9 4 0,7 0 0,10 1 0,7-2 0,1-2 0,-1-3 0,2-1 0,-16-1 0,-3 0-1088,-14 0-940,-2 0-5311,-1-2 7339,-9-1 0,7 1 0,-7 0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03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24905,'-2'-1'3317,"0"0"-8529,2 1 5212,27 76 1136,1-27-1136,-1 6 0,3 3 0,19 5 0,3-4 0,-4-8 0,-3-10-101,-6-6-930,-7-6-3316,-12 3 4347,-9 5 0,-8-14 0,-3-2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03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0 850 28446,'22'-85'75,"-1"0"0,6 1 0,5 2-75,9 11 0,4 4-820,2-1 1,1 4 819,-2 6 0,1 5 0,-6 10 0,0 7-707,27-5-2857,-16 29 3631,-18 45 0,-15-18 1,-13 17-1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10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23471,'-3'0'4101,"0"0"-3160,3 0-783,0 0-158,60 29 0,-23-3 0,5-1 0,1 4 0,2 16 0,-3 6 0,-1 4-707,-2 8-1971,-4 7-7153,-10 7 7400,-10 8 1,-9-38 0,-6-6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1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1009 26575,'-3'-64'698,"-1"-1"1,11-2 0,5 0-699,6-6 0,6 1-819,12-1 0,5 3 819,2 1 0,3 4 0,0 4 0,3 3-331,-5 9 0,2 5-431,-3 7 0,1 7-3249,36-5 4139,-7 26 1,-32 9 0,-12 6-1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15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22765,'0'-3'4045,"0"1"-2184,0 2-1861,23 54 0,-2-21 0,22 47 0,-4-34 0,4 1 0,1-3 0,0-4 0,-2-7 0,-2-6 0,-6-8 0,-7-9 0,-10-3-1783,-7 1-3393,-14 7 5176,-20 15 0,11-13 0,-10 3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15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1157 28558,'23'-68'37,"0"0"1,2 1 0,4 3-38,8 5 0,5 1-771,7-6 0,6-1 192,-10 16 0,2-2 0,2 1-2129,5-4 1,2-1-1,2 0 2708,2-1 0,2-1 0,-6 6 0,-1 0 0,-5 6 0,-12 10 0,1 1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19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1 420 26059,'90'-27'426,"1"1"0,0 0 0,-16 5 0,1 1 0,1 1 0,2 0-1154,3 0 1,2 2-1,2 0 1,2 1 727,-7 1 0,1 1 0,3 0 0,1 1 0,2 0-386,-7 2 0,1 1 1,1 0-1,2 0 0,0 1 1,2 1 385,7-1 0,1 1 0,2 1 0,0 0 0,2 0 0,1 2-141,-8 0 0,0 1 1,2 1-1,1-1 1,0 2-1,1 0 1,0 0 140,-6 2 0,0-1 0,0 1 0,1 1 0,0 0 0,1 0 0,0 1 0,1 1-165,3 0 1,1 0 0,0 2 0,1-1 0,0 2 0,0 0-1,0 0 1,0 0 164,1 2 0,0-1 0,0 2 0,1-1 0,-1 1 0,0 1 0,0 0 0,-1 1-69,-2 0 0,0 1 0,0 0 0,0 1 0,-1 0 0,-1 1 0,-1-1 0,0 1 69,6 1 0,-1 1 0,0 0 0,-1 0 0,-1 0 0,-2 1 0,-2-1-167,4 2 0,-1 1 0,-1-1 0,-2 1 0,-3 0 0,-2 0-472,1 0 0,-1 1 1,-4-1-1,-2 1 0,-4-2 677,23 7 0,-6-1 1,-11-2-1,-8-1 1,-12-3-1,2 0 1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21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2086 25151,'-8'-70'392,"0"0"1,2-2-1,4-1-676,4 2 1,3 0 322,0-6 1,-1-2-399,0-4 0,-1-1 364,0-3 1,-3-1-353,-1 0 0,-3 0 347,0 1 0,-2 0 50,-3 4 1,0 2 55,-2 7 1,1 3 38,-1 10 1,1 3 191,-5-37-80,4 25-21,5 21 171,5 16-396,5 10 789,12 5-643,15 1 1107,21 0-1106,21 0-158,-24 9 0,4 0-1300,12 2 0,4 0 1300,14 1 0,6 1 0,-23 2 0,1 0 0,7 1 0,11 0 0,9 1 0,2 0 0,-5-1 0,-13 1 0,-3 0 0,0 0 0,5 0 0,2 1 0,5 0 0,2-1 0,-2 1 0,-3 0 0,2 0 0,-3 1 0,-1-1 0,2 0 0,4 1 0,1 0 0,0 1 0,0-1 0,2 1 0,1 0 0,-1 0 0,1 0 0,1 1 0,1 0 0,0 0 0,-1 0 0,0 1 0,-1 1 0,1 0 0,-1 0-633,1 0 0,0 1 1,0 0-1,0 0 633,-2 1 0,1 0 0,-1 0 0,-1 0 0,-2 0 0,0 0 0,-1 0 0,-1 0-293,-1 0 1,-2 0-1,0 1 1,-1 0 292,-5-1 0,-1 0 0,-1 1 0,-1 0 0,19 2 0,-2 1 0,-2 0 0,-7-1 0,-2 1 0,-3 0-175,-9-1 1,-1 0 0,-3 1 174,19 3 0,-5 0 581,-15-1 1,-6-1-582,26 7 0,-31-7 2268,-21-6-2268,-11-5 2034,-3-1-2034,1-1 1359,3 0-1359,2-8 0,1-4 0,-3-9 0,-3-2 0,-4 1 0,-3 4 0,-1 4 0,-1 5 0,-3 5 0,2 2 0,-4 2 0,2 0 0,1 10 0,2 15 0,-3 24 0,-2 11 0,-1-2 0,0 6-480,-1 1 1,-1 6 0,0 1 479,0-3 0,-1 1 0,-1 1 0,2 6 0,-1 3 0,-1 0 0,0 2 0,-1 1 0,0-1 0,-2-2 0,0-1 0,-1-2 0,-1-7 0,-1-2 0,0 0-216,0 1 0,-1 1 0,1-7-1135,1-1 1,-1-5 1350,-3 2 0,1-10 0,6-22 0,-8-14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22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20 28625,'-31'-19'46,"28"22"-46,78 59-1167,-31-25 1,3 0 1166,2 2 0,0 1 0,-4-3 0,-2 0 614,28 34-614,-21-5 0,-21-5 0,-15 1 0,-12-3 401,-19-1-401,-11-6 0,-17-6 0,-12-7 0,-11-7 0,-11-9 0,-8-7-463,0-8 463,8-9 1167,17-19-1167,19-15 0,20-24 0,14-13 0,30-9 0,18-2 0,-6 43 0,5 3-84,4 2 1,3 5 83,1 3 0,2 4 0,42-11 0,-8 16 0,-15 10 0,-10 9 0,-10 13 0,-4 12 0,-5 18 0,-7 9 0,-9 8 518,-10 3-518,-14 2 0,-25 1 0,-23-3-165,11-31 0,-5-3 165,-6-1 0,-3-3 0,-4-1 0,-1-3 0,2-4 0,-1-3 127,-1-5 0,3-8-127,-5-20 0,12-30 0,51-29 0,17-20 0,-5 46 0,4 0-193,6-4 0,5 2 193,1 2 0,3 2 0,2 3 0,6 4-505,14 1 1,2 7-2857,28-1 3361,-34 33 0,-4 8 0,-13 5 0,-12 18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22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23878,'69'-4'580,"-1"1"0,1-1 1,19-1-1,4 0 1,7 0-1420,-24 2 1,3-1 0,3 0-1,3 0 1,2 0 838,-1 1 0,3-1 0,2 1 0,1 0 0,3 0 0,0 0-125,-3 1 0,2-1 0,1 1 1,1 0-1,1 0 0,2 0 0,0 0 125,-5 1 0,1 0 0,1-1 0,1 1 0,0 0 0,1 0 0,1 1 0,-1 0-41,-6 0 0,0 0 1,0 1-1,1-1 1,0 1-1,0 0 1,1 0-1,-1 0 1,1 1 40,1-1 0,1 1 0,0 0 0,0 0 0,0 0 0,0 1 0,0-1 0,-1 1 0,1 0-97,-1 1 0,0-1 1,-1 1-1,1 0 0,0 1 1,-1-1-1,0 1 1,0 0-1,0 0-94,8 1 1,0-1-1,-1 1 1,1 0-1,-2 1 1,1-1-1,-2 1 1,0 0 192,-4 1 1,1 0-1,0 0 1,-1 0-1,-1 1 1,-4-1 0,-4-1-1,-4 0 1,7 1-1,-5-2 1,-4 1 0,-4-1-1,-1 1 1,20 4-1,1-1 1,-1 0-1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0 342 25690,'70'-4'320,"1"-1"0,-1 1 1,1 0-1,-1-1 1,-1 1-125,23-2 0,1 1-1088,-24 0 1,1 0 0,2 0 980,6 0 1,1-1 0,3 1-8,8-1 0,4-1 0,1 1-57,-18 1 0,3 0 0,0 0 1,1 0-21,7-1 1,0 0 0,2 0 0,0 0-6,6 0 0,1 0 0,1 0 0,0 0-456,-18 0 1,0 1-1,1 0 1,0-1-1,0 1 456,2 0 0,0 0 0,0 0 0,0 0 0,-1 0 0,0 0 0,0-1 0,0 1 0,0 0 0,-1 0-196,0 0 1,0-1 0,-1 1 0,0 0 0,0 0 195,18-1 0,0 0 0,0 0 0,-1 0 0,-3 0 0,-1 1 0,0-1 0,-1 1-329,-2 0 1,-1 1 0,-1-1 0,0 1 328,-5 1 0,0 0 0,0 1 0,-2 0-135,-3 0 0,0 0 0,-1 0 0,0 1 135,22 0 0,-1 0 0,0 1-21,-3 1 0,-1 0 0,0 1 21,0 2 0,-1 1 0,0 0 131,-2 2 0,-1 1 0,0 1-131,-3 2 0,0 1 0,-1 1 229,-2-1 0,-1 1 1,0 0-230,-3 0 0,0 0 0,-1-1 0,0-1 0,0 0 0,-1-2 0,-2 0 0,1-2 0,-1 0 0,-3-2 0,0-1 0,0-1 0,-4 0 0,-1-2 0,-2 0-46,24 0 1,-4 0-342,-12-1 1,-2 0-419,1-1 0,-7 2-9026,15 4 7521,-6 3 0,-57-1 1,-9 0-1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25835,'2'-1'2678,"0"0"-2520,-2 1-158,47 3-640,-25-2-1007,39 4-2667,-35-4 4314,-1 0 0,-10-1 0,-4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25634,'0'-6'2453,"0"1"-2453,58 26-190,-16-12-1076,54 14-2510,-24-19 3776,8-3 0,-34-1 0,-6 0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 23908,'3'-2'3742,"-1"1"-3260,-2 1-392,-29 68-79,12-34-22,-22 50-617,23-53-1041,8-12-5133,4-8 6802,10-7 0,-4-4 0,5 0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3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25903,'-19'48'604,"1"0"1,-16 44-605,11-24-1176,5-2-4001,6-5 5177,5-3 0,5-27 0,2-8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4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28098,'70'-14'114,"-1"1"1,1-1-1,7 0 1,2 0 0,2 2-1530,6 1 0,3 2 1,3 0 1414,-15 3 0,2 0 0,1 0 0,2 1 0,5 1 0,3 0 0,0 1 0,2 0 0,5 0 0,2 2 0,0-1 0,2 1-340,-19 1 0,2-1 0,-1 0 1,1 1-1,0 0 340,1 1 0,0-1 0,-1 1 0,1 0 0,-1 0 0,-2 1 0,-1 0 0,0 0 0,0 0 0,-1 0-91,15 2 0,0-1 0,-2 2 1,-1 0-168,-6 0 0,-2 1 0,-1 1 0,-1 0-631,18 3 0,-2 0 0,-3 1-2388,-8 1 0,-2 1 0,-3 0 2153,-8 1 1,-3 0 0,-7-1 0,-4-1-1,-8 0 1,21 6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761 10 24076,'-99'-7'2084,"4"4"-1602,28 12-57,-3 7-54,0 9 9,1 8-88,3 4-46,6 8-78,8 5-34,10 9-121,8 3-13,13 4 0,9-1 0,9-4 0,15-6 0,9-5-13,20-9-1062,11-10-740,14-11-2510,12-11 4325,6-5 0,-35-4 0,-9 0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7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173 306 26205,'-83'-9'1053,"16"7"-851,54 15 0,7 9-12,3 10 90,13 0-11,15-1-56,21-10-156,18-9-57,8-8 0,-1-18 0,-9-5 0,-16-17 0,-17-6 0,-15-6 0,-13-9 0,-18-2 0,-9 1 0,-10 8-405,-1 11-805,9 15-1232,7 12-7389,10 8 8868,5 13 1,4-6-1,2 6 1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7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9 24468,'2'-5'2566,"0"1"-2207,-2 4 268,0 0-358,-7 48-79,-5-9 2,-8 45-192,-1-24 0,3-6 0,5-12 0,6-14 0,4-12 0,2-10 0,1-5 0,0-1 0,3-4 0,5-7 0,6-8 0,6-7 0,3-2-1110,4-1-1064,4 2-6880,3 4 9054,2 2 0,-15 11 0,-3 2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14 24804,'0'-7'2387,"0"1"-2051,0 6 23,0 0-180,-5 76-112,4-26-50,-2 4 0,1 3-6,2 3-11,0-9 0,0-14-67,0-11-34,0-12-22,0-8 11,-4-3 112,-8-10-12,-7-6 24,-10-10-12,-4-3 156,-6-1 147,-3 5 66,-5 7-300,-2 8-69,0 6 0,3 13 0,7 8 0,8 14 0,12 6 0,9 3 0,6 3 0,11 1 0,7-1 0,11-5 0,9-7 0,8-9-1222,7-10-1871,10-7 3093,4-6 0,-25-2 0,-8 0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25230,'0'-8'2566,"0"2"-2264,0 6-201,0 0-314,-4 68-762,3-29-1478,-2 54-7378,6-50 7745,10-7 0,-7-17 0,6-7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8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23 25924,'-69'71'841,"15"-7"-830,49-36 460,3-5-471,7-10 166,3-6-189,8-9 101,2-14-122,1-13 237,-2-13-316,-3-2 67,-4 4 44,-2 12-21,-3 10 22,-2 10-12,-2 6 23,1 3 56,0 8 23,4 6-1,2 8-67,3 1 0,3-2-22,0-2-179,3-3-740,-2-5-1054,-1-2-4873,0-6 6857,-3-2 0,-4-2 0,-3 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8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25791,'0'-3'2218,"0"1"-1927,0 2-145,0 80-102,1-21-33,0 4 1,2 4-35,6 21-817,4-3-1278,6-7-7713,6-14 9720,6-13 0,-12-23 0,-3-12 1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2:39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238 459 26328,'60'-23'82,"-1"0"0,-3 0 1,-4 0-72,6-15 45,-9-3-23,-16 3 102,-16-3 111,-14 3 158,-19-1 78,-7 0-158,-13 4 81,-7 6-405,-6 10 0,-6 10 0,-8 11 0,-5 18 0,-2 16 0,5 21 0,8 13 0,14 5 0,18 6 0,13-4 0,17-3 0,16-4 0,18-5 0,20-7 0,14-8 0,9-10 0,5-7-2859,-4-10-6972,-8-8 9314,-8-8 0,-33-4 0,-8-3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03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1925 26317,'-58'-12'852,"12"-10"-830,46-26 23,0-12 67,0-13-11,-1-11-1172,-6-13 1115,3 42 1,-1-1-40,-2-6 1,-1-2 16,2-4 1,1-2-358,0-4 1,0-1 334,2-2 0,1 1-6,1 2 1,0 1 10,-1 6 1,1 4 5,0 9 1,-1 4-12,-2-29 438,1 26-449,0 16 11,2 15 0,1 4 0,0 5 579,4-1-556,5 1 923,7-2-744,11 1 89,12 0-22,18 0-212,24 0-57,-29 7 0,3 0-755,10 0 1,4 0 754,9-1 0,8 0 0,7 2 0,10 0 0,-3 0 0,-12 0 0,-3 1 0,6 0-407,-1 0 0,7 0 0,0 0 0,-3 0 407,-13 1 0,-2 1 0,-1-1 0,1 0-397,4 1 1,1-1 0,0 0 0,0 0 396,0 1 0,-1 0 0,2 0 0,4 1 0,-2 0 0,6 0 0,1 1 0,-2-1 0,-5 1 0,-3 0 0,-4 0 0,-1 0 0,3 1 0,14 0 0,5 0 0,-2 1 0,-10 1 0,-13 1 0,-6 0 0,-3 2 0,22 2 0,-4 3-158,-15 0 0,-5 1 158,29 8 899,-36-3-899,-28-3 1398,-19-5-1398,-8-1 2155,-3-3-2155,0 1 586,0-2-586,0 3 0,0 2 0,0 10 0,0 9 0,-1 14 0,-4 13 0,-2 0 0,0 6 0,-1-7 0,1 3-415,-4 25 0,0 3 415,2-7 0,1 0 0,0 9 0,0 2 0,0 4 0,1 1 0,1 2 0,1-1 0,1-4 0,0 2 0,2-21 0,1 2 0,-1-5-925,0 6 0,-2-4-2509,-2 10 0,-5-6 3434,-22 0 0,13-35 0,-5-13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1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2947 274 24804,'-48'-26'560,"0"0"0,-1 2 1,-1 4-247,-41 0-163,37 12 0,-3 1-11,-8 3 1,-4 0-547,-6 2 1,-2 0 461,-9 4 0,-3 0-799,-4 3 1,-2 0 742,-4 1 0,-1 1-8,32-1 1,0 0 0,0 0 1,-31 3 0,0 0-5,3 3 0,2 1 11,4 3 0,3 3 0,4 2 0,3 3-6,2 5 1,3 3-35,4 4 1,2 5 17,3 3 0,2 5 5,6 3 0,4 5 17,4 3 0,6 3 0,6 0 0,6 3-52,7 3 1,6 1 40,6 1 0,4 1 22,5 2 0,5 1 34,7 2 0,6 1 55,4 2 1,5-1 50,10 0 1,6-2-29,6-1 0,5-4-78,7-4 0,6-3 11,4-5 0,9-2-23,0-11 1,9 1 0,-1-5-681,-16-10 0,-1-4 0,4 1 647,-2-3 0,4 1 0,0-2 0,-2-5 0,3-3 0,-3-4 0,1-2 22,1-2 0,1-2 0,-1-2-22,-2-1 0,1-1 0,-2-2 0,-4-1 0,0-2 0,2-2 0,18-6 0,4-4 0,-5-2 0,10-3 0,-2-4 71,-16 1 0,3-5 0,-7-1-71,2-7 0,-6-4 0,-2-2 0,-3-4 0,-4-2 0,-3-4-802,-5-1 0,-5-3 802,-3-3 0,-5-2 0,-6-1 0,-4-2 742,-5-4 0,-5-1-742,-3 0 0,-5-6 0,-4-2 0,-4-7 0,-1 4-324,-4-16 0,-4 0 324,-1 10 0,-2-4 0,-4 5 0,-12-7 0,-7 5 0,-7 1 0,-8 3 0,-6 6 0,-6 4 0,-6 6 0,-6 5 0,-2 6 0,-8 6 0,7 14 0,-6 3 0,4 4 0,-9-1 0,1 5 88,15 7 1,-4 2 0,7 4-644,5 4 1,4 6-533,4 6 0,1 4 1697,-43 19 0,44-6 1,14 2-1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19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1 110 27438,'96'-13'308,"-1"-1"0,-19 5 0,2 0 1,4 1-1778,12 0 0,5 2 0,1-1 1469,-17 2 0,2 0 0,1 1 0,0 0-286,4 1 0,0 0 1,1 1-1,-1-1 286,-3 1 0,1-1 0,-2 2 0,0 1-141,-4 4 1,0 1 0,-2 2 0,0 2-1444,19 2 1,-1 2-1,-3 5 1671,-7 5 0,-2 5 0,-9-2 0,-3-2 0,-9-1 0,-18 0 0,-1-1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5 24233,'1'-2'2890,"0"0"-2004,-1 2-573,-43 73-178,7-19-102,0 4 1,-2 2-34,-20 22-622,29-41 1,-1 0 201,0 1 0,0-1-1317,-28 39-2487,1-7 4224,7-12 0,22-28 0,9-14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1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22064,'54'82'661,"-5"-10"1405,-16-44-2088,-1-5 293,-2-6-1582,-3-5-803,-5-4-7717,-4-4 9438,-8-3 1,-5 0 0,-4-1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2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25959,'74'10'-9626,"-12"-8"9626,-40-16 0,-10 5 0,-4-3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2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25129,'-5'51'590,"-1"0"0,0-1 0,-1-1-433,-12 34-123,-2 1-34,-2 0-291,-2-3-885,0-2-1985,1-7 3161,1-10 0,11-27 0,3-13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8 25510,'0'-4'2174,"0"1"-1849,-4 59-168,-6-6-141,2 0 1,-1 3-4268,-11 28 3747,4 0 108,5-8-2596,6-9 2992,9-14 0,-2-22 0,4-12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2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26989,'-74'15'975,"14"8"-594,50 14-79,6 7-278,4-1-24,12-3 0,6-10 0,12-8 0,0-11 0,-1-6 0,-4-4 0,-2-11 0,-5-6 0,-3-14-304,-6-2-1063,-4 0 1367,-15 8 0,7 10 0,-9 7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28054,'-21'91'336,"-1"-10"-829,6-36-605,-2-4-1434,2-7-7299,5-7 8865,5-12 1,3-7-1,3-6 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3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21320,'10'0'4257,"-3"0"-3797,-7 0-393,0 0-67,23 61-1356,-18-33-5636,17 47 6992,-32-44 0,7-16 0,-8-1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3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28671,'71'-12'0,"0"1"0,28-5 0,-1 1 0,-33 6 0,0 1-584,19-3 1,-2 1 583,-28 6 0,-4 1 0,3 1 0,0 1-286,2 4 0,0 2-2442,3 3 0,-2 4 2728,-1 4 0,-4 1 0,9 5 0,-19-1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6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26328,'69'-3'468,"0"0"1,-1 0-1,2 0 1,0 1 0,-2 0-469,26 0 0,-2 2-1288,4 4 1,0 3 1287,-2 1 0,0 4 0,-2 5 0,-2 2 0,-2 3 0,-2 1 0,-3 0 0,-1 1 182,-5-1 0,-2-1-1208,-3-3 1,-2 0-2174,-4-4 0,-1 0 3199,-4-2 0,-6-3 0,10 1 0,-20-3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1129 100 26429,'-71'-27'489,"1"0"0,0 4 1,1 5-1797,16 13 1,1 5 1345,-2 3 1,-1 3 44,2 3 0,2 4 216,0 6 0,3 5-278,0 7 1,3 5 21,-1 8 1,4 5 28,-1 8 0,4 5-444,1 9 0,4 4 371,4 4 0,6 3 0,5 1 0,6 1-219,4-5 0,7-2 219,12-8 0,8-6 0,5-8 0,9-7 0,12-11 0,10-9 0,8-6 0,6-11 0,9-13 0,2-11 241,7-7 1,0-9-242,1-11 0,-3-7 0,-6-5 0,-5-4 0,-10 0 0,-8-3 0,-11 2 0,-10-2 0,-11 3 0,-8-1-24,-5 2 0,-7 1 24,-12 0 0,-7 1 0,-3 1 0,-4 1 0,-10-1 0,-4 2 0,-2 2 0,-5 3 0,-21-7 0,-4 8-303,19 15 0,-3 10-2291,-31 10 1,2 18 2593,34 19 0,7 7 0,-36 21 0,46-3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2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27863,'56'-17'269,"-1"1"0,6 0 1,0 5-1187,2 10 1,3 5 916,9 2 0,3 1 0,12 2 0,2 0 0,-26-1 0,1 1 0,2-1-265,4 0 1,1-1-1,1-1 265,4 0 0,0-1 0,0-1 0,0-1 0,0 0 0,4-1 0,-2-3 0,5 0 0,0-1 0,-5-2 0,2 0 0,-4-2 0,3 0-325,-7 0 1,3 0 0,0-1 0,-7 0-1614,25-5 0,-7 0 1938,-1 4 0,-7 2 0,12-1 0,-27 7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33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27762,'61'-16'303,"-1"1"0,2 1 0,0 4-303,-8 8 0,1 2-798,7 0 0,3 0 798,7 0 0,2 0 0,7 1 0,3 0-353,7 1 0,3 0 353,-26-1 0,0 1 0,2 0-475,3 1 1,2 0 0,0 0 474,4 0 0,1 0 0,1 1 0,1 0 0,1 0 0,1 1-720,1 0 1,1 0 0,0 0 719,0 0 0,-1 0 0,0 1 0,-1-1 0,-1 1 0,-1 0-83,-5-1 1,0 0-1,-2 0 83,25 3 0,-4-2 83,-14 0 0,-6 0-83,-14-2 0,-6-1-3004,25 1 3323,-31 0 0,-27-4 0,-13 2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48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22837,'65'-20'96,"0"1"1,-1 0 0,4 0-1,0 2 1,-1 4-960,25 4 1,-1 4 862,-25 1 0,1 1 0,1 1 0,0 3 0,0 1 0,0 1 420,-1 3 1,0 0 0,0 2-421,30 7 0,-1 1 45,-1 2 1,-1 0-46,-2-3 0,0-2 0,-2-4 0,-2-3 352,-3-1 1,-2-3-1172,-8-1 1,-4-2-4098,-9 1 1,-4 0 2457,34 2 0,-45-1 1,-19 1-1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50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27067,'-13'96'1031,"3"-19"-963,0 16-35,2-21-33,-2 0 0,-3 0-89,0-7-359,0-8-236,3-13-671,4-13-1750,3-16 3105,3-8 0,0-7 0,0 0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51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23919,'0'-3'4168,"0"1"-3664,56 6-424,-17 1-80,51 4 0,-30-2 0,3 0 0,6-3 0,10 1 0,18-3-533,-40 0 0,3-2 533,5 1 0,2-2 0,3-1 0,1-1 0,-4 1 0,0-1 0,-2-1 0,-2-1 0,-6 2 0,-2 1 127,-4 1 1,-2-1-128,35 2 0,-13 0 0,-13 2 0,-7 3 0,-8 2 0,-3 2 811,-2-1-811,-1-3 0,0-2 0,-1-3 0,1 0 0,0 0 0,18-6 0,-13 2 0,10-3 0,-21 3 0,-4 3 0,-2 0 0,-1 1 0,2 0 0,2 0 0,-1 2 0,1 2 0,-2 2 0,-2 2 0,-3-2 0,-1 1 0,-3-2 0,2-1 0,-3 0 0,2-2 0,-4 1 0,0-3 0,-3 1 0,-2-1 0,-3 0 0,-2 0 0,-2 0 0,0 0 0,1 0 0,-1 0 0,0 0 0,-2 0 0,0-1 0,1 6 0,0 6 0,1 9 0,0 9 0,-1 2 0,1 4 0,-1 2 0,1 1 0,-1 4 0,-1 1 0,0 2 0,0 3 0,1 0 0,1 1 0,2-3 0,2-2 0,1-1 0,0-5 0,1-3 0,-1-7 0,1-6 0,-3-7 0,0-5 0,-2-6 0,-2-2 0,0-2-326,-1-3-963,0-5-795,-1-5-4605,-3-3 6689,-5 2 0,4 6 0,-2 4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3:5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27494,'60'22'1177,"10"-3"-6838,12-8 5661,-31-6 0,3 0 0,10-1 0,3 1 514,7-1 0,2 0-514,6 0 0,1-1 0,4 1 0,2-1 25,1 1 0,1 0-25,4-1 0,1 1 0,3 1 0,0 0 0,1-1 0,-1 0 0,-3 1 0,-2 1 0,-6 0 0,-3 0 0,-9 0 0,-4 2 0,-9-1 0,-2 1 0,-8 1 0,-3 0 0,34 6 0,-15-1 0,-19-3 2141,-18-4-4472,-13-3-6105,-12 0 8436,-5 2 0,-2-3 0,0 2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1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25701,'-16'52'823,"-1"0"1,-10 44-522,16-38-100,0 2-146,2-1-45,0-1-11,-1-1-425,0-5-562,0-5-895,4-11-3329,2-11 5211,3-13 0,1-7 0,0-5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24031,'0'-9'3036,"0"2"-2161,0 7-259,57-6-503,-8 5-113,3-2 0,4 0 0,38 3 0,-41 0 0,1 1-837,5 0 0,1 0 837,2 1 0,0 0 0,1 1 0,0 1 0,-2 0 0,0-1 7,-2 3 1,0 0-8,-2-2 0,0 0 0,-1 0 0,0-1 0,0-1 0,0-1 0,-1 0 0,0-1 0,0 0 0,0 0 0,-1 0 0,0 0 0,-1-2 0,1 0 0,-2 0 0,0-1 0,47-6 0,-5 0 0,-12 2 0,-12 0 0,-12 5 388,-10 0-388,-6 2 0,-2 0 0,-3 0 0,-1 0 0,-2 0 0,-4 0 0,2 0 837,-9 3-837,4 0 434,-9 4-434,11 1 0,-8-4 0,9 0 0,-11-4 0,1 0 0,-4 0 0,-3 0 0,-5 0 0,-4-1 0,-1 1 0,0-2 0,-1 1 0,0-3 0,-1 3 0,0-1 0,-1 2 0,0 3 0,0 9 0,0 9 0,0 14 0,-1 8 0,-2 4 0,-1 6 0,-1 1 0,2 0 0,1-1 0,1-2 0,0-1 0,-1-3 0,-1-5 0,0-5 0,-2-6 0,-1-8 0,-2-7-2130,-2-6-7701,-5-6 9692,-7 2 0,10-5 0,-1 2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21824,'-5'0'3327,"1"0"-2419,4 0 112,0 0 78,50 24-604,1-4-494,1 1 0,5 1-355,-2-5 1,3-2 354,9 1 0,4 0-547,13-2 0,4-1 547,8-1 0,3-1 0,-27-5 0,2 0 0,1 0 0,4-2 0,2 0 0,0 0-673,3 0 1,1-1-1,0 0 673,2 0 0,1 0 0,0 0 0,-3 0 0,0-1 0,-1 1-709,-5 0 0,-2 0 1,-1 1 708,-7 0 0,-1 0 0,-3 0 0,20 3 0,-4 1 30,-10 1 1,-4-1-31,-8 0 0,-2-1 0,-7-1 0,0-1-270,39 0-1645,-10-4-1868,-11-8 3783,-12-1 0,-26 0 0,-11 2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27762,'6'53'454,"0"-1"1,3 41-455,-8-26 0,-1-18 0,0 12 0,0-26-214,0-8-1209,0-6-762,0-7-1423,0 0-6223,0 0 8773,0 3 0,0-6 0,0-2 1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 25723,'-6'11'2948,"1"-2"-2948,5-9 0,0 0 0,4 15 0,-2-11-819,3 11-929,-1-19-1322,3-7 3070,4-6 0,-5 4 0,1 2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5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1189 225 26048,'-90'20'773,"2"8"-538,22 10-111,-14 10-79,35-20 0,-1 0 44,-2 2 1,-1 0-614,1-1 0,1 1 563,2-2 1,0 0 128,-36 21 204,7-4-148,7-6-79,6-3-33,8-4 45,7-1-100,9-5-57,9 0 230,7-6-230,7-1 0,7-2 0,4-1 583,3 5-583,11 4 143,8 7-143,16 4 0,11 1 0,9-2 0,-4-11 0,4 0-249,-8-6 0,1-1 249,22 6 0,1 0 0,-11-7 0,0-2 0,3 1 0,1-1 0,1-1 0,0 0 0,0-2 0,0-1 0,-2 1 0,3-1 0,28 5 0,3-1-497,-23-3 0,1-1 497,23 4 0,-2-2 0,-30-4 0,-5-2 0,-4 0 0,-3-1 0,37 2 0,-22 0 0,-20-5 0,-17 0 0,-12-2 0,-9 0 447,-6-1-447,-1-5 1045,-3-3-1045,1-5 0,1-2 0,1-2 0,1-2 0,0-10 0,-2 6 0,-1-9 0,-5 8 0,-8-5 0,-6-5 0,-11-6 0,-5-9 0,-6-8 0,-8-9 0,5 14 0,-3-2-360,9 8 0,-1-1 360,-16-15 0,0-2 0,12 12 0,2 1 0,-2-3 0,0 1 0,0-1 0,1 2 0,2 3 0,-2 0-220,-7-6 1,0 4 219,-13-14 0,-2 1 0,40 44 0,11 11 0,5 5 686,4 4-686,0 1 473,-2 0-1550,0 2-1164,-2 8 2241,-4 34 0,6-24 0,-3 19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6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23773,'9'1'-78,"-2"0"-9753,-7-1 9780,0 0 0,0 0 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08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27157,'89'18'392,"-1"1"0,9 0 1,0 2-1573,-32-6 0,0 0 1,2 0 1179,11 1 0,3 0 0,1-1 0,9 0 0,2 0 0,2 0 0,-20-4 0,1 0 0,1 0 0,0-1-490,2 1 0,2-1 0,0 0 0,0 0 490,4 0 0,0-1 0,1 0 0,1 0 0,5 0 0,0-1 0,1 0 0,1-1-154,-13-1 1,0-1-1,1 0 1,0-1 0,2 0 153,5-1 0,1 0 0,1 0 0,1-1 0,0 0-237,3-1 0,1 1 0,0-1 0,1 0 0,-1 0 237,0-1 0,1 0 0,-1-1 0,-1 0 0,0 1-124,-6-2 1,0 1 0,-2-1 0,-1 1-1,-1-1-556,8 0 0,-1 0 0,-3 0 1,-4 0-2598,7 0 0,-5-1 0,-7 0 3380,4 1 0,-12 0 1,0 2-1,-49 0 1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6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35 218 23896,'0'-2'2903,"0"0"-1760,0 2-414,8 84-729,-6-32 0,0 7 0,-2 1 0,-8-1 0,-4-12 0,0-15 0,4-14 0,3-10 0,4-9 0,0-19 0,1-18 0,8-26 0,8-17 0,14-5-240,9-2 240,7 10 0,1 11 0,0 15 0,-3 18 0,-5 15 0,8 15 0,-20 15 0,3 8 0,-22 12 0,-5 4 0,-12 4 0,-4-3 240,-7-5-240,-6-4 0,9-16 0,-3-1 0,11-10 0,3 1 0,2 0 0,2 2 0,1 3 0,1 5 0,0 15 0,5-3 0,4 12 0,8-7 0,2-2 0,3 0-2656,1-6 2656,-1-5 0,-9-7 0,-3-5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1 512 28671,'30'-77'0,"1"0"0,-7 17 0,-2 4 0,-2 6 0,-2 4 0,1-7 0,-5 12 0,-5 14 0,-3 11 0,0 10 0,2 4 0,5 13 0,5 12 0,3 19 0,-1 14 0,-1 7 0,-5 4 0,-6-3 0,-4-3 0,-8-8 0,-9-8 0,-5-7-886,-6-11-638,2-10 325,4-8 751,3-6 448,-1-3 414,-2-2 382,-2-5 11,-1-3-56,1-4 66,3-1-345,7 1-472,3-3 0,5 1 0,6 1 0,10 3 0,9 0-125,11 3-1410,4-2-1075,2 2-7027,-1-3 9637,0-3 0,-19 7 0,-2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7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111 127 22552,'0'-6'3429,"0"1"-2914,0 5 449,0 0-482,-17 73-102,4-27-206,-1 6 1,-1 0-175,-3 0 0,2-11 0,6-14 0,4-14 0,4-17 0,13-22 0,6-20 0,13-21 0,3-8 0,-4 0 0,-3 11 0,-7 13 0,-5 17 0,-4 15 0,-1 11 0,1 6 0,0 9 0,0 6 0,-2 13 0,-3 4 0,-2 5 0,-7 1 0,-27 12 0,3-15 0,-20 4 0,18-24 0,7-6 0,9-5 0,6-2 0,2-2 0,3 0 0,1-1 0,1 2 0,1 0 0,3 6 0,4 6 0,7 7 0,0 4 0,4 2 0,-2-2-1805,1 1-2061,3-1 3866,1 1 0,-7-10 0,-4-2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8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1 471 28671,'39'-60'0,"0"-3"0,-4 0 0,-3 0 0,-8 6 0,-7 8 0,-3 10 0,-6 9 0,-1 9 0,-4 8 0,-1 5 0,2 4 0,3 3 0,6 1 0,5 2 0,1 6 0,1 3 0,-4 8 0,-2 0 0,-7 5-158,-3 0-929,-3 2-627,-7 0-1928,-9 4 3642,-9 0 0,8-12 0,1-4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8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28671,'52'-22'0,"0"1"0,-3 0 0,-1 4 0,44 2 0,-19 6 0,23 5 0,-25 4 0,1 6 0,-4 5 0,-7 7 0,-7 7-1850,-13 1-749,-8 3-5749,-15-1 8348,-7-2 0,-8-11 0,-3-4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28535,'28'48'68,"1"-1"0,20 33-68,-24-50 0,-4-5-91,-1-4-995,-5-2-887,-3-3-5153,-4-1 7126,-4-3 0,-2-5 0,-2-1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1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26507,'5'-6'2107,"-1"1"-2050,49 27-57,-15-6-80,51 16-1129,-25-16-1593,7-4 2802,3-6 0,-32-3 0,-6-1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20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26899,'-42'28'-4023,"-1"0"1,-24 18 4022,57-31 0,5-8 0,5-4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20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27123,'-14'62'-1001,"1"0"0,0-2 0,4-11 1,8-29-1,1-2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2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3614 500 19610,'-90'-30'857,"0"0"0,24 10 0,-1 0 0,-2 0-1389,-10 1 0,-1-1 1,-3 2 672,-6-2 1,-2 1 0,-1 0-23,-4 0 1,-1 0 0,0 1 37,0-1 0,1 0 0,-1 0 25,3 1 1,1 0 0,0 1-56,4 0 0,1 1 0,0 2-71,3 1 0,1 2 0,0 2 33,1 1 1,1 1 0,0 4-60,2 3 0,0 3 1,1 3-31,2 3 0,1 4 0,2 3-100,4 4 0,1 3 1,3 5 99,6 3 0,2 3 0,4 5 100,-16 23 1,10 7-101,14 6 0,12 6-811,8 6 0,13 3 811,18 7 0,12 2 0,0-31 0,4 0 0,6-2-135,9 4 0,7-2 0,5-1 135,6 2 0,5-3 0,5-2-100,9 1 1,6-4-1,3-3 100,-14-13 0,3-2 0,2-2 0,2-2 0,7 0 0,3-2 0,2-2 0,2-2 0,-12-7 0,2-2 0,1 0 0,2-2 0,0-2 0,7 1 0,2-2 0,1-1 0,2-2 0,0-1-135,-9-4 1,1 0 0,0-2 0,2-1-1,0 0 1,0-1 134,5 0 0,0-1 0,0-1 0,1-1 0,1-1 0,-1 0 0,3-2 0,0-1 0,1-1 0,-1-1 0,1 0 0,-2-2 0,0 0 0,-1-1 0,0-1 0,-1 0 0,0-2 0,0-1-27,-5 0 0,0-1 0,-1-1 0,0-1 0,-1-1 0,-2-2 27,9-2 0,0-2 0,-2-1 0,-2-1 0,-3-1 17,10-5 1,-4-1 0,-3-2-1,-5-2-17,8-8 0,-7-3 0,-10-5 320,3-17 0,-22-7-320,-29 1 0,-23-2 0,-31-3 0,-20 1 0,3 21 0,-8 1 0,-6 2 0,-16-5 0,-7 3 0,-4 1 0,11 10 0,-2 1 0,-4 1 0,0 1 0,-7-2 0,-1 1 0,-3 0 0,-8 0 0,22 9 0,-6-1 0,-4 0 0,-2-1 0,1 1 0,1 2 0,4 1 0,-12-4 0,3 2 0,2 1 0,-2 0 0,-5-1 0,14 5 0,-5-1 0,-2 0 0,0-1 0,1 3 0,3 1 0,6 3-42,-24-4 1,6 5 0,3 2 0,1 2 41,5 2 0,1 2 0,2 2 0,1 1-290,-14-3 1,1 3 0,-1 8-2169,16 10 0,-4 6 1,3 5-1,4-1 1446,-3 5 0,5 2 0,2 1 1,5 0-1,2 1 0,10 0 1,16 2-1,0-1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4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0 526 25443,'1'-57'470,"0"1"1,4 2 0,5 2-292,25-21-22,12 4 0,1 9-5750,-3 15 5593,-9 13 1409,-9 13-1409,-7 12 859,-2 6-836,2 15 10,3 11-10,4 15 10,2 7-33,-1 3 3437,1 1-3426,0 0 0,0-5 90,0-3-11,1-9 33,1-6 146,23-10-157,-9-9-90,20-4-22,-16-11 0,0-4-437,-3-8-482,-4-3-1030,-1-2-7161,2-1 9110,2-1 0,-19 10 0,-4 3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0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583 1 27280,'-56'67'93,"1"1"1,2-3-1,3-4-93,16-19 0,1-2-140,-1 2 0,0 1-224,0-1 0,1-1-823,-27 36-1021,13-10-3148,14-15 5432,15-18 0,11-18 0,5-9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0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27662,'90'-12'649,"-8"10"-649,-34 14-22,-3 6-404,-6-1-325,-6-1-436,-6-3-1334,-3-3-7310,-3-5 8134,-3-3 1,-9-2-1,-3 0 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0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25735,'0'-2'1187,"0"-1"-2117,0 3-448,44 5-1827,-27-7 3205,36-4 0,-44 0 0,-1-3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8 24222,'0'-4'2285,"0"1"-7631,-10 71 5514,-2-13-101,1 3 0,-2 4 1325,-11 28-1392,-3 6-353,12-47 0,-1-1-1697,-12 47-5693,0-8 7743,10-16 0,8-32 0,7-16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0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26989,'-10'54'63,"0"1"1,-2-2 0,-1-2-6072,-15 32 4674,-1-1-3719,3-6 5405,12-7 0,5-33 1,8-9-1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1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80 26463,'-34'44'526,"-1"1"1,-18 35-281,49-31-44,17-8 11,9-6-112,19-14-34,9-9 11,5-16 12,-2-15-34,-7-14-23,-8-14-33,-10-6-11,-10-5-325,-9 2-381,-5 3-459,-14 11-1446,-10 16 2622,-14 13 0,11 10 0,3 3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1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24166,'0'3'2823,"0"-1"-2106,0-2-627,-22 54-90,8-23-190,-16 43-617,16-40-1098,6-5-4325,3-10 6230,10-9 0,-3-6 0,3-4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1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22810,'3'-4'2869,"-1"1"-2601,-2 3-402,0 0-707,10 36-839,-8-12-3688,-7 33 5368,-21-20 0,5-16 0,0-4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4:51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28671,'78'11'0,"-5"-5"0,5-4 0,-12-3 0,1-3-607,24-1 0,-2-1 607,-31-2 0,-4 0 0,44-8 0,-12 7-2914,-8 5 3011,-6 3 0,-33 1 0,-9 0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00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 27684,'75'-30'197,"1"0"0,-1 0 1,7 2-1,3 2 1,2 5-1574,7 7 0,2 5 0,4 2 1376,-17 2 0,3 1 0,2 1 0,0 0 0,8 0 0,2 1 0,0 0 0,1 2 0,-17 0 0,1 0 0,-1 1 0,1 1 0,0 0-329,0-1 0,0 2 0,1-1 0,-1 1 0,-1 0 329,19 1 0,-1 0 0,-1 1 0,-1 1 0,-5 0 0,-2 0 0,0 1 0,-3 0 0,-5-1 0,-1 0 0,-2 0 0,-2 1-374,15 1 0,-2 1 1,-4 0-586,-12-1 1,-3 0 0,-4 1 958,12 1 0,-9 0 0,7 3 0,-41-6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01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511 2606 27930,'-1'-29'741,"-5"-15"-741,-2-34 0,2 27 0,0-4-832,-1-11 1,1-2 831,-1-11 0,-1-3 0,-2-6 0,-2-2 0,-3-7 0,-3-2 0,4 32 0,-1 0 0,-1-1 0,-1 0 0,-1 0 0,0 0 0,-1 2 0,-1-1 0,0 1-738,-10-29 1,1 2 737,1 5 0,1 3 0,3 8 0,0 4 244,5 11 1,2 5-245,-8-29 0,12 32 0,7 24 0,4 17 703,2 8-703,20 4 1694,22 6-1694,46 3 0,-25-2 0,6-1-806,21 0 1,7-2 805,-20-2 0,3-1 0,4-1-558,-11-2 1,1-1 0,3-1 0,1 0 557,8-1 0,2 0 0,2-1 0,0 0 0,7-2 0,1-1 0,1 1 0,0-1 0,-18 3 0,0-1 0,1 1 0,-1-1 0,0 2 0,0-1 0,0 1 0,0 0 0,-1 0 0,0 0-509,16-1 0,0 1 0,-1-1 0,-2 1 509,-3 1 0,-1 0 0,-1 1 0,-2-1 0,-5 1 0,-2-1 0,-1 1 0,-1 0-207,15-1 0,-3 1 0,-2 0 207,-12 0 0,-2 1 0,-4 0 0,16 0 0,-5 0 0,-17 1 0,-5 0 776,25 1-776,-26-1 0,-17 0 1546,-9-1-1546,-1-2 2880,1 0-2880,0-1 1547,-3-1-1547,-6 1 0,-6 1 0,-6 3 0,-5 1 0,-3 1 0,0 7 0,-1 22 0,3 34 0,0-6 0,0 7-1253,0 20 0,1 7 1253,-1-16 0,-1 3 0,0 3 0,-1 8 0,0 2 0,-1 2-352,0 3 1,-1 1 0,-2 0 351,-2-1 0,-2-1 0,-2 5 0,-3-9 0,-2 4 0,-2 0 0,0-7-394,-2 1 0,-1-6 0,-2 1 394,-5 16 0,-2 1 0,1-13 0,1-16 0,2-10-6836,-9 23 6836,16-44 0,13-26 0,3-15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08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0 125 25308,'58'1'967,"-1"0"1,9 1-1,4 1-737,8 1 1,6-1-1465,-15-1 1,3 0 0,4 0 1233,11-1 0,5 0 0,1 0-388,-14-2 1,1 1-1,2-1 1,1 0 387,8-2 0,1 0 0,1 0 0,0-1-249,4-1 0,2 0 0,-1 0 0,1-1 249,-19 0 0,1 0 0,-1 0 0,1 0 0,-1 1 0,19-2 0,0 0 0,0 1 0,-1 0-200,-4 2 1,0-1 0,-2 2 0,0-1 199,-3 2 0,-1 0 0,0 0 0,-2 1 0,-4 1 0,-1-1 0,-1 1 0,-1 0 0,22 0 0,-2 0 0,-1 0 0,-7 0 0,0 0 0,-2 0-658,-7 0 1,-1 1-1,-2-2-1778,-7 0 1,-2-1 0,-3-1 2576,22-1 0,-9-1 0,11-3 0,-36-1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1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27180,'40'3'101,"-4"3"-5762,-10 10 5302,-1 2-1816,-4 3-156,-2-1-7500,-6-2 9252,-4-3 1,-5-7 0,-3-4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13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25714,'94'4'303,"-11"1"-303,-41 4 275,5-1-1731,8-1-3385,9-3 4893,9 0 0,-33-3 1,-5 0-1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14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7 23101,'0'-4'3138,"0"1"-2724,0 3-145,0 0-269,-61 52-415,33-24-442,-11 6 0,3 0-8974,15-8 9804,9-10 0,7-8 0,5-7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1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24580,'5'8'2006,"-1"-2"-2006,-4-6-45,0 0-862,-24 57-1111,9-25-7813,-22 50 9062,13-34 0,10-21 0,2-1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16 25028,'-5'0'2981,"1"0"-2522,4 0-256,0 0-203,31-5 0,-5 3 0,32-4 0,-13 4 0,3 2 0,-2-1 0,-2 1 0,-1 0 0,-3 0 0,-3 0-886,-7 0-1142,-7 0-1581,-10 0 3609,-6 7 0,-6-5 0,-1 5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26631,'-39'88'874,"5"-9"-527,23-43 0,4-2-100,4-4-22,2 0-225,4-2 0,6 1 0,7-1 0,8-4 0,5-4 0,5-4 0,4-8 0,2-1 0,1-6 0,1 0 0,-1-1 0,1 0 0,0-5 0,-2 1 0,-4-3-853,-8 4-1342,-10 2-3912,-9 2 6107,-7 9 0,-3-7 0,0 7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4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28671,'75'0'0,"0"0"0,-2 0 0,10 0 0,11 0 0,1 0 0,-1 0-35,-7 0-1892,-4 0 1927,-22-4 0,-4-1 0,-3 3 0,20-7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5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1 28210,'-38'50'48,"-1"0"1,-9 11 0,4-3-307,0 4-128,13-19 0,-1 0-802,-9 15-1143,5-3-7500,9-13 9807,12-12 0,7-15 0,7-8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24535,'0'-3'2264,"0"1"-1401,0 2-841,54 35-22,-30-16-224,42 28-852,-47-27-1669,-3-4 2745,-1-4 0,-7-7 0,-1-3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5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24155,'0'-3'2700,"0"1"-2129,0 2-291,1 51-224,-1-15-56,1 45-336,-2-29-1165,-4-3-3687,-1-4 5188,0-10 0,2-15 0,4-9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5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26787,'86'0'897,"-9"0"-897,-31 0-67,-5 0-953,-6 0-1501,-7 1-7310,-8 1 8333,-6 1 0,-8-1 1,-3-1-1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28671,'-36'54'0,"0"0"0,4-4 0,6-4 0,12 3 0,7-3 0,3-6 0,4-5 0,9-4 0,5-7 0,12-6 0,7-8 0,4-5-270,3-4-1433,0-10-2420,0-5 4123,-2-11 0,-17 10 0,-6 2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28671,'10'41'-46,"-3"15"-1758,-12-20-3361,-9 12 5165,-8-18 0,7-13 0,2-5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6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25667,'0'-10'1759,"0"2"-1736,52-20-23,-27 15-594,44-23-1222,-39 23-5445,0-1 7261,6 6 0,-17 1 0,0 6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6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28671,'66'-4'-1524,"-1"1"0,29-3-8307,-49 17 8932,-34 8 1,-9-4 0,-2 1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6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7 100 26127,'-4'3'2005,"1"-1"-1736,54-4-213,-8-9-56,45-3-224,-23-8-953,-6 2-1489,-7 4 2666,-10 4 0,-19 7 0,-9 3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26575,'0'41'683,"0"1"-604,0 0 10,4-4 68,3-5 11,4-8-56,4-9-33,5-8 55,7-5 23,8-12-3482,5-6 3336,3-11-11,-4-5-190,0-1-976,0-1-1231,6-4 2397,6 0 0,-21 14 0,-5 6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27 238 26407,'49'-42'-4,"0"0"0,-5 5 0,-8 2-152,-11-1 144,-13 10 12,-7 13 23,-17 6 44,-7 12 157,-14 11 157,-5 9 90,2 12 156,4 3-190,5 2-223,6 2-214,7 0 0,5-2 0,5-5 0,3-6-953,6-8-1199,10-11-3585,10-5 5737,14-16 0,-16 7 0,-2-7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25947,'-15'48'952,"1"0"1,-11 38-830,21-64-33,1-5 55,3-15-77,0-2-68,6-8-269,5-6-852,11-14-1478,7-6 2599,7-7 0,-15 18 0,-2 4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8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7 23975,'0'-4'2644,"0"1"-2274,0 3-11,0 0 78,-31 79-23,12-26-274,-3 6 0,-1 2-5,-3 8-78,3-6-57,4-13 0,4-11 0,7-14 0,4-12 0,3-7 0,8-5 0,7-9 0,9-3 0,5-6 0,1 3 0,-4 6 0,0 5 0,-2 3 0,-2 4 0,-3 4 0,-2 7 0,-4 3 0,-4 2 0,-4 0 0,-3-1 0,-5 1 0,-5 2 0,-7-1 0,-7 2 0,-2 0 0,-2-2-3392,0-1 3392,0-3 0,3-3-2096,5-3-5031,9-6 7127,15-13 0,-3 5 0,9-7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8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70 24031,'-7'0'2353,"1"0"-2062,6 0 57,7 61 111,11-40 12,15 44 33,12-59-325,5-3-144,-4-5-35,-10-8 0,-11-8 0,-12-10 0,-7-5 0,-4-2 0,-2 1 0,-11 5 0,-5 8-427,-14 10-1937,-2 6 2364,-3 14 0,15-7 0,5 7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28143,'-77'42'528,"15"3"-528,52 9 0,5-5 0,5-8 0,11-15 0,6-12-4252,13-9 4252,4-14 860,1-7-1097,-4-13 25,-4-2 189,-7 2 23,-7 7-11,-4 8 3392,-5 7-3381,0 4 0,0 4 67,3 7-33,3 5-23,0 8-11,1-1-23,0-1-828,0-7-841,3-5-807,3-4-3070,8-15 5569,4-6 0,-11 2 0,-3 1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9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21219,'3'-2'5109,"0"0"-4706,-3 2-78,-12 54-123,9-31-34,-9 40-134,11-48-34,1-7-34,0-4 34,6-4 45,4-7-34,8-6-11,4-7 34,1-1-34,-3 3 123,-4 6 90,-4 6-34,-2 4-22,-2 4-11,-2 9-113,-2 7-134,0 24-582,-3-14-1435,0 6 2118,0-24 0,-1-6 0,1-4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25051,'-5'0'2431,"1"0"-1994,4 0-280,-2 58-112,2-22-45,-2 50-224,-1-38-886,-2 0-1433,-5-2-7288,-6-2 9022,-5-3 1,8-17-1,0-7 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17 118 24479,'-9'0'2028,"1"0"-1837,8 0-135,0 0-829,45-32-1200,-20 16-4671,37-25 6644,-33 26 0,-13 7 0,-4 3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2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 24222,'0'-4'4168,"0"1"-3900,0 3-255,-9 63-13,0-28 0,-6 50-371,7-45-771,3-4-853,3-3-2812,11-4 4807,8-6 0,-5-10 0,3-6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10 24871,'-9'-5'3800,"2"1"-3800,7 4 0,0 0 0,-40 23 0,24-1 0,-31 21 0,39-9 0,3-2 0,4-5 0,3-5-953,7-4-829,7-6-1434,9-5 3216,2-4 0,-10-2 0,-4-1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0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91 27771,'-15'71'729,"11"-6"-644,18-48-85,9-2 28,7-10-28,-2-4 15,-1-11-15,-6-6 43,-3-14-43,-10-6 0,-2-2 0,-8 0-237,-15 4-1510,-11 6-2758,-21 9 4505,-16 9 0,27 5 0,3 5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1 27919,'4'77'127,"0"0"0,-1-3 0,-1-4-116,-2 30-1352,0-4 1240,0-11-448,-3-13 313,-5-13-156,-10-15 179,-12-9 213,-11-10 256,-12-6-245,-2-6 34,2-6 100,7-4 225,8-2 168,5 2 44,3 2 579,-1 6-1161,4 2 0,2 4 0,8 1 84,6 0-84,6 2 0,3-1 0,8-2 0,14-6-1077,20-4-1466,29-17-7288,20-17 9119,-35 5 0,-3-1 0,10-7 0,-12 4 1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2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26418,'-12'74'-3956,"12"-15"3956,22-48 0,-6-5 0,-1-4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55 116 28401,'24'-64'270,"-6"12"-270,-17 55 0,-1 16 0,0 14 0,0 21 0,-9 10 0,-2 0 0,-8-2 0,0-10 0,6-6 0,2-9 0,4-10 0,1-8 0,4-9 0,1-5 0,1-4 0,5-13 0,8-6 0,7-14 0,7-3 0,0 5 0,-4 4 0,-1 9 0,-2 6 0,-1 6 0,4 3 0,2 2 0,5 0 0,7 0 0,24 9 0,-11 0 0,14 10 0,-26-1 0,-5 2 0,-11-1 0,-8-2-1099,-6 3-750,-2-10-1187,7 1-6795,9-9 9608,11-5 0,-11 2 0,-3-2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122 168 28244,'-47'16'336,"8"3"-291,21 19 1,7-5-46,6-6 0,3-8 0,2-8 0,11-6 0,5-13 0,13-11 0,5-11 0,0-8 0,-3 1 0,-6 6 0,-9 10 0,-6 9 0,-6 6 0,-3 4 0,0 2 0,0 3 0,1 6-125,2 3-558,0 3-337,4-5-380,4-4-326,9-4-1019,6-11-325,6-7 336,2-11 2734,-3-6 1120,-8 0 2040,-5 5-583,-8 7-1210,-3 8-638,-5 7-46,-2 4 90,-1 5-167,0 11-147,-5 9-112,-3 11-22,-5 5-112,-1-4-56,3-4-90,5-8-67,3-9 0,2-7-11,1-4 11,0-3 11,2-5-11,4-5 11,9-16-11,-1 6 0,3-6 12,-5 12-12,0 3 156,0 2 113,-1 3-67,-1 2 68,-1 3-270,-2 0 0,1 4 0,-6 3 0,1 7 0,-2 3 0,0 3 0,0 0-1043,-1 0-997,2-4-5063,5-5 7103,10-6 0,-7-2 0,2-2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3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27695,'-55'48'459,"10"-8"-459,41-23-11,2-7-22,2-4 21,5-3 12,3-2 12,4-1-12,1-2 0,-2-1 0,-2-1-23,-3 1 23,-1 1 23,-1 2-1,-2 6 23,-1 6-12,-1 8 12,0 6-45,-5 2 0,0 0-11,-4-2-168,2-1-527,1-2-482,3-6-1423,1-5-7220,2-6 9028,10-6 0,-8-1 1,8-1-1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3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23639,'1'-6'2600,"0"1"-2320,-1 5-202,0 0-100,0 52-818,-1-27-1223,1 41-6564,-1-42 8627,1-4 0,0-8 0,0-5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14 23616,'0'-7'2611,"0"1"-2263,0 6 380,0 0-437,-29 43-67,18-18-78,-20 33-45,26-32 44,4-6 12,0-5-11,1-4-34,0-6-66,3-2-46,3-3 0,6 0 0,4-6 0,2-4 0,0-7 0,0-3 0,-3-3 0,0-1 0,-2 0 0,-3 2 0,-2 3 0,-2 6 0,-2 5-69,-2 5 69,-1 2 0,-1 1 23,0 5-1,0 3-11,0 6-11,0 3 0,0 1 0,0 0-78,0-1-740,0-3-549,0-4-840,0-4-2420,0-3 4627,0-2 0,0-1 0,0 0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26171,'10'1'1692,"-3"22"-1524,-6 8-89,-2 15-79,-3-14 0,2-6 0,-1-8-224,2-9-830,1-5-649,5-8-4661,2-6 6364,7-6 0,-6 4 0,-1 2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3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118 198 24871,'58'-77'706,"-14"12"-268,-57 42 21,-6 6-45,-11 7-179,1 4 124,1 6 78,5 14 22,1 9-166,2 16-293,5 7 0,3 2 0,6-3 0,3-7 0,3-6 0,7-10-13,4-4-1118,7-6-920,4-7-5321,0-2 7372,0-3 0,-10 0 0,-4 0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2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75 22978,'-2'-1'4986,"1"0"-4279,44-13-707,-1 5 0,43-14 0,-10 11 0,2 3 0,1 5 0,-3 3 0,-1 9 0,-3 3 0,-1 11 0,-5 3-1323,-6 3-2666,-7 5 3989,-7 1 0,-20-15 0,-9-2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2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79 25690,'-3'0'2981,"0"0"-2981,3 0 0,49-2 0,-6-3 0,50-2 0,-10-5 0,12-1-2126,-43 6 0,1-1 2126,1 2 0,1 0 0,0 1 0,0 2-835,-2-1 1,0 3-8997,45 5 8487,-10 10 1,-41-6-1,-13 4 1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2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27382,'53'-5'429,"1"0"1,1-1 0,0 0-430,-3-3 0,-1-2 0,5 1 0,0-1-283,1-1 1,0 0 282,-3 0 0,-2 0-1581,42-9-5297,-15 6 6878,-18 7 0,-28 5 0,-13 3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5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0 172 25129,'97'16'708,"0"-1"1,-21-5 0,3-2 0,3-3-586,-10-7 0,2-2 0,3-2 1,3 0-1061,14-1 0,4 1 0,2-2 1,4 0 936,-10 0 0,4 0 0,1-1 0,2 0 0,2 1-327,-9 1 1,2-1 0,0 1 0,2 0 0,2 0 0,0 1 326,-8 0 0,2 0 0,1 1 0,0-1 0,1 1 0,1 0 0,1 0-92,-8 1 0,0 1 0,1-1 0,1 0 0,0 1 0,1 0 0,0 0 0,0 0 92,4 0 0,0 1 0,1-1 0,0 1 0,0 0 0,1 0 0,0 0 0,0 0-132,-9 0 0,1 1 0,0 0 0,0 0 0,1 0 0,0 0 0,-1 1 0,1-1 0,0 0 132,2 0 0,-1 1 0,1-1 0,0 1 0,0-1 0,0 1 0,0 0 0,0 0 0,0 0-39,1 0 0,-1 1 0,0-1 0,1 1 0,-1-1 0,1 1 1,-1 0-1,0 0 0,0 0 39,0 0 0,0 1 0,1-1 0,-1 1 0,0-1 0,-1 1 0,1 0 0,-1 0 0,0 1-146,-1-1 0,-1 1 0,0 0 1,-1-1-1,1 1 0,-1 1 1,0-1-1,0 1 0,-1-1-266,8 2 0,0-1 0,0 1 1,-1 0-1,0 1 0,-1-1 0,-1 1 1,0-1 411,9 1 0,1 1 0,0 0 0,-1 0 0,-4 0 0,-5 0 0,-6-1 0,17 1 0,-8 0 0,-6 0 0,-3 0 0,2 0 0,1 1 0,-1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8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25675,'76'4'562,"1"0"1,-1 0-1,18 0 1,3-1-1,6 0-1664,-27-1 1,3 0-1,2-1 1,2 0-1,3 0 1102,-3 1 0,2-1 0,2 0 0,2-1 0,1 1 0,2-2-152,-4 1 0,1-2 1,2 1-1,1-1 0,1 0 1,2 0-1,0-1 152,-4 1 0,1 0 0,1 0 0,1 0 0,1-1 0,0 0 0,2 0 0,-1 0-49,-3 0 1,-1 0 0,2-1 0,0 0 0,1 0-1,0 0 1,1 0 0,0 0 0,0 0 48,-5 0 0,1 0 0,0 0 0,0 0 0,1 0 0,0 0 0,0 0 0,0 0 0,1 0 0,-1 0-101,3 0 1,0 1-1,0-1 1,1 1 0,-1-1-1,1 1 1,0 0 0,0 0-1,-1-1 1,0 1 100,0 1 0,-1-1 0,1 0 0,-1 0 0,0 0 0,0 1 0,0-1 0,0 1 0,-2 0 0,1 0 0,5 0 0,0 0 0,-1 0 0,0 0 0,0 1 0,-1 0 0,-1 0 0,-1 0 0,-1 0-94,2 1 0,0-1 0,-1 1 0,-1 0 0,-1 1 0,-1-1 0,-2 1 0,-2 0-482,14 1 1,-1 1 0,-2-1 0,-3 1 0,-2 1 0,-4 0 575,-1 1 0,-3 0 0,-2 1 0,-6 0 0,-6-1 0,4 2 0,-8-1 0,-7 1 0,-9 1 0,0 0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 24726,'4'-2'3596,"-1"0"-3304,-3 2-235,0 0-57,-9 64 0,3-32-584,-7 52-872,5-48-1424,-1-1 2880,-2 0 0,5-15 0,0-5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28 27153,'15'88'818,"24"-17"-1330,53-58 528,-39-8 1,2-4-17,1-4 0,0-3 6,-3 0 0,-2-3 27,36-12 229,-24-4-172,-24 5 146,-21 1-236,-21-3 134,-21 3-134,-21-2 0,-20 4 0,-17 7 0,-8 4-46,40 4 1,-1 3-302,0 2 0,1 3-343,-1-1 1,1 2-2303,-43 15 2992,8-2 0,40-8 0,12-4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21286,'1'-1'2869,"0"0"-2242,18 77-291,-3-17-275,0 1 1,1 2-62,7 18-22,-1-11-774,-6-13-1378,-5-13-7657,-5-14 9823,-5-15 1,-2-8 0,0-6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0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23182,'93'5'1759,"-8"7"-1378,-39 26-29,-4 5-16,-11 6-79,-9 0-1,-11 3 69,-6-1-113,-21 2-54,-8-1-46,-19-3-12,-3-8-67,4-10 31,8-12-41,12-9-23,10-6 0,8-3-12,3-1-335,1 0 212,3 0 102,5 0 21,4-3 12,3-2 12,2-2-12,-5-1 22,0 3 34,-5-2 57,0 2-35,-2-1 0,0 0-33,0-1 0,2 1-45,2 0 22,2 2 1,4 1 44,0 2 45,0 1 0,-1 2 11,-2 6 0,-2 7 45,-4 10 0,-3 8-22,-4 7-90,-12 8-34,-6 6-10,-13 3-12,1-4-180,3-6-245,7-11-561,8-10-3249,7-5-5596,4-9 9467,6-4 1,-3-5 0,3-3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1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14 19885,'1'-8'4303,"0"2"-3933,-1 6 481,0 0-436,-51 47-68,29-22-89,-37 37-79,45-35 34,9-2-34,2-1 57,3 1 55,8 0 12,4-1-57,10-2-123,4-5-89,2-8-23,4-4-11,4-10-246,6-10-426,6-10-292,4-10-303,0 1-357,-5 4-2634,-7 6-5573,-8 6 8919,-5 4 0,-13 6 0,-4 3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1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82 26104,'-23'46'627,"5"-8"-459,23-21 23,6-4 45,8-3-136,7-5-55,1-3 0,1-2-11,-3-4-23,1-5 22,-6-4-10,-2-4 10,-7 1 35,-5 1-57,-4-2 45,-2 0 11,0-1-22,-2-1-12,-5 1-10,-6 2-12,-6 2-11,-4 3-11,-5 6-56,-1 2-303,0 3-1827,0 20-918,13-3-6716,1 18 9025,13-9 1,1-11-1,1-4 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18216,'5'0'5356,"-2"0"-4617,-3 0 124,0 0-617,3 19-134,-2-8-67,2 15-11,-3-17-34,2-1 0,4-6 12,8 0 32,10-8 1,7-9-11,8-9 44,1-7 113,-1 3-35,-3 4-77,-7 8-23,-4 6 0,-6 6 22,-2 2 1,-4 2 10,-2 3-66,-4 4-23,-1 6-280,-3 6-852,-1 2-2073,1 0 3205,2-1 0,-2-9 0,1-4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2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25073,'-15'38'628,"3"-1"-404,8-8-45,2-2-44,2-5-46,2-6-44,7-8 0,5-4 33,8-8-55,2-11-12,0-9 0,-2-9 0,-3 2 0,-4 6-11,-5 9 0,-4 8-44,-3 4 44,-2 4 56,1 3-23,-1 6-10,0 7-23,0 6-124,-1 1-795,0 0-851,1-4-3530,4-3 5300,2-6 0,-1-4 0,-1-4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12 21924,'-7'-7'2824,"1"2"-2264,6 5-77,0 0-69,-9 55-134,0-21-67,-11 48-124,3-34-21,0-5-57,3-7-11,4-11 11,6-12 0,2-7-11,2-6 34,0-8-23,10-9 23,3-13 22,11-9 90,1-2-1,-2 4 23,0 8-67,-7 10-67,-1 10-23,-3 5 11,-1 5-10,-1 9 10,-1 5-22,-4 11-123,-2-1-280,-2 1-2544,-1 6-6884,0-11 9798,1 5 0,-1-17 1,1-3-1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59 23706,'0'-8'2398,"0"1"-2073,0 7-79,0 0-89,-33 54 22,19-18 35,-22 45 21,31-35 0,4-5-44,6-10 55,7-13-11,7-8 0,8-12-166,2-16-69,0-11 0,-4-15 0,-4-7 0,-11 0 0,-4 2 0,-11 6-91,-10 10-570,-6 9-751,-10 13-2341,4 6 3753,2 13 0,12-6 0,4 6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 23975,'1'-4'2286,"0"1"-1782,-1 3-269,1 71 35,-1-14-130,-3 2 0,-2 4 5,-5 29-145,-9 0-11,2-6-280,3-11-684,3-14-1737,4-15-7119,0-12 8776,2-10 0,2-13 0,1-3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24894,'85'-40'-1076,"-13"8"-2957,-45 27 4033,-4 0 0,-10 3 0,-5 0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26239,'-18'97'504,"1"-3"-504,3-20-12,1 3-357,-1-7-651,2-7-2375,0-10 3395,0-14 0,6-17 0,0-11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3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21980,'1'-5'1099,"0"1"-1032,-1 4-1143,0 0-2666,36 20 3742,-22-8 0,24 10 0,-33-15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4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24569,'56'53'1434,"-12"-12"-1075,-14-47-113,-11-7-67,-3-12-44,-3-7 44,-5-4 68,-4-1-45,-3 3-102,-4 4-32,-5 7-57,-4 5 11,-5 6-11,0 6 12,0 3-23,0 8-23,-1 8 12,3 9-123,1 5-438,4 0-750,3-2-1793,4-3 3115,2-4 0,1-9 0,0-3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5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27000,'97'-15'639,"-7"8"-628,-28 14-11,-1 7-22,-4 0-460,-7-1-201,-7-1-438,-8-3-862,-6-2-4225,-7-3 6208,-6-2 0,-9-1 0,-4-1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5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 24995,'-76'60'403,"10"-4"-403,39-19-90,5-2-716,4-4-561,4-3-1827,5-8 3194,3-7 0,4-7 0,1-5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6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21230,'2'3'3171,"0"-1"-2734,-2 64-280,0-34-101,0 51-45,0-55-11,0-4-527,0-7-1636,7-6-7380,4-5 9543,11-4 0,-9-2 0,-1 0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6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24435,'-5'51'-292,"-1"-1"1,-3 28-2936,9-32 3227,-1-21 0,0-11 0,-1-5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6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20905,'4'-4'2185,"-1"1"-2185,58 1-1132,-31 2-3406,48-3 4538,-49 3 0,-13 0 0,-6 0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46 19572,'-11'-11'3137,"3"3"-2812,8 8-112,0 0-168,47-13-12,-31 10 1,35-8 44,-46 20-11,-3 5 471,-8 25-56,-6-3-101,-6 17-23,-1-12-145,3-1-90,4-4-123,5-4 0,3-7-11,3-3-78,10-9-539,12-5-671,20-5-2803,14-15 4102,12-7 0,-28 3 0,-6 0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27258,'58'-18'101,"0"0"0,31-11-438,-33 27-525,-24 1-740,-7 1-2858,-8 0 4460,-4 0 0,-7 0 0,-3 0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7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5 22855,'-8'-3'3428,"1"1"-3080,-31 56-180,17-19-112,-31 45-56,30-33-34,4-6-627,8-7-919,5-6-1792,4-9-6459,0-6 9100,0-7 1,0-3 0,1-3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20154,'3'-5'3317,"-1"1"-2746,-2 4-190,0 0-291,11 29-90,-4-10-11,7 22-662,-5-21-1635,-3-3-7523,5-5 9190,1-2 1,-4-5 0,-2-2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7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25398,'-1'84'-347,"-6"5"-1603,2-49-4101,-3 5 6051,5-25 0,1-9 0,1-6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7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24580,'50'-12'-1967,"0"0"1,38-7 0,-63 17 0,-5 2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5 20109,'-2'-3'3642,"1"1"-404,1 2-2756,-2 0-4520,-9 0 4284,-9 6 748,-10 5-916,-7 8-22,-2 7-33,2 3-1,3 4 0,6 2 3393,7 1-3404,8 1-11,7-2 0,4-2 11,13-5 34,6-7 67,14-9-11,9-6-45,2-16-10,4-13-46,-4-16 0,-8-14-225,-12-3-1579,-11-17-616,-9 29 2420,-7 1 0,2 35 0,-2 8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23392,'0'0'0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58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23392,'0'0'0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26519,'-24'58'156,"2"3"-5782,5 2 5626,-1 1 11,0 1 1398,-1-2-1398,2-4-11,0-4 0,5-12 11,3-10 860,4-14-849,2-10 12,3-6 33,0-19 3347,3-11-3402,6-25 32,6-12-10,7-9 22,2-3-3370,1 3 3371,-3 7-1,-4 15 0,-5 15 11,-5 17-22,-3 11-45,-4 6-11,0 2 3380,2 0-3425,0 8-1322,0 19-426,-1 1-3496,-2 16 5300,-6-13 0,3-13 0,-2-5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29 21801,'0'-3'2118,"0"0"-1860,0 3 0,0 0-180,2 70 45,-1-24 62,0 6 0,0 2 140,-1 11-57,-5 0-20,-3-5 76,-5-6 124,-3-12-67,3-11-67,2-14-67,3-10-158,3-12-89,2-14 0,2-15 45,1-17 22,1-12 34,9-8 34,4-4-35,11 1-32,0 9-24,0 14 46,-4 15-68,-4 14-10,-4 10-12,-3 6 0,-1 4 11,-4 2-11,0 4-11,-3 6-191,-1 7-380,-1 7-371,-8 3-1400,-3-1-7478,-5-2 9551,1-4 1,8-9 0,3-4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20826,'2'-5'3026,"0"1"-2791,-2 4-123,-4 59 124,-2-23 156,-2 50-12,1-39 80,3-4 0,3-9-80,10-8 91,4-11 11,12-8-157,3-5-168,0-13-113,3-5-44,-2-15-616,0-4-818,-5-1-1804,-3 5 3238,-6 7 0,-7 12 0,-3 5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2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19639,'0'-3'4672,"0"0"-4044,0 3-236,0 0-11,-10 63 45,5-34 33,-7 46-201,10-53-225,1-9-33,1-6-22,0-4-213,7-4-583,4-8-964,9-4-3283,1-8 5065,0 4 0,-10 6 0,-2 6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2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99 129 23874,'26'-50'1389,"-7"7"-727,-28 25-12,-3 6-67,-7 6-46,1 7-66,-2 13-1,0 8-435,4 11-35,2 4 0,5-4 0,5-2 0,2-5 0,2-3 0,2-4 0,6-3 0,7-5-360,7-2-1063,7-3-1366,1-4 2789,0 2 0,-13-3 0,-5 1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26541,'40'-87'897,"-6"18"-752,-21 59-44,-3 6 45,3 9 10,1 9-88,0 9-24,-2 9-44,-1 3 0,-5 1-728,0 2-907,-4 6-6108,-2 9 7743,-11 14 0,7-29 0,-6-2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 28671,'-5'-8'-1407,"2"7"1,3 2-1,1 5 1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5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14 23034,'0'-8'2891,"0"2"-2521,0 6-124,0 0-89,-55 14 44,20 15-77,-48 22-361,38 16 339,4 2-46,11 0-11,12-9-34,10-7 34,7-9 44,12-7 135,10-10 44,17-9-100,11-9-67,10-10 11,5-15 11,2-10 12,-7-14-12,-9-4-77,-13-2-46,-13-1 0,-12 2 237,-7-3-237,-4 1 0,-8-1 0,-7 4 0,-11 7-237,-6 11-715,-2 14-851,2 6-2478,5 11 4281,8 8 0,9-5 0,6 4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9 22462,'1'-5'3239,"0"1"-2623,-1 4 45,0 0-493,-3 75-100,-1-25-57,0 6 0,-1 3-11,-6 10-538,-1 0-1434,-1-5-5883,4-8 7855,2-9 0,4-22 0,2-9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21521,'7'-9'2723,"-1"2"-2723,-6 7 0,0 0-2084,54-12-7747,-38 9 9577,39-4 0,-52 8 0,-3 4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24636,'-40'81'1636,"8"-12"-997,32-48 481,11 12-795,-1-10-135,12 7-134,0-14-44,4-3-12,6-8-157,8-2-482,9-14-582,11-12-1424,6-17 2645,4-13 0,-31 22 0,-8 4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6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26855,'-40'52'201,"1"0"1,2-3 0,7-4-5638,8 7 5749,4-4 1309,2-4-1432,4-7-33,6-7-44,2-5 747,4-4-860,1-3 0,7-4 0,4-2 3392,8-2-3392,2-3 0,2-2 0,0-3 0,1-1-427,-1-1-491,0-2-629,0-3-1612,-3-3 3159,2-5 0,-11 7 0,-2 0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24591,'0'-4'2364,"0"1"-1893,0 3-202,0 0-258,39-2-11,-15 1-492,30-1-450,-29 2-974,-7 3-4639,-8 3 6555,-5 5 0,-4-4 0,-1 0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6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26597,'-6'0'2074,"1"0"-2074,5 0 0,0 0 0,27 12-438,-11-7-896,24 9-951,-18-11-4775,0-1 7060,0-2 0,-10 0 0,-3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6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27158,'-6'80'-8964,"1"-17"8964,-2-18 0,4-28 0,0-3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42 195 26183,'-23'87'1098,"4"-12"-717,26-46-12,5-4-134,10-4-123,8-11 0,4-4 69,6-15-181,2-10 0,-2-13 0,-6-8 0,-9-3 0,-10 3 0,-8-1 0,-4 3 0,-3 0 0,-9 0 0,-6 2 0,-12 6 0,-2 6 0,0 12 0,3 6-1457,6 5-1816,6 6 3273,8 4 0,3-2 0,3 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7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27516,'84'-31'302,"7"5"-324,-54 24-729,10 1-649,-23 0-1390,-6 1-7041,-8 0 8030,-5 2 1,-4-2 0,-1 2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26463,'75'-3'-1003,"-11"0"0,-47 3 0,-5 0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26619,'-7'77'1031,"3"-15"-751,9-45-112,3-7-11,6-5 34,-1-4 34,1-2-225,-2-5 0,-3-4 0,-4-6 0,-3-2 0,-2-2 0,0-1 0,-2 0 0,-4 3 0,-3 3 0,-4 6 0,-2 2-326,-1 5-1377,0 1-1446,1 0 3149,4-2 0,4 1 0,4-1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8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10 26216,'0'-5'2455,"0"1"-2455,0 4 0,0 52 0,-5-11 0,-4 49 0,-5-25 0,1 0 0,3-3-1457,5-6-3564,2-4 5021,10-7 0,-5-19 0,4-8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8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28671,'-7'2'0,"20"3"0,26 1 0,36 4 0,24-2-652,-43-4 1,2-2 651,0-1 0,0 0 0,-4-1 0,-2 0 415,37-1-415,-19-1 214,-20 0-214,-16 0-79,-15 2-1748,-10 0-1454,-7 0 3281,-2 4 0,0-3 0,0 3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8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292 1 27460,'-35'47'11,"1"0"0,1-3 1,4-4-248,3-2-447,-4-1-998,-1-4-5053,2-6 6734,6-6 0,9-11 0,7-4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25925,'56'12'229,"-1"1"1,28 7-476,-32 12-1121,-29-12-2555,-11 1 3922,-6-1 0,-5-9 0,0-2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28513,'59'-10'52,"1"-1"1,-2 1 0,-4 3-53,20 7 0,-2 0 0,-9 0-662,-16 1-1052,-14 2-1883,-17 4 3597,-8 3 0,-6-3 0,-2-1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9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26418,'-30'92'-807,"8"-23"-2376,29-32 3183,15-23 0,-7-6 0,4-6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09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27270,'-15'49'72,"0"0"1,-13 40-73,13-38-516,-2-2-1814,3-4-7501,1-7 8159,3-9 1,5-14 0,2-6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25387,'43'27'476,"0"0"0,20 15-240,-40 9-24,-18-16 136,-2-2 22,-3-3-45,-7-1-12,-4-3-145,-10-1-78,-5-2-68,-3-5-22,-3-2-381,-2-6-526,2-2-696,-2-5-3036,2 0 4639,0 1 0,15-3 0,2 2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0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24849,'5'-7'3641,"56"-18"-3460,-16 12-181,2 0 0,2 0 0,21-2 0,-4 7 0,-7 3 0,-14 3 0,-9 2 0,-10 0 0,-8 3-1144,-3-1-760,-5 5-4158,-4 0 6062,-3 3 0,-3-5 0,0 1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0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 24008,'-6'-5'3284,"1"1"-2634,5 4-326,0 0-212,-44 51-89,26-23-23,-35 41-359,39-38-784,3-3-1489,5-4-7199,3-5 7896,2-7 0,1-6 1,0-5-1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9 21376,'0'-5'3876,"0"1"-3259,0 4-158,0 0-425,-1 58-34,-4-25-45,-2 46-593,-4-44-1156,0-6-2407,1-5 4201,-1-6 0,5-8 0,1-4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0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22148,'3'-4'4359,"-1"1"-3641,-2 3 189,0 0-761,49 6-90,-28-2-45,38 7-11,-41-4-515,-4 1-740,-1-3-1132,-3-2-7444,1-2 9630,0-1 1,-5 0-1,-1 0 1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1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27751,'-7'54'460,"0"-1"0,-7 46-460,-1-37 0,1-2 0,1 0 0,0-5-561,4-5-694,-1-6-1300,6-9-7276,0-11 9061,2-8 1,1-9 0,1-4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1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27897,'-3'55'128,"-1"0"1,-4 43-151,-5-46-751,2-4-952,1-6-5491,5-7 7216,2-8 0,2-11 0,1-7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24053,'-62'6'-874,"12"-4"0,49 4 1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5 25028,'-73'28'987,"12"4"-763,40 6-45,4 5-78,5 3-23,6-2 12,6-5 212,15-8 113,10-11 123,19-9-247,7-11-45,5-16-111,-2-9-78,-7-15-57,-11-3 0,-12-3-225,-13 1-671,-6 2-729,-8 8-5098,-9 10 6723,-9 12 0,6 8 0,1 5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27695,'-33'91'135,"3"-10"-359,17-41-942,3-5-3305,5-6 4471,3-9 0,2-9 0,0-6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24143,'0'96'-635,"0"-31"0,0-43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2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28671,'75'-8'0,"0"1"0,0 1 0,-1 0 0,-11 2 0,0 1-1603,4 1 0,1 0 1603,4 2 0,1-1 0,0 1 0,1 0-182,0 1 0,1-1 103,-3 2 0,0 0-1883,-5-1 1,-1 1 1961,-5 2 0,-6-1 0,8 0 0,-20 0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1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833 4910 26888,'-1'-74'1076,"5"-20"-1076,1 35 0,1-5-1051,4-13 0,2-3 1073,2-12 1,0-3-663,-3 25 0,1-2 0,-2-1 651,1-6 0,-1-1 1,-1-2 14,0-4 0,0-2 0,-1-1-26,-1-5 0,0-3 0,-1 0 16,-1 21 1,-1 0 0,0-2 0,0 0 0,0-4 0,-1-1 0,0-1 0,0-1 5,-1-4 0,0 0 1,0-1-1,0-1 6,-1-2 0,0-1 0,0 0 0,0 0-28,-1-1 0,0 0 0,1 0 0,-1 2 8,0 3 1,0 2-1,0 1 1,0 1-13,0-16 0,0 2 1,0 5 29,0 15 1,1 3 0,0 5-27,0-9 0,1 8-237,3-21 237,-1 44 716,-2 24-727,-1 12 2043,-1 4-2009,0-2 1019,1 3-1053,-1-2 376,1 5-388,-1 3 12,-7 1-34,-16 2 45,-20 6-78,-23 5 67,4 1 0,-3 1 11,11-3 0,0-1-547,-21 4 1,1-1 546,17-5 0,1-1 5,1 1 1,0 1 16,4 0 1,1 1-12,-35 10 90,11 8-56,37-6 0,12 7 78,62-1-111,45 13-317,-8-13 0,10 1 305,-14-7 0,5 0 0,3 1 0,11 1 0,4-1 0,2 0 0,-22-6 0,2-1 0,-1-1 0,1 0 0,21 3 0,0-2 0,-2-2 0,-9-2 0,-2-3 0,-4 0 0,22 1 0,-7-6-144,-16-11 1,-11-9 143,1-23 0,-57-39 0,-34 31 0,-13-1 0,-13-7 0,-7 0 0,-5-3 0,-9-1-465,0 7 0,-8-1 0,2 4 465,17 14 0,2 4 0,-3 0 0,-16-7 0,-3 1 0,4 9-241,0 9 1,5 11-394,10 6 1,3 8-2782,-32 29 3415,36 24 0,27-17 0,17-4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 25263,'-60'49'482,"-1"1"0,12-11 0,8 1-258,-7 36-34,28-23 1,9-3-79,5-9-112,4-10 0,6-13-11,8-9 11,8-7 11,10-18-11,6-13 23,5-18-1,-2-9-22,-2 4 0,-9 9 0,-8 16 11,-7 13-11,-5 12 90,-1 18 11,-3 12-23,2 13-44,-2 4-34,1-7-67,3-8-696,4-13-2632,20-19-2745,-1-22 6140,17-23 0,-26 16 0,-4 1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4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17 23392,'1'-9'3463,"0"2"-2858,-7 80-202,-2-21-269,1 4 1,-1 4-1,-7 15-134,0-2 0,2-3-750,2-8-1391,5-9-7690,3-14 9641,12-15 1,-7-11 0,7-9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27034,'-38'41'157,"-1"0"0,-21 34-157,52-34-22,5-1-237,5-5-883,9-10-3161,8-9 4303,11-10 0,-12-5 0,-2-1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25555,'-15'87'1367,"9"-21"-1222,16-37-89,5-19-56,4-3 35,1-5-35,2-2-12,-1-7-391,-2-4-729,-1-10-1871,-2-3 3003,1-5 0,-8 14 0,0 2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26239,'-11'44'44,"5"-9"-44,15-38-56,5-5-67,5-3 90,-1 1 10,-3 3 23,-3 5 0,-1 2 23,-2 0 21,1 2 68,-3 5-11,0 1-67,-2 7-34,-1-2-247,-2 1-1165,-1-2-4638,0-3 6050,4-5 0,-3-2 0,3-2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24289,'4'0'2756,"-1"0"-2756,-3 0-784,-2 56-2645,-1-35 3429,1 45 0,0-58 0,2-1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24535,'-3'-3'1726,"1"0"-1412,2 3 78,-4 59 146,2-21-124,-2 47-89,4-39-101,2-6-112,8-7-45,6-7-56,10-10-11,4-7-134,4-6-314,1-11-650,0-6-863,-6-6-7870,-5-3 9748,-7 10 0,-10 5 0,-3 6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147 173 22193,'27'-75'325,"-4"13"281,-23 45-2,-7 5 147,-4 8-336,-6 2-79,-5 8 57,-1 8 21,-2 10 23,0 8 11,1 5-112,5 1-145,5 1-124,8-3-56,3-5-11,3-6-67,5-7-908,6-9-1378,10-4 2353,9-14 0,-11 7 0,-3-7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82 24692,'-10'73'2263,"3"-15"-1960,7-53 22,1-9-123,7-9-157,2-11-23,3-5-22,1 0-269,-4 0-773,1 5-1446,-2 0 2488,-1 3 0,-3 10 0,-1 2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27023,'-5'59'239,"0"0"0,-1-4 0,-1-3-60,-6 15-56,-4-2-67,4-5-33,2-11-23,6-13 0,2-13-34,3-13 34,3-7 23,9-16-23,8-6 11,10-11-11,1 2 0,-3 5 0,-4 8 0,-5 7 0,-3 3 22,-6 4 57,0 1 66,-4 5 102,-2 4-190,-2 6-57,-2 5 0,-4 2 0,-5 0 0,-8-1 0,-17-5-1996,10-7-4368,-2-3 6364,18-13 0,6 5 0,2-5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22743,'3'0'4011,"0"0"-3339,-3 0-246,0 0-280,6 54-146,-5-31-56,5 40-1031,-6-45-2308,2-1 3395,2 0 0,-2-7 0,1-2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1 25723,'-51'21'756,"0"0"1,-37 22-399,50 2-234,6 2-113,9 4-11,8 1-34,9 1-762,9-4-840,18-10-1635,15-10 3271,18-16 0,-22-8 0,-4-5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7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96 26978,'-35'92'1064,"7"-13"-851,31-51-22,7-4-79,7-6-56,10-8 1,5-4-57,2-5 0,1-10 0,-3-6 0,-5-12 0,-6-5 0,-8-4 0,-7-2 0,-4 0 0,-4 1-393,-5 4-896,-3 3-1601,-3 5 2890,5 7 0,3 8 0,5 5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7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24244,'1'53'711,"0"0"1,1 40-152,-4-55-112,1-4-89,-2-11-135,2-8 12,1-8-136,0-4-100,0-3 68,9-7-68,3-6 11,9-9-11,0-5-471,-2 2-761,-2 3-2018,0 4 3250,-1 3 0,-7 6 0,-2 4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24670,'83'-7'437,"-13"-2"-314,-47 0-90,-8 0 46,-4 2-12,-7-1-56,-2-4-11,-2-1 11,0-2 1,0 2 21,0 4 34,0 5 416,-4 2-147,-6 3 0,-7 11 11,-4 7 90,0 12-235,3 2-135,4-3-56,4-2-22,6-6-90,2-4-974,3-6-2052,10-6 3127,7-4 0,-4-2 0,0 0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26855,'-54'82'773,"11"-12"-515,35-38-79,5-7-134,2-6-23,1-8-22,8-5 34,3-4-34,12-13-90,3-6-56,3-14 57,-1-2-57,-2-1-22,-4 3 34,-2 6 55,-6 7 23,-3 9 45,-3 5 11,-3 4 34,-2 6-23,-2 4 11,-1 6-22,0 1 0,0-3-605,0-4-1356,0-6-4168,0-2 6129,4-7 0,-3 4 0,2-4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8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24591,'-13'81'1849,"3"-12"-1457,7-36-134,3-7-134,0-7-91,0-8-22,0-7 12,6-3-23,7-13-23,8-7-77,4-13 77,-1-1 23,-2 5 0,-4 9 0,-4 7-45,-2 6 45,-2 4 0,-3 2 45,-1 7-45,-3 3-34,0 5-940,0 1-1100,2-7-5309,1 0 7383,7-7 0,-7 0 0,3-2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8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26799,'7'28'482,"-1"1"-808,-6-2-1926,-2-1 2252,-1-1 0,0-12 0,0-2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2 23807,'-66'-1'846,"0"0"0,-29 3-666,11 1-35,48 4-33,16-3-112,12 5 0,5 5 0,13 9 0,8 11 23,11 6 33,4 4 89,-3 0 102,-6-3 145,-11-1 79,-6-5-113,-12 1-156,-13-2-135,-11 1-45,-13-5-22,-2-3-291,3-7-684,9-5-1143,15-6-5311,8-5 7429,23-3 0,-10-1 0,12 0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5:59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0 190 25431,'11'82'1502,"8"-16"-1053,26-55-304,9-6-78,6-8 1,-2-10-46,-5-8 23,-12-10 11,-12-5 11,-7-3-56,-10-5 12,-6 0-12,-3 4-11,-7 6-123,-6 8-426,-10 12-325,-10 6-830,-5 14-3259,1 11 4963,7 8 0,11-7 0,10-4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19 21779,'11'-10'3092,"-3"2"-2677,-8 8 235,0 0-403,-17 58-102,9-31-100,-13 45-34,17-48-11,2-3-33,2-3 10,4-5 23,4-2-11,5-6 11,3-2 11,1-2-11,-2-1 0,-2 0 0,-2 1 0,-1 2-11,-2 1-235,2 4-786,0 0-1443,3-1 2475,10 3 0,-12-6 0,5 1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0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25623,'11'60'1008,"4"-12"-874,10-47-22,-1-8 0,-4-4 11,-5-8-33,-7-3-78,-4-2-12,-4 1-124,0 2-907,-1 3-2386,-2 8 3417,2 4 0,-1 6 0,2 0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0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207 132 21902,'-6'-6'3417,"2"1"-3215,4 5 79,0 0 66,-32 54-22,10-11-174,-2 1 0,-2 3 28,-4 14-123,3-8-56,7-15-11,10-17 11,5-11 34,5-14-34,9-19 11,6-17 0,15-24 0,7-8-11,5-2 0,0 7 23,-3 14 22,-4 12 0,-7 15 56,-9 10 22,-6 8-22,-9 5-56,-2 3-12,-2 4 34,-2 10-67,-7 11-100,-7 13-663,-8 3-1175,-1-1-6780,3-8 8718,7-8 0,7-13 0,5-5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26272,'-5'57'168,"1"-10"-168,4-37 0,4-5-33,4-2-371,5-3-448,3 0-492,1-2-1704,-1-2-6532,3 0 9580,1-1 0,-9 3 0,0 1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1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29 149 23549,'78'-20'280,"-14"-4"-257,-48-2 33,-9 0 89,-3 6 629,-4 4-203,-7 6 90,-1 5-190,-10 3-113,-1 2 1,-7 12 33,0 6-157,-5 15-212,5 3-23,5-2-45,10-5-773,6-6-751,14-8-2375,13-8 3944,13-4 0,-10-3 0,-3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1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22316,'-1'-3'3183,"0"1"-2858,1 2-246,-10 4 44,8 4 78,-6 5 113,13 5 100,0-1-32,2 2-125,-2-2 35,-1-2-169,-2-1-78,-1-4-1,-1-1-44,0-1-22,0-1-392,0 0-393,0 0-673,0 0-1467,-2-2-6884,0-3 9751,0-1 0,1-1 0,1 0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19897,'7'0'4111,"-1"0"-3651,-6 0 22,0 0-303,47-16-67,-33 6 11,34-12 79,-44 9-33,-3 3-113,0 1 0,-1 3 67,0 2 134,0 3 23,-1 0 0,-4 1-112,-1 2 79,-4 7-56,1 5-68,-1 6-56,3 0-67,3-1 0,2-3-257,2-4-920,1-5-1120,8-4 2297,4-3 0,-2 0 0,-1 0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2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24804,'-17'84'90,"4"-16"-113,13-59 23,2-3 45,5-5-34,4-1 23,4-7 0,0-2 145,0-5 202,-3 2-11,-1 4-34,-4 3-123,1 3-56,-4 2 22,2 2-90,-2 7-55,-1 4-23,0 3-11,-2 1-89,0-7-819,1-3-2005,-1-4 2913,2-3 0,-2 0 0,1 0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2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21756,'1'-4'3519,"0"1"-2880,-1 3 22,0 0-561,1 57-66,-1-22-34,1 46-11,-3-41-852,1-6-2600,-2-8 3463,1-10 0,0-7 0,1-6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23303,'0'-5'1748,"0"1"-1748,0 4-426,0 0-1467,26-6-3262,-10 4 5155,22-4 0,-25 6 0,-3 0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18048,'5'-2'6364,"-1"0"-5535,-4 2 157,0 0-773,7 16-179,-5-5-34,4 14-1009,-6-10-4313,-2 0 5322,0 0 0,0-8 0,0-1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25487,'-51'16'499,"-1"1"0,-35 18-219,52 3-11,9-1-56,8-1-146,11-6-67,3-5-11,4-6-11,4-5-1,2-6-21,7-4 32,6-3 1,6-11 0,5-6-11,6-11-1,-1-2 11,-6 4 12,-7 8-11,-11 8 11,-5 7 46,-5 21-24,-1 13 34,-6 24-45,-1 11-11,-4-1-22,3-9-45,4-11-897,3-16-4008,8-13 1510,7-8 3462,11-8 0,-10-1 0,0 0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4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 20199,'0'-2'4404,"0"0"-4024,0 2-156,-32 39-56,18-16-33,-21 29 90,28-27 21,6-5-89,1-3 11,0 0 11,2-4-22,4 0-79,3-3-44,3-1-34,2-3 0,5-3-247,7-2-896,9-8-1601,6-6 2744,1-9 0,-17 8 0,-6 3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4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33 212 23706,'79'-52'67,"-11"-6"-22,-52 28 22,-4-3 12,-11 15 358,-4 7 425,-7 4-346,-4 5-135,-11 3 0,-2 13 101,-4 8 22,1 15-112,4 3-101,5 2-78,8-2-101,7-5-89,3-5-12,3-6-22,5-6-90,3-6-538,9-7-425,6-3-707,8-12-2946,6-8 4717,2-12 0,-16 11 0,-6 3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25802,'-16'93'1254,"-3"-7"-1007,-4-23-168,-2-1-79,5-5 0,1-8-550,7-8-1209,2-11-4079,6-9 5838,2-12 0,2-4 0,0-5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5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 21532,'0'-3'2936,"0"1"-2085,0 2-582,-6 65-145,-1-29-124,-6 51-56,4-45-650,1-5-740,4-4-3831,2-6 5277,1-7 0,1-10 0,0-5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23594,'-16'92'403,"1"-13"-2655,0-51-7579,2-2 8286,-1-3 0,8-11 0,0-3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5 22855,'1'-3'1972,"0"1"-560,-1 2-1188,9 72-56,-7-27-107,2 7 1,-1 2 39,-8 7-57,-3 2-21,-3-2-12,1-3 11,-1-6 12,1-9-12,0-6 1,1-10 10,1-5-10,2-10-1,1-4 12,3-6 123,1-1-11,1-1-79,0-10 0,0-10-33,7-19-34,6-15 11,12-11-11,-2 19 0,2 0 0,12-18 0,10-6-22,-23 43 10,-8 15-21,-7 6 33,-1 6 33,-3 11-10,2 6-1,-1 12-11,1 1-22,4 6-11,-1-17 22,6 0 0,2-17 33,6-5-33,3-5 12,4-5 77,4-2 34,-10 5 34,1 8 78,-14 19-33,-3 12-135,-4 14-67,-2 5-11,-3-1-627,0-4-4547,0-9-2031,0-11 7216,1-10 0,-1-8 0,1-5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4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16845,'-15'49'795,"-1"0"1,-10 35 2249,20-51-2788,2-7 1047,3-11-1293,3-8 762,6-5-717,4-15 2760,6-7-2783,3-16-33,0-3 0,-1 2 12,-5 6-12,-4 9-12,-4 10-32,-3 6 21,-1 5 23,2 3 45,0 10 11,3 7-11,-1 11-34,-1 4-11,1-3 0,-1-4-67,3-7-426,3-7-426,1-5-560,2-5-8352,8-1 9498,-6-3 1,-1 1 0,-9-1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26003,'-19'56'201,"-1"-1"1,1-3 0,2-4-56,0 4-79,0-4-67,4-10 0,4-11-22,5-13-57,2-8 79,10-17 11,6-10-11,11-14-3392,1-4 3404,-2 3-1,-6 8 0,-6 6 34,-2 7 89,-1 2 12,0 6 34,1 3 3436,1 2-3392,0 2-56,-1 5-90,0 3-44,-4 8-34,1 3-56,-5 1-560,0-1-1009,-1-3-4964,4-6 5741,8-5 0,-6-5 0,4 0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22518,'-7'-2'2577,"1"1"-2229,6 1-68,-21 66-4251,14-35 4240,-15 51 859,20-52-1005,2-5-78,3-7-23,7-8 1,6-5-12,9-15 3381,5-9-3470,1-15 22,-1-6 56,-4 2 0,-4 4 11,-8 8-11,-3 10 67,-5 8 34,-3 5 44,-2 3 181,0 8-46,0 8-79,0 12-111,-1 8-56,-5 3-34,-1 1 0,-5-1-695,1-6-1031,2-6-4313,4-8 6039,2-8 0,2-6 0,0-5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26474,'4'54'11,"-1"-4"-885,-5-19-2801,0-2 3675,0-8 0,1-9 0,1-6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5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23616,'-9'2'2175,"3"0"-1806,6-2-10,-25 62-12,16-33-33,-17 49-34,24-50-56,1-2-56,1-4-11,1-4-90,4-6-56,4-6 12,5-4-1,4-12-22,1-5 0,2-14 0,-3-3 11,1-2-11,-4 0 0,-1 2 0,-3 4 0,-2 3 0,-3 8 0,-1 6 0,-2 6 11,0 3 45,-2 2 191,1 6-33,-1 8-214,0 10 0,-1 12 0,0 4 0,-3 1 0,-1 10-752,0-19-895,0 0-2421,4-23 4068,7-6 0,-6-3 0,6 0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19 21387,'5'-10'3731,"-1"2"-2969,-4 8-67,-7 59-90,2-26-79,-3 45-55,5-46-79,2-10-290,1-7-102,0-8 0,0-4 0,0-3 0,5-9 0,4-4-326,6-9-828,2-1-964,3 0-4033,2 5 6151,0 3 0,-8 8 0,-4 3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109 136 21622,'37'-62'1558,"-7"11"-886,-30 40 90,0 4-45,-5 4-168,-4 2-134,-7 7 44,-6 7-22,-2 11 0,0 8 101,1 6-33,5-1-505,3 3 0,5-3 0,4 0 0,3-3 0,2-3 0,1-4-192,5-2-2373,3-1 2565,5-1 0,-4-10 0,-3-2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6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7773,'0'0'0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7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466 7 22676,'0'-4'2800,"0"1"-2553,0 3 78,-8 55 45,1-6-141,2 0 1,-1 4 185,1 28-34,2 1-112,2-5-191,1-8-56,0-12-22,2-14 0,1-15 0,0-13 0,-1-9 23,-1-5-1,-1-1-11,0-5 1,-7-4-12,-8-5 0,-11-2 11,-30 1-22,9 8 11,-18 1 33,21 11 1,5 6-12,6 10 12,6 8-1,4 7 1,4 6-23,3 6 23,4 5-34,5 3-11,3-1-12,3-4-391,7-10-953,10-11-460,14-15-3259,17-8 5086,12-19 0,-24 9 0,-4-9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88 23247,'-3'-8'1770,"2"1"-1669,1 7-12,-12 53 68,9-20 169,-5 45 178,21-36-45,7-4-179,13-8-134,5-9-67,3-11-23,3-6-45,-4-12 22,-6-8 1,-4-11 33,-8-11 79,-5-2 89,-7-5 11,-5 1-89,-3 1-67,-7 5-12,-6 6-55,-9 8-23,-8 8-124,-4 8-693,-4 5-808,5 9-5188,4 8 6813,12 8 0,6-7 0,7-2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8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27191,'33'-5'885,"-7"12"-773,-21 30-22,-3 13-34,-1 9-23,-1 7-10,-1 0 10,-3-5 1,-1-11 33,-1-15 80,1-14-147,2-12 0,2-6 0,0-13 0,1-7 0,0-16 0,7-7 0,1-1 0,7 4 0,-1 11 0,-3 6-360,-1 8-1197,1 2-1939,1 1 3496,5 0 0,-8 4 0,1 1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8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11 24614,'0'-6'2252,"0"1"-1972,0 5 23,0 0-135,0 33-23,0-1 91,-3 33-1,0-8-112,-5 1-78,1-6-45,1-9 0,2-12-23,2-14-10,2-9-1,0-6 45,1-15-22,3 0 22,2-13 1,3 7-12,1 1 0,0 4 0,0 4 0,1 1 33,1 2 34,-1 1-22,3 1-34,-2 1-11,3 4 23,0 0-12,0 0-11,-1 1 11,0 4 0,-3 1-11,2 3-100,-8-4-1906,2 2-1120,-5-4 3126,3 0 0,-2-2 0,1-1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 22832,'2'-3'3272,"0"1"-2678,-2 2 22,0 0-515,6 26-90,-5-6-11,5 24-639,-11-13-1646,0 0-7546,-4-4 8868,5-6 1,1-10-1,3-5 1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25532,'4'97'1390,"-1"-13"-1098,-4-51-91,0-6-134,1-10 34,0-8 22,0-5 57,3-10-24,5-9-32,6-12-24,4-7-44,0 0-33,-3 4-23,-4 9-112,-5 6-762,-2 7-874,-3 5-7687,1 2 9435,2 1 0,-3 0 0,2 0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1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81 107 23818,'3'0'2488,"-1"0"-2085,-2 0-369,27-19 10,-19 9-44,19-16 12,-26 15-12,-1 1 11,0 2 0,0 2 0,-4 0-11,-3 0 23,-4 4-1,-1 0 12,0 2 78,1 0 79,1 0 212,0 8 112,-1 3-190,-1 12-111,-1 5-214,1 5 0,2 3 0,2 0 0,5 1 0,1-2 0,2-4 0,0-4 0,5-4 0,3-7-113,5-7-1299,5-5-1299,0-4-7120,4-7 8002,-4-3 1,-6 1 0,-4 1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2 111 25667,'-1'-5'1715,"0"1"-1469,1 4-179,0 0-11,60-20-56,-29 11 0,49-15-493,-44 15-717,1-1-2073,0 1 3283,-2-2 0,-15 6 0,-6 1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3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 26642,'-42'87'751,"6"1"-471,32-52 0,-1 2-56,4-24-67,0-7 180,1-5-337,4-20 0,6-7 0,5-21 0,6-1 0,-2 0 0,-4 9 0,-5 8-976,-6 13-1332,-2 9 2308,-4 14 0,2-4 0,-2 6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27762,'88'-35'728,"-10"5"-728,-40 22 0,-6 3-537,-7 2-942,-5 2-1681,-3 1 3160,-2 7 0,-6-5 0,-2 5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4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26552,'-17'48'448,"1"0"1,-13 39-315,20-36-22,3-6 23,2-9 33,3-13 89,1-12 159,0-7-416,0-26 0,2-3 0,1-23 0,3 3 0,-2-14-270,-1 20-1108,-5-4-1614,-7 29 2992,-10 7 0,7 6 0,-1 1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6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 21947,'4'-6'3676,"-2"1"-3072,-2 5 696,0 0-1031,5 49-56,-3-15-90,2 42-89,-4-30-23,-2-1-11,-3 0-269,-4-2-448,-4 0-762,0-4-2017,0-8 3496,5-11 0,3-10 0,4-7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7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72 26306,'78'-40'369,"-7"8"-223,-39 37-56,0 8 10,-4 11-10,-2 9 67,-7 7-4274,-6 4 4431,-8 46 747,-11-33-815,-10 32-100,-10-48-34,-6-4 123,-5-6-211,-2-5-24,-2-7 0,3-5 0,3-6 3392,3-4-3392,4-2 0,3-2 0,5 0-181,6 0-871,6 0-809,5-3-2722,11-7 4583,11-9 0,-7 6 0,6-1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7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24502,'7'0'2140,"-1"0"-1961,51 0-145,-25-3-23,45-2 0,-43-4-11,-4-2-661,-5 1-784,-6 0-1749,-4 1 3194,-5 0 0,-5 4 0,-2 1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26978,'-19'93'303,"0"-11"-303,8-41-303,-2-3-952,1-1-2969,-5-1 4224,-2 0 0,7-17 0,1-3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75 24748,'-9'0'2219,"1"0"-2152,8 0 247,0 0-236,67-24-55,-26 13-12,52-18 11,-49 23-10,-7 2-1,-10 3 34,-7 1 347,-10 10 123,-4 9-301,-7 15-214,-11 12 0,-7 6 0,-8 3 0,-3 0 0,4-4 0,4-4 0,6-8-393,8-7-896,4-13-571,14-9-2689,13-16 4549,16-18 0,-13 9 0,-2-6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8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24053,'1'-2'2723,"0"1"-1658,-1 1-763,54-5-100,-24 4-124,44-4-67,-41 5-11,-4 0-11,-8 0-650,-4 0-582,-9 1-1032,-3 1-6095,-4 3 8370,-1 1 0,0-3 0,0 0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8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27930,'-31'41'370,"0"0"1,-19 30-371,45-40 0,3-2 0,1 1 0,1-3 0,0-1 0,2-4 0,4-2 0,4-3 0,5-6 0,2-4-886,3-4-907,5-16-4246,6-5 6039,3-15 0,-15 14 0,-2 2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8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5 24715,'0'-3'3215,"0"1"-2800,0 2-393,-19 72-11,10-33-11,-4 10 0,1 2-145,2-3-908,-3 0-1569,1-6 2622,-1-5 0,6-17 0,2-7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8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23202,'84'-15'-3108,"-25"3"1,-45 12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29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9 25914,'-7'-5'1602,"1"1"-1423,6 4 79,0 0-258,41 2 0,-24 1-1031,31-1-1546,-33 0-7254,-3-2 7913,6 0 0,-11 0 0,3 0 1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24345,'-7'84'1468,"-2"-7"-1110,-4-32-111,1-3-12,2-8-45,3-10 1,4-10-34,1-8 34,2-4 33,0-9 67,4-8-146,4-11-55,8-9-56,2-1-34,1 1 0,-2 2-471,1 7-683,2 2-1479,6 8 2633,10 7 0,-16 4 0,2 5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6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27662,'14'-7'1009,"13"1"-1009,32 3 0,12 1 0,8 2 0,3 0 0,-3 1 0,-8 2 0,-10 2 0,-9 1 0,-10 0 0,-10-3 0,-7-1 0,-6-1-1917,-5-4-2633,-6-4 4550,-4 0 0,-4-1 0,0 6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27639,'-21'88'571,"2"-8"-436,8-36-79,-1 1-45,-1 0-11,-1-1-11,0-3-448,-2-3-550,1-5-1008,2-7-4235,3-6 6252,5-11 0,3-4 0,2-5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7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23829,'1'-3'2533,"0"1"-1581,-1 2-627,34 66-157,-21-24-157,7 6 1,-2 1-12,-10 4-180,-5-5-1030,-1-6-2454,-1-10 3664,6-12 0,-4-9 0,3-8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26787,'1'53'515,"0"1"1,-1-2 0,1-3-371,-1 18-145,-6 0-11,0-7-560,-5-7-875,3-11-2184,3-8 3630,2-11 0,2-11 0,1-6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7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27841,'86'-43'257,"-12"7"-425,-41 22-907,-5 1-841,-5 2-4953,-6 2 6869,-3 1 0,-8 4 0,-2 1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7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24804,'0'-12'2846,"0"3"-2566,0 9-179,66-24-56,-32 17-45,47-17-11,-52 23-572,-10 1-694,-5 0-1076,-7 0-7478,-2 0 8927,-3 1 0,-2-1 1,0 1-1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8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26003,'-14'49'672,"0"-1"1,-9 40-259,15-38-66,5-1-68,0-4-56,3-4-167,0-7-57,0-8 0,6-7 0,3-9-528,9-4-671,6-6-717,6-12-2499,3-2 4415,1-11 0,-14 11 0,-5 3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8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8 24390,'0'-4'2285,"0"1"-1848,0 3-55,0 0-46,6 58-191,-5-20-111,1 48-34,-9-37-616,-6-3-1098,-3-4-5043,-4-2 6757,0-4 0,8-15 0,2-7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8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25847,'46'-23'-1078,"-1"1"0,40-15 0,-61 32 0,-2 1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8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30 25936,'-5'-9'2622,"1"2"-2509,4 7-113,0 0 0,52-6 0,-25 5 0,42-5 0,-41 6 0,-1 0 0,-6 0-662,-2 0-1804,-8 0-7365,-4 4 9387,-4 5 0,-2-3 0,-1 2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9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27494,'-13'56'588,"0"1"1,-9 32-589,-3-21 0,6-25 0,0-10 0,5-9 0,5-12 0,4-6 0,4-5 0,0-9 0,1-10 0,0-10 0,4-12 0,3-2 0,5-1 0,1 4 0,-1 8 0,-4 10-57,-2 11-2173,-4 5-4582,-1 8 6812,0 9 0,-1-6 0,1 6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25185,'-4'0'2947,"1"0"-2443,3 0-469,0 0-35,71 0 0,-27 0 0,8 0 0,1 0 0,6 0 0,-6 0 0,-8 0-304,-12 1-1186,-12 0-1076,-9 1-7265,-7 0 9681,-3 0 0,-2-2 0,0 1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9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27785,'-35'46'74,"-1"-1"1,3-1 0,5-4-512,7 4-840,2-2-1794,3-3 3071,2-8 0,7-13 0,1-5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2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28222,'19'49'5,"0"1"1,11 37-1070,-26-50-842,1-7-4491,3-7 6397,5-10 0,-5-7 0,1-5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10 22036,'1'-5'4662,"0"1"-4046,-1 4 135,0 0-572,-9 65-112,2-33-33,-8 54-34,3-52-11,0 1-673,-2-4-1265,-1-4-7882,0-3 8966,1-6 1,7-7-1,3-5 1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24659,'1'-3'1132,"0"1"-3284,-1 2-4257,49 7 6409,-30 0 0,32 1 0,-44-3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70 148 25824,'-39'79'818,"8"-10"-426,31-41 0,9-2-89,3-4-46,9-5 68,4-6-112,4-5-66,3-10-147,5-13 0,1-13 0,0-14 0,-7-5 0,-7-5 0,-9 3 0,-7 4 0,-5 7 0,-3 9-35,-7 9-1657,-4 11-2364,-9 6 4056,-6 20 0,12-11 0,1 11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0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23762,'-1'4'3855,"0"-1"-3194,1-3-268,0 0-393,4 59 0,-4-27 0,-3 48-80,-7-44-838,-5-1-1167,0-4-5377,2-4 7462,4-8 0,4-8 0,4-6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22406,'3'0'2253,"-1"0"-2085,-2 0-874,6 60-5513,-8-38 6219,-1 48 0,-1-60 0,-4-2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5 111 25364,'-3'0'2914,"1"0"-2521,2 0-393,64-9 0,-23 7 0,56-7 0,-36 9 0,-2-3-360,3-4-1500,1-6-1120,8-6 2980,12-4 0,-36 9 0,-6 2 0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0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27191,'-4'95'135,"1"-13"-338,1-45-1421,1-9-4998,-2-6 6622,2-10 0,-1-5 0,1-5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25981,'66'61'1367,"-14"-3"-964,-48-13-78,-3 2-146,-7 4-44,-7 2-79,-9-2-12,-4-2 1,-3-6-45,-1-2 11,1-7-11,0-4-649,1-5-483,3-7-1344,2-5-7355,7-7 8775,4-3 1,7-2 0,3-1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1 184 25970,'88'-42'45,"-13"4"-752,-48 18-772,-7 1-1591,-8 1-6761,-5 1 9582,-4 2 1,-2 6 0,-1 3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1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26720,'-37'92'897,"5"-10"-763,21-37-67,1 0-55,0-5-12,1-3-213,3-9-1042,1-6-1916,3-6 3171,2-3 0,0-7 0,0-2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1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27762,'93'-17'247,"-10"2"-236,-33-3 0,-10 6-11,-15 6 11,-10 3 1,-9 3 32,-3 6-10,-3 7 0,-9 10-23,-6 9-11,-9 4 0,-3 0-381,2-3-415,5-2-739,5-6-2263,8-5 3798,3-7 0,4-7 0,0-4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51 130 25342,'-28'77'796,"6"-12"-561,27-44-67,5-5 22,6-6-44,6-5 67,1-3 90,1-9-23,0-7-56,-1-13 0,-2-8-101,-1-6-67,-4-1 11,-4-1 146,-6 6-122,-4 6-91,-3 8 0,-5 9 0,-3 6 0,-8 5-46,-2 4-1646,-4 9-2689,0 5 4381,3 11 0,9-12 0,5-1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0 192 22743,'11'0'3596,"-2"0"-3125,-9 0-214,59-7-178,-27-1-45,48-8-23,-44-1-11,-4 1-124,-5-1-402,-7 2-314,-7 1-617,-4 0-1568,-6-1-6806,-1-2 9420,-1-1 0,-1 8 0,1 2 1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26832,'-11'49'751,"0"1"0,-13 42-651,6-34-77,-1-2-23,5-1-79,4-7-861,6-5-685,2-6-4975,10-11 6600,15-9 0,-9-10 0,6-5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26989,'-28'64'437,"0"-1"0,2-14 0,8-4-280,21 11-56,10-32-45,7-12-23,9-6-9,4-16-24,2-9 0,-1-15 0,-4-8 0,-8 1 0,-8 1-405,-7 8-681,-6 6-1525,-4 12-7220,-7 7 7722,-6 13 1,5-5 0,1 6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24379,'-4'0'2891,"1"0"-2298,3 0-223,0 0-191,0 53-134,0-25-45,-1 40-773,-1-33-650,1-13-1815,-1 0-6593,6-14 8271,7-6 1,-4-2 0,3 0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3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26933,'13'30'146,"-3"3"-270,-9 0-727,-1 2-1132,0-4-4808,-5-2 6791,-3-5 0,2-11 0,-1-4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3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28671,'69'0'0,"0"0"0,-11-3-942,2-4-1300,1-5-7589,-2-2 8580,6-2 0,-32 7 0,0 2 1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5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0 27348,'-18'51'384,"0"0"1,0 3 0,2 3-301,6 1 1,3 2-1378,-3 9 1,0 4 1292,0 6 0,-1 3 0,0 5 0,1 2-255,-1 3 0,-1 0 255,2-3 0,0 0 0,1-2 0,0-1 0,1-4 0,0-2 0,0-1 0,1-1 0,-1 0 0,0-1 0,-1-1 0,1 1 0,-1-3 0,0 0 72,-1-2 1,0-1-73,1-6 0,-1-1 0,1-5 0,1-3-302,-4 36 178,5-23-1164,4-20-5955,3-18 7243,1-15 0,0-8 0,0-7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6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22608,'2'-3'1961,"0"0"-1804,-2 3-112,0 0-202,45 42-1333,-26-26-3979,36 31 5469,-37-40 0,-7-4 0,-2-3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6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22687,'2'-4'683,"-1"1"-683,-1 3-123,53 12-2455,-11-6-7253,48 10 9213,-23-8 0,-30-4 0,-7 0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25151,'-30'49'594,"0"0"0,-18 32-504,47-57-90,3-8-11,4-8-68,6-5 79,6-2 23,7-9-12,4-7 0,3-11 0,-2-2-11,-5 2 0,-7 5 0,-7 10 0,-5 5 0,-3 4 23,-2 8 22,-1 5-1,0 9-32,0 6-12,0 0 0,1-4-168,2-5-920,2-5-2183,9-5-6560,8-4 8840,13-16 0,-14 9 1,2-9-1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7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15 20849,'1'-8'2599,"0"2"-2319,-1 6 326,0 0-237,-14 59-55,7-34-68,-9 44-212,10-53-34,4-6-56,1-6 56,1-2 22,9-3 1,7-8-23,9-2-11,4-6-23,-4 4 0,-6 6 23,-6 4 11,-2 3 11,-5 5 23,1 3-34,-3 4 0,1 0 0,-1-3-325,-2-4-795,1-2-2007,1-2-6704,1-1 9423,4-7 0,-4 5 1,1-5-1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22126,'0'-3'2219,"0"1"-1133,0 2-894,0 63-103,-3-27-78,-2 54-11,-3-44-549,-2-2-2297,-1-6-6985,-1-5 9280,1-5 0,4-13 0,2-5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21387,'52'-13'-1547,"-17"4"1,-22 8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19527,'9'-8'4874,"-1"1"-4168,-8 7 1042,0 0-1569,0 4-78,0 7-90,0 6-11,0 8-11,0 1-359,2-1-638,5-1-965,7-7-4447,6-2 6420,6-9 0,-12-2 0,-1-4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12 21600,'-5'-7'4023,"1"2"-3363,4 5 102,0 0-627,-42 35-57,29-16-55,-30 29-23,41-26 0,2-2-56,0-3-404,6-2-660,2-7-1950,7-3 3070,1-4 0,-6-1 0,-1 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8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24849,'-24'51'633,"-1"0"0,-18 38-364,25-50-112,4-6-90,6-7-67,4-9-33,3-9 33,1-5-34,10-8 34,4-7-179,10-9 168,0-6-12,-1 3 46,-5 3-46,-3 7 46,-4 4-23,-1 6 44,-1 2 113,0 2 78,-3 2 12,0 6 0,-2 7-12,-3 8-101,0 3-33,-1 2-78,0-4-23,0-2-90,0-5-728,0-4-1445,0-6-7568,0-3 9162,4-3 1,-3-1-1,3 0 1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25521,'-27'73'-157,"5"-15"-1815,21-52-7859,1-3 9610,0-2 1,0-1 0,0 0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9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5 22350,'-2'-2'2275,"0"0"-1995,2 2-246,0 0-34,-34 23-616,22-13-1525,-27 16-7081,31-20 9222,1-3 0,3-1 0,1-2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9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7694,'0'0'0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0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7694,'0'0'0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6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20 24927,'-11'1'976,"2"0"-540,9-1 147,13 0-247,2 0-44,13-1-68,2-2-79,2-1-55,0 0-68,0 1-11,-4 0-11,-4 1-11,-5 1-224,-6 1-662,-5 0-279,-5 0-617,-1 0-2723,-2 0 4516,0 4 0,0-2 0,-1 2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22586,'-2'1'2442,"1"-1"-1847,1 0-506,-23 33-44,12-18-45,-18 25-22,19-27-450,1-2-738,2-4-1344,2-2-2679,2-2 5233,2-2 0,-1 0 0,2-1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20445,'3'-5'3451,"1"0"-3013,1 12-281,1 1-57,3 6-66,-4 0-34,1-2-617,-1-2-2105,1-3-7109,2-2 9423,0-1 0,-3-3 0,0 0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7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23191,'0'-1'2924,"0"-1"-2442,0 2-1210,5 13-1155,-3-8-5008,3 11 6891,-3-8 0,-2-4 0,0 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17330,'3'-3'4606,"-2"1"-3900,-1 2 403,0 0-672,2-2 123,-1 3-157,3 2-134,-2 5-134,1 4 45,1 1 32,-2-1-55,1 0-34,-1-2-22,0-1-34,0-2 12,0-1-34,1-2 11,-2-1 0,2 0-23,-2-2-33,1 0 0,0 0-22,0 1 11,0 0-1,1 1-21,1-1-57,0-1-212,5 0-393,2 0-705,7-1-2466,5-7 3866,7-2 0,-13 1 0,-2 0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9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26160,'65'-8'829,"-8"0"-807,-30 4-22,-3-2-44,-1 0-998,-3 0-1076,-4 0-7713,-2 1 9591,-4 2 0,-5 2 0,-3 1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0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24157,'-42'51'90,"7"-8"631,27-34-1572,0-1-1014,2-2-4220,1-3 6124,2-1 1,2-2 0,1 0-1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0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21544,'2'-2'3551,"0"1"-2654,-2 1-830,20 23-67,-12-13-11,15 19-583,-17-18-1255,-2 1-6151,-1-2 8000,1-1 0,-3-4 0,1-3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27550,'2'52'-886,"0"-5"-2598,0-23 3484,1 1 0,-1-12 0,1-2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27930,'23'-6'741,"1"1"-741,1 5 0,-1 0 0,0 0 0,-1 0-584,-1 1-895,-2 1-1490,-3 2 2969,-4 1 0,-6-2 0,-3 0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1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26698,'-48'52'-504,"6"-1"-1054,31-34-2308,0 3 3866,5-11 0,3-4 0,3-3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1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21835,'7'-5'3496,"-1"2"-3193,-6 3-102,0 0-201,16 30-448,-10-16-1300,13 23-6544,-13-24 8292,0-4 0,-2-3 0,0-3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25712,'-1'59'-460,"0"-9"-2420,1-34 2880,0-2 0,0-7 0,0-2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26115,'22'-1'941,"-2"0"-828,-6 1-102,-1 0-11,-3 0-22,0 0-965,-3 1-1377,-2 1-7467,-3 3 7770,-1 3 1,-1-3 0,0 0-1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4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15 26541,'-4'-1'740,"0"2"-662,0 5 45,-1 4-11,0 4 12,0 3-35,2-1 1,0 2-1,0 0-10,1 0-34,0 2-12,1-1 1,0 0-23,1-3 0,0 0-11,1-4 0,3-1 11,2-2 1,3-2-1,3-2 11,1-1 12,2-2 22,1-1 56,0-1 22,0-1-54,2-2-80,-2 0 0,6-1 0,-8 2 0,2 1 0,-9 1 0,-2-1 0,0 1 0,-2-1 0,-1-1 0,0-3 0,1-8 0,-1 0 0,2-7 0,-2 1 0,0-2 0,0-2 0,-1-1 0,0-1 0,0-5 0,1 12 0,-2-3 0,1 13 0,-1 3 0,0 1-752,0 1-816,0 1-2511,-2 1 4079,-4 1 0,3 0 0,-3 0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4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26575,'82'1'-2219,"-18"-5"-5311,-13-9 7530,-16-4 0,-15 8 0,-6 0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4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27090,'-33'52'157,"3"-4"-157,16-23-258,-1 2-828,-2-3-1929,0-1 3015,0-3 0,8-9 0,1-4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5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27964,'53'17'78,"-8"-3"-458,-32-7-898,-2-1-1165,-2-3 2443,-2 0 0,-3-1 0,-1-2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6 22866,'0'-3'3933,"0"1"-3418,0 2-246,0 0-224,-7 44-45,3-22-370,-5 35-1176,5-34-5166,1-3 6712,3-2 0,-1-8 0,1-2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6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22 24076,'-8'4'347,"-2"2"-212,2 6-46,-2 3 12,1 1-45,0 0-22,1 2 11,1 0 22,1-1 45,3-3 33,1-3-77,2-2-1,0-2 22,2-2 1,3 1 12,5-1 10,4 0 0,3-1-12,2 0-21,-1-1-12,0-1-22,-2-1-34,-1-1 11,-2 0 1,-1 1-1,-2-1-11,-1 0 12,-3 1-1,-1-1 124,-1 1-1,-3-1 102,1 0-1,-1-1 12,1-5-90,0-2-22,1-7-12,1-3-78,1-3 68,3-10-102,-1 7 0,0-4-10,-3 12-12,-3 5-34,0 3-459,-1 2-527,0 0-5792,0-5 6812,0 6 0,0-2 0,0 6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6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27000,'22'0'214,"-1"1"-203,-3-1-11,4 1-303,2-1-604,3-2-1335,0-4-7589,2-5 9008,0-8 1,-12 8 0,-3 1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7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25802,'-59'76'168,"13"-18"-1009,18-13-1220,11-17-6411,1-2 8472,1-4 0,7-10 0,3-4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22664,'4'-3'3239,"0"1"-2657,-4 2-481,0 0-56,36 20-45,-20-12-56,27 15-987,-30-19-1601,-1-2 2644,-1-1 0,-5-1 0,-1 0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7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23941,'3'-3'2163,"1"0"-2040,-4 3-89,0 0-34,37-1-650,-23-1-1692,30-3-7489,-33 0 9176,-1-1 1,-5 2 0,-2 1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7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 23852,'-4'-1'2163,"0"0"-1794,-7 42-55,5-15-68,-10 36-190,7-27-56,1 1-11,0-5-863,3-3-2095,1-5 2969,2-4 0,0-9 0,2-4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7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26631,'-7'64'369,"-1"-4"-369,-1-20-11,1-3-650,1-3-1165,2-5-8005,3-6 9669,1-5 1,1-9-1,0-3 1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8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11 27011,'-17'68'707,"3"-9"-562,14-35-33,6-4 23,4-7-68,7-6 56,3-4-33,1-7-1,0-6-33,-3-5-22,-4-7-23,-3-3-11,-4-2-168,-3 0-347,-2 2-841,-2 2-1759,-2 9 3115,-6 5 0,4 6 0,-4 3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8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27942,'-1'49'-5570,"0"-9"5570,-2-29 0,1-5 0,2-2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8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25869,'9'42'-740,"-3"-7"-997,-5-23-4952,-1-1 6689,-5 0 0,4-4 0,-3-2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8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28671,'69'9'0,"0"-2"0,-9-7 0,0 0 0,3 0 0,4 0 0,7 3 0,7 4-1839,1 4-5747,-9 5 7586,-13 4 0,-29-9 0,-12-1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09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26328,'52'-15'781,"-1"-1"0,19-2 0,7 1-781,-8 3 0,5 0 0,4 1-1496,17-1 1,4 2 0,5 0 1495,-16 4 0,4 1 0,1 1 0,3 1 0,-13 1 0,2 1 0,1 0 0,1 1 0,2 0 0,6 1 0,2 1 0,0 1 0,2 0 0,0 1-280,-11 0 1,0 0 0,1 1-1,0 0 1,1 1 0,0 0 279,4 1 0,0 0 0,1 1 0,1 0 0,-1 0 0,1 0-108,1 2 1,0-1-1,1 1 1,0 0-1,-1 1 1,0-1 107,-1 1 0,0 0 0,-1 0 0,0 1 0,0 0 0,-2-1-190,-3 1 1,-1 0-1,-1 0 1,-1 0-1,0 0 1,-2 0-27,7 1 1,0 0 0,-2 0 0,-1 0-1,-4 0-1875,8 1 0,-2 0 0,-4 0 1,-4-1 2090,7 0 0,-4-1 0,-10-1 0,-8 0 0,-10-2 0,9-2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200 414 28457,'-20'-14'214,"5"-6"-214,20-16 0,3-4 0,4-3 0,-1 0 0,0 3 0,-4 2 0,-2 6 0,-2 7 0,-2 8 0,0 8 0,-2 5 0,-9 4 0,-6 10 0,-13 6 0,-2 7 0,-3 2 0,5-2 0,3-2 0,6-5 0,5-2 0,5-6 0,5-2 0,3-1 0,31-3 0,1 0 0,28-1 0,-7-3 0,-1-2 0,-4-2 0,0-4 0,-19 2 0,-4-3 0,-17 2 0,-5-4 0,-10-2 0,-3-3 0,-11-1 0,0-1 0,1 1 0,2 0-35,6 2-8480,-4 0 8515,4 8 0,3 2 0,5 6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2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65 23796,'-3'-5'2241,"1"1"-1894,2 4 90,0 0-280,-6 48-79,2-19 12,-4 40 11,3-34 34,1-3-12,0-6 56,-1-6 45,-1-6 11,-1-6-33,-1-4-101,1-3-68,1-10-33,3-6 0,1-16 23,9-9 10,5-6 1,8-2 22,3 2-10,0 6-46,-1 9 0,5 9 0,-5 11 0,7 8 0,-7 13 0,0 7 0,-3 7 0,-7 3 0,-5 3 0,-18 17 0,-8-10 0,-15 11 0,1-19-304,1-4-737,6-8-483,7-6-1703,10-6-6604,6-4 9602,12-7 0,-5 5 0,5-5 1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3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 21902,'1'-4'3619,"0"0"-3103,-1 4-1,0 0-123,-14 15-89,6-3-68,-10 14-89,12-9-23,4-2-67,1-5-56,2-3 11,5-5 34,4-1-11,4-7-23,3-3 11,-1-7-22,-1-2 0,-3 1 0,-4 2 12,-2 4-12,-2 4 0,-2 3-12,0 3 12,0 1-11,0 4 11,2 3-22,3 4-12,0 2-4131,3-2 2866,2-2-1536,4-5 2835,4-2 0,-7-2 0,-1 0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25 22059,'-6'-4'3428,"2"0"-2833,4 4 189,0 0-504,-33-7-112,24 5-168,-25-5 23,34 11-1,3 5 1,4 5-23,3 3 44,4 1 57,-2-1 190,-3 2 124,-5-1-57,-1 1-278,-3 0-80,-3-1 0,-4 2 0,-4-1 0,-5 1 0,0-2 0,1-3-438,4-5-1276,4-5-1569,3-3 3283,4-4 0,0 2 0,0-1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27023,'-9'74'605,"1"-9"-605,1-33-67,1-4-1020,0-4-1165,0-5-7579,2-3 9053,1-6 0,2-5 0,1-3 1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3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25735,'50'-1'-2757,"-8"4"-1669,-26 8 4426,-2 0 0,-6-5 0,-2-1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14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68 21577,'7'2'3115,"-2"-1"-2611,-5-1-168,0 0-89,-14 36-56,10-22 167,-10 27 34,17-31-67,3-4-22,6-2-157,3-4-57,1-2-55,0-4 33,-4-6-33,-3-5-12,-5-3-22,-2-1-78,-5-1-426,-3 1-404,-4 0-515,-4 4-1771,-1 4 3194,-3 7 0,8 2 0,1 4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0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20255,'-3'0'3193,"1"0"-2150,2 0-483,-2 21-79,-1-5-200,-3 20-113,-2-8-101,-3 3-44,-2 3-23,-2 1-437,0 2-1189,1-1-8205,1-1 9532,2-5 1,5-13-1,3-6 1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431 1 25532,'-72'4'1143,"6"6"-896,29 15 11,0 4-34,5 6 0,1 1-11,4 4-45,0 2-67,2 3 89,2 1-100,2 1-46,5-2-44,7 0 0,3-4-22,4-7-381,7-7-617,6-11-549,11-7-2341,10-6 3910,5-7 0,-14 3 0,-6-3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27561,'-47'51'313,"9"-6"-279,33-20-34,4-5-56,1-8-134,7-6-146,4-6 179,8-11-68,5-8-55,1-8 191,-1-1 77,-6 6 24,-5 7-12,-6 8 22,-3 5 45,-4 1 56,0 7-78,0 4-22,0 7-23,0 3-23,0 0-817,-2-1-1121,1-2-5389,-1-4 7350,2-5 0,0-3 0,0-4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1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25679,'-23'60'728,"5"-9"-672,16-35-34,0-5-22,2-5 0,0-4 56,2-2 134,4 0-44,2-4-56,5-2-34,1-4-23,-1 0-10,-1 2-23,-2 3 11,-2 3-11,0 2 90,-1 7 0,-1 4-23,-1 7-45,-2 3-11,-1-2-11,-1-3-247,0-4-581,0-6-1301,0-2-7702,2-4 7736,4-9 1,-4 7 0,2-7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1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26653,'-1'77'179,"-2"-9"-806,-1-33-1479,-1-5-7725,0-5 9425,1-3 1,1-11 0,2-3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24659,'0'-4'896,"0"0"-1008,0 4-3037,0 0-2016,38-16 5165,-18 11 0,21-10 0,-31 13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2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26709,'1'26'224,"-2"0"-773,-1-7-807,-1-1-1400,3-2-7075,-1-3 9658,4-5 0,-2-3 1,2-4-1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2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9 28524,'-45'-6'147,"7"4"-147,29 14 0,3 2 0,1 2-13,3 2-860,2 1-774,3 0-2141,6-4 3788,6-2 0,-5-7 0,0-2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51 23191,'-1'-4'2980,"0"0"-2554,1 4 291,0 0-403,-26 19-135,19-8 0,-19 15-55,27-15-57,5-2 0,3-4 0,5-2-11,0-2 0,-1-3 56,-3-4-67,-4-4 11,-3-6-56,-2-1-134,-4-1-583,-2-1-471,-4 4-1378,0 3 2566,0 5 0,4 3 0,2 3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3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27919,'46'43'752,"-8"5"-752,-33 7 0,-1 4 0,-4 3 0,0-2 0,-4 2-270,-3-2-951,-3-1-1300,-1-3 2521,-4-6 0,8-22 0,-1-10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7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838 10 25342,'-89'-10'1714,"0"15"-1321,17 18-147,-10 23-1263,36-18 1,0 3 1077,-2 4 1,1 1 106,-1 3 0,3 1 0,3 1 0,3 1-140,4 0 1,5 1 322,-14 45-351,19 4 0,14 6 0,11-48 0,3 1 0,2 0 0,3-1 0,17 43 0,16-16 0,16-21 0,19-27 0,22-26-2019,-39-14 0,1-6 1010,6-4 1,1-4-2074,5-6 1,-1-3 3052,2 1 0,-5 1 1,11-6-1,-20 12 1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8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26205,'18'49'822,"-1"0"0,-1 1 0,-3 0-822,-3 37 0,-4 10 0,-4-47 0,-2 1 0,-1-1 0,-1 0-275,-5 48 275,-4-4 0,-4-8 0,-1-5 0,-1-9 0,0-8 0,-1-10-1289,1-11-1198,0-10-7344,0-8 9271,0-7 1,7-9 0,2-2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2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25342,'34'1'3148,"19"8"-3058,-1-2 1,6 1-1235,11 2 0,4 1 1144,15-1 0,5 0 0,-24-4 0,3-2 0,1 1 0,5-1 0,2-1 0,1 0-461,3-1 1,1-1 0,1 1 460,0-2 0,0 1 0,0-1 0,-1-1 0,-2-1 0,0 0 0,-5 0 0,-1 0 0,-1-1 0,-6 0 0,-1 0 0,-2 0 0,24-1 0,-3 1-163,-10 1 0,-2 1-805,-9 0 0,-2 1-3948,-10 1 1,-4 3 4762,30 6 0,-40-3 0,-19 3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1018 22361,'-2'3'2936,"0"-1"-2667,2-2-100,0 0-113,26-72-28,-6 27 0,1-4-17,4-16 0,0-2-214,2 0 1,-2 2 319,-10 16 1,-2 1 22,-1-3 0,-1 0-12,-2 1 1,0 0 39,6-43 56,-2 12 1,-3 23-34,-2 20-12,-5 21-45,1 10-78,0 11 202,8 18 134,4 17-279,6 28-113,0 17-578,-3 12 578,-11-45 0,-2 0-1519,-1 1 1,-1 0 1518,-2 0 0,0-2 0,0 49-141,-2-7-129,0-10-1108,-5-7-1087,-4-10-7366,-9-6 8834,-7-10 1,10-21 0,0-11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6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25342,'89'-19'-2689,"-5"1"-4337,-29 8 7026,0 1 0,-25 3 0,-6 2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7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12 22676,'0'-6'2744,"0"1"-2418,0 5-1,0 0-225,-19 38 35,4-4 10,-17 34-33,10-18-67,6-6-45,3-10-11,7-8-67,3-11 10,3-7 46,6-7 22,9-16 34,10-6-23,11-15 0,-2 2-11,-1 5 11,-10 11-11,-6 9 0,-7 6 45,1 12 22,-1 9-44,-1 15-12,-3 6-11,-2 4-459,-2-6-1671,0-7-6228,1-12 8358,2-8 0,-2-7 0,0-3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25499,'-13'67'410,"0"1"1,1-2 0,3-4-131,3 28-871,0 3 659,1-2-68,-2-10-34,1-12-751,-4-15-1388,-1-13-6258,-4-10 8431,-3-8 0,7-11 0,1-5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7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22933,'2'-9'2802,"0"2"-2601,-2 7-167,0 0-461,55-30-827,-27 18-931,42-22-2947,-42 26 5132,-2-1 0,-12 5 0,-2-1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7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25701,'1'57'258,"-2"-5"-258,0-20-427,-2-3-1119,2-7-4550,2-4 6096,12-9 0,-9-4 0,9-5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7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26395,'-48'78'616,"7"-13"-582,34-41-34,3-5 0,2 2-11,2-2-852,0-1-1187,0-1-4785,6-5 6835,3 2 0,-1-9 0,-1 0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8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12 23314,'-2'-6'2376,"0"1"-2074,2 5 124,0 0-169,-28 56-100,20-30-56,-20 43 22,27-47 57,1-6-23,0-3-135,2-8-22,4-2 34,3-3-12,6-7-11,1-6 1,0-7-12,-1-5 0,-3 3-12,-2 3 12,-4 8 0,-3 5 0,-2 5 0,-1 1 12,0 8-1,0 4-11,0 8-303,0 0-952,0-3-1792,1-2 3047,3-5 0,-2-4 0,2-3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8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25308,'51'1'-2267,"-9"5"1,-35-3 0,-3 3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26048,'-7'3'2263,"1"-1"-2117,6-2-90,0 0-56,19 4-403,-6-3-684,16 3-773,-14-4-4101,-2 0 5961,-4 0 0,-5 0 0,-2 0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9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27606,'98'-8'246,"-12"1"-246,-52 7 0,-5 0-202,-5 0-616,-6 0-594,-2 0-2408,-1-4 3820,-4-1 0,-3 1 0,-6 1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3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22956,'-7'0'2386,"1"0"-2049,6 0 178,0 0-291,-50 45 78,32-22 1,-36 36-45,46-35-1,4-1 23,2 0 12,1-2-35,1 1-10,0-4-190,6-2-57,3-4 0,7-4 0,6-3 0,4-3 0,4-2 0,6 0 0,0-3-629,0-2-558,-5-2-942,-5 0-3978,-8 4 6107,-7 1 0,-5 2 0,-4 0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0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28671,'61'10'0,"1"-1"0,34 4 0,-25-7 0,-21-5 0,0-1 0,-1-5 0,-8-3-707,-3-6-1859,-6-6-7265,0-3 8644,0-5 1,-13 11-1,-4 3 1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5 25073,'-6'-3'2544,"1"1"-2499,5 2-45,-49 69 0,25-32-264,-7 9 1,0 1-981,8-4-1075,4-3-6612,-1-3 8931,2-7 0,7-14 0,2-5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0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23796,'1'-5'1950,"0"1"-1502,-1 4-34,0 0-313,35 8-56,-17-3-45,28 5-235,-26-6-953,3-2-1568,5-2-7075,6-4 8462,5-5 0,-17 3 0,-2-2 1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12 25107,'-1'-7'2005,"0"2"-1747,1 5-101,0 0 67,-29 65-134,16-29-68,-23 54-22,25-45 0,1-2-358,2-7-1323,3-6-4729,2-10 6410,2-8 0,1-6 0,0-4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1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23695,'0'-5'2600,"0"1"-2343,0 4-167,61-3-12,-31 2-67,47-2 1,-50 3-12,-5 0-516,-5 0-481,-3 0-1210,-2 0-5121,0-3 7328,0-3 0,-6 2 0,0-1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1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28367,'-37'80'304,"8"-9"-304,25-43 0,0 2 0,0 0 0,0 0 0,-1-5 0,3-4 0,-1-3 0,3-4 0,-1-1 0,1-3 0,0-1 0,0-3 0,3-2 0,4-2 0,5-1 0,5-1-35,1-2-603,2-5-259,2-1-357,-5-6-741,0 4-3865,-4-2 5860,0 0 0,-5 6 0,-1 0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28671,'4'26'0,"-5"-2"0,-5 30 0,-6-11-718,0-2-1299,-3-4-7003,2-3 9020,3-8 0,4-11 0,3-6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1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28244,'73'-18'-2229,"-15"4"-1032,-47 14 3261,-6 0 0,-4 0 0,-1 0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18138,'-2'-2'4795,"1"1"-2229,1 1-2185,-1-5-90,1 4-111,0-3-68,-1 4-56,1 0-90,4 0-660,4 0-718,7 0-1984,2 0 3396,3 0 0,-9 0 0,-2 0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53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25095,'0'1'460,"0"5"-438,-2 11-22,-1 5 22,-3 0-10,-1 1-12,0-4 112,1-5 247,1-5 66,3-5-44,1-3 113,1-1-293,0-4-190,-1-2-11,1-7 0,-1-3-22,1 0-101,-1 1-975,1 3-953,0 2-7780,0 3 9151,3 4 0,-3 1 1,3 2-1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39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26675,'67'-22'1356,"-6"4"-1221,-25 9-68,2 2-34,0 1-33,1 1-11,-2 2-11,-2 2-258,-5 0-493,-5 1-605,-9 0-1424,-6 0-7029,-6 0 9134,-4 5 1,-1-4 0,-1 3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23471,'-5'0'2297,"2"0"-2039,3 0-146,0 0-90,-34 32 1,21-15-23,-26 25 0,28-24-482,1 0-885,0-2-2130,1 0 3497,1-2 0,3-7 0,2-2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0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21566,'0'6'2790,"0"-1"-2599,0-5-124,6 34-67,2-20 0,5 27-874,1-30-2880,0-3 3754,1-4 0,-6-3 0,-2-1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0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23594,'0'-2'1804,"0"1"-1614,0 1-190,3 36-817,-1-18-1615,2 29-7399,-4-30 8851,0-1 1,0-8 0,0-3-1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23012,'-2'0'996,"1"0"-1567,1 0-2421,35 7-6839,-23-1 8753,25 7 1,-33-9 0,-3 0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19 21588,'-4'0'3272,"1"0"-2891,3 0 269,0 0-381,-24 28-22,15-14-102,-19 23-44,23-19 0,3 0-23,0 3 12,2 0-12,1-1 80,2-2-35,1-1 11,2-3-33,2-3 45,-1-2 33,0-2 11,0-3-22,-1 0-22,-1-1-34,2-2 45,-2 1-100,3-2-57,-1 1 0,2-1 0,0 2 0,3 0 0,0-1 0,1 1 0,1-2 0,-2 1 0,-1-1 0,-1 0 0,-2 0 0,2 0 0,-1 0 0,1 0 0,-2 0 0,0-1 0,-3 0 0,-1-1 0,-2 1 0,-2-1 0,1-3 0,0-2 0,1-5 0,0-2 0,1-4 0,0-4 0,0-2 0,0-3 0,-1-12 0,-1 9 0,-1-7 0,0 16 0,0 5 0,0 7 0,0 4 0,0 3 0,0 2-225,-1 0-4257,-10 0 4482,-1 2 0,-1-1 0,4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26866,'44'-15'415,"-2"3"-415,-13 8 0,1 0-23,-1 1-470,-1-1-627,-4 0-987,-1-1-6835,-2-1 8942,-2-1 0,-8 3 0,-3 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6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13 18966,'2'-4'4359,"0"1"-3720,-2 3 313,0 0-392,4-4 46,-3 3-147,3 3-134,-4 6-202,0 9-78,-6 2-45,-3 5-79,-8 1-581,-2 2-551,-1-1-436,2-3-1244,4-6-4975,5-6 7866,3-7 0,4-2 0,2-2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6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26115,'54'15'112,"-10"-3"-112,-33-2-246,0-2-1144,-2-2-2901,2-2 4291,1-2 0,-5-2 0,0 0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6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25847,'0'55'123,"0"-6"-123,0-24-258,0-2-1479,0-2-8094,0-2 9218,2-5 1,-1-6-1,0-4 1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6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25802,'48'-13'179,"-7"1"-336,-26 12-1008,-4-1-1726,-1 1-6940,-3 0 8280,-3 0 0,-2 0 1,-1 0-1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26619,'-31'56'662,"6"-6"-517,22-25-44,2-1 34,1-1-68,1-2 22,3-2-77,2-4-12,3-3 0,-1-4-135,1-3-773,3-3-952,3-4-5401,4-6 7261,1-5 0,-8 4 0,-2 0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7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14 24323,'0'-7'2218,"0"1"-1994,0 6-157,0 0-67,0 45-11,-2-22-146,0 36-1400,-2-34-5289,-1-4 6846,-3-2 0,4-9 0,0-3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8:47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25342,'57'-3'-2174,"-8"0"2174,-28 3 0,-10 0 0,-2 0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3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2738 321 25140,'-52'-45'220,"0"0"1,-3 1 0,-2 5 75,1 11 1,-2 5-809,-7-1 0,-4 3 658,-6 4 0,-3 4 61,-6 4 0,-4 2-50,-6 2 0,-3 4-620,29 4 1,-2 3-1,0 1 485,-2 1 1,-2 1-1,0 3 0,-1 4 1,0 3-1,1 2 0,-2 3 1,0 2 0,2 2-633,0 4 1,1 3 0,2 2 668,2 3 1,1 3 0,3 3-8,3 2 1,3 3 0,3 3-53,6 0 0,4 3 0,4 2-193,7 0 0,4 2 0,4 1 193,-1 28 0,10 2 0,12-5 0,12-2 0,13-7 0,12-4 0,12-8 0,12-7-651,16-5 0,11-8 651,-18-17 0,4-5 0,4-1 0,5-2 0,4-2 0,7-3-81,-14-6 1,7-1 0,3-3 0,-2 0-1,-4-2 81,0-1 0,-4-1 0,0-2 0,3-1 0,18 0 0,4-2 0,-1-3 0,-10-2 0,-11-4 0,-6-3 0,-4-1 657,24-10 1,-7-4-658,-15 0 0,-7-4 0,-15-1 0,-8-5 0,4-41 0,-35-13 0,-39 13 0,-13-2 0,7 13 0,-6 0-74,-1 5 1,-7-2 0,0 3 73,-15-12 0,-3 4 0,20 23 0,-3 0 0,0 2-277,-2 2 1,-2 0-1,0 3-183,-2 1 1,-1 3 0,-1 2-606,-27-11 1,-5 7 1064,12 18 0,-5 4 0,10 2 0,16 0 0,4 4 0,-14 8 0,-1-1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28671,'-3'84'0,"0"1"0,-2 0 0,-2-2-396,-2-15 0,-2-1 396,-1 6 0,0 1-492,-1 3 1,0 0 491,1-1 0,2-1 0,0-1 0,1-1 0,2-5 0,1-2 0,3-4 0,1-3-2058,0-6 1,1-3 2057,2 35 0,-1-41 0,1-14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2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1304 22732,'-2'4'3092,"0"-1"-2173,2-3-437,32-58-146,-5 7-224,1-2 0,1-4-225,-7 9 0,-1 0 219,0-5 1,-1-1-29,-1-3 1,-1-2-279,0-2 0,-1-1 262,-1-1 0,-2 0-62,1-2 0,0 1 0,-2 3 0,0 2 0,-2 4 0,1 3 0,7-29 0,-4 29 0,-4 27 0,-1 16 0,4 22 0,3 18 0,7 28 0,2 27 0,-12-35 0,0 1 178,-1 6 1,-1 0-179,0 2 0,-1 0 89,-2 0 1,-1 0-90,0-4 0,-1 2 0,-2 16 0,-2 0 0,0-21 0,-3-2-404,-4 13 0,-4-4-2386,-13 11 2790,-18-8 0,17-29 0,0-10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2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1 188 27762,'54'-28'-67,"0"0"0,-2 1 0,-2 4-1457,16 1-1949,4-1 3473,3 4 0,-32 8 0,-8 4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3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26563,'-25'59'388,"1"1"1,1-5 0,3-6-120,1 3-225,5-12-44,5-13-44,5-14-1,3-8 45,9-14 33,8-9-10,11-9 22,2-2 134,-2 6 56,-8 8-56,-4 9-155,-5 4-24,0 2 0,-2 8 0,0 3 0,-1 9 0,-3 1-46,-2-2-1265,-1-3-1064,-1-7-7456,0-3 9442,5-8 1,-4 1 0,4-2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3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27056,'0'52'202,"0"-1"0,0 1 0,0-1-202,-4 33-23,-2 2-806,-4-7-1233,-1-7-4728,-1-11 6790,-1-10 0,6-25 0,0-8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1 175 28087,'41'-33'-219,"0"0"1,30-21-723,-37 42-449,-3 3-1141,-1 0-5167,-2 2 7698,1-2 0,-13 5 0,-2 0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3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27538,'2'48'325,"-3"0"-5985,-4-10 5615,-1 2 680,-1-2-2797,2-2-5875,2-8 8037,5-10 0,-1-8 0,2-7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27706,'-75'52'965,"11"-1"-965,45-13 0,2 2 0,6 0 0,3-3 0,6-4-237,0-4-1432,3-9-1625,12-7 3294,7-7 0,-3-5 0,-1-1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4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66 141 27326,'-39'58'672,"12"-13"-527,39-41 124,7-3-10,8-8-259,1-6 0,-3-8 0,-6-3 0,-7-2 0,-5 0 0,-5 0-1021,-2-2-2318,0 1 3339,2 1 0,-2 11 0,2 5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22810,'-7'2'3149,"1"0"-2041,6-2 439,0 0-1490,61 1-57,-21 2 0,54-1 0,-35 1 0,9-1 0,3-1 0,6-1 0,0 0 0,-1 0 0,-8 0 0,-12 0-629,-15 0-1174,-14 0-1088,-14 0 2891,-7 2 0,-5-2 0,-1 2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4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7 21286,'0'-3'3832,"0"-1"-3092,0 4 122,0 0-638,-40 47-112,17-20-67,-34 39-45,27-31-34,1-3-738,4-3-1615,5-5 2387,6-7 0,8-8 0,2-5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23773,'5'-1'2925,"-1"0"-2511,-4 1-122,67 10-202,-31 1-57,55 13-33,-50-2-78,-4 1-729,-4 0-661,-11-1-1412,-7-1 2880,-9-2 0,-4-8 0,-2-3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5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 23796,'-6'-1'2902,"1"0"-2241,5 1 482,0 0-974,60-1-169,-18 1 0,52-1 0,-37 1 0,-7 0 0,-11 0-225,-13 0-817,-10 0-616,-7-1-2343,-4-2 4001,-2 0 0,-2 0 0,-1 2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26239,'-14'78'392,"3"-9"-415,10-43-705,1-2-1144,0-6-6643,0-4 8515,7-7 0,-5-3 0,4-4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5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10 23202,'0'-5'3037,"0"1"-2365,0 4-134,0 0-516,0 58-22,-1-23 0,-3 45-516,-1-41-1008,-1-6-3417,-1-9 4941,3-6 0,1-9 0,1-4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6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26507,'71'-17'964,"-7"12"-717,-41 18-46,0 11-78,-2 3-55,-3 2-12,-2 1-45,-4-1 0,-2-3 0,-3-1 0,-2-3 23,-2-3 22,-2-1 45,-1-4 33,0-2-22,-7-2-88,-2-1-24,-9-1 0,-2 0 0,-4 0 0,0 0 0,-4 1 0,2 1 0,2-3 0,4 0 0,4-5-371,4-1-503,1-1-313,4 0-1144,2-2 2331,3 0 0,1-1 0,1 1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24076,'-11'2'2611,"2"-1"-1872,9-1 506,0 0-1245,33 0 0,-8 1 0,31 0 0,-14 0 0,5 0 0,1-1 0,-3 0 0,-5 1 0,-11 1 0,-9 2-1334,-10 2-1524,-6-2 2858,-3 2 0,-1-4 0,0 0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27314,'-31'85'482,"6"-13"-941,19-48-897,4-5-2902,1-7 4258,3-3 0,-2-5 0,2-1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7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28671,'11'70'0,"-2"-5"0,-18-28 0,-3 2 0,-9 1 0,0-5 0,-2-1-281,2-6-1355,-1-5-1121,5-4-7074,0-8 8669,4-3 1,6-5 0,3-2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7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28671,'74'2'0,"-7"4"0,-38 12 0,0 0 0,-2-1 0,-3-2 0,-3 0 0,-4-1-293,-2 0-995,-1-1-651,-4-2-2397,0-3 4336,-1-3 0,-4-2 0,-2-3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8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28490,'2'60'60,"0"0"0,-1-2 1,1-5-61,-2 13 0,0-5 0,0-10-1278,0-13-1826,0-11 3104,0-11 0,0-10 0,0-3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27258,'92'-20'751,"6"5"-751,-57 12-291,5 2-696,-28 1-1141,-7 0-7452,-6 4 9580,-3 1 0,-2 0 0,0-1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27101,'-18'50'523,"-1"-1"0,2 6 1,4-4-524,9-6 0,1 12 0,3-25 0,0-1 0,5-5 0,2-3 0,7-5 0,3-6 0,5-5 0,3-4 0,4-5-1559,3-9-1489,1-7 3048,-1-11 0,-14 11 0,-4 3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28076,'0'55'78,"-1"-1"1,-2 42-1603,-5-32-1412,0-19 2936,0 4 0,5-33 0,2-5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3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27023,'47'-20'44,"0"0"1,37-12-101,-44 27-829,5 4-1670,4 0 2555,3 1 0,-22 0 0,-4 0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25286,'47'0'-45,"-10"0"-1680,-30 0-8106,-5 2 9229,-1 4 1,-1-3 0,0 2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24681,'-1'3'3261,"0"-1"-2645,1-2-616,47 10 0,-24-7-359,39 8-660,-34-10-595,0-1-1882,1 0 3496,-6 4 0,-10-3 0,-5 3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 23740,'-10'-3'3070,"2"1"-2263,8 2-292,0 0-134,67 8-223,-26-1-158,54 6 0,-47-4 0,-6-4 0,-9 1 0,-7-2-360,-10 0-1096,-3-2-1256,-6-1-7119,0-1 8731,-4 0 0,0 0 0,-3 0 1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26810,'-43'40'93,"1"0"0,3-3 1,6-4-453,10-3-1243,4-4-3798,5-7 5400,5-3 0,3-9 0,3-2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27337,'39'39'44,"-1"0"1,26 28-874,-54-46-1322,-4-1-5906,-3-1 8057,-2 0 0,-1-8 0,0-2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23986,'0'-5'3059,"0"1"-2644,56-7-281,-23 5-134,44-8 0,-44 7-661,-6 3-695,-10-2-1153,-3 3-7319,-8 0 9828,0 2 0,-4 1 0,-1 0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22238,'-4'6'3429,"1"-1"-2902,-10 46-247,8-22-157,-10 41-101,12-39-22,1-4-806,1-4-1424,3-5-7601,8-6 9126,9-6 0,-6-4 0,2-2 1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3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24591,'-1'-5'1950,"0"1"-1670,1 4-168,0 0-11,-7 53-45,1-17-45,-5 45-11,2-32-179,0-1-1031,2-4-2118,0-6 3328,2-9 0,2-13 0,1-7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24611,'89'0'190,"-15"8"-111,-49 24 607,-6 3-574,-4 1 260,-3-1-204,-5-3 87,-3 0-131,-3-1 358,-1-3-325,-2-2-79,-6-4-22,-3-3-33,-7-4-23,1-3-45,-1-4-437,1-2-448,0-3-840,0-1-4001,0-2 5771,-2 0 0,8 0 0,3 0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4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23348,'4'-10'3866,"-2"2"-3150,56 3-301,-23 4-214,49-4-100,-41 5-77,-2 0-24,-7 0 0,-5 0-371,-7 2-659,-6 1-708,-5 3-4009,-6 2 5747,-2 1 0,-3-4 0,0 0 0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24222,'-6'1'2543,"1"0"-2308,-18 50-212,11-25-23,-18 41-437,20-41-1042,2-4-3743,4-4 5222,1-5 0,2-6 0,0-2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26082,'-18'98'-763,"-3"-4"-1914,8-62-7154,-4 3 9229,5-15 1,5-10 0,1-1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20053,'5'-3'4942,"-1"1"-4718,-4 2-124,0 0-77,51 17-23,-30-8-101,41 13-1434,-46-14-5445,-3-2 6980,-3-2 0,-6-2 0,-1-2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23000,'-8'0'2611,"1"0"-1995,7 0 258,0 0-627,22 0-113,-9 0-66,18 0-57,-16 3-11,-2-1-67,-3 4-729,-1-4-695,-4 0-1836,1-2 3327,-3 0 0,-1 0 0,-1 0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6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26048,'-6'52'73,"1"1"0,-5 40-73,4-51-527,1-1-873,0-4-1873,1-4-6558,1-5 8664,2-4 0,0-12 0,1-4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6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25387,'5'91'140,"-6"-37"0,-2-5-275,-2-3-1052,-4 13-3844,5-26 5031,3-4 0,0-14 0,1-5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74 25757,'-52'67'459,"11"-8"-414,41-30 33,8-3 90,2-5 34,10-8 56,1-6-23,5-8-11,1-13-44,0-8-80,-2-12-21,-5-4-68,-5-1-11,-5 2-45,-6 1-481,-2 6-584,-2 7-1198,-5 9-7523,-5 6 7770,-8 15 1,6-5 0,0 7-1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23415,'-3'0'3025,"1"0"-8204,2 0 5179,0 60 1118,0-35-2731,0 45-2637,0-54 4250,0-6 0,0-6 0,0-2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7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21913,'1'-4'4023,"0"1"-3888,-1 3-124,0 0-11,5 58-718,-4-32-1511,4 45-7602,-5-48 9675,0-2 0,0-9 0,0-3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47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28671,'75'1'0,"-1"1"0,-12 0 0,1 1 0,13 1 0,0 2-539,-18-1 0,-1 2 539,0 0 0,0 1 0,-3 0 0,0 2 0,-1 0 0,1 1-841,0 0 1,0 1-1474,0 2 0,-1 0 2314,-1 0 0,-3 0 0,8 4 0,-17-3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3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3243 287 25073,'-47'-35'523,"1"1"0,-3 0 0,-2 4-383,3 8 0,-2 4-485,-8-2 1,-4 1 478,-8 1 1,-5 2-474,-7 2 1,-4 3 478,-10 2 0,-3 4-69,27 4 0,-1 1 0,-2 3-4,-4 4 0,-2 2 0,-1 3-395,-4 3 0,-1 2 1,0 4 331,-3 5 0,0 3 0,1 3-509,-2 4 0,1 2 1,2 4 504,1 2 0,2 3 0,2 3 0,3 1 0,3 3 0,2 2 0,6 0 0,3 3 0,3 2 0,6-2 0,4 2 0,4 2-36,5-2 1,5 2-1,4 1 36,-6 29 0,10 1-13,10-4 0,13-1 13,14-3 0,14-4 0,12-6 0,12-6 0,17-3 0,12-8 0,-16-22 0,3-3 0,3-3 0,8-1 0,3-3 0,2-2-214,5-2 1,3-3 0,0-3 213,5-3 0,1-3 0,0-2 0,3-1 0,1-2 0,0-4 0,1-4 0,0-3 0,-1-2 0,-2 0 0,0-1 0,3-5 43,-5-4 1,5-5 0,-1-1 0,-6-1-44,0-1 0,-6-1 0,2-4 0,-10 3 0,4-2 0,-4-3 0,-9 0 0,11-18 0,-14-3 0,-10 0 0,-8-4 108,-12 2 1,-9-8-109,-15-34 0,-14-5 0,-8 19 0,-8 0-84,0 6 1,-6-3-1,-4 5 84,-2 15 0,-4 5 0,-2 1 0,-4-2 0,-1 3 0,-3 2 0,-3 3 0,-1 3 0,-2 2 821,-27-13 0,-2 7-978,2 10-1,-1 7-699,7 11 0,0 6-1345,9 6 1,2 6 2201,7 11 0,5 2 0,-5-1 0,18 9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3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27785,'76'-15'295,"0"0"0,7 1 1,3 2-296,7 5 0,2 2-1197,-23 3 0,2 0 1,2 0 1196,6 1 0,1 0 0,2 0 0,4 2 0,2-1 0,0 2 0,3 0 0,2 2 0,-1 0 0,2 0 0,0 2 0,0 1 0,1 2 0,0 0 0,0 1 0,-3 2 0,1-1 0,-1 2 0,-3 0 0,0 0 0,-2 1-348,-6-1 1,-1 1-1,-3 1-874,-9-1 1,-1 0 0,-4 0 1221,19 8 0,-9-1 0,6 2 0,-33-3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49.0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26995,'83'7'491,"-32"-4"1,3-1-1,16-1 1,4 0-1,18-1 1,4 0-165,-22 0 1,3 0 0,0 0-1,7 0 1,1 0 0,0 1-43,4 1 1,0 0 0,-1 1-286,0 0 0,0 1 0,-1 1 0,-3 1 0,-1 1 0,-1 1 0,-7 0 0,-1 1 0,-3 1 0,22 4 0,-5 1 0,-17 0 0,-7 1 0,25 13-984,-42-5 0,-30-3 738,-36-2 0,10-10 0,-13-2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51.8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28171,'61'0'327,"0"0"1,6 0 0,2 0 163,6 0 1,2 0-1,10 2 1,4 0-1,6 3 1,4 2-271,-31-1 0,2 2 1,0 0-222,2 2 0,1 1 0,0 1 0,-1 0 0,0 0 0,0 1 0,-4 0 0,0-1 0,-2 1 0,26 4 0,-3 0 0,-10-3 0,-4 0-231,-9-2 1,-3-1-262,-9-3 0,-3-1 246,32 4 0,-40-7 0,-18-2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4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28177,'7'6'134,"7"-1"-324,22 0-650,7-3-393,4-2-784,0 0-4157,-7 0 6174,-5 0 0,-18 0 0,-5 0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4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77 24323,'-24'83'1927,"4"-12"-1502,11-38-145,3-10-77,2-10 166,3-7 90,0-4-134,1-7-146,0-11-78,0-9-67,0-13-23,2-2 0,4 0-11,6 3-381,9 4-885,7 4-1355,10 7 2621,5 8 0,-16 7 0,-6 5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28121,'90'-16'526,"-6"3"-502,-32 12-24,-2 1 0,-10 0-304,-7 0-704,-10 0-628,-7 2-1983,-7 3 3619,-5 4 0,-3-4 0,-1 1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5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26653,'-46'67'863,"10"-9"-549,36-40-46,3-1-122,5 0-68,7-3-22,5-2-22,4-4-23,3-4-11,1-2 0,1-2-381,-1 0-538,-1 0-728,0-3-2936,-3 0 4583,-6-3 0,-8 2 0,-5 2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28671,'42'27'0,"4"-6"0,2-19-1065,8-7-1076,5-5-3954,0-6 6095,-4-4 0,-25 10 0,-8 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5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28671,'-41'48'0,"1"0"0,3-4 0,5-3 0,2 3-729,3-4-538,-1-4-1309,-1-6-7255,0-5 8095,2-8 0,11-8 0,6-4 1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5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27316,'90'32'324,"-12"-3"-324,-42-13 416,-3-2-819,-2-1-441,-4-5-948,-1-3-2831,-4-4 4623,-2 0 0,-10-1 0,-3 0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6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27930,'74'-1'-369,"-12"1"-573,-44 1-794,-3 0-2970,-3 0 4706,-2-1 0,-6 0 0,-1 0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7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10 21409,'-8'0'4718,"1"0"-4304,7 0-89,-1-4-124,1 3-110,-1-3-47,1 4 12,7 0-33,4 0-1,9 0-22,3 0 0,1 3-22,-2 0-248,-3 2-480,-4-2-684,-5 0-1861,-4-3 3295,-3 1 0,-2-1 0,-1 0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8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26018,'-1'64'90,"-2"1"-68,-2-8 12,-3 5 556,-2 0-579,1 1-11,-2-2-11,2-5-673,-2-3-703,2-8-1963,4-8 3376,0-11 0,4-12 0,1-7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89 23773,'0'-4'2533,"0"1"-2231,0 3-22,0 0-201,-31 38-12,18-12-22,-21 31-1,29-24-9,3-4 21,2-7 89,8-5 236,4-7 56,9-4-213,5-4-45,3-2-88,2-8-91,1-2 0,-1-11 0,-2-1 0,-5-3 0,-5 0 0,-5-1 0,-4 1 0,-5-1 0,-2 1 0,-3 1 0,0 1 0,-4 1 0,-5 5-337,-6 4-391,-8 7-438,-4 3-1971,-5 10 3137,-2 9 0,15-6 0,3 4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9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23997,'5'0'3048,"-2"0"-2667,-3 0-112,0 0-213,0 54-56,-1-30-22,-1 39-707,-1-46-1142,-1-4-3967,2-6 5838,1-3 0,1-3 0,0-1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49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23840,'0'-2'2242,"0"0"-1906,0 2-336,-2 60-101,-2-34-975,-4 48-1961,-3-50 3037,-2-1 0,6-11 0,0-3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50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24446,'-6'0'2857,"1"0"-2207,5 0-180,0 0-222,68 5-248,-20-3 0,6 1 0,2 0 0,16-2 0,-1-1 0,-6 0 0,-7 0 0,10 0-573,-23 0-1354,5-3-3944,-28 2 5871,-9-2 0,-7 3 0,-4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58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50 22182,'-6'1'3564,"1"0"-8732,5-1 5527,62-5 1259,-30 3-1495,48-3 762,-48 3-885,-6 1 0,-3-1-425,-4 0-685,-2-1-1399,-1-3-2839,-1-1 5348,0-1 0,-6 3 0,-2 1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6:5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11 22238,'1'-6'3361,"0"1"-2889,-1 5 32,0 0-292,-24 48-10,11-14-45,-20 40-45,16-25-44,1-3 10,2-7 23,3-7-45,4-14 11,4-8 101,2-7 101,1-3-68,0-4-10,1-11-102,7-11-55,4-14-34,6-5 0,1-2-56,-2 6-482,-1 9-448,-4 9-784,-4 11-2522,-2 5 4292,-4 7 0,-1 1 0,-1 1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4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353 105 26373,'-51'-17'437,"-1"0"0,-40-11-224,46 34-34,6 4-56,9 8-111,10 5-1,9 5-11,7 5 0,3 4 0,8 2 0,9-2 0,12-6 11,13-7 11,7-13-10,1-4 88,-2-14 46,-6-7 11,-9-10 56,-8-10-101,-8-4-45,-6-2-21,-5 0-46,-3 1 0,-4 4 0,-5 5 0,-5 9-998,-11 6-123,8 9-1120,-2 3-3977,13 9 6218,3 6 0,2-3 0,0 2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4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 21297,'7'-5'3485,"-1"1"-2981,-6 4-11,0 0-381,-8 41 23,-1-16-1,-7 35-55,3-30-57,3-4-22,4-10 0,3-7 0,2-6 78,8-3-22,6-8 12,9-4-46,5-8 12,-2 2 22,-1 5 0,-3 5-12,-4 5 57,-2 1 78,-1 2-11,-2 8-66,0 2-13,-2 9-66,0 2-23,-3-1-202,0-1-3294,4 0-6335,2-9 9098,10-1 0,-11-8 0,2-1 1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87 27281,'-49'52'571,"9"-6"-459,42-19 112,8-3-22,5-6-146,11-8 0,3-6 22,2-8-11,1-10-43,-3-8-24,-6-11 0,-7 0 0,-8-2 0,-5 2 0,-3 2 0,-7 5-57,-6 6-772,-9 10-561,-1 5-985,2 4-4225,7 7 6600,6 4 0,5-1 0,3 0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27214,'11'26'291,"-3"6"-224,-12 13 123,-1-2-66,-2-7-68,3-8 33,1-13 34,2-7 45,1-6-56,0-2-33,0-6-57,5-5-22,0-5-470,4 0-561,-2 3-1143,-2 4-4190,2 1 6364,2 1 0,-3 3 0,0 1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28614,'13'41'-124,"-2"-4"-1130,-11-13-1693,-1-3 2947,0 1 0,-1-11 0,1-2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5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1 541 27158,'1'-55'504,"1"0"0,-1 1 1,2 2-505,6-19 0,0-2 0,0 10 0,-3 10 0,-1 20 0,-3 12 0,-1 14-1021,0 4-816,2 3-3340,2 0 5177,4 1 0,-4-1 0,0 1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5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23404,'-2'4'1983,"2"-1"-1983,0-3-3899,0 0 3899,44 44 0,-33-33 0,34 34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26575,'-11'75'-415,"2"-10"-1534,2-44-6411,2-2 8360,2-3 0,1-7 0,2-3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6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28513,'-44'28'158,"9"-6"-158,14 17 0,9-12 0,5-4 0,2 1-1009,3-1-717,2-3-2118,1 0 3844,7-5 0,-5-6 0,5-5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06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118 112 28602,'-25'38'69,"5"-1"-69,17-8 0,1-3 0,2-3 0,2-4 0,6-7 0,4-2 0,8-5 0,2-3 0,2-2 0,3-7 0,-4-6 0,0-9 0,-5-6 0,-5-3 0,-5-4 0,-5 0 0,-2-2 0,-7 4 0,-10 4-707,-11 7-962,-14 9-5592,-11 6 7261,-10 10 0,26-2 0,5 4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25420,'2'-1'2163,"0"0"-1771,-2 1-224,7 61-145,-1-24-23,5 49-202,-2-39-773,-2-4-1210,-3-2-7646,-2-3 8868,-7-3 1,4-17-1,-4-4 1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3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26922,'33'91'224,"9"-18"-224,16-49-23,8-13-257,4-6 34,-3-9 168,-9-7 78,-14-6 22,-11-6 56,-12-1 258,-8-3-10,-6-1-24,-4-1-44,-14 1-45,-10 0-101,-18 8-101,-13 5-11,-8 8-291,-4 9-763,-1 14-1623,2 7 2677,6 15 0,26-16 0,9-2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28671,'93'-12'0,"-4"0"0,-21 7 0,-2-2 0,-5-2 0,-11 0-13,-10 1-1499,-11-1-1255,-8 1 2767,-10 1 0,-5 2 0,-5 3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4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25028,'-39'82'1558,"9"-14"-998,29-46 180,5-6-102,4 0-491,6-2-147,6 2 0,3 0 0,3 0 0,2-1 0,3-1 0,4-5 0,2-3 0,4-4 0,1-4 0,0-7-505,-4-2-1456,-8-4-2544,-8 6 4505,-11 4 0,-6 4 0,-5 1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 28671,'52'10'-8,"0"1"0,15-4 0,-3-7-1392,16-14-68,-31 1 0,-2-2 1468,8-13 0,-27 11 0,-9 3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4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27482,'-39'45'104,"0"0"1,-2 4 0,6-3-721,4-1-628,-1 6-1445,13-23-7142,3-6 9594,3-7 0,5-7 0,3-4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5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23124,'0'-9'3607,"0"2"-3180,0 7 301,0 0-504,63 3-101,-30 3-90,51 4-21,-47 2-12,-3-3-381,-4-4-796,-2-3-1276,-1-2-7378,0-8 8846,0-3 0,-11 1 0,-5 1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5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25308,'-1'-1'2432,"0"0"-1501,1 1-931,21 13 0,-12-5 0,17 10 0,-18-8 0,-1-3-785,-2-2-874,1-2-1153,1-2-7019,5-9 8834,4-7 1,-6 4 0,0-2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5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28233,'-15'89'438,"-2"-5"-438,0-27 0,-1-2 0,3-8-270,2-7-1131,6-8-896,2-9-4863,3-9 7160,2-7 0,0-5 0,0-2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5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 25207,'0'-5'2376,"0"1"-1883,0 4 102,0 0-595,6 25 0,-5 1 0,5 26 0,-12-4 0,-1 0 0,-4-1 0,0-5 0,4-6 0,2-4-270,3-8-1355,1-7-873,1-8-4035,8-5 6533,7-4 0,-4 0 0,3 0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11 20703,'0'-6'4504,"0"1"-3853,0 5 1085,0 0-1153,-30 40-348,17-14-33,-22 35-145,29-24-57,3-1 0,3 0 0,1-4 0,6-6 0,3-6 0,8-10 0,3-5 0,4-5 0,0-11 0,2-6 0,-2-12 0,-2-4 0,-4-2 0,-6 0 0,-4 3 0,-5 4 0,-3 6-741,-8 7-1410,-4 7-7680,-11 5 9700,-3 12 1,9-7-1,4 7 1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6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24715,'-4'3'3137,"1"-1"-2487,3-2-481,-15 55-169,6-25 0,-11 43 0,10-41 0,3-5 0,2-4 0,1-5-181,2-4-1197,-1-3-1031,3-4-4404,-1-4 6813,2-2 0,-1-1 0,1 0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6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27561,'12'56'425,"-3"-7"-425,-9-22-313,0-4-416,0-2-324,0-2-605,-6-1-2970,-3 0 4628,-9-1 0,8-7 0,-1-3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6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28671,'57'-12'0,"1"0"0,-1 0 0,-1 2 0,36-3-523,-2 4 523,-2 4 0,-5 2 0,1 2 0,5 1-3934,4 0 3934,1 0 0,-4-3 510,-7 1-3232,-12-5-7109,-12 3 9086,-15 1 1,-21 2 0,-11 1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7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1452 28671,'16'-25'0,"18"-14"0,35-29 0,-25 23 0,2-4-973,6-7 0,2-2 973,1-6 0,0-1 0,0-2 0,-2 0 0,-4 0 0,-4-1 0,-4 5 0,-4 0 0,-6 5 0,-2 3 0,-6 6 0,-1 4 0,12-28 604,-8 17-604,-4 15 318,-3 7-318,1 7 0,-3 6 0,-1 7 1024,-4 5-1024,-3 4 0,-5 3 0,-2 2 0,-2 0 0,-4 0 0,-11 1 0,-14 4 0,-18 3 0,-12 2 0,-7 0 0,-6-1 0,1-2 0,2-1 0,-16-3 0,27-2 0,-11 0 0,33-1 0,8 0 0,7 0 0,10 0 0,6 0 0,4 0 0,11 7 0,34 30 0,9 2 0,-9-6 0,3 0-428,-1-5 1,1-2 427,5 2 0,2-1 0,2-1 0,1-1 0,0 0 0,0 0 0,-6-3 0,1 0-72,9 1 1,-3-2 71,15 3 0,3-5 0,-51-24 0,-13-12 0,-9-15 841,-22-19-841,-17-12 0,-27-11 0,6 19 0,-3 0 0,15 14 0,0 0-55,-12-10 0,2 4 55,-4-3 0,11 13 0,7 17 0,-2 10-1794,-4 23-4548,-10 15 6342,-4 26 0,24-21 0,8 0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9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1534 27516,'-2'-75'33,"0"0"1,1 7 0,0-4-1,1 5-27,3-3 0,-1 0-952,0-27 0,-3 1 963,-4 25 0,-2 2-6,-2-1 0,-3 1-5,-5 2 0,-3 1 10,-1 5 1,-2 2 340,-1 7 1,0 3-134,-23-31 22,7 22 289,9 21-455,12 15-80,10 13 0,6 5 1000,17 4-1000,20 0 0,38 3 0,-16 0 0,5 1-999,19 1 1,7 1 998,-19 0 0,4 0 0,1 0 0,8 1 0,1 0 0,1 1 0,6 0 0,1 2 0,1 0 0,2 0 0,1 1 0,0 1-831,3 0 1,1 0 0,0 1 830,-22-3 0,0 0 0,1 0 0,0 1 0,1 0 0,1-1 0,-1 2 0,1-1 0,0 0 0,0 1 0,-1 0 0,1 0 0,-2 1 0,0 0 0,0 0 0,-1 0 0,22 6 0,-1-1 0,-1 2 0,-5-1 0,0 1 0,-2 1-322,-4-1 1,-2 1 0,-1-1 321,-7 0 0,-1 0 0,-2-1 0,25 8 0,-3 0 0,-15-5 0,-3-1-170,-15-4 0,-4-1 170,32 6 979,-30-7-979,-19-7 2349,-17-4-2349,-12-3 1567,-7-1-1567,-4-1 714,0-5-714,-3-4 183,-4-4-183,-2 3 0,-6 4 0,-3 8 0,-5 21 0,-8 21 0,-2 32 0,16-25 0,1 3-427,0 9 1,1 3 426,1 6 0,2 3 0,1 4 0,0 2 0,1-1 0,1 0 0,0-2 0,0-1 0,-2-5 0,-1-3 0,0-7 0,-5-3 0,-15 5 0,-6-5-1348,-29 13-445,14-34 0,-4-8 1793,3-17 0,3-6 0,-10 1 0,5-5 0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7:19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28671,'82'-28'0,"-1"-1"0,-14 11 0,2 2 0,5 4 0,18 4 0,5 4 0,3 2-1326,-16-1 0,2 1 0,1 0 1,2 3 1325,4 2 0,2 3 0,1 1 0,0 0 0,-16 0 0,1 0 0,0 1 0,0 1 0,0 1 0,2 3 0,-1 1 0,1 2 0,-1 0 0,1 1-251,-2 1 0,1 1 0,-1 0 0,0 2 0,-1 0 251,-2 0 0,0 1 0,-1 0 0,-1 1 0,-1 0 0,15 6 0,-1 0 0,-2 1 0,-1-1 23,-7-1 0,-1 0 1,-2-1-1,-2 1-23,13 5 0,-2-1 0,-4 0-960,-12-5 0,-3 0 0,-5-1 960,12 10 0,-10-3 0,6 1 0,-35-8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53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27090,'3'57'527,"0"0"0,-1 5 0,1 1-527,1 0 0,0 1-717,-2 6 1,0 0 716,-1-1 0,0-1 0,-1 0 0,0-2 0,0-2 0,0-2 0,1-6 0,0-1 0,4 41-1155,6-20-284,7-19-1677,7-22-6715,3-17 8339,0-20 0,-11 0 0,-7-6 1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5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36 25252,'-1'-4'2152,"43"-7"-1390,21 7-572,-1-1 0,7 0-1213,9 2 0,4 2 1023,11-1 0,3 1-275,-29 1 1,2 0 0,-1 1 274,1 1 0,0 1 0,0 1 0,-1-1 0,0 1 0,0 0 0,0 3 0,1 0 0,0 0 0,1 0 0,1 1 0,0-1 0,1 0 0,1 1 0,1-1 0,2 0 0,1 0 0,0 0 0,-1-1 0,0 1 0,0-1 0,-3 0 0,1 0 0,-2 0 0,-4 0 0,-1 0 0,-2-1 0,22 4 0,-3-1-17,-11-1 1,-5 1 16,-11-2 0,-4 0 0,32 3 0,-24-3 0,-16-3 0,-14-2 0,-7-1 912,-4 0-912,-2-3 1223,-3-1-1223,-3-1 892,-5 0-892,-4 2 0,-2 0 0,-1 2 0,0 1 0,1 5 0,2 11 0,0 18 0,0 24 0,-2 26 0,-2-30 0,-3 3-1696,0 9 0,-1 3 1696,-2 8 0,-1 1 0,-1 3 0,1 2-532,0 2 0,1 0 532,1-3 0,0-1-299,0-3 0,1-1 299,1-8 0,-1-2 0,0-8 0,-1-3 0,-3 36-370,-1-23-2129,0-20-5172,-1-15 7671,-6-12 0,9-12 0,-3-4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19:54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26317,'90'0'1177,"-36"-1"0,7 1-1177,11-1 0,8 0 0,2 0-1887,6 1 0,3-1 0,2 1 1887,-13 0 0,2 0 0,1 2 0,2 0 0,5 2 0,1 1 0,2 1 0,0 2-270,2 0 1,0 1 0,1 1 0,-1 2 269,-1 1 0,0 1 0,-1 1 0,-1 1-110,-5 0 0,0 0 0,-2 1 0,-1 1 110,-6-2 0,-1 1 0,-1 0 0,-2 1-170,15 4 0,-3 1 0,-2 0 170,-8-2 0,-3 1 0,-2-1 0,21 9 0,-6 0-841,-13-4 0,-4 0-1480,-13-5 1,-4-1 2320,26 10 0,-38-16 0,-17-7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36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1 193 28228,'74'-29'0,"0"0"0,1 0 0,3 2 0,2 2 0,1 6 0,0 8 0,1 6 0,3 1-1769,7-1 1,3 2 0,2 1 1768,-20 0 0,2 1 0,1 0 0,1 1 0,4 0 0,3 1 0,-1 0 0,2 1 0,3 0 0,1 0 0,1 1 0,-1 0 0,2 1 0,-1 0 0,1 0 0,-2 2-608,-2 0 0,-1 1 0,-1 1 0,-2 0 608,-6 0 0,-1 1 0,-3-1 0,-7 0 0,21 3 0,-12-1 0,-24-1 0,0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37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25263,'82'-2'784,"1"0"1,2 0 0,0 0-533,-4 3 0,1 1-1595,13 1 1,3 0 1394,-25 0 0,1 1 1,2-1-647,6 1 0,1 0 1,1-1 567,5 0 0,0-1 0,1 0-210,0-1 1,1 1 0,-1-2-221,-1 1 0,1-2 1,-1 0-841,-3 0 0,0-2 0,0 1 1296,-2 0 0,0-1 0,-9 1 0,-3-2 0,-8 0 0,-13 2 0,1 0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0:38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1 253 28362,'73'0'24,"1"0"1,0 0 0,7 0 0,1 0 0,2 0-25,6 0 0,1 0 0,3 0-1329,-10 0 1,1 0-1,3-1 1,2 0 1328,-9-1 0,2 0 0,2-1 0,1 1 0,1-2-193,-6 2 0,1-1 0,1-1 0,1 1 1,1-1-1,1 0 193,8-1 0,2 0 0,0-1 0,2 0 0,0 0 0,1 0-67,-9 1 0,0-1 0,1 0 0,1 1 0,0-1 1,1 0-1,0 0 67,5 1 0,1-1 0,0 0 0,0 1 0,1-1 0,0 1 0,1-1 0,-11 1 0,0 0 0,1 0 0,0 0 0,1 0 0,-1 0 0,1 1 0,-1 0-128,2-1 0,0 1 0,0 0 0,1 1 1,-1-1-1,0 1 0,0-1 0,0 1 128,-2 0 0,1 0 0,-1 0 0,0 0 0,0 1 0,-1-1 0,0 1 0,-1 0-7,8 0 1,-1 0-1,0 0 1,0 1 0,-2-1-1,-1 1 1,-2 0 6,6 0 0,-2 0 0,0-1 0,-3 2 0,-1-1 0,-3 1 0,3 1 0,-2 1 0,-3 0 0,-2 0 0,-3 0-497,0-1 1,-3 1 0,-3 0 0,-5 1 496,36 3 0,-15 0 0,2 0 0,-47-3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0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24849,'10'-2'3496,"8"65"-3170,-12-15-326,1 3 0,1 3 0,-1 18 0,0 0 0,-1-4 0,0-2-382,0-1-1668,0 7-5503,-3 4 7553,-1 9 0,-2-37 0,0-8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0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37 28671,'-23'39'-2634,"11"-19"-2823,24-39 5457,7-16 0,-9 13 0,0 2 0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10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1805 842 21062,'0'-9'4246,"0"2"-3506,0 7 33,0 0-280,-49 36-190,-2 20-186,0-6 1,-3 7 11,2 7 0,0 5-68,-6 8 1,-1 4-29,17-22 1,-1 0 0,0 2-1910,-1 5 0,0 1 1,0 2 1875,-2 3 0,1 1 0,-1 1 0,1 2 0,0 1 0,1 1-19,-1 2 0,1 0 1,2 1 18,1-3 0,1-1 0,1 1 3,3-5 1,1 1 0,3-1-1,2-5 1,3 0 0,1-1-4,-6 24 0,3-2 5,6-6 1,3-3 291,4-6 0,1-3-297,2-5 0,0-3 0,0-5 0,0-1 5,0-6 1,0-1 17,-16 39-12,-3-12 67,0-9 2604,-1-11-2682,0-2-1337,14-24 1337,2-5 533,15-21-533,11-1 0,17 1 0,28 2 0,29 1-312,-26-5 1,4 0 311,8-1 0,4-1 0,12 0 0,3 0 0,8-2 0,4 2 478,-29 0 1,2 0 0,1 0-479,6 0 0,2-1 0,1 1 0,6 0 0,0 1 0,2-1 0,4 0 0,2-1 0,1 0-549,1 0 1,1-2-1,-1 1 549,-1-2 0,0 0 0,-1-1 0,-3 1 0,-1 0 0,-1-1 0,-7 0 0,0-1 0,1 0 0,14 0 0,3 0 0,-7 0 0,1-2 0,-5 1 0,13-2 0,-13-1-296,-24-3 296,-31-1 572,-20-3-572,-10-5 1352,-6-9-1352,-7-27 2091,-3 11-2091,-7-16 0,-4 18 0,-2 1 0,-3-4 0,-6-6 0,-2-5 0,-6-8 0,-3-6 0,-3-7 0,21 37 0,-4-3-288,-18-28 0,-3-4 288,9 14 0,-2-3 0,4 6 0,-3-3 0,1 0 0,-8-17 0,1-1-702,12 21 0,0-2 0,-1 0 702,-3-6 0,0-1 0,-5-5 0,6 10 0,-4-6 0,-1-1 0,-1-1 0,3 5 0,-3-3 0,2 3 0,0-1 0,-3-2-363,0-2 1,-3-3 0,-1-1 0,1 1 0,3 6 362,-12-19 0,3 7 0,0 0 0,2 2 0,0 0 0,1 2 0,4 5 0,1 0 0,0 3 0,4 6 0,1 1 0,0 2 0,-16-21 0,2 3 0,5 11 0,0 3 0,-6-1 0,3 6 0,-13-13 0,10 15 619,44 49-1169,23 27-1163,10 18 1713,22 31 0,-17-29 0,1 3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1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23751,'6'5'2488,"-1"-2"-2029,-5-3 505,0 0-640,12-12-66,0 3-124,14-9-89,-4 8-34,0 3-11,-4 3-3560,0 3 2328,-3 1-1883,3-4 3115,0-4 0,-6 3 0,-3-2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11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101 144 24143,'-2'-4'1547,"-21"67"-1301,9-14-157,-1 3 1,-1 2 56,1 11-68,6-11-55,4-17-12,4-16 0,1-12 124,0-9 279,3-17-66,3-13 21,3-22-156,-1-8-112,-2-4-101,0 4 0,0 3-45,6 5-436,2 5-326,3 7-594,3 10-1737,1 10 3138,2 9 0,-10 8 0,-3 3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14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1612 256 23404,'-70'-27'646,"-1"0"0,3 3 0,1 6-349,16 12 0,1 4-73,-5 0 0,-1 4-472,-4 5 0,-2 3 332,-1 3 0,-1 4-39,-1 6 0,0 4-272,1 2 0,1 2 260,1 1 1,1 1-6,3 0 0,2 1-23,3 0 1,3 1-1,5-2 1,2 1 40,-28 36 21,20 3 11,16 7-229,15 8 330,10 5 22,7 4 12,6 0 45,13-2-34,14-1-134,-7-47 0,4-1-90,4-2 0,3-1 0,3-2 0,3 0-37,21 10 1,3-2 36,-15-15 0,2-3 0,15 8 0,2-7 0,-18-16 0,1-6 0,3-2 0,2-3 0,2-5 0,2-5 0,1-6 0,1-5 0,0-5 0,-1-5 0,-1-7 0,-2-5-1181,-2-4 0,-2-2 1181,-4-3 0,-3-2 0,-4-1 0,-3-3-99,-6 1 0,-3-2 99,-7-1 0,-5-1 0,-5 1 0,-5-2 0,-1-2 0,-5-2 0,-9-2 0,-4-2 0,-3-6 0,-5 0-290,-9-5 1,-4 1 289,-5-3 0,-3 2 0,-3 3 0,-2 3 0,0 7 0,-1 5 53,2 10 0,-2 6-256,3 9 1,-2 7-918,-39-1-740,-2 25-2488,-6 36 4348,41-6 0,4 1 0,-10 12 0,11-2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3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436 6 21824,'0'-3'3327,"0"1"-2811,0 2-68,-71 1-486,33 15 509,-58 8 100,51 18-168,2 10-100,3 5-90,5 7-135,7 0-67,8 2-11,7-3-22,7-2-381,6-5-629,16-5-173,12-11-1517,20-13-4786,12-13 7508,5-12 0,-26-2 0,-9-3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40 25791,'-15'52'235,"0"-1"0,1 37-78,42-55-23,10-7-89,5-9 67,19-9-11,-17-13 11,10-10-34,-28-13 12,-4-7-57,-10-5 24,-6 1-23,-4 2-34,-3 3-102,-7 4-301,-4 6-639,-6 8-1221,-1 8 2263,5 5 0,5 3 0,5 0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4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23101,'13'0'3003,"-3"0"-2846,-35 68-112,12-28-23,-19 53-11,20-48 1,3-10-12,5-7-23,2-12-167,2-8 33,6-6 146,4-10 11,6-3 11,2-6 34,-2 0 145,-1 2 113,0 2 77,2 2-77,1 3-101,1 4-45,0 1-90,3 3-33,0 0-23,1 0-11,0 0 11,1 0 0,-1 0-11,-3 2 0,-3-1-11,-9 2-56,-1-1-494,-3 0-469,2 1-1234,6-1-7567,7 1 9115,8-2 0,-11-1 0,0 0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26877,'-47'37'852,"8"-5"-695,32-8-157,4-10-79,1-6-66,2-5-1,10-3 79,1-5 0,8-3 22,-2-4 45,-5 2-11,-5 4-23,-3 4-11,-3 2 45,3 0 0,-3 5-22,3 5-315,-1 7-458,0 3-695,2-1-1469,4-5-3360,4-4 6319,4-5 0,-7-4 0,-1-1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4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19325,'3'-3'4392,"-1"0"-3585,-2 3 493,0 0-908,2 22-190,-1-10-146,1 17-45,-2-15-11,1-4 22,1-2-22,-1-3-11,2-1-11,-2-2 22,4-1 11,0-1 11,4 1-22,0-1 0,0 4 0,1 1-22,-1 4-23,3 1-145,0 1-381,3-4-841,2-2-1177,5-4-5871,5-9 8460,6-10 0,-14 6 0,-2-3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25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6 20345,'3'-3'4829,"-1"1"-4324,-2 2-80,0 0-178,4 46-113,-3-23-78,2 37-56,-3-37 0,0-6-22,0-5 22,0-4 0,0-4 56,0 2 22,-12 4 494,-11 7 33,-16 10-236,-7 11-89,1 8-88,7 2-192,11-5 0,15-6-237,8-8-1152,17-14-2891,9-5 4280,12-16 0,-13 5 0,-3-5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16 17958,'-7'-8'6488,"1"0"-5850,6 8 472,0 0-886,-38 32-67,27-13-23,-28 27-67,35-20 23,3 1 11,-1-6-45,2-2-45,3-9 11,4-4 102,5-4-79,6-8 56,0-8 33,-1-10 101,-4-6 101,-7 1-56,-2 3-112,-4 7-78,-8 4-90,-6 9-45,-8 2-616,-3 4-885,2 4-3541,7 5 5087,7 5 0,5-4 0,4-2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2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8 25813,'0'-4'2858,"0"0"-2858,-41 93 0,10-11-955,-3 0 1,-2 6 954,10-18 0,0-2 0,-2 3 0,0-1-393,0-1 1,1 0-2438,3-3 1,1-1 2829,6-2 0,2-4 0,-2 8 0,11-17 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3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28367,'2'72'304,"0"0"-304,-1-9 0,-4 3 0,-5 0 0,-3-7 0,-2-9 0,4-14 0,4-15 0,3-11 0,2-6 0,0-8 0,7-10 0,2-7 0,8-8 0,0-2 0,-3 6 0,-1 2-1671,-1 5-3158,5 2 4829,7-1 0,-10 8 0,0 0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23157,'0'-5'2858,"0"2"-2601,0 3-414,0 0-672,1 41-1826,5-21 2655,5 33 0,-3-41 0,1-2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3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27527,'-30'50'572,"1"0"0,-21 35-572,44-53 0,1-8 0,5-6-13,0-8-222,7-4-582,2-5-192,11-1-1008,0-10-4067,2-5 6084,1-15 0,-11 14 0,-2 0 0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 23448,'0'-3'2488,"0"1"-1872,0 2-369,0 72 33,-5-19-196,2 4 0,-2 4-5,-9 20-46,0-2-10,-1-11-23,4-15-45,3-17-56,5-17 56,2-11 45,1-8 45,1-15-23,8-11-22,5-18 12,6-5-1,1 1 22,-5 6 1,-5 15 100,-4 9 57,-2 11 22,1 5-57,0 10-133,-1 8 33,0 12-56,-1 5-45,-3 0-179,1-1-179,-1-2-113,0-5-346,2-4-674,0-7-1175,1-6-3598,6-6 6309,2-10 0,-3 6 0,-1-7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4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22081,'1'-8'3048,"0"2"-2869,-1 6-380,0 0-639,0 24-1155,0-7-4560,3 19 6555,1-13 0,-1-11 0,0-1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14495,'0'0'0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4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14495,'0'0'0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0 26328,'-59'10'852,"13"2"-684,39 5-67,5 0-23,1-1-44,1-1-1,0-1 46,3 0 10,0-2 46,1 2-1,-2-2 34,-2 3 34,0 1 11,0-1-156,0 2-57,-4-1 0,-2 1 0,-5 2 0,-1 1 0,-2 2 0,1 1 0,-3 0 0,-1-1-113,-3-3-795,-4 0-571,2-6-3059,3-3 4538,10-5 0,5-4 0,4-1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28671,'6'79'0,"-4"-5"0,-7-18 0,-4 2-304,-1 0-962,-4-2-672,1-4-2073,-1-6-4651,2-11 8662,3-11 0,5-13 0,2-6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0 243 19897,'0'-10'6129,"0"1"-5300,0 9-414,0 0-247,17-76-180,-4 47-425,18-57-929,-6 70-1682,4 6-6783,2 5 8885,3 4 0,-15 1 0,-3 0 1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1:3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27897,'-40'47'216,"1"-1"1,4-2-1,8-4-137,14 6-46,8-8-20,3-7-13,2-11-24,6-9-32,6-6 11,10-15 23,5-11 22,2-11 0,-2-7-22,-5 8 22,-6 8 0,-5 12 44,-1 6 81,-1 3-125,2 2 0,0 6 0,0 1 0,0 7 0,1-1 0,0 3 0,1 0 0,0-1-281,-4-2-716,0-1-830,-4-2-4661,-2 2 6488,-2 3 0,-1-5 0,0-1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463 1 27830,'-16'97'841,"-6"0"-3261,-10-18 2420,-5 9 0,16-41 0,-1 0 0,0 1 0,0 0 0,-3-1 0,0 1-29,-1-3 1,-1 0-1306,0-2 1,-2-1 1333,-26 32 0,24-32 0,8-14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25645,'5'7'2207,"22"44"-2061,-8-24-146,21 38 0,-11-32-269,-3-3-729,-5-5-1837,-4-8 2835,-1-8 0,-9-6 0,0-3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6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26855,'75'-10'-1959,"-10"-6"1,-51 1 0,-3 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6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27438,'-8'54'411,"-1"-1"0,1 1 0,-1-3-6072,-7 32 5661,-3 7 0,-4 6 1409,-2-1-2048,0-6-587,-1-11-5194,4-13 6420,7-18 0,8-22 0,5-12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7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24580,'3'0'2958,"-1"0"-2442,1 61-203,-7-13-280,2 4 1,-2 2-34,-12 26 0,-3 2-1265,0-2-1918,3-7 3183,8-14 0,4-28 0,4-12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88 108 28143,'-48'70'370,"10"-3"-5896,36-21 5549,4 2 1386,7-5-1409,4-6 860,10-10-860,3-9 0,2-9 0,2-6 3392,-1-17-3392,0-10 0,-1-20 0,-2-9 0,-3-3 0,-4-1 0,-6 4 0,-6 7 0,-4 5 0,-3 9-606,-6 7-795,-4 8-2061,-9 7 3462,-3 6 0,10 4 0,1 0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28671,'-13'66'0,"-1"-7"0,5-34-57,-3 2-1198,-1-4-1356,-1-1 2611,3-6 0,4-7 0,4-4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7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 24759,'1'-2'3799,"0"53"-3686,-1-23-113,-1 41-46,-2-39-861,-1-5-684,-3-2-3407,-1-2 4998,-2-2 0,4-8 0,0-4 0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28671,'53'-12'0,"-1"-1"0,43-8 0,-39 10 0,-9 4 0,-11 2-3015,-12 3 3015,-5 8 0,-11-4 0,-1 3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8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27628,'0'59'347,"-1"-1"1,-2 5 0,-2 0-348,-1 1 0,-1 1-772,-3 8 1,-2 1 771,0 4 0,-1 0-576,0 2 1,1-1 575,0-4 0,2-2 0,1-6 0,1-4-1061,2-9 1,1-4-5820,0 26 6880,3-30 0,2-23 0,0-15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9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27393,'22'60'426,"1"0"0,-2 4 0,-2 0-426,-7 1 0,-3 1 0,0 9 0,-3 2 0,-1 4 0,0 1-432,0-1 1,0 0 431,0-7 0,2-2 0,3-9 0,2-3 0,12 35 91,5-26-91,1-24 187,2-23-187,3-13 0,8-32 0,7-18 0,6-34-250,-27 30 0,-1-2 250,-1-3 0,-2-2 0,-2 2 0,-3 0 0,13-43 0,-9 13-160,-5 15-1622,-2 14-2890,1 14 4672,1 12 0,-8 13 0,0 6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49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277 223 26250,'-40'53'556,"0"1"1,2 0-1,4-1-399,7-5 0,5 1-6,1 2 0,4 1-83,3 0 0,3 0-68,-1 45 0,21-13 0,16-20 0,22-23 0,18-22 0,9-33 0,4-26 0,-38 6 0,-3-6 0,-1-5 0,-3-4-251,-3-4 1,-4-1 250,-5-1 0,-3 0 0,-6 1 0,-3 1 0,-2 1 0,-4 0 0,-7-45 0,-8 7 0,-4 12-1389,-6 17-2634,6 21 4023,3 19 0,6 13 0,4 8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0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62 24008,'-6'-2'3519,"1"0"-2768,5 2-358,0 0-393,41-21 0,0 12 0,41-14 0,-10 19 0,-2 4 0,-9 0 0,-11 0 0,-14 2-1525,-12 4-1691,-12 4 3216,-7 5 0,-4-7 0,-1 1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4 24479,'-5'-2'2409,"1"0"-2196,1 45-67,2-7-112,-4 39 11,1-18-45,-4-6 11,-1-6 11,-4-9 1,-4-9-1,-2-7 135,-5-7 22,-1-6 213,-1-5 56,1-1-357,2-4-91,5-2 0,4-2 0,6 1 0,4 3 0,2 0 0,2 1 0,10-2 0,6 0 0,19-1 0,11-2 0,11 2 0,7-3 0,2 3 0,0-2 0,-5 3-2757,17 2 2757,-23 1 0,-5 1 0,-31 0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0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58 24782,'-3'0'3182,"1"67"-2846,1-15-174,-1 3 1,-1 3-117,-6 22-46,-5-1 0,-4-9 0,0-11 0,1-14 0,3-18 0,4-12 0,3-15 0,4-19 0,1-18 0,10-25 0,7-20 0,12-10-385,5-2 385,4 9 0,-1 13 0,-3 19 0,-4 17 0,-5 16 0,-6 11 0,-4 6 0,-5 3 0,-3 9 385,-3 6-385,-2 14 0,-8 6-91,-4 6-1433,-7-2-974,3-5-2421,5-8 4919,6-9 0,4-10 0,1-3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1 176 26653,'66'-12'1434,"-9"-1"-1333,-32 3-79,-7-2 34,-3-2-44,-6-2 10,-4-2-22,-3-1-56,-2 0-56,-4 3 78,-2 3 34,-4 5 23,1 4-12,0 2 11,1 9 1,-2 5-23,1 10 0,1 3-67,3 2-561,2-4-257,2-3-785,1-7-1590,7-6 3260,17-9 0,-11 0 0,9-3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1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26261,'17'6'1356,"-5"6"-707,-19 21-244,-1 1-405,-3-1 0,3-5 0,2-7 0,3-9 0,1-6 0,2-4 0,0-2 0,2-3-248,4-2-1970,2-2-5133,4 2 7351,2 3 0,-7 2 0,1 0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27382,'2'3'1289,"0"-2"-4259,-2-1 2970,8 3 0,-6-2 0,6 3 0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2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54 26026,'-69'-21'2005,"10"2"-1714,29 12-55,8 2-123,8 4-113,7 1 0,4 4 0,2 8 0,1 9 0,0 7 0,2 5 0,-1 4 0,1 24 0,-4-12 0,-7 18 0,-3-20 0,-5-2-225,0-2-1747,0-6-3328,1-3 5300,4-9 0,4-12 0,4-5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2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28658,'-11'93'13,"-1"-9"-93,-5-34-1152,-1-4-1054,0-6-5737,1-7 8023,2-4 0,5-14 0,5-5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6 25364,'0'-3'1850,"0"1"-1671,0 2-179,-15 53 0,5-14-11,-13 46 11,11-32-12,0-6-10,5-10-90,2-12 90,3-12-69,1-7 91,1-8 0,2-11 12,4-11 11,4-12-23,6-6 22,-2 0 45,1 4 23,-5 9 33,-3 10-78,-3 11-45,-2 5 33,0 9-10,1 7-23,1 11 33,2 25-33,2-10 90,1 12 56,3-18-79,1-6-67,2-7-34,1-8-1187,6-6-1345,-3-9 2566,7-2 0,-15 0 0,-1 1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3:53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0 27202,'-71'41'784,"11"1"-537,38 2-12,8 1-32,7-2-203,5-2 0,4-5 0,6-6 0,5-7 0,4-8 0,1-7 0,-3-5 0,-3-4 0,-4-6 0,-4-2 0,-2-6 0,-2 1 0,-4 1 0,-3 4 0,-4 3 0,1 0 0,3 3 0,3 1 0,2 0 0,1-1 0,1-1 0,5-2 0,6-2 0,10 0 0,9 1 0,4-1 0,1 3 0,-1-1 0,-5 2-203,-8 2-2452,-6 2 2655,-9 2 0,-3-1 0,-3 1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34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28569,'33'64'102,"-8"3"-102,-24 0 0,-4 4 0,-5-1 0,-4-4 0,-7-10-125,1-8-54,-1-10 11,2-11 45,-1-11-67,3-9-12,2-10 0,3-14 79,4-17 67,3-16 34,2-13 22,4-7 22,6 0 23,5 5 112,8 8 0,1 11-79,4 8 45,-1 10 12,2 8 10,0 10 79,-2 5 80,4 6-304,-12 4 0,-1 3 0,-13 3 0,-3 1 0,-3 0 0,-5 2-875,-11 9-727,-1-3-3216,-6 9 4818,8-7 0,8-8 0,3-4 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3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27942,'-5'54'-12,"0"0"1,-2 27-1266,-18-2-1861,9-32 3138,4-7 0,6-18 0,3-8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34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26160,'-14'72'1804,"4"-10"-1569,9-31 45,3-7-88,7-10-192,6-6 0,7-6 0,1-12 0,-1-5 0,-2-10 0,-3-1-853,-3 1-1230,-1 3-6019,-3 3 8102,3 1 0,-6 9 0,0 2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34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23 26485,'-27'81'1748,"7"-15"-1502,16-46-54,3-9-192,1-7 0,3-4 0,2-10 0,6-6 0,4-11 0,1-2-920,2 1-156,-3 4-649,0 3-4326,-3 3 6051,0 2 0,-6 7 0,0 2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8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391 1 27874,'-83'-1'728,"8"13"-659,31 21-69,-2 14 0,2 5 0,6 5 0,10 0 0,9-1 0,9-2 0,6-4 0,4-8 0,11-9 0,9-14 0,15-10 0,9-17 0,3-12 0,0-14 0,-8-10 0,-6-4 0,-11 2 0,-5 5 0,-7 10 0,-4 12 0,-4 11 0,0 8 0,-2 14 0,1 12 0,-1 16 0,0 6 0,0 12-46,0-20-1512,0-2-1366,3-27 2924,6-22 0,-4 7 0,3-11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27090,'-7'93'1581,"0"-1"-1581,4-12 0,-3 6 0,-3 4 0,-2 2 0,-2-3 0,1-4-248,0-13-1354,3-12-1547,4-21-6682,3-16 7812,5-15 1,-2-6 0,3-2-1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8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 25791,'0'-5'2789,"0"1"-2698,0 4-91,0 43 0,0-5 0,0 44 0,0-14 0,0 5 0,-5 2-13,-4-3-2339,-7-3-5458,-5-6 7810,-2-8 0,10-25 0,2-9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26575,'82'-48'-1684,"-13"9"1,-51 39-1,-5 0 1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23583,'1'-4'2723,"0"1"-2074,-1 3-144,0 0-113,-1 56-90,-4-14-78,-1 49 56,-4-29-267,2-8-13,2-9 0,4-13 0,1-14 0,1-10 0,1-5 0,5-8 0,5-10-1088,6-8-682,1-12-3362,3 0 5132,2 2 0,-10 15 0,-2 6 0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4:4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26295,'3'0'2376,"-1"0"-2376,-8 49 0,-1-17 0,-6 39 0,3-30 0,1-5 0,4-2-1413,2-2-1489,3 0 2902,0 4 0,0-17 0,0-1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4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28255,'-2'76'138,"0"-1"1,0 0 0,1-2-139,2-17 0,1-1 0,-1 7 0,1 1 0,0 1 0,0 1-1843,0 0 0,-1 0 1843,-1-3 0,1-1 0,-1-4 0,0-2 123,-2-4 0,0-1-3316,-6 41 3193,-8-9 0,6-37 0,0-11 0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4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28671,'-42'44'-1850,"9"-13"-4302,33-43 6152,2-10 0,-2 8 0,2 1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48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2307 103 26821,'-98'12'834,"46"-2"1,2 6-745,2 11 1,1 7-91,-8 5 0,-1 5-1121,-7 9 1,-2 3 1120,-7 10 0,-1 4-521,19-17 0,-2 3 1,0 1 520,-6 5 0,0 1 0,-1 3-447,-3 5 0,0 3 1,-1 1 446,16-18 0,0 1 0,1 1 0,0 0 0,2 0 0,0 0 0,1 1 0,2 0-193,-11 17 0,2 0 0,3 0 193,3-4 0,3 0 0,2 0-60,7-3 1,2-1 0,2 0 59,3-2 0,2-2 0,1 1 0,-8 29 0,4-2 0,5-7 0,3-2 0,3-4 0,2-2 344,3-6 1,2-2-345,2-5 0,3-1 0,1-3 0,2-2 0,1-6 0,1-2 0,9 39 0,10-14 0,15-12 0,15-8 0,2-23 0,7-4 0,-9-7 0,4-2 0,24 4 0,4-3 0,-7-7 0,1-4 0,10 1 0,4-1 0,9 0 0,2 1 0,-29-4 0,1 0 0,5 0 0,3 1 0,6 0 0,1 0 0,-5 0 231,6 0 1,-3 0 0,3 0-232,-7-1 0,3 1 0,0 0 0,-7-1 0,-3 0 0,-6-1 0,-1 0 0,24 4 0,-2 0 0,-8-1 0,-4 0 0,-8 1 0,-3-2 366,-9-2 1,-1-1-367,5 0 0,-2-2 0,16-1 1149,0-6-1149,-43-10 611,-10-12-611,-3-15 0,1-13 0,0-15 0,5-20 0,-12 33 0,1-3 515,0-11 0,1-3-515,-2-10 0,-1-3 0,-3-8 0,-2-2 0,0-3 0,-6-1-449,-4 30 0,-4-1 1,-2 1 448,-1-3 0,-2 1 0,-3-1 0,-5-3 0,-4-1 0,0 0 0,-3-4 0,-2-2 0,-1 1-454,0-3 1,-2 0 0,0-1 453,-1-3 0,0 0 0,0 0 0,0 1 0,0 0 0,0 1 0,1 2 0,0-1 0,0 3 0,0 3 0,0 1 0,0 2 0,1 4 0,0 2 0,-1 1 0,0 7 0,1 1 0,-2 3 0,-13-20 0,-2 6 0,5 12 0,-1 5 0,5 12 0,1 5 0,-24-17 0,14 24-830,25 16-2132,9 38 2962,17 33 0,-1-14 0,1 7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54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21 23207,'-77'-8'1949,"16"0"-306,53 6-1643,5 0 582,2 1-582,15 1 307,13 0-307,21 0 0,12 0 0,4 0 0,-1 0 0,-2 0 0,-8 2 983,-7 2-983,-10 1 0,-8 2 0,-8 0 0,-2 1 0,-6 4 0,4 3 0,-2 4 0,7 20 0,-5-10 0,2 13 0,-8-15 0,-4-1 0,-2-4 0,-2 3 0,-3 0 0,-8 3 0,-6 0 0,-25 5 0,5-11 0,-19 2 0,6-12 0,-6-2 0,-4-3 0,1 1 0,3-2 0,-7 8 0,18 0 0,-6 7 0,20 2 0,0 5 0,2 5 0,3 5 0,5 4 0,7 4 0,6 22 0,4-17 0,5 13 0,5-26 0,5-3 0,6-5 0,5-5 0,25-2 0,-4-12 0,23-2 0,-8-19 0,9-10 0,10-13-1267,7-7-650,-39 20 0,1 0 1917,0 1 0,-2 2 0,8-3 0,-12 6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5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28671,'56'-20'0,"0"1"0,-3 0 0,-4 2 0,9-2 0,-7 3 0,-9 5-125,-6 6-1712,-3 4-1771,-2 6 3608,-4 7 0,-11-4 0,-6 2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54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28671,'71'-3'0,"5"-5"-102,12-8-4130,8-3 4232,0 2 0,-40 8 0,-13 3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5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28671,'61'58'0,"1"0"0,3 2 0,1-1 0,0-6 0,1 0-1178,4 6 0,0 1 1178,0 4 0,1 0 0,0 0 0,0-1 0,1 1 0,1-2 0,-2-5 0,0-2 0,-4-6 0,-1-1 0,-10-8 0,-3-1-544,-11-7 1,-5 1-3485,8 20 4028,-26-7 0,-15-22 0,-5-6 0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5:5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2223 27617,'28'-80'210,"0"0"1,-1-1 0,10-4 0,4-2 0,7 1-1627,-4 14 1,5 0 0,4-1 0,2 2 1403,-6 10 1,3 1 0,2 0-1,2 0 1,1 2-505,6-3 0,2 1 1,2 0-1,1 2 0,2 0 20,5-1 1,2 1 0,1 1 0,2 1 0,0 0 495,-7 7 0,2 0 0,2 0 0,-2 2 0,-3 3 0,-6 2 0,24-13 0,-7 6 0,-3 2 0,-8 6 0,-1 1 0,0-1 0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6:3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27370,'-72'0'1301,"17"0"-1301,52 0 0,18 5 0,21 5 0,37 6-513,-20-7 1,4 0 512,15-1 0,3 0 0,11-1 0,2-1 0,9 1 0,1 0 0,-31-3 0,1 0 0,0 0 0,1 1 0,0 0 0,1 0 0,-1 0 0,1 1 0,-1-1-357,1 0 0,0 1 1,0-1 356,0 0 0,-1 0 0,-1 0 0,30 3 0,-3-1-251,-8-1 0,-4 0 251,-14 0 0,-5 1-897,32 6-4223,-37 2 5120,-31 3 0,-16-7 0,-12-2 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6:4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57 21835,'-4'-1'4460,"1"0"-3261,3 1-22,84-17-1177,-1 11 0,11 1-1678,-22-2 0,2 1 1,5 0 1677,-6 3 0,4 1 0,1 1 0,-2 0 0,16 0 0,-2 1 0,2 1 0,-15-1 0,2 0 0,0 0 0,2 0 0,4-1 0,2 1 0,1 0 0,-1 1-348,2-1 0,1 1 0,-1 1 0,-1 0 348,-2 0 0,0 1 0,-1 0 0,-1 2 0,-7 0 0,0 1 0,-2 0 0,-2 2 127,14 2 0,-4 2 0,-3 2-143,-11 0 1,-4 1 0,-3 3-2372,15 7 1,-9 5 2386,-16 4 0,-9 0 0,6 4 0,-28-3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1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0 432 25356,'88'-7'8,"1"0"0,-1 0 0,0 0 0,0 0 0,1 0 0,-1 0 0,0-1 0,0 1 0,1-1 0,1 0 0,1 0 0,1 0 0,2 0 0,1-1-389,-8 0 1,1 1 0,2-1-1,0 0 1,2-1 0,0 1 0,1 0-1,1-1 1,0 1 0,1 0 336,-1 0 0,1 1 0,0-1 1,1 0-1,1 0 0,0 1 0,1-1 1,1 1-1,0-1 0,0 1 0,0 0-122,-3 1 1,1-1-1,0 1 1,1 0-1,0 0 1,0 0-1,1 0 1,0 0-1,0 1 1,1 0-1,-1 0 1,1 1 81,-5 0 0,0 0 1,1 1-1,0 0 1,0-1-1,0 2 0,1-1 1,-1 1-1,1 0 1,0 0-1,0 0 0,0 1 1,0 0-77,1 0 0,0 1 1,1-1-1,0 1 1,-1 1-1,1-1 1,0 1-1,0 0 1,0 0-1,0 1 1,0 0-1,0 1 1,0 0-230,0 1 0,1 0 0,-1 0 1,0 1-1,1 0 0,-1 0 1,0 1-1,0 0 0,1 1 1,-1 0-1,0 0 0,0 1 1,0-1 358,0 2 1,2 0 0,2 0 0,-1 1 0,1 1 0,0 0 0,-1 0 0,-2 0 0,-2-1 0,-2 1 0,-3 0 0,-3-1 0,-4 0 0,13 1 0,-4-1 0,-5 1 0,-2-1 0,-2 0 0,-2 1 0,-1 0 0,-1 0 0,11 4 0,0 0 0,0 0 0,0 0 0,0 0 0,-1-1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54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0 353 22251,'88'-6'107,"-1"1"0,1-1 0,-1 1 1,1-1-1,-1 0 0,1 1 1,-3-1-1,1 1 0,0 0 1,1-1-1,1 1 0,2-1 1,0 0-1,2 0-383,0 0 0,1 0 0,1-1 0,1 0 1,2 0-1,0 0 0,1 0 0,1 0 0,0 1 279,-11 0 0,1 0 0,0 0 0,1 0 0,1 0 0,0 0 1,1 1-1,0-1 0,1 0 0,0 0 0,0 0-52,-1 1 1,0-1-1,0 0 1,1 1-1,1-1 1,0 0-1,0 1 1,1-1 0,0 1-1,0 0 1,1 0-1,0 0 49,-4 1 0,0-1 0,1 1 0,1 0 0,-1 0 0,1 0 0,0 1 0,0-1 0,1 0 0,0 1 0,0 0 0,0 0 0,0 0-30,4 0 1,0 0 0,0 0-1,0 1 1,1-1 0,-1 1-1,1 0 1,0 0 0,1 0 0,-1 0-1,1 0 1,-1 1 0,1 0-15,-6 0 1,0 1 0,1-1 0,-1 1 0,1 0-1,0 0 1,0 0 0,0 0 0,0 1 0,1-1 0,-1 1-1,0 1 1,0-1 0,0 1-79,1 0 1,-1 0-1,1 1 1,-1-1-1,1 1 1,0 0 0,0 1-1,-1-1 1,1 1-1,0 0 1,-1 0-1,1 0 1,0 1 0,-1-1-161,0 1 0,1 0 0,-1 0 1,0 0-1,1 0 0,-1 1 0,0 0 1,1 0-1,-1 0 0,0 0 0,-1 1 1,1-1-1,0 2 0,-1-1 282,0 1 0,1 0 0,0 0 0,2 1 0,-1 0 0,1 1 0,-2-1 0,0 1 0,-2-1 0,-1 1 0,-3-1 0,-2 0 0,-4-1 0,-2 0 0,19 2 0,-4 0 0,-4-1 0,-2 0 0,-4-1 0,-1 1 0,-1 0 0,0 0 0,8 2 0,-1 0 0,1 1 0,0-1 0,0 0 0,-1 0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1:00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1 393 23616,'44'-54'829,"0"0"0,0 1 1,14-19-1,-6 10 124,-4 6-449,-15 26-280,-8 19-167,-2 47-57,3 34-138,-14-9 1,-2 6 137,-2 11 0,-2 2-820,-1 6 0,-2 0 820,-3-3 0,0-2-376,-1-5 0,0-3-795,-3-7 0,-1-3-835,-2-6 0,-3-4 2006,-25 40 0,16-42 0,-4-19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1:0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498 673 26487,'91'0'262,"1"0"0,-1-1 1,-1-3-1,0-2 0,-4-8-188,-10-6 1,-3-7 0,-2-2-954,-4 1 0,-3-1 0,-2-2 885,16-11 1,-8-2-7,-21 5 0,-9-3 954,2-31-954,-68 7 0,-51 4-1137,6 34 1,-11 5 1136,16 8 0,-4 3 0,-2 2 0,-10 2 0,-2 2 0,-2 1-345,-3 0 1,-1 2 0,0 3-164,1 5 0,0 4 0,2 2 559,1 3 1,1 2-1,9 1 1,5-1 0,8 3-1,13 1 1,1 0-1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18 12221,'0'-6'9692,"0"2"-8437,0 4 751,0 0-1715,-63-7-89,30 14 45,-48 0-79,48 18-34,7 0 1,4 4 21,8-1 46,4 5-23,5 2 23,3 2 22,4-1-201,11-5 10,7-11 1,12-8-23,6-8 56,14-21 1,-15 0-3360,4-14 3337,-25 5 78,-8 0-123,-5 3 45,-3-1-45,-2 4-33,-3 3-270,-1 4 3157,0 5-4220,2 4-8465,3 3 8820,0 1 1,1 0-1,0 0 1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5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26631,'5'55'280,"-1"-6"-460,-4-23-424,0 1-976,-1 1-2645,-5 2 4225,0 0 0,0-12 0,2-4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5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20781,'-3'0'2679,"1"0"-2063,2 0-291,29 3 0,-17 0-146,20 3-89,-25-2-46,-4-1-10,0 0 78,-2 3 67,-1 3-44,-1 3 67,-9 5 67,-6 2 0,-12 4 100,-3-1-78,-3 2-67,5-1-33,4-2-90,8-1-45,8-4-56,5-1-11,3 0-45,2-4-247,9-3-369,8-3-639,13-4-1569,7-8 2880,6-4 0,-19 3 0,-3-2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45 23202,'-1'-1'2566,"0"0"-2476,1 1-79,25-15-11,-11 9 11,19-10 0,-20 14-11,-4-1 0,-2 3 0,-2-1 34,-2 1 56,-2 2 223,0 9-78,-4 10 1,-8 10-80,-3 7-44,-9 0-100,4-1-12,2-5-23,5-4-324,5-7-504,3-6-1077,3-8-7903,12-4 9395,11-9 0,-6 4 0,3-4 1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6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78 26922,'-22'35'179,"5"-4"-157,22-17-22,5-3 0,6-4 12,3-4-1,3-2-11,-2-5 34,0-5-23,-5-7 0,-1-5-11,-4-2-33,-3-1-304,-1 0-212,-3 2-403,-1 5-1412,-2 5-7467,-6 6 9610,-4 4 1,2 2 0,0 0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74 22395,'-5'0'3048,"1"0"-2622,4 0-168,0 0-46,52-14-66,-23 5-34,39-8-67,-40 10-45,-6 4-11,-4 1-516,-1-2-1019,-1 1-3071,1-3 4617,-2 2 0,-5 0 0,-4 3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0 25936,'-46'50'71,"0"-1"0,5-3 0,6-5-261,8 1-326,6-5-1042,5-8-2800,7-8 4358,5-11 0,3-6 0,1-4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22216,'0'-3'3227,"0"1"-2588,0 2-550,22 30-89,-9-15-44,18 19-674,-14-24-1108,2-6-4684,2-2 6510,2-5 0,-11 2 0,-2-2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10 116 23605,'-5'-7'2410,"1"2"-2130,4 5-90,0 0-190,36 1-325,-18-8-672,30-3-1166,-26-10-2891,-1-2 5054,2-1 0,-10 11 0,-3 1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 20905,'1'-1'4213,"0"0"-2712,-1 1-1411,-17 51-90,7-23-34,-14 40-537,14-39-1143,2-5-3048,4-5 4762,2-8 0,2-6 0,0-4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26563,'-11'80'146,"2"-12"-415,6-46-930,1-5-2823,2-8 4022,6-4 0,-5-4 0,5-1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26877,'-36'77'505,"6"-14"-293,31-50-122,6-7-34,2-1-11,8-5-45,2-12 33,1-2-33,-1-14-123,-4 2-224,-5 0-438,-6 6-951,-2 5-5537,-2 9 7273,-4 8 0,3-1 0,-3 3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23448,'-21'58'-1909,"5"-12"1,16-46-1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8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21040,'0'0'0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8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21040,'0'0'0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7:5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40 19117,'-8'0'3036,"2"0"-675,6 0-2350,62-16 943,-31 10-1156,52-11-515,-36 16 235,7 1-2129,13 7 2611,4 9 0,-29-5 0,-10 2 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3 19572,'2'-1'4369,"0"0"-3024,-2 1-1110,-4 53-179,0-25-56,-3 42-1871,-2-30-7960,1-12 9431,-1 8 1,6-24 0,0 0-1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5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83 22799,'-4'0'3417,"1"0"-3092,3 0 482,0 0-650,35-20-56,-15 10-12,28-15 12,-24 17-11,-4 1-57,-2 2 1,-2 1-34,-4 2 0,-4 1 89,-2 1 169,-3 2 113,-2 6-371,-1 7 0,-4 11 0,-1 3 0,-4 4 0,0 0 0,-1-2 0,2-1-416,2-4-749,1-2-1087,2-4-6757,1-5 9009,6-6 0,-4-4 0,4-4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5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26675,'0'50'-235,"0"-7"-1737,1-24-7859,2-5 9294,4-1 0,-3-7 1,1-2-1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28210,'52'8'-44,"-8"-2"-371,-29-6-213,-3 0-559,-2-1-976,-3-1-4929,-1 0 7092,-2-1 0,-2 2 0,-1-1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26642,'-36'51'1557,"8"-5"-1176,26-27-290,1 8-91,3-8 0,3 2 0,4-10 0,1-3-248,4-3-894,1-3-629,3-1-2643,2-5 4414,3-2 0,-10 1 0,-2 0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 24367,'0'-1'2096,"0"-1"-1861,0 2-235,0 40-23,0-20-682,0 31-1357,-3-28-7769,0-4 9806,-1-3 1,2-7 0,0-3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22428,'57'-32'-3277,"-18"7"0,-28 22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26328,'36'-5'168,"-7"1"-157,-24 4-11,-2 0 12,-1 4 66,-2 2-33,0 6-34,-4 2 11,-2 4 124,-5 1 134,0 1 34,0-1-101,2-1-90,3-2-56,2-2-67,3-1 0,0-3-33,1-1-359,0-4-337,4-1-526,2-3-1636,6 0-6940,3-3 9465,1-4 0,-7 3 0,-2-2 1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27628,'2'48'-908,"0"-8"-1422,-2-27-7501,2-4 9804,3-3 0,-2-3 0,2-2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6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26642,'-25'50'145,"3"-8"-772,12-22-1334,0-2-4695,-1-4 6656,3-1 0,3-7 0,2-2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26160,'2'0'1490,"-1"0"-1770,-1 0-258,29 3-582,-18-2-987,23 3-6005,-26-3 8112,1-1 0,-4 0 0,-1 0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24491,'0'-3'2442,"-5"34"-2408,1-12-34,-4 26-101,2-23-571,0-2-1054,1-5-5221,2-2 6947,1-5 0,2-3 0,0-3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28671,'0'28'0,"-1"10"0,0-14 0,0 8-360,-1-14-1399,2-2-1949,0-4 3708,1-3 0,0-4 0,1-3 0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8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22 25992,'-45'-12'650,"7"2"-650,26 13-247,3 0-806,2 1-1647,4 0 2700,1 0 0,2-2 0,0 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8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65 26698,'-23'44'425,"5"-8"-211,21-23-46,4-2 67,6-5-78,4-2-34,3-6-45,3-6-44,-1-6-23,0-8-11,-4-3-22,-4 1-180,-5 0-291,-3 3-314,-3 4-705,-3 5-3138,0 6 4650,-4 3 0,3 3 0,-4 0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24345,'0'2'3216,"0"0"-2499,0-2-717,-4 25-79,3-12-447,-3 19-248,3-20-582,0 0-839,1-1-3845,-1-3 6040,2-2 0,-1-4 0,1-1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9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22473,'3'-1'3037,"-2"0"-1625,-1 1-1311,10 12-101,-6-4-168,6 12-684,-9-9-638,-1 1-2163,0-1 3653,-3 1 0,2-6 0,-3-1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09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28671,'88'-13'0,"-21"5"0,6 1 0,-23 4 0,4 3 0,10-1 0,13 1-1054,7 0-3193,4 1 4247,-3 4 0,-38-3 0,-13 3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0 23448,'4'0'3317,"0"0"-2768,-4 0-224,-21 32-112,6-10-34,-20 30-100,8-17-57,0 2-22,-1-1-34,3 0-313,3-2-348,4-4-279,5-3-752,3-8-2532,5-7-5573,3-6 8868,1-4 1,1-2-1,0 0 1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27617,'43'47'325,"-6"-6"-337,-27-19-402,1-3-371,-1-3-649,1-5-1614,1-4-6783,2-3 8381,2-8 0,-7 3 0,0-2 1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3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26664,'-2'55'594,"0"-4"-571,2-22-23,-1-1-516,0-2-1053,0-5-4414,1-2 5983,-1-4 0,1-8 0,0-1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3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28614,'72'-25'-737,"6"2"0,-54 14 1,6 2-1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3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27594,'-10'42'471,"-3"-1"-471,-3-9-258,-3 2-661,-2 0-1243,-1-1-7669,1-2 9261,5-6 0,7-10 1,5-7-1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3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24950,'1'-1'2196,"0"0"-1904,-1 1-292,34 6-124,-19-2-593,28 5-964,-28-3-2241,-1-2 3922,0 0 0,-6-2 0,-3-1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25017,'-2'0'1950,"1"0"-1771,1 0-269,13 0-739,-7 0-1087,10 0-4505,-11 0 6421,0 0 0,-2 0 0,-1-1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4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23639,'0'-1'2499,"0"-1"-2163,-2 42-157,-2-18-157,-2 32-22,0-29-347,0 0-4490,0-3-1012,1-4 5849,2-2 0,2-9 0,1-2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4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11 24625,'0'-6'2017,"0"1"-1737,0 5-56,0 0-190,-2 39-34,-2-17-34,-2 32-459,-1-28-773,1-1-1984,2-2 3250,1-3 0,2-9 0,1-4 0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5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28 26787,'-39'52'191,"8"-8"-135,30-27-11,2-4-12,4-3 35,4-4 33,5-3 0,2-2 33,1-4 68,-1-4-90,0-7-112,-3-7-135,-2-5-279,-3-3-460,-3 2-785,-3 4-3148,-1 9 4807,-6 6 0,4 6 0,-4 2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26082,'-3'1'2061,"0"-1"-1770,3 0-201,-11 36-34,6-17-56,-7 28 0,9-29-560,1-1-505,0-5-772,2 0-2981,0-4 4818,0-2 0,0-3 0,0-2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5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22911,'1'-2'2207,"0"1"-2207,1 34-291,-1-16-819,1 27-3439,-4-24 4549,-4-1 0,3-8 0,-2-3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15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28671,'68'-19'0,"0"0"0,-17 6 0,-3 0 0,42-9 0,-38 12 0,0 4 0,3 0-1088,3 2-2139,-3 0 3227,-6 2 0,-22 1 0,-11 1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7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46 24535,'-45'30'986,"8"-2"-739,27-5 0,2 0 21,3 1-10,3 0-23,1-3-56,5-3-78,2-4 1,6-4 32,0-4-22,2-3 67,0-3 23,1-4-101,0-5-12,1-8-66,-1-4-12,-1-4 45,-2-2-34,-4 0 1,-2 0-12,-4 1 0,-2 3 0,0 1-11,0 5-45,-2 4-89,-2 5-191,-1 5-762,-10 12 258,3 4-650,-7 12-2264,7 0 3743,1 1 0,7-11 0,0-4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7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23224,'2'-3'3261,"-1"0"-2802,-1 3-33,0 0-347,0 26-79,0-12-135,0 22-1703,-4-7-1254,1-6 3092,-5 9 0,5-19 0,1-3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8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27527,'6'-2'527,"3"2"-527,6 2-269,0 1-516,-1 1-694,-4 2-717,-5 3-7635,-2 5 9594,-10 4 0,5-7 0,-6 0 0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2 23045,'-4'-1'3003,"0"1"-2600,4 0-44,0 0-102,-15 4-10,9 2-45,-11 3-23,14 1 0,0 1 23,3-1-45,-1 1 0,1 0-45,0-1-90,0-1 34,2-1-56,2-2-22,4-1-12,3-2-582,2 0-169,4-3-413,1-2-976,3-4-4392,3-5 6566,-1-2 0,-9 5 0,-4 2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9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27930,'17'-3'741,"2"-1"-741,3 2 0,2 0 0,-2-1 0,-2 0-113,-2 1-559,-4 0-214,-2 0-772,-3 1-1592,0 0 3250,-1-1 0,-3 1 0,-2 0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9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25510,'-47'47'706,"8"-5"-706,25-24-269,2-2-650,3-5-605,4-3-1882,2-4-4415,4-3 7821,5-5 0,-4 3 0,5-2 0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9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26563,'26'25'202,"-2"-2"-740,-11-13-594,5-2-1535,4-4-7164,4-2 8739,4-5 1,-12 2 0,-3-2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27023,'-32'48'807,"7"-5"-527,24-22-45,1-3-22,5-2-146,3-6-45,7-4-11,2-5 2,1-6-13,1-6 0,0-7 0,-2-2-13,-2-1-233,-3 2-404,-4 2-145,-2 4-1021,-4 3-4436,-1 5 6252,-1 3 0,0 2 0,0 0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29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28671,'64'24'0,"-5"-10"0,-21-20-528,-3-6-760,-1 2-1076,-3-1-6096,-1 1 8460,3-1 0,-15 5 0,-2 1 0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0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27550,'-35'54'963,"5"-3"-896,16-21-67,0 1-448,1-2-538,0-2-661,0-2-3575,1-4 5222,0-2 0,7-10 0,1-4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25073,'3'-1'3496,"-1"-1"-3394,-2 2-102,29 17 0,-17-6 0,21 13-80,-25-12-827,0-3-617,-1-3-1882,2-3 3406,1-2 0,-4-1 0,-1 0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0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28671,'0'31'-304,"0"-6"-502,0-7-292,-2-6-1042,2 1-3217,0-1 5357,-1 3 0,1-8 0,-1 0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1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26709,'-2'67'0,"-3"-8"-762,-3-31-874,-3-1-2532,0-4 4168,-1-4 0,5-8 0,2-4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1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20345,'-37'10'-2402,"8"-3"0,27-4 1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2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31 17487,'-2'-1'4986,"1"0"-2330,1 1-2028,-2-2-113,1 0-145,-2-2-23,2 2-22,0-1 11,-1 0 45,0 0-78,-1-1-147,-2 1-66,-1 1-56,-2 1-34,-3 1 11,-2 2 11,-1 4-22,-1 3-45,2 6-44,2-1 89,3 1-34,3 0 34,3-3 0,2 1 0,0-1 23,4-1-3359,2-1 3403,7-4-21,3-1-46,14-9 0,-7-5 0,8-8 0,-12-4 0,-3-2 1957,-3-6-4198,-6 10-7590,-3 1 8613,-4 14 0,0 3 1,0 1-1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2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27258,'-5'48'-661,"1"-6"-1199,0-29-4280,3-2 6140,-1-2 0,2-4 0,0-2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23090,'6'1'2330,"-2"0"-2330,-4-1-11,0 0-672,4 33-438,-3-17-2621,1 26 3742,-5-25 0,1-7 0,-1-3 0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33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74 25679,'-5'0'2431,"0"0"-1961,5 0-379,0 0-91,35-6 0,-11 2 0,29-7-181,-20 4-883,-3-2-583,-3 0-2622,-4-1 4269,-4 1 0,-9 4 0,-4 2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4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25835,'-43'1'796,"8"3"-572,22 10-12,2 1 2,2 1-35,3 1-45,0 1 1,4 2 10,1-2-21,3 2-24,5-4-100,4-1 12,5-5-12,0-3 33,0-4 23,-3-2 56,-2-1 79,-3-2-57,-1-4-99,-3-6-35,1-6 0,-3-12 0,0 8-57,-1-5-78,-1 15-44,0 6-157,-1 2-202,-1 3-325,0 1-997,0 0-3126,1 0 4986,0 0 0,1 0 0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49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18597,'0'0'0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49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18597,'0'0'0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26563,'2'6'224,"0"-2"-224,6-2-268,-2 0-326,0 1-314,-2 0-683,-1 1-4549,-3 0 6140,1 1 0,-1-3 0,0 0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6865,'0'0'0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6865,'0'0'0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1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22709,'-2'0'3440,"0"0"-1692,2 0-1401,7-6-179,-2 2-67,7-4-90,0 5 11,0 0-22,3 1-212,-1 1-393,0 1-325,-2 0-370,1 0-885,-1 0-4818,0 0 7003,-3 0 0,-3 0 0,-4 0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1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26698,'6'64'650,"-1"-6"-583,-5-23-33,0 1-34,0 1 0,0 0-34,0 1-370,-1-2-391,1-3-505,-1-6-1871,1-6 3171,7-9 0,-6-5 0,6-5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2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3 23415,'1'-1'3014,"-1"-1"-1658,0 2-1099,-12 44-189,2-18-35,-12 36-33,7-28-358,-2-1-763,1-1-1355,-1-2-7355,3-4 9804,2-5 0,6-10 0,2-4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24883,'1'-3'1815,"0"2"-963,-1 1-606,34 15-67,-16-4-145,29 13-34,-27-9-280,-2-2-606,-2-3-660,-1-3-1939,0-4 3485,-1-2 0,-6-1 0,-2 0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24759,'0'-4'2589,"0"1"-2152,0 3-292,0 0-122,31 0-23,-18 0-202,24 0-369,-26 0-762,-1-3-2522,0-4 3855,1-3 0,-4 2 0,-2 2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2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8 24110,'0'-4'2812,"0"1"-2352,-6 41-192,3-14-88,-6 34-102,4-22-78,-2-1-11,0 1-728,0-3-999,-1-4-3293,2-6 5031,2-7 0,3-7 0,1-7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28434,'2'68'45,"-4"-5"-1064,-4-29-1122,0 0-4424,2-3 6565,3-5 0,1-11 0,0-6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37 27281,'-30'34'616,"6"-3"-527,23-11 12,2-2-56,5-1 22,2-3 34,6-4-23,1-3 90,0-5-43,1-1-125,-1-6 0,-2-3 0,0-8 0,-3-4 0,-1-4 0,-3 0 0,-3 1 0,-1 2-371,-4 2-794,-5 4-1076,-6 5-7563,-8 5 9804,-4 4 0,10 2 0,2 0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23460,'2'0'3563,"1"0"-2667,-3 0-840,7 31-56,-5-14 0,6 27-493,-8-22-918,-3 1-1268,0-1 2679,-3-3 0,4-9 0,0-3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26496,'13'50'258,"-3"-5"-807,-10-20-1468,-3-2-5356,-3-2 7373,-5-3 0,3-8 0,2-3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4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75 25791,'0'-2'2856,"-1"0"-2832,1 2-24,47-9 0,-8 3 0,44-9 0,-23 7 0,-1-1 0,2 2 0,2 0 0,9 1 0,1 4-998,-4 1-3596,-10 6 4594,-11 5 0,-24-3 0,-8 2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8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62 20300,'-4'-6'4280,"1"2"-3406,3 4 852,0 0-1323,-17-22-123,5 16-145,-18-16-57,8 21-33,-6 7 33,-2 6 1,0 9-23,2 5 44,5 3-21,8 2-12,6 0 11,6 1-65,5-2-13,7-2 0,7-3 0,6-6 0,6-6 0,2-7 0,3-5 0,0-10 0,-3-5 0,-4-8 0,-4-3 0,-4-2 0,-3-1-57,-2 0 12,-2 3 22,-3 4 1,0 6 22,-4 6-45,-1 5 45,-2 4 0,0 6 0,1 5 11,2 7-11,1 3 0,2 0-78,1-1-1927,5 2 89,-2-8-3127,4-3 5043,-1-8 0,-6-3 0,-1 0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43 26642,'7'57'504,"-3"1"-336,-2-10-67,-2 4-34,0 1-55,-4 0-1,-1-5 0,-2-10-11,1-11-11,2-14 11,2-7 0,2-18 56,0-9 0,2-19 0,3-9 67,4-6 11,4-3 34,1 2-56,3 3-11,0 7 22,2 8-22,-2 9-56,-2 9 0,-3 8-45,-2 7 22,-1 4-11,-1 1 2,-1 4-13,-1 3 0,-3 5-169,-2 3-470,-3 2-638,-3 2-1637,-2-1 2914,1-2 0,2-8 0,4-2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8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25465,'-3'59'1110,"-1"-5"-808,-2-19 1,-1-3-79,3-6-78,2-6-34,1-9-101,1-6 78,0-3 270,2-3-113,2-5-134,2-3-78,3-5-34,-1 0-11,-1 2-773,1-1-897,1 2-1872,1-1 3553,2 1 0,-6 4 0,0 2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8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27225,'-2'46'168,"-1"-3"-729,-2-18-1780,1-2-7490,2-5 7862,1-6 1,1-5 0,0-5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23359,'0'-2'2768,"0"0"-2343,0 37-111,-1-10 146,-2 31-57,-3-22-190,-1-4-23,2-10-11,2-9 157,1-6-312,2-5-24,0-4 0,2-6 0,2-7 0,4-5 0,2-3 0,1 1-461,1 3-1589,0 3-3463,-1 6 5513,-1 4 0,-5 5 0,-1 2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8:5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61 146 25487,'39'-43'696,"-8"5"-439,-26 17 236,-4 3 101,-2 4-135,-6 6-134,-5 4-134,-6 5-22,-1 10-169,-1 6 0,2 12 0,2 5 0,3 3 0,5 1 0,4-1 0,3-5 0,1-5 0,2-5 0,5-5 0,4-6 0,5-5-763,4-4-2632,1-5 3395,2-3 0,-11 1 0,-2 0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25914,'61'-29'593,"-8"6"-212,-29 16 45,-5 3-56,-7 2 22,-5 2-34,-2 0-121,-2 7-237,-2 6 0,0 10 0,-5 7 0,-4 3 0,-6 3 0,-2-1 0,1-2 0,-1-2 0,4-3-1446,2-5-975,5-5-4582,2-7 7003,3-6 0,0-4 0,0-1 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8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26787,'8'59'213,"-2"-6"-683,-10-23-1278,-1-2-4538,-4 0 6286,3-4 0,1-11 0,4-4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8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24939,'0'-6'1736,"1"1"-1702,-1 5-34,34-5-314,-14 0-851,29-6-1501,-23 2-7165,1-3 8831,-1-1 1,-11 5 0,-4 2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27393,'-8'58'907,"-2"-6"-907,-6-22-34,-3 0-738,2-1-909,0-4-2857,2-5 4538,4-5 0,4-7 0,3-3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9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23516,'0'-2'2577,"0"0"-2308,0 2-370,31 11-785,-16-8-1007,24 8-7060,-24-11 8953,0-4 0,-7 3 0,-2-3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9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26586,'48'-7'112,"-9"0"-336,-28 5-639,-4-2-1109,-1-1-6836,-1-1 8808,1-3 0,-3 4 0,0 0 0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9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24311,'0'-2'2118,"0"-1"-1849,0 3-101,0 32-34,-2-7-33,-4 27-67,-2-15-34,-3-2-336,0-3-942,0-5-1736,3-5-6817,2-6 8095,3-7 1,1-5 0,2-2-1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24020,'3'0'2779,"-1"0"-2432,-2 36-190,-2-12-90,-2 32-67,-3-23-538,-1-1-1523,1-4-7770,4-5 8820,4-1 1,0-12 0,3-1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0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27684,'-35'35'717,"8"-2"-527,23-4-110,2-1-80,6-1 0,3-4 0,4-4 0,1-6 0,-1-7 0,-1-3 0,1-9 0,0-6 0,2-10 0,-1-4 0,-3-2 0,-4 4 0,-4 2-169,-2 6-1119,-6 6-1749,-7 4 3037,-8 8 0,8-1 0,2 2 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10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24076,'1'-1'2588,"0"0"-2005,-1 1-583,3 33-157,-2-17-538,1 25-1041,-3-27-3654,-1-4 5390,1-4 0,1-5 0,0-1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1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23168,'0'-4'2690,"1"1"-2130,-1 3 168,0 0-548,1 36-147,-1-21-33,1 28-560,-1-30-740,0-3-2633,-5 0 3933,-3-2 0,1-3 0,0-1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10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26799,'0'-5'1872,"63"-5"-1872,-20 9 0,52-6 0,-32 7 0,5 5 0,8 5 0,9 9-371,2 5-2464,-5 3 2835,-11 3 0,-33-13 0,-14-2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18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27101,'-13'55'1098,"2"-5"-1053,5-21-45,1-3-594,1-3-672,1-5-1569,2-3 2835,0-3 0,1-6 0,0 0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19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19 25667,'-2'1'1748,"0"0"-2331,2-1-1098,-1 0-6028,1-5 7709,-1-1 0,1 1 0,0 0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958 58 23336,'0'-2'3183,"0"1"-2825,-37 18-89,5 2-11,-39 21-112,5 5-574,-11 9 456,34-23 0,-2 1-23,-1 1 1,1 1 16,-1 0 1,1 0-12,2 0 0,1 0 0,-32 30 12,12-4-23,12-3 0,11-6 129,10-5-106,7-3 78,5-2 167,5 0-77,4-3-1,4-1-110,2-4-80,7-3 399,12-4-399,14-4 0,19-6 0,15-7 0,13-4 0,11-7 0,3-4-247,-2-3 247,-7 0 0,-7 3 0,-6 3 0,-1 6 0,0 4 0,27 4 0,-26-2 0,14-2 0,-38-6 0,-8-1 0,-11-3 0,-7-2 0,-8-4 0,-3-3 247,-3-4-247,-2-5 0,-2-3 0,-5-22 0,-5 6 0,-6-19 0,-5 9 0,-5-5 0,-3-3 0,-3-2-3392,-1-3 3392,-1-2 0,2-2 0,10 17 0,1 0 0,-6-24 0,-5-21 0,15 40 0,2 5 0,1 12 0,3 9 0,1 12 3392,2 10-4390,3 16-2464,0 18 3462,0 20 0,2-17 0,0 0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3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23527,'0'-2'2835,"0"0"-1132,0 2-1311,31 0-191,-12 0-188,25 0-13,-20 0 0,-1 0 0,-1 0 0,-2 0 0,-3 0-427,-2 0-1892,-3 0 223,-5 0-4761,-2 0 6857,-8 0 0,2 0 0,-2 0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23762,'-2'0'2062,"1"0"-1323,1 0-436,-14 16-79,8-7-33,-9 14 33,11-11 11,3 1 23,-1 0-1,2-1-22,0-1-54,0-2-181,3 2 0,2-3 0,6 2 0,4-4 0,6 1 0,4-1 0,4 0 0,1-2 0,0-1 0,-3-1 0,-3-2 0,-4 1-1278,-2-1-1423,0 0-7130,-2 0 7692,3 0 0,-10 0 0,-1 0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28311,'43'-10'303,"-6"1"-303,-20 12-12,-1 2-324,-1 1-829,0-1-1065,-2-1-6633,1-2 8863,-1-1 0,-5-1 0,-3 0 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5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8 22081,'0'-4'2622,"0"1"-2297,0 3-45,0 0-45,-11 29 1,5-8-23,-8 24 56,7-16-67,3-6-90,0-3 11,3-7 45,0-6 33,1-4 528,0-2-382,0-7-123,0-5-78,1-7-45,3-3-44,2-1-57,1 2 0,-1 4 0,1 3-337,-2 4-716,3 2-1021,0 4-6575,3 1 8649,0 3 0,-4-1 0,-1 1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26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35 26911,'9'-7'874,"2"0"-639,5 2-33,3 1-23,-1-1-22,1 3-90,-1-1-21,-1 2-46,-1 1 0,-2 0 0,-3 0 0,-2 0 0,-3 0 0,-1 1 0,-2 0 0,-1 1 0,-1-2 0,-1 2 0,0-2 0,0 2 0,0 1 0,0 1 0,0 2 0,0 0 0,0 3 0,0 0 0,0 3 0,-1 1 0,0 1 0,-3 0 0,1-1 0,-1 1 0,-3-3 0,0 1 0,-1-3 0,-2 0 0,-1-2 0,1-1 0,1-1 0,-1-2 0,2-1 0,-1-1 0,-1-1 0,0 0 0,-2 0 0,1 0 0,0 2 0,-1 3 0,4 2 0,-2 5 0,4 1 0,-1 3 0,2 1 0,-1 1 0,2-1 0,0-2 0,3 3 0,0-7 0,4 1 0,4-7 0,6-1 0,5-2 0,3-1 0,2-1 0,3-2 0,2-4 0,0-1 0,8-5-785,-13 7-1344,5-1-6981,-16 8 9110,-1 6 0,-7-5 0,0 4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0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53 20893,'-2'-1'3329,"-1"1"-1940,3 0-1243,27-13 89,-6 7-168,15-9 12,-16 11-12,-8 1 56,-1 1-67,-1 0 11,0 0-11,-3 1 56,-1 0 23,-3-1-23,-1 2 516,-2 0-572,0 2 123,0 5-22,0 5-79,0 7 23,0 2-68,-3 2 1,0 0-34,-3-3 11,1-2-11,0-1-168,2-3-291,-1-2-326,3-3-884,0-2-2757,1-4 4426,1-1 0,-1-2 0,0 0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0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24457,'4'-4'2420,"-1"0"-2207,-3 4-101,0 0-112,22-10-157,-14 7-739,18-9-986,-20 12-3587,-1-2 5469,1 2 0,-3 0 0,0 0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22328,'0'-3'3115,"0"1"-1771,0 2-1243,4 18-90,-3-6-22,3 15-549,-4-11-1378,0 0-5144,0-1 7082,-2 1 0,2-7 0,-2-2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0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23437,'-1'-3'1098,"1"1"-1042,0 2-44,29-4 32,-18 3-21,21-2 44,-27 3 11,-3 2 23,-1 1 291,-1 4-66,-1 2-113,-5 3 100,-4 4 34,-5 2 12,0 3-146,1-2-56,2 0-23,4-1-100,4-3-34,2 0 11,1-2-11,5-1-257,5-6-618,8-1-850,8-4-3441,6-3 5166,5-5 0,-16 3 0,-3-1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79 114 25981,'-43'19'437,"11"-1"-292,29-4 68,3 0 11,4-1 34,3-3-190,6-1-35,2-5-33,2-2 23,1-3 10,2-6 1,-1-6-1,-2-6 91,-1-5 88,-6-1-111,-3-1-78,-4 2-23,-3 1-90,0 4-492,-5 3-584,-2 5-2251,-4 6 3417,-4 2 0,7 3 0,1 0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1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28671,'19'1'0,"4"-1"0,4 0 0,3 0 0,2 0 0,-3 0 0,0-3 0,1 0 0,13-7-662,-9 4-1815,6-4-6879,-17 6 9356,-4 2 0,-10 1 0,-2 1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5 22036,'-2'-2'3911,"1"0"-2644,1 2-853,-14 30-89,3-10-202,-14 26-101,8-18-22,0-2-616,0-2-751,2-5-1512,3-3-6952,3-5 8753,4-4 1,3-3-1,1-3 1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2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27158,'60'13'627,"-13"-3"-627,-21 4-437,-10-7-1042,1-4-1759,-2-2 3238,1-1 0,-8 0 0,-2 0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2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28233,'21'19'-1356,"2"-3"45,-15-13-1087,4-2-6275,-4-5 8673,-1-2 0,-3 0 0,-1 0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 24121,'0'-2'2666,"0"0"-2083,0 2-370,-3 45-101,-1-13-56,-4 38-45,1-25-11,0-2-706,0-5-1322,1-4-4986,1-8 7014,2-6 0,1-10 0,1-5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26787,'2'68'617,"-9"14"-617,0-37-661,-7 11-1636,5-23-7534,4-5 8008,2-6 1,2-10-1,1-4 1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10 24457,'-4'-5'1905,"1"1"-1704,3 4-33,-23 35-44,14-13 21,-15 30-10,20-24-34,4-2-23,0-6 34,4-5-44,2-6-1,4-4-34,2-3 1,0-4-34,0-5 0,0-5 0,-1-9-202,-2 0-134,-2-3-370,-4 3-1064,-2 2-7519,-3 4 9289,-5 6 0,3 5 0,-3 3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27650,'-15'47'359,"2"-6"-382,9-25-738,1-3-1391,2-4-7679,1-4 8921,5-3 1,-4-2 0,3 0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3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26597,'6'45'-1255,"-2"-6"-1614,-6-24-6962,-4-1 8683,-6 0 1,4-6 0,0-2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33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28671,'66'-7'0,"19"-2"-5661,-31 6 5661,15-2 1409,-23 1-1409,2 0 860,2 0-2889,0-1-6229,-4 1 8258,-5 1 0,-19 0 0,-7 3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1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7 26597,'-55'-4'796,"4"2"-684,20 8 45,1 3-113,3 8-44,3 3 112,1 4-78,5 3 67,1 3 22,3 1-101,5 1 12,3 0-34,3-3 0,2 0-22,4-6-527,7-5-740,7-7-1535,12-7 2824,5-8 0,-12 3 0,-5-5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1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26395,'-39'43'886,"7"-5"-606,28-14 11,1-1-112,3-2-145,3-4-23,2-5-11,6-6 0,3-4-11,1-8-12,0-4-89,-1-5 68,-3-1 44,-2 4 0,-3 4 0,-2 4 0,-2 3 0,-1 1-23,0 0 12,0 0 11,2 3 0,1 2-22,1 2-382,1 2-302,2-1-347,0-1-606,2-2-3035,-1-2 4694,3-1 0,-6-2 0,0 0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26104,'-15'60'896,"1"-4"-738,6-21-136,0-2 12,2-6-34,2-7-23,1-9 1,3-5-1,0-8 23,3-8 12,4-7 10,3-5-22,2-1 0,-1 4 0,-1 4-22,-4 5 22,-2 4 0,-1 4 33,1 2-33,-2 4 23,2 1-23,-1 3 11,1-2-11,1-1 0,2-3 22,2 0 45,1-2-33,1 0 67,-1-1-23,-2 1-44,-2-1-12,-2 1-22,-2 0-392,0 0-1064,-1 0-4125,-1 0 5581,3 0 0,-2 0 0,1 0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2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 24121,'0'-5'2745,"0"2"-2510,-1 33 46,-2-10-4398,-1 26 4195,-3-19 815,2-2-882,1-4-22,1-6 11,2-5-67,0-5 44,1-4 3415,3-6-3392,2-6 0,4-6-22,3-4 11,0 1 11,-2 2 0,-1 4-11,-2 4 22,-2 5-11,0 2 33,0 2 12,0 1 157,0 0 78,1 0-67,0 0-57,1 3-88,-1 3-12,1 2 0,-1 0-45,-1 1 0,-2-1-11,-1 1-11,-1-1-180,-1 2-761,-3 1-807,-2-1-5177,-1-3 6936,2-3 0,2-3 0,2-1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2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27404,'5'52'22,"-1"-7"-761,-6-29-1222,1-3-7870,-1-4 9644,1-4 0,1-2 1,0-3-1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3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23728,'0'-4'2914,"0"1"-2365,0 3 291,0 0-593,-2 34-158,-1-17-55,-2 26-23,2-29-22,1-5-23,1-5-111,1-3 100,0-1 45,2-5 11,4-3-11,3-5 11,2-2-22,-1 1 0,-1 3 11,0 3 67,-3 4-11,0 2-11,-1 1 67,-2 1-67,-1 4-23,-1 2-22,-1 6-594,0 4-761,-1-1-1716,1 0 3071,-2-5 0,2-5 0,0-3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3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21 27067,'-9'43'830,"2"-7"-528,7-25-111,0-2-135,0-4-34,4-2-11,2-2-11,3-6 34,2-3-34,-1-6 0,0-5 22,-1 0-11,-1-1-22,-3 3 11,0 4 0,-3 5 23,-1 4-23,0 2 56,-1 2-23,0 5-9,0 4-24,0 6 0,0 1 0,0 2 0,0-2 0,0 0 0,0-4-360,0-2-1388,0-4-2969,0-3 4717,5-2 0,-4-1 0,3 0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3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23997,'1'-2'2970,"0"0"-1413,-1 2-1410,-6 35-147,2-21 0,-5 26 0,5-31 0,3-4 0,0-2 0,1-3 0,2-2-293,3-4-737,2-3-561,2-3-1894,0 1 3485,-1 3 0,-5 4 0,1 1 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44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84 21353,'5'0'2700,"-1"0"-2464,-4 0 33,0 0 44,26-23-111,-19 12 100,20-17-10,-27 19 89,0 3-78,-4 2-102,-2 2 169,-5 1 22,-1 6 213,-2 2 45,0 7-548,-1 3-102,2 2 0,1 2 0,4-1 0,3 0 0,2-2 0,2-2 0,1-2 0,4-2 0,3-2 0,4-2 0,3-2 0,1-3-1222,1 0-1221,-2-2-7388,-2 0 9039,-1 2 0,-6-2 1,-1 2-1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8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4 26814,'-54'-3'897,"7"3"-740,26 6 114,2 4-170,1 5 35,1 2-69,2 4 34,1 2-44,3 3-40,2 1-17,5 0 53,2 0-53,1-2 0,2-4 0,5-3 0,1-4 0,6-5-752,2-4-570,4-3-1087,4-4-6499,3-5 8908,2-5 0,-11 2 0,-4 2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8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26989,'-19'61'460,"2"-9"-371,8-28 57,1-7-12,4-6 46,1-6 100,3-3-23,0-2-257,0-2 0,0-2-336,1-4-762,5-2-1188,5-1-7545,5 0 9616,5 1 1,-8 5-1,-2 2 1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0 195 24401,'55'-54'1322,"-10"7"-885,-31 25-34,-5 1-100,-5 4-11,-2 3-46,-2 5-67,-4 3-22,-3 3-67,-6 2 10,-2 8 147,-2 4-12,0 9 0,1 2-211,2 1-24,4 0 0,3-4 0,3 0 0,2-4 0,2-3-192,2-2-3920,14-5-5719,1-4 9199,14-8 0,-17 3 0,-2-3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26418,'-17'48'1232,"3"-6"-784,11-25-235,2-3-213,1-3 23,0-6-12,5-2 0,1-4 11,4-4 1,-1-2-12,-1-5 0,0-2 0,0-1 1,0 0-12,-1-1 11,0 0-11,-1 3 22,-2 3 1,-1 5-12,-1 2 147,-1 6-158,0 5 0,0 7 0,-1 4 0,0 1 0,0 0 0,0 1 0,0-3 0,0-2 0,0-4-427,0-2-906,2-4-1155,2-3-7343,4-2 9770,4-8 1,-6 4-1,1-4 1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 26866,'-6'37'201,"1"-8"-167,9-29-12,2-6-22,3-1-134,0-3-359,-2 0-829,1 2-2062,-1 1-5994,2 0 9378,3-1 0,-6 4 0,1 1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29:5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23471,'47'-10'437,"-10"0"78,-30-3 34,-4 2-78,-2-1 112,-1 1-1,0 2-67,-3 2-10,0 3-35,-4 2-89,0 1-189,-2 7-192,-1 4 0,-1 9 0,0 5 0,0 4 0,2 3 0,3-3-3392,3 0 3392,1-5 0,9-4-326,19-1-4235,7-10 4561,21-1 0,-28-7 0,-3 0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5 21398,'2'-3'4225,"-1"2"-3643,-1 1-313,0 30-247,0-10-11,0 27-11,-2-22-750,-1-2-1066,0-4-2935,-1-5 4751,0-3 0,2-5 0,0-3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25476,'51'-8'572,"-8"6"-381,-26 19 44,-3 3 11,-3 4-67,-6 1 68,-2 2-135,-5 1-22,-4-2-45,-3-3-23,-4-5-11,1-5-11,2-5 0,2-4-201,2-3-169,0-1-459,-3 0-505,1 0-2465,0-2 3799,3-3 0,2 2 0,2-1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1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25869,'-12'47'90,"2"-7"-707,3-21-683,-1-2-2106,0-2-6425,-1-2 8627,1-3 1,3-5 0,2-2-1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1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25443,'51'-11'-874,"-8"3"-941,-30 8-5894,-5 1 7709,-4 5 0,-4-3 0,0 2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26451,'-8'31'1278,"4"-6"-998,13-17-213,4-4-33,4 1-34,4-4-583,7 0-593,6-6-1076,6-2-6757,5-8 9009,0-1 0,-18 6 0,-7 2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27494,'8'-7'548,"7"5"-492,14 5-22,6 4-34,0-3-706,-4-1-336,-7 0-1289,-8-2-4750,-7 1 7081,-5 0 0,-3-1 0,-1 0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2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26586,'-36'53'1008,"7"-8"-571,28-29-78,0-1-78,1-1-281,6-2 0,5-3 0,10-2 0,5-4 0,3-2 0,2-1 0,-2-3-248,-3-1-883,-6-4-8383,-2 1 9514,-9 3 0,-1 0 0,-8 4 0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2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28671,'71'1'0,"-6"-1"0,-21-5-158,-2-2-1668,-1-3-2332,0-1 4158,-5 0 0,-14 4 0,-7 3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8 25757,'-4'-5'2914,"1"2"-2914,-36 36 0,20-12 0,-29 27 0,31-23-393,3-1-963,2-4-1098,1-3-6319,-3-1 8773,1-3 0,4-5 0,3-4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24379,'4'0'2576,"0"0"-2284,-4 0-180,32 6-112,-15-1 0,25 5-179,-24-4-1065,-3-1-2016,0-3 3260,-4-1 0,-4-1 0,-3 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24871,'4'0'2051,"-1"0"-2051,-3 0 0,29 1-1098,-17 0-1446,22 0-7287,-26-1 8891,-1-1 0,-3 0 0,-1 0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3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 23572,'0'-5'3372,"0"2"-3158,-11 43-170,4-18-44,-9 33-22,7-29-863,1-3-1446,1-5 2331,2-3 0,2-8 0,1-2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3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26059,'-7'68'426,"-1"-7"-527,3-30-885,0-3-1916,3-4 2902,0-5 0,2-9 0,0-3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 22821,'-3'-1'3418,"1"0"-2791,2 1-44,0 0-314,-30 11-45,19 1-68,-23 11 46,26 0-68,3 1-44,2 0 11,2-2-68,1-2-20,6-4-13,2-5 0,7-4 0,1-4 0,0-4 0,0-7 0,0-5 0,-3-8 0,-1-3 0,-3 0 0,-2 1 0,-3 2 0,-2 3-797,-2 3-402,-3 4 1199,-7 4 0,4 3 0,-3 3 0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4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27236,'0'42'67,"0"-6"-258,0-27-996,0-1-2388,0-4 3575,0-2 0,0-1 0,0-1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23236,'17'41'-1690,"-3"-7"1,-13-31 0,-1 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04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28390,'57'-16'281,"-2"3"-281,-15 10 0,-1 1 0,-4 2-57,-3 0-963,-4 0-895,-1 0-4641,0 0 6556,0 0 0,-11 0 0,-3 0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2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23448,'1'-1'3799,"0"0"-2970,-1 1-739,0 35-46,-2-15-44,1 31-22,-3-24-583,0-2-493,0-2-1412,2-2-7321,1-5 8367,1-2 0,0-7 0,0-3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22743,'1'-4'3171,"0"1"-2925,-1 3-111,0 0-68,-2 36-22,1-21-1,-2 27-21,3-32-23,-1-4 0,1-4 33,3-1 68,4-5 45,3-3-68,4-3 57,-2 1-1,-2 2-10,-2 4-12,-2 2 11,-2 1 45,1 1 0,-1 4-34,1 1-33,-1 4-101,-2-1 0,-1 2-179,0-1-426,0 0-571,0 0-1323,1-3-7332,3-3 9577,2-2 0,-2-2 0,-1 0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26821,'2'56'762,"1"-6"-728,-3-21-23,0-3-22,0-4-112,0-5-79,0-4-56,1-3 90,0-4 168,0-2 22,-1-3-11,0 0-11,-4 0 180,-3 1 55,-6 0-55,-5 3 44,0 2-23,-2 1 180,2 1-101,2 1-189,2 1-91,2 0 0,3 1 0,2-1 0,2-1 0,3-2-3520,10-4-6311,8-8 9787,13-7 1,-11 1-1,-1 1 1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3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8 27292,'-20'45'941,"5"-5"-740,14-25-77,2 0-35,5-6-65,2-3-24,6-4 0,2-5 0,0-6 0,-2-7 0,-1-4 0,-6 0 0,-3 1 0,-3 3 0,-7 1 0,-4 5 0,-8 2 0,-2 5-517,-1 2-514,2 4-1097,5 2-4449,6 5 6577,4-1 0,3-3 0,1-2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3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26799,'-9'10'168,"4"1"-12,9-5 47,2 2 21,0-2 89,-1 0 90,-1 0-55,-2-1-291,-1 1-57,-2 2 0,-5 2 0,-2 1 0,-4 0 0,-1-1 0,1-2 0,1-2-3606,3-2 1992,2-1-1702,2-1 3316,2 0 0,2-2 0,0 0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3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24367,'-3'0'2555,"1"0"-2387,2 0-78,5 2-12,2 1 90,4 2 101,1 0-22,-3 0 10,-1 1 1,-4-3-44,-1 1-214,-3-1 0,0 1 0,-1 2 0,-5 4 0,-4 1 0,-4 3 0,-2-1 0,2-2-125,1-1-1039,4-5-731,4-1-2541,2-2 4436,2-1 0,1-1 0,0 0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27101,'-19'36'617,"4"-6"-505,14-19 11,1-3-67,0-4-34,2-1-11,3-4 12,4-6-3415,2-4 3392,1-3-23,-1 0 23,-3 3 0,-1 3-11,-2 3-22,-1 3 21,0 1 3404,-1 1-3392,1 1 12,-2 3-12,1 0-34,-2 3-436,1-2-718,0 0-1412,0-2 2600,4-1 0,-4-1 0,2-1 0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21712,'3'-4'3753,"0"1"-3282,-3 3 425,0 0-548,2 37-46,-2-20-100,2 28-180,-2-32-22,0-2-100,0-6-360,0-2-235,1-3-437,3-3-761,3-3-1468,3-3-416,0-2-2218,0 0 5995,0 1 0,-5 5 0,-1 1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4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23448,'41'-9'314,"-9"2"67,-27-1 135,-2 2-68,-2-4 202,-1 4-135,-3 2-22,-1 1-44,-3 1-69,1 2 158,-1 0 1,-1 6-539,0 1 0,-5 11 0,7-5 0,-1 4 0,6-8 0,1-1-181,0-1-1488,1-1-1737,1 0 3406,1 0 0,-1-3 0,0 1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270 0 24379,'-60'0'2319,"8"2"-1905,26 1-122,5 2-158,5-1-111,5 2-23,6-1-11,2 3 11,3-1-23,4 3 23,4-2-11,3 1 11,2 0 11,-2-1 34,-3 0 134,-3 0 101,-3-1 11,-1 1-89,-1-1-68,-3 1-121,-5 0-13,-5 2 0,-6 0 0,-3 1 0,-1-1-225,2-1-515,5-3-403,7-2-1378,4-3 2521,14-1 0,-6-1 0,7 0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24580,'-5'0'2678,"2"0"-2274,3 0 77,0 0-78,-31 36-278,20-20-125,-21 28 0,27-30 0,4-1 0,0 0 0,1-2 0,3-3 0,2-3-214,6-2-895,5-2-684,5-5-2644,5-3 4437,2-6 0,-12 4 0,-3 1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41 26955,'-13'38'796,"2"-4"-785,11-26-11,0-1 0,0-6 0,2-2 0,5-6 0,4-4-56,5-9-11,1 0 56,-2-1 22,-2 4-11,-4 3 0,-2 4-22,-2 5 22,-1 2 33,-1 3 12,0 0 78,1 1-22,-1 3 157,2 2-79,-1 3-45,-2 3-55,0-3-57,-1 2-22,0-3-257,-1-1-516,1-1-561,0-2-1960,2-2 3294,2-1 0,-2-1 0,1 0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27225,'-3'54'862,"0"-10"-783,-3-29-46,2-5 46,2-5 44,0-3 101,2-2-178,0-5-46,0-2 0,0-4 0,0 0 0,2 2-192,0 0-861,1 1-785,2 0-2991,2 0 4829,3 0 0,-5 3 0,0 3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23807,'0'-4'2756,"0"0"-2408,0 4-158,0 0-33,-2 34 11,-3-11-11,-2 27-22,-1-21 10,0-3-78,2-6 45,1-5 45,1-6-56,2-3-56,0-5 56,2-1-68,0-9-10,0-5-23,3-10 0,2-5 0,4 0 11,1 3-11,0 2 0,-1 6 11,0 4-11,-2 5 0,-1 3-11,-1 3 11,0 1-23,-1 2 12,0 0 0,-1 0-23,0 2 1,-1 3-68,-2 4-291,-3 3-336,-3 0-1065,-3 0-5636,1-2 7429,4 0 0,1-6 0,3 0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71 25241,'41'-4'583,"-8"-1"-381,-28-2-146,-2-3-23,-2 0-21,-1-2-12,-1 3 33,-4 1 135,-3 4 426,-6 2-90,-3 4-33,-4 8 44,-2 5-256,-1 10-259,2 1 0,3 1 0,6-1 0,5-2 0,5-3 0,2-3 0,5-5 0,4-3-57,6-4-1030,3-3-526,2-1-2209,-3 0 3822,-3 1 0,-7-2 0,-2 1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17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28671,'94'-7'0,"-41"3"0,1 1-646,6-1 0,2 1 646,10-1 0,3-1-852,8 0 1,2-1 851,4 0 0,2-1 0,1 1 0,0-2-101,-1 1 1,0-1 100,-5 0 0,0-1-841,-7 1 0,-1-1-4075,-6 1 1,-2 1 3811,-7 0 0,-5 1 0,9 0 0,-22 2 1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2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28671,'-70'17'0,"10"5"0,32 11 0,4 5 0,5-1 0,6-2 0,6-6 0,5-6 0,3-6 0,6-5 0,3-4 0,7-3 0,-1-3 0,1-2 0,-3 0 0,-2 0 0,-4 0-46,-3-1-514,-2-2-550,0-1-951,-2-3-5984,0 0 8045,-1 0 0,0 4 0,0 1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3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19146,'4'0'4146,"-1"0"-3553,-3 0-155,28 31 77,-16-15-11,20 26-111,-24-21 167,-4 1-146,-2 0-134,-1 0-111,-2-1-13,-4 0-21,-4-3-68,-5-1-22,-3-3-45,0-1 0,1-3-90,1-1-437,1-3-649,2-2-1457,1-1-7198,0 1 9442,0 1 1,5-2-1,1 0 1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3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2 24703,'2'-1'2903,"0"0"-2467,-2 43-301,0-18-102,0 34-33,-2-27-347,-1-3-885,-4 0-5029,-2-1 6261,-2 1 0,3-13 0,2-2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27191,'-29'56'683,"3"-5"-492,13-19-34,2-1-68,1-2 1,4-2 11,2-3-12,3-1-9,1-3-80,2-1 0,4-2 0,4-1 0,5-4 0,2-2 0,1-4 0,2-2 0,2-5 0,2-6 0,0-5 0,-1-6 0,-2-2 0,-3 1 0,-5 0 0,-2 1 0,-5 0 0,-1 1 0,-3-1 0,-1 0 0,-1-1 0,0 0 0,-1 0 0,-2 0 0,-3 0 0,-2 3-1054,-2 3-1322,-3 4-7455,-3 4 8274,-3 5 1,7 1 0,3 1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4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24591,'0'-3'3720,"0"1"-3360,0 2-360,42-6 0,-16 1 0,37-6 0,-29-1-841,-1 0-1086,-4 0-4337,-4 1 6264,-3 0 0,-10 6 0,-4 1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4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28401,'45'-5'101,"-6"2"-202,-24 3-470,0 0-371,-2 0-716,-2 0-2589,-4 0 4247,-3 0 0,-2 0 0,-2 0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4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28177,'-29'61'494,"5"-3"-494,17-24 0,4 0 0,3-4 0,6-4 0,3-4 0,6-5 0,1-3 0,1-6 0,0-4 0,4-5 0,2-7-1962,3-5-2711,4-6 4673,1-4 0,-12 11 0,-4 1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4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28671,'-13'63'-1559,"-6"8"-2945,5-36 4504,-7 8 0,12-27 0,1-4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28054,'54'-19'436,"-2"0"-514,-10 2-572,7-2-851,10-4-8330,8 0 9731,5 3 0,-31 9 0,-8 5 1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 24345,'2'-1'2420,"-1"1"-1266,-1 0-840,0 14-101,0-3-23,-4 15-155,-3-6-35,-4 2 0,-4 2 0,0-1-427,-2 1-536,1-2-539,3-4-504,3-5-2072,4-5 4078,3-4 0,3-3 0,0-1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27382,'40'7'156,"-8"-1"-312,-22 2-416,-1 0-661,-3-2-1355,1-1 2588,0-2 0,-3-2 0,0-1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29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24614,'0'-3'1737,"0"1"-7263,0 2 4954,3 32 166,-1-19-7236,1 27 7857,-2-27 0,-1-5 0,0-1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0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 23370,'-3'-1'1994,"1"0"-1679,2 1 54,0 0-257,-23 30-56,15-14 0,-17 26 34,21-24 179,2-1 67,1-3 112,1-1 0,2-3-168,3-1-179,5-2-67,4 0-34,4-2 0,1 0-168,1-2-482,2-2-594,3-1-1333,5-5 2577,6-5 0,-15 3 0,-3-2 0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0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22 25757,'-57'3'1434,"10"1"-1098,33 6 11,6 3-33,3 4-124,3 4 12,2 0-111,5-1-91,5-4 0,9-7 0,5-4 0,3-8 0,-1-7 0,-1-6 0,-5-6 0,-5 0 0,-6 1 0,-3 2-494,-4 2-705,-1 4-1053,-1 3-7261,-6 4 9513,-1 4 0,-1 2 0,2 0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28671,'66'13'0,"-5"-2"0,-22-9 0,-2-1 0,-4-1 0,-4 0-1727,-4 0-1556,-2 0 3283,0 0 0,-10 0 0,-3 0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28177,'-51'51'190,"7"-5"-548,23-20-584,1-2-582,2-3-2005,3-4 3529,2-5 0,7-6 0,2-3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1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25701,'0'-2'2644,"0"1"-2318,0 1-326,31 14 0,-19-7-326,24 9-940,-26-12-639,1-2-3417,2-1 5322,1-4 0,-5 2 0,-2-2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 24468,'0'-2'2768,"0"1"-2253,0 1-201,-2 40-90,-2-16-146,-4 33-78,-3-28-45,-1-1-649,1-4-863,0-5-3374,4-5 4931,3-7 0,2-3 0,2-3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1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27650,'1'63'650,"-3"-5"-639,-3-25-11,-1-3-694,-1-4-684,2-5-1457,3-5 2835,0-4 0,2-7 0,0-1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2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25499,'-42'2'191,"6"2"-595,27 1-1254,2 1-8173,4-1 9311,3-2 0,1-1 0,1-1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2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 26306,'-48'26'874,"8"-1"-583,29-2 23,6-2-45,2-1-34,3-4 0,6-3-88,6-7-147,9-3 0,3-5 0,3-7 0,-1-4 0,-1-8 0,-5-1 0,-4 0-528,-4 1-760,-5 3-1278,-4 4 2566,-1 6 0,-2 4 0,0 4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2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28289,'-14'52'145,"2"-6"-828,7-25-1445,0-1-4943,2-5 7071,2-4 0,1-6 0,0-3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2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27056,'3'51'102,"-6"-6"-786,-2-27-1411,-6-1-5189,-1-3 7284,-4-1 0,7-7 0,1 0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3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28671,'42'0'0,"4"0"-449,6 0 449,4 0 148,2 0-148,4 0 0,3 0 0,3 0 0,-2 0-2365,-3 0 2365,-7 0 0,-25 0 0,-10 0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4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26731,'1'65'1412,"0"-4"-1244,-1-17-134,-2 0-12,-1-3-22,-3-5-246,0-5-572,1-7-897,1-7-5979,2-8 7694,0-4 0,2-5 0,0 0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3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1 257 25073,'22'-59'807,"-2"6"-482,-3 26-56,-1 2 44,-1 3-66,0 3-67,0 3-24,-1 4-77,0 3-34,-1 2-12,-2 3-22,1 1 12,-1 2-12,0 1 0,1 2 34,-2 3 22,-1 3 23,-2 3-12,-2 2-11,-3 0 34,-1 6-101,-1-6 23,0 3-12,0-7-11,-2-2 11,0 0 0,-3 2 0,-2 0-22,-1 3 0,0-3 11,2-1 0,3-5 0,1-1-22,2-2 134,3-7 22,5-2-100,4-8 33,4-1-34,1 2-33,-3 2 45,-2 5-45,-2 4 0,0 3 0,-1 2-11,1 0 11,-2 4 22,-1 3 12,0 6-101,0 8-404,-3-5-582,-1 5-1221,-2-10-7004,1-2 9278,1-3 0,0-3 0,-1-2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0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20 22249,'0'-3'3306,"0"1"-2186,0 2-828,-5 0-12,1 0 11,-4 0-111,1 0-46,-2 3-22,-1 2 67,0 5-100,2 1-57,0 1 0,2 2-22,2 0 23,3 1-12,0-2 0,1-1 79,3-4 55,2-2-44,4-4-77,2-1-24,0-4 0,-1-4 0,-2-6 0,-1-6 0,-1-2 0,-3 0-259,-2 0-615,-1 4-493,0 6-2969,0 5 4336,0 4 0,0 2 0,0 0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23740,'0'-3'2331,"0"2"-1984,0 1-34,1 38-77,0-17 134,0 31-45,-1-31-124,0-6-33,0-6 45,0-5 67,0-3-133,3-4-147,1-4 0,4-5 0,0-2 0,0 0 0,0 2-304,-1 3-1544,-1 4-3542,0 1 5390,2 1 0,-4 2 0,0 0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0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28671,'-1'65'0,"0"-5"0,0-23 0,1-4 0,4-3-46,0-7-55,3-7-11,-1-6 34,-2-6 78,-2-3 11,-1-4 45,-3-1 67,-5 0 11,-4 0-121,-7 3-13,-1 5 0,0 4 0,1 4 0,1 2 0,3 2 0,1 0 0,3 1 0,3-1 0,3 0 0,3-1 0,3-2 0,5-4-1559,7-3-2866,8-4 4425,4-5 0,-10 2 0,-3-2 0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1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27090,'54'-18'1221,"-8"0"-1120,-29 2-56,-4-3 11,-4 0-23,-5 0 68,-2 2-77,-3 5-24,-4 5 0,-1 3 0,-4 6 0,-1 8 0,0 7 0,-1 10 0,2 1 0,1 1 0,2-3 0,3-4 0,2-5-1480,1-4-1568,1-5 3048,4-3 0,-3-2 0,3-2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2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22070,'0'-4'2936,"0"0"-2387,0 40-101,0-15-156,0 28-68,0-28 44,0-5-88,1-6-35,1-5-32,1-3 55,4-2-112,1-6-56,2-1-303,1-7-571,1 2-1434,-1 1-7523,1 5 8411,0 3 1,-6 2 0,0 1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60 132 20905,'11'-52'1456,"-2"7"270,-9 30-527,-4 4-302,-1 5-125,-5 3-32,0 3-191,1 8-3514,1 5 2965,1 11 0,-1 5 0,2 3 0,1 0 0,1-2 0,2-2 0,1-4 3392,1-3-3392,1-4 0,3-4 0,3-3-1917,5-4-4358,1-3 6275,3-1 0,-8-1 0,0 0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7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 20938,'0'-3'3933,"0"1"-2151,0 2-1636,0 14-57,0-1-55,0 16-34,0-3 0,0 2-258,-2 1-593,0-2-841,-2-2-2532,1-5 4224,0-6 0,2-6 0,1-4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8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36 26765,'55'-22'493,"-7"8"-347,-26 28-79,-3 3-11,-2 4-33,-3 0-12,-3 1 0,-5 0 0,-2-2 90,-3 0 179,-4-2 90,-6 0-46,-6 0-311,-6-1-13,-1-2 0,-1-2 0,2-4 0,0-1-293,3-3-379,1-2-459,2-1-1133,3-1-5658,3-1 7922,1 0 0,4 0 0,1 1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8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28671,'58'-3'0,"-1"0"0,-8 1 0,-3 0 0,-3 0 0,-4-1 0,-5 1 0,-4-1 0,-6 1 0,-4 1 0,-5 0-1816,-5 1-2072,-3 0 3888,-5 0 0,0 0 0,-2 0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27998,'-31'59'470,"4"-9"-604,16-27-942,1-6-1165,5-2-7395,2-7 9636,2-4 0,1-3 0,0-1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8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4 25835,'0'-2'2532,"0"0"-2241,0 2-278,-14 36-13,4-14 0,-13 28-181,8-24-983,-1-3-1111,2-4-5726,0-3 8001,1-4 0,6-6 0,1-2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8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27706,'45'7'191,"-5"0"-6008,-25 1 5189,-2-1 434,-3 0-4253,0-3 4661,-1 0 1,-5-3 0,0-1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28671,'-1'68'0,"-3"-5"0,-2-24 0,-3-1 0,-1 0 0,0-6-909,0-4-1298,2-6-3956,1-5 6163,4-7 0,1-5 0,2-4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9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28076,'10'62'123,"-2"-6"-739,-12-22-975,0-3-2376,-3-3 3967,0-3 0,3-11 0,0-4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49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11 27426,'-39'-6'-303,"5"1"-268,21 8-830,1 2-5534,5 3 6935,2 2 0,4-5 0,1 0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5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26821,'-46'44'1457,"9"15"-1189,32-22-143,3 11-125,9-21 0,3-7 0,8-9 0,3-8 0,3-14 0,1-6 0,-3-11 0,-2-3 0,-5-1 0,-6 0 0,-4 2 0,-3 5-1211,-2 5-1792,-3 9 3003,-1 5 0,0 5 0,1 1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5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25375,'-3'0'2992,"2"0"-2688,1 0-304,-7 38 0,3-17 0,-5 31 0,5-29 0,1-4 0,0-4-315,2-5-1657,0-6-2152,4-1 4124,6-9 0,-5 5 0,4-4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5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27214,'0'57'22,"-1"-8"-1098,-2-33-1826,-2-1 2902,-2-3 0,3-6 0,0-1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5T16:30:5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42 28671,'-41'15'0,"14"-3"0,46-10 0,18-1 0,22-1 0,13-3 0,6-2 0,0-3-4252,-5-2 4252,-6 2 860,-3-1-860,-8 2-3128,-4-2 3128,-9 2 0,-20 3 0,-9 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25/09/25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11.png"/><Relationship Id="rId42" Type="http://schemas.openxmlformats.org/officeDocument/2006/relationships/customXml" Target="../ink/ink20.xml"/><Relationship Id="rId47" Type="http://schemas.openxmlformats.org/officeDocument/2006/relationships/image" Target="../media/image24.png"/><Relationship Id="rId63" Type="http://schemas.openxmlformats.org/officeDocument/2006/relationships/image" Target="../media/image32.png"/><Relationship Id="rId68" Type="http://schemas.openxmlformats.org/officeDocument/2006/relationships/customXml" Target="../ink/ink33.xml"/><Relationship Id="rId2" Type="http://schemas.openxmlformats.org/officeDocument/2006/relationships/image" Target="../media/image1.png"/><Relationship Id="rId16" Type="http://schemas.openxmlformats.org/officeDocument/2006/relationships/customXml" Target="../ink/ink7.xml"/><Relationship Id="rId29" Type="http://schemas.openxmlformats.org/officeDocument/2006/relationships/image" Target="../media/image15.png"/><Relationship Id="rId11" Type="http://schemas.openxmlformats.org/officeDocument/2006/relationships/image" Target="../media/image6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19.png"/><Relationship Id="rId40" Type="http://schemas.openxmlformats.org/officeDocument/2006/relationships/customXml" Target="../ink/ink19.xml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74" Type="http://schemas.openxmlformats.org/officeDocument/2006/relationships/customXml" Target="../ink/ink36.xml"/><Relationship Id="rId5" Type="http://schemas.openxmlformats.org/officeDocument/2006/relationships/image" Target="../media/image3.png"/><Relationship Id="rId61" Type="http://schemas.openxmlformats.org/officeDocument/2006/relationships/image" Target="../media/image31.png"/><Relationship Id="rId1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Relationship Id="rId30" Type="http://schemas.openxmlformats.org/officeDocument/2006/relationships/customXml" Target="../ink/ink14.xml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35.png"/><Relationship Id="rId8" Type="http://schemas.openxmlformats.org/officeDocument/2006/relationships/customXml" Target="../ink/ink3.xml"/><Relationship Id="rId51" Type="http://schemas.openxmlformats.org/officeDocument/2006/relationships/image" Target="../media/image26.png"/><Relationship Id="rId72" Type="http://schemas.openxmlformats.org/officeDocument/2006/relationships/customXml" Target="../ink/ink35.xml"/><Relationship Id="rId3" Type="http://schemas.openxmlformats.org/officeDocument/2006/relationships/image" Target="../media/image2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0.png"/><Relationship Id="rId67" Type="http://schemas.openxmlformats.org/officeDocument/2006/relationships/image" Target="../media/image34.png"/><Relationship Id="rId20" Type="http://schemas.openxmlformats.org/officeDocument/2006/relationships/customXml" Target="../ink/ink9.xml"/><Relationship Id="rId41" Type="http://schemas.openxmlformats.org/officeDocument/2006/relationships/image" Target="../media/image21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75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customXml" Target="../ink/ink4.xml"/><Relationship Id="rId31" Type="http://schemas.openxmlformats.org/officeDocument/2006/relationships/image" Target="../media/image16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3.png"/><Relationship Id="rId73" Type="http://schemas.openxmlformats.org/officeDocument/2006/relationships/image" Target="../media/image37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39" Type="http://schemas.openxmlformats.org/officeDocument/2006/relationships/image" Target="../media/image20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28.png"/><Relationship Id="rId7" Type="http://schemas.openxmlformats.org/officeDocument/2006/relationships/image" Target="../media/image4.png"/><Relationship Id="rId71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7.png"/><Relationship Id="rId299" Type="http://schemas.openxmlformats.org/officeDocument/2006/relationships/image" Target="../media/image184.png"/><Relationship Id="rId21" Type="http://schemas.openxmlformats.org/officeDocument/2006/relationships/image" Target="../media/image49.png"/><Relationship Id="rId63" Type="http://schemas.openxmlformats.org/officeDocument/2006/relationships/image" Target="../media/image70.png"/><Relationship Id="rId159" Type="http://schemas.openxmlformats.org/officeDocument/2006/relationships/image" Target="../media/image116.png"/><Relationship Id="rId324" Type="http://schemas.openxmlformats.org/officeDocument/2006/relationships/customXml" Target="../ink/ink200.xml"/><Relationship Id="rId366" Type="http://schemas.openxmlformats.org/officeDocument/2006/relationships/customXml" Target="../ink/ink221.xml"/><Relationship Id="rId170" Type="http://schemas.openxmlformats.org/officeDocument/2006/relationships/image" Target="../media/image121.png"/><Relationship Id="rId226" Type="http://schemas.openxmlformats.org/officeDocument/2006/relationships/customXml" Target="../ink/ink151.xml"/><Relationship Id="rId433" Type="http://schemas.openxmlformats.org/officeDocument/2006/relationships/image" Target="../media/image251.png"/><Relationship Id="rId268" Type="http://schemas.openxmlformats.org/officeDocument/2006/relationships/customXml" Target="../ink/ink172.xml"/><Relationship Id="rId32" Type="http://schemas.openxmlformats.org/officeDocument/2006/relationships/customXml" Target="../ink/ink50.xml"/><Relationship Id="rId74" Type="http://schemas.openxmlformats.org/officeDocument/2006/relationships/customXml" Target="../ink/ink71.xml"/><Relationship Id="rId128" Type="http://schemas.openxmlformats.org/officeDocument/2006/relationships/customXml" Target="../ink/ink98.xml"/><Relationship Id="rId335" Type="http://schemas.openxmlformats.org/officeDocument/2006/relationships/image" Target="../media/image202.png"/><Relationship Id="rId377" Type="http://schemas.openxmlformats.org/officeDocument/2006/relationships/image" Target="../media/image223.png"/><Relationship Id="rId5" Type="http://schemas.openxmlformats.org/officeDocument/2006/relationships/image" Target="../media/image41.png"/><Relationship Id="rId181" Type="http://schemas.openxmlformats.org/officeDocument/2006/relationships/customXml" Target="../ink/ink127.xml"/><Relationship Id="rId237" Type="http://schemas.openxmlformats.org/officeDocument/2006/relationships/image" Target="../media/image153.png"/><Relationship Id="rId402" Type="http://schemas.openxmlformats.org/officeDocument/2006/relationships/customXml" Target="../ink/ink239.xml"/><Relationship Id="rId279" Type="http://schemas.openxmlformats.org/officeDocument/2006/relationships/image" Target="../media/image174.png"/><Relationship Id="rId444" Type="http://schemas.openxmlformats.org/officeDocument/2006/relationships/customXml" Target="../ink/ink260.xml"/><Relationship Id="rId43" Type="http://schemas.openxmlformats.org/officeDocument/2006/relationships/image" Target="../media/image60.png"/><Relationship Id="rId139" Type="http://schemas.openxmlformats.org/officeDocument/2006/relationships/image" Target="../media/image108.png"/><Relationship Id="rId290" Type="http://schemas.openxmlformats.org/officeDocument/2006/relationships/customXml" Target="../ink/ink183.xml"/><Relationship Id="rId304" Type="http://schemas.openxmlformats.org/officeDocument/2006/relationships/customXml" Target="../ink/ink190.xml"/><Relationship Id="rId346" Type="http://schemas.openxmlformats.org/officeDocument/2006/relationships/customXml" Target="../ink/ink211.xml"/><Relationship Id="rId388" Type="http://schemas.openxmlformats.org/officeDocument/2006/relationships/customXml" Target="../ink/ink232.xml"/><Relationship Id="rId85" Type="http://schemas.openxmlformats.org/officeDocument/2006/relationships/image" Target="../media/image81.png"/><Relationship Id="rId150" Type="http://schemas.openxmlformats.org/officeDocument/2006/relationships/customXml" Target="../ink/ink109.xml"/><Relationship Id="rId192" Type="http://schemas.openxmlformats.org/officeDocument/2006/relationships/image" Target="../media/image132.png"/><Relationship Id="rId206" Type="http://schemas.openxmlformats.org/officeDocument/2006/relationships/customXml" Target="../ink/ink141.xml"/><Relationship Id="rId413" Type="http://schemas.openxmlformats.org/officeDocument/2006/relationships/image" Target="../media/image241.png"/><Relationship Id="rId248" Type="http://schemas.openxmlformats.org/officeDocument/2006/relationships/customXml" Target="../ink/ink162.xml"/><Relationship Id="rId455" Type="http://schemas.openxmlformats.org/officeDocument/2006/relationships/image" Target="../media/image262.png"/><Relationship Id="rId12" Type="http://schemas.openxmlformats.org/officeDocument/2006/relationships/customXml" Target="../ink/ink40.xml"/><Relationship Id="rId108" Type="http://schemas.openxmlformats.org/officeDocument/2006/relationships/customXml" Target="../ink/ink88.xml"/><Relationship Id="rId315" Type="http://schemas.openxmlformats.org/officeDocument/2006/relationships/image" Target="../media/image192.png"/><Relationship Id="rId357" Type="http://schemas.openxmlformats.org/officeDocument/2006/relationships/image" Target="../media/image213.png"/><Relationship Id="rId54" Type="http://schemas.openxmlformats.org/officeDocument/2006/relationships/customXml" Target="../ink/ink61.xml"/><Relationship Id="rId96" Type="http://schemas.openxmlformats.org/officeDocument/2006/relationships/customXml" Target="../ink/ink82.xml"/><Relationship Id="rId161" Type="http://schemas.openxmlformats.org/officeDocument/2006/relationships/customXml" Target="../ink/ink117.xml"/><Relationship Id="rId217" Type="http://schemas.openxmlformats.org/officeDocument/2006/relationships/image" Target="../media/image143.png"/><Relationship Id="rId399" Type="http://schemas.openxmlformats.org/officeDocument/2006/relationships/image" Target="../media/image234.png"/><Relationship Id="rId259" Type="http://schemas.openxmlformats.org/officeDocument/2006/relationships/image" Target="../media/image164.png"/><Relationship Id="rId424" Type="http://schemas.openxmlformats.org/officeDocument/2006/relationships/customXml" Target="../ink/ink250.xml"/><Relationship Id="rId23" Type="http://schemas.openxmlformats.org/officeDocument/2006/relationships/image" Target="../media/image50.png"/><Relationship Id="rId119" Type="http://schemas.openxmlformats.org/officeDocument/2006/relationships/image" Target="../media/image98.png"/><Relationship Id="rId270" Type="http://schemas.openxmlformats.org/officeDocument/2006/relationships/customXml" Target="../ink/ink173.xml"/><Relationship Id="rId326" Type="http://schemas.openxmlformats.org/officeDocument/2006/relationships/customXml" Target="../ink/ink201.xml"/><Relationship Id="rId65" Type="http://schemas.openxmlformats.org/officeDocument/2006/relationships/image" Target="../media/image71.png"/><Relationship Id="rId130" Type="http://schemas.openxmlformats.org/officeDocument/2006/relationships/customXml" Target="../ink/ink99.xml"/><Relationship Id="rId368" Type="http://schemas.openxmlformats.org/officeDocument/2006/relationships/customXml" Target="../ink/ink222.xml"/><Relationship Id="rId172" Type="http://schemas.openxmlformats.org/officeDocument/2006/relationships/image" Target="../media/image122.png"/><Relationship Id="rId228" Type="http://schemas.openxmlformats.org/officeDocument/2006/relationships/customXml" Target="../ink/ink152.xml"/><Relationship Id="rId435" Type="http://schemas.openxmlformats.org/officeDocument/2006/relationships/image" Target="../media/image252.png"/><Relationship Id="rId281" Type="http://schemas.openxmlformats.org/officeDocument/2006/relationships/image" Target="../media/image175.png"/><Relationship Id="rId337" Type="http://schemas.openxmlformats.org/officeDocument/2006/relationships/image" Target="../media/image203.png"/><Relationship Id="rId34" Type="http://schemas.openxmlformats.org/officeDocument/2006/relationships/customXml" Target="../ink/ink51.xml"/><Relationship Id="rId76" Type="http://schemas.openxmlformats.org/officeDocument/2006/relationships/customXml" Target="../ink/ink72.xml"/><Relationship Id="rId141" Type="http://schemas.openxmlformats.org/officeDocument/2006/relationships/image" Target="../media/image109.png"/><Relationship Id="rId379" Type="http://schemas.openxmlformats.org/officeDocument/2006/relationships/image" Target="../media/image224.png"/><Relationship Id="rId7" Type="http://schemas.openxmlformats.org/officeDocument/2006/relationships/image" Target="../media/image42.png"/><Relationship Id="rId183" Type="http://schemas.openxmlformats.org/officeDocument/2006/relationships/customXml" Target="../ink/ink128.xml"/><Relationship Id="rId239" Type="http://schemas.openxmlformats.org/officeDocument/2006/relationships/image" Target="../media/image154.png"/><Relationship Id="rId390" Type="http://schemas.openxmlformats.org/officeDocument/2006/relationships/customXml" Target="../ink/ink233.xml"/><Relationship Id="rId404" Type="http://schemas.openxmlformats.org/officeDocument/2006/relationships/customXml" Target="../ink/ink240.xml"/><Relationship Id="rId446" Type="http://schemas.openxmlformats.org/officeDocument/2006/relationships/customXml" Target="../ink/ink261.xml"/><Relationship Id="rId250" Type="http://schemas.openxmlformats.org/officeDocument/2006/relationships/customXml" Target="../ink/ink163.xml"/><Relationship Id="rId292" Type="http://schemas.openxmlformats.org/officeDocument/2006/relationships/customXml" Target="../ink/ink184.xml"/><Relationship Id="rId306" Type="http://schemas.openxmlformats.org/officeDocument/2006/relationships/customXml" Target="../ink/ink191.xml"/><Relationship Id="rId45" Type="http://schemas.openxmlformats.org/officeDocument/2006/relationships/image" Target="../media/image61.png"/><Relationship Id="rId87" Type="http://schemas.openxmlformats.org/officeDocument/2006/relationships/image" Target="../media/image82.png"/><Relationship Id="rId110" Type="http://schemas.openxmlformats.org/officeDocument/2006/relationships/customXml" Target="../ink/ink89.xml"/><Relationship Id="rId348" Type="http://schemas.openxmlformats.org/officeDocument/2006/relationships/customXml" Target="../ink/ink212.xml"/><Relationship Id="rId152" Type="http://schemas.openxmlformats.org/officeDocument/2006/relationships/customXml" Target="../ink/ink110.xml"/><Relationship Id="rId194" Type="http://schemas.openxmlformats.org/officeDocument/2006/relationships/image" Target="../media/image133.png"/><Relationship Id="rId208" Type="http://schemas.openxmlformats.org/officeDocument/2006/relationships/customXml" Target="../ink/ink142.xml"/><Relationship Id="rId415" Type="http://schemas.openxmlformats.org/officeDocument/2006/relationships/image" Target="../media/image242.png"/><Relationship Id="rId457" Type="http://schemas.openxmlformats.org/officeDocument/2006/relationships/image" Target="../media/image263.png"/><Relationship Id="rId261" Type="http://schemas.openxmlformats.org/officeDocument/2006/relationships/image" Target="../media/image165.png"/><Relationship Id="rId14" Type="http://schemas.openxmlformats.org/officeDocument/2006/relationships/customXml" Target="../ink/ink41.xml"/><Relationship Id="rId56" Type="http://schemas.openxmlformats.org/officeDocument/2006/relationships/customXml" Target="../ink/ink62.xml"/><Relationship Id="rId317" Type="http://schemas.openxmlformats.org/officeDocument/2006/relationships/image" Target="../media/image193.png"/><Relationship Id="rId359" Type="http://schemas.openxmlformats.org/officeDocument/2006/relationships/image" Target="../media/image214.png"/><Relationship Id="rId98" Type="http://schemas.openxmlformats.org/officeDocument/2006/relationships/customXml" Target="../ink/ink83.xml"/><Relationship Id="rId121" Type="http://schemas.openxmlformats.org/officeDocument/2006/relationships/image" Target="../media/image99.png"/><Relationship Id="rId163" Type="http://schemas.openxmlformats.org/officeDocument/2006/relationships/customXml" Target="../ink/ink118.xml"/><Relationship Id="rId219" Type="http://schemas.openxmlformats.org/officeDocument/2006/relationships/image" Target="../media/image144.png"/><Relationship Id="rId370" Type="http://schemas.openxmlformats.org/officeDocument/2006/relationships/customXml" Target="../ink/ink223.xml"/><Relationship Id="rId426" Type="http://schemas.openxmlformats.org/officeDocument/2006/relationships/customXml" Target="../ink/ink251.xml"/><Relationship Id="rId230" Type="http://schemas.openxmlformats.org/officeDocument/2006/relationships/customXml" Target="../ink/ink153.xml"/><Relationship Id="rId25" Type="http://schemas.openxmlformats.org/officeDocument/2006/relationships/image" Target="../media/image51.png"/><Relationship Id="rId67" Type="http://schemas.openxmlformats.org/officeDocument/2006/relationships/image" Target="../media/image72.png"/><Relationship Id="rId272" Type="http://schemas.openxmlformats.org/officeDocument/2006/relationships/customXml" Target="../ink/ink174.xml"/><Relationship Id="rId328" Type="http://schemas.openxmlformats.org/officeDocument/2006/relationships/customXml" Target="../ink/ink202.xml"/><Relationship Id="rId132" Type="http://schemas.openxmlformats.org/officeDocument/2006/relationships/customXml" Target="../ink/ink100.xml"/><Relationship Id="rId174" Type="http://schemas.openxmlformats.org/officeDocument/2006/relationships/image" Target="../media/image123.png"/><Relationship Id="rId381" Type="http://schemas.openxmlformats.org/officeDocument/2006/relationships/image" Target="../media/image225.png"/><Relationship Id="rId241" Type="http://schemas.openxmlformats.org/officeDocument/2006/relationships/image" Target="../media/image155.png"/><Relationship Id="rId437" Type="http://schemas.openxmlformats.org/officeDocument/2006/relationships/image" Target="../media/image253.png"/><Relationship Id="rId36" Type="http://schemas.openxmlformats.org/officeDocument/2006/relationships/customXml" Target="../ink/ink52.xml"/><Relationship Id="rId283" Type="http://schemas.openxmlformats.org/officeDocument/2006/relationships/image" Target="../media/image176.png"/><Relationship Id="rId339" Type="http://schemas.openxmlformats.org/officeDocument/2006/relationships/image" Target="../media/image204.png"/><Relationship Id="rId78" Type="http://schemas.openxmlformats.org/officeDocument/2006/relationships/customXml" Target="../ink/ink73.xml"/><Relationship Id="rId101" Type="http://schemas.openxmlformats.org/officeDocument/2006/relationships/image" Target="../media/image89.png"/><Relationship Id="rId143" Type="http://schemas.openxmlformats.org/officeDocument/2006/relationships/image" Target="../media/image110.png"/><Relationship Id="rId185" Type="http://schemas.openxmlformats.org/officeDocument/2006/relationships/customXml" Target="../ink/ink129.xml"/><Relationship Id="rId350" Type="http://schemas.openxmlformats.org/officeDocument/2006/relationships/customXml" Target="../ink/ink213.xml"/><Relationship Id="rId406" Type="http://schemas.openxmlformats.org/officeDocument/2006/relationships/customXml" Target="../ink/ink241.xml"/><Relationship Id="rId9" Type="http://schemas.openxmlformats.org/officeDocument/2006/relationships/image" Target="../media/image43.png"/><Relationship Id="rId210" Type="http://schemas.openxmlformats.org/officeDocument/2006/relationships/customXml" Target="../ink/ink143.xml"/><Relationship Id="rId392" Type="http://schemas.openxmlformats.org/officeDocument/2006/relationships/customXml" Target="../ink/ink234.xml"/><Relationship Id="rId448" Type="http://schemas.openxmlformats.org/officeDocument/2006/relationships/customXml" Target="../ink/ink262.xml"/><Relationship Id="rId252" Type="http://schemas.openxmlformats.org/officeDocument/2006/relationships/customXml" Target="../ink/ink164.xml"/><Relationship Id="rId294" Type="http://schemas.openxmlformats.org/officeDocument/2006/relationships/customXml" Target="../ink/ink185.xml"/><Relationship Id="rId308" Type="http://schemas.openxmlformats.org/officeDocument/2006/relationships/customXml" Target="../ink/ink192.xml"/><Relationship Id="rId47" Type="http://schemas.openxmlformats.org/officeDocument/2006/relationships/image" Target="../media/image62.png"/><Relationship Id="rId89" Type="http://schemas.openxmlformats.org/officeDocument/2006/relationships/image" Target="../media/image83.png"/><Relationship Id="rId112" Type="http://schemas.openxmlformats.org/officeDocument/2006/relationships/customXml" Target="../ink/ink90.xml"/><Relationship Id="rId154" Type="http://schemas.openxmlformats.org/officeDocument/2006/relationships/customXml" Target="../ink/ink112.xml"/><Relationship Id="rId361" Type="http://schemas.openxmlformats.org/officeDocument/2006/relationships/image" Target="../media/image215.png"/><Relationship Id="rId196" Type="http://schemas.openxmlformats.org/officeDocument/2006/relationships/image" Target="../media/image134.png"/><Relationship Id="rId417" Type="http://schemas.openxmlformats.org/officeDocument/2006/relationships/image" Target="../media/image243.png"/><Relationship Id="rId459" Type="http://schemas.openxmlformats.org/officeDocument/2006/relationships/image" Target="../media/image264.png"/><Relationship Id="rId16" Type="http://schemas.openxmlformats.org/officeDocument/2006/relationships/customXml" Target="../ink/ink42.xml"/><Relationship Id="rId221" Type="http://schemas.openxmlformats.org/officeDocument/2006/relationships/image" Target="../media/image145.png"/><Relationship Id="rId263" Type="http://schemas.openxmlformats.org/officeDocument/2006/relationships/image" Target="../media/image166.png"/><Relationship Id="rId319" Type="http://schemas.openxmlformats.org/officeDocument/2006/relationships/image" Target="../media/image194.png"/><Relationship Id="rId58" Type="http://schemas.openxmlformats.org/officeDocument/2006/relationships/customXml" Target="../ink/ink63.xml"/><Relationship Id="rId123" Type="http://schemas.openxmlformats.org/officeDocument/2006/relationships/image" Target="../media/image100.png"/><Relationship Id="rId330" Type="http://schemas.openxmlformats.org/officeDocument/2006/relationships/customXml" Target="../ink/ink203.xml"/><Relationship Id="rId165" Type="http://schemas.openxmlformats.org/officeDocument/2006/relationships/customXml" Target="../ink/ink119.xml"/><Relationship Id="rId372" Type="http://schemas.openxmlformats.org/officeDocument/2006/relationships/customXml" Target="../ink/ink224.xml"/><Relationship Id="rId428" Type="http://schemas.openxmlformats.org/officeDocument/2006/relationships/customXml" Target="../ink/ink252.xml"/><Relationship Id="rId232" Type="http://schemas.openxmlformats.org/officeDocument/2006/relationships/customXml" Target="../ink/ink154.xml"/><Relationship Id="rId274" Type="http://schemas.openxmlformats.org/officeDocument/2006/relationships/customXml" Target="../ink/ink175.xml"/><Relationship Id="rId27" Type="http://schemas.openxmlformats.org/officeDocument/2006/relationships/image" Target="../media/image52.png"/><Relationship Id="rId69" Type="http://schemas.openxmlformats.org/officeDocument/2006/relationships/image" Target="../media/image73.png"/><Relationship Id="rId134" Type="http://schemas.openxmlformats.org/officeDocument/2006/relationships/customXml" Target="../ink/ink101.xml"/><Relationship Id="rId80" Type="http://schemas.openxmlformats.org/officeDocument/2006/relationships/customXml" Target="../ink/ink74.xml"/><Relationship Id="rId176" Type="http://schemas.openxmlformats.org/officeDocument/2006/relationships/image" Target="../media/image124.png"/><Relationship Id="rId341" Type="http://schemas.openxmlformats.org/officeDocument/2006/relationships/image" Target="../media/image205.png"/><Relationship Id="rId383" Type="http://schemas.openxmlformats.org/officeDocument/2006/relationships/image" Target="../media/image226.png"/><Relationship Id="rId439" Type="http://schemas.openxmlformats.org/officeDocument/2006/relationships/image" Target="../media/image254.png"/><Relationship Id="rId201" Type="http://schemas.openxmlformats.org/officeDocument/2006/relationships/image" Target="../media/image136.png"/><Relationship Id="rId243" Type="http://schemas.openxmlformats.org/officeDocument/2006/relationships/image" Target="../media/image156.png"/><Relationship Id="rId285" Type="http://schemas.openxmlformats.org/officeDocument/2006/relationships/image" Target="../media/image177.png"/><Relationship Id="rId450" Type="http://schemas.openxmlformats.org/officeDocument/2006/relationships/customXml" Target="../ink/ink263.xml"/><Relationship Id="rId38" Type="http://schemas.openxmlformats.org/officeDocument/2006/relationships/customXml" Target="../ink/ink53.xml"/><Relationship Id="rId103" Type="http://schemas.openxmlformats.org/officeDocument/2006/relationships/image" Target="../media/image90.png"/><Relationship Id="rId310" Type="http://schemas.openxmlformats.org/officeDocument/2006/relationships/customXml" Target="../ink/ink193.xml"/><Relationship Id="rId91" Type="http://schemas.openxmlformats.org/officeDocument/2006/relationships/image" Target="../media/image84.png"/><Relationship Id="rId145" Type="http://schemas.openxmlformats.org/officeDocument/2006/relationships/image" Target="../media/image111.png"/><Relationship Id="rId187" Type="http://schemas.openxmlformats.org/officeDocument/2006/relationships/customXml" Target="../ink/ink130.xml"/><Relationship Id="rId352" Type="http://schemas.openxmlformats.org/officeDocument/2006/relationships/customXml" Target="../ink/ink214.xml"/><Relationship Id="rId394" Type="http://schemas.openxmlformats.org/officeDocument/2006/relationships/customXml" Target="../ink/ink235.xml"/><Relationship Id="rId408" Type="http://schemas.openxmlformats.org/officeDocument/2006/relationships/customXml" Target="../ink/ink242.xml"/><Relationship Id="rId212" Type="http://schemas.openxmlformats.org/officeDocument/2006/relationships/customXml" Target="../ink/ink144.xml"/><Relationship Id="rId254" Type="http://schemas.openxmlformats.org/officeDocument/2006/relationships/customXml" Target="../ink/ink165.xml"/><Relationship Id="rId49" Type="http://schemas.openxmlformats.org/officeDocument/2006/relationships/image" Target="../media/image63.png"/><Relationship Id="rId114" Type="http://schemas.openxmlformats.org/officeDocument/2006/relationships/customXml" Target="../ink/ink91.xml"/><Relationship Id="rId296" Type="http://schemas.openxmlformats.org/officeDocument/2006/relationships/customXml" Target="../ink/ink186.xml"/><Relationship Id="rId60" Type="http://schemas.openxmlformats.org/officeDocument/2006/relationships/customXml" Target="../ink/ink64.xml"/><Relationship Id="rId156" Type="http://schemas.openxmlformats.org/officeDocument/2006/relationships/customXml" Target="../ink/ink113.xml"/><Relationship Id="rId198" Type="http://schemas.openxmlformats.org/officeDocument/2006/relationships/customXml" Target="../ink/ink136.xml"/><Relationship Id="rId321" Type="http://schemas.openxmlformats.org/officeDocument/2006/relationships/image" Target="../media/image195.png"/><Relationship Id="rId363" Type="http://schemas.openxmlformats.org/officeDocument/2006/relationships/image" Target="../media/image216.png"/><Relationship Id="rId419" Type="http://schemas.openxmlformats.org/officeDocument/2006/relationships/image" Target="../media/image244.png"/><Relationship Id="rId223" Type="http://schemas.openxmlformats.org/officeDocument/2006/relationships/image" Target="../media/image146.png"/><Relationship Id="rId430" Type="http://schemas.openxmlformats.org/officeDocument/2006/relationships/customXml" Target="../ink/ink253.xml"/><Relationship Id="rId18" Type="http://schemas.openxmlformats.org/officeDocument/2006/relationships/customXml" Target="../ink/ink43.xml"/><Relationship Id="rId265" Type="http://schemas.openxmlformats.org/officeDocument/2006/relationships/image" Target="../media/image167.png"/><Relationship Id="rId125" Type="http://schemas.openxmlformats.org/officeDocument/2006/relationships/image" Target="../media/image101.png"/><Relationship Id="rId167" Type="http://schemas.openxmlformats.org/officeDocument/2006/relationships/customXml" Target="../ink/ink120.xml"/><Relationship Id="rId332" Type="http://schemas.openxmlformats.org/officeDocument/2006/relationships/customXml" Target="../ink/ink204.xml"/><Relationship Id="rId374" Type="http://schemas.openxmlformats.org/officeDocument/2006/relationships/customXml" Target="../ink/ink225.xml"/><Relationship Id="rId71" Type="http://schemas.openxmlformats.org/officeDocument/2006/relationships/image" Target="../media/image74.png"/><Relationship Id="rId234" Type="http://schemas.openxmlformats.org/officeDocument/2006/relationships/customXml" Target="../ink/ink155.xml"/><Relationship Id="rId2" Type="http://schemas.openxmlformats.org/officeDocument/2006/relationships/image" Target="../media/image39.jpeg"/><Relationship Id="rId29" Type="http://schemas.openxmlformats.org/officeDocument/2006/relationships/image" Target="../media/image53.png"/><Relationship Id="rId255" Type="http://schemas.openxmlformats.org/officeDocument/2006/relationships/image" Target="../media/image162.png"/><Relationship Id="rId276" Type="http://schemas.openxmlformats.org/officeDocument/2006/relationships/customXml" Target="../ink/ink176.xml"/><Relationship Id="rId297" Type="http://schemas.openxmlformats.org/officeDocument/2006/relationships/image" Target="../media/image183.png"/><Relationship Id="rId441" Type="http://schemas.openxmlformats.org/officeDocument/2006/relationships/image" Target="../media/image255.png"/><Relationship Id="rId40" Type="http://schemas.openxmlformats.org/officeDocument/2006/relationships/customXml" Target="../ink/ink54.xml"/><Relationship Id="rId115" Type="http://schemas.openxmlformats.org/officeDocument/2006/relationships/image" Target="../media/image96.png"/><Relationship Id="rId136" Type="http://schemas.openxmlformats.org/officeDocument/2006/relationships/customXml" Target="../ink/ink102.xml"/><Relationship Id="rId157" Type="http://schemas.openxmlformats.org/officeDocument/2006/relationships/customXml" Target="../ink/ink114.xml"/><Relationship Id="rId178" Type="http://schemas.openxmlformats.org/officeDocument/2006/relationships/image" Target="../media/image125.png"/><Relationship Id="rId301" Type="http://schemas.openxmlformats.org/officeDocument/2006/relationships/image" Target="../media/image185.png"/><Relationship Id="rId322" Type="http://schemas.openxmlformats.org/officeDocument/2006/relationships/customXml" Target="../ink/ink199.xml"/><Relationship Id="rId343" Type="http://schemas.openxmlformats.org/officeDocument/2006/relationships/image" Target="../media/image206.png"/><Relationship Id="rId364" Type="http://schemas.openxmlformats.org/officeDocument/2006/relationships/customXml" Target="../ink/ink220.xml"/><Relationship Id="rId61" Type="http://schemas.openxmlformats.org/officeDocument/2006/relationships/image" Target="../media/image69.png"/><Relationship Id="rId82" Type="http://schemas.openxmlformats.org/officeDocument/2006/relationships/customXml" Target="../ink/ink75.xml"/><Relationship Id="rId199" Type="http://schemas.openxmlformats.org/officeDocument/2006/relationships/image" Target="../media/image135.png"/><Relationship Id="rId203" Type="http://schemas.openxmlformats.org/officeDocument/2006/relationships/image" Target="../media/image137.png"/><Relationship Id="rId385" Type="http://schemas.openxmlformats.org/officeDocument/2006/relationships/image" Target="../media/image227.png"/><Relationship Id="rId19" Type="http://schemas.openxmlformats.org/officeDocument/2006/relationships/image" Target="../media/image48.png"/><Relationship Id="rId224" Type="http://schemas.openxmlformats.org/officeDocument/2006/relationships/customXml" Target="../ink/ink150.xml"/><Relationship Id="rId245" Type="http://schemas.openxmlformats.org/officeDocument/2006/relationships/image" Target="../media/image157.png"/><Relationship Id="rId266" Type="http://schemas.openxmlformats.org/officeDocument/2006/relationships/customXml" Target="../ink/ink171.xml"/><Relationship Id="rId287" Type="http://schemas.openxmlformats.org/officeDocument/2006/relationships/image" Target="../media/image178.png"/><Relationship Id="rId410" Type="http://schemas.openxmlformats.org/officeDocument/2006/relationships/customXml" Target="../ink/ink243.xml"/><Relationship Id="rId431" Type="http://schemas.openxmlformats.org/officeDocument/2006/relationships/image" Target="../media/image250.png"/><Relationship Id="rId452" Type="http://schemas.openxmlformats.org/officeDocument/2006/relationships/customXml" Target="../ink/ink264.xml"/><Relationship Id="rId30" Type="http://schemas.openxmlformats.org/officeDocument/2006/relationships/customXml" Target="../ink/ink49.xml"/><Relationship Id="rId105" Type="http://schemas.openxmlformats.org/officeDocument/2006/relationships/image" Target="../media/image91.png"/><Relationship Id="rId126" Type="http://schemas.openxmlformats.org/officeDocument/2006/relationships/customXml" Target="../ink/ink97.xml"/><Relationship Id="rId147" Type="http://schemas.openxmlformats.org/officeDocument/2006/relationships/image" Target="../media/image112.png"/><Relationship Id="rId168" Type="http://schemas.openxmlformats.org/officeDocument/2006/relationships/image" Target="../media/image120.png"/><Relationship Id="rId312" Type="http://schemas.openxmlformats.org/officeDocument/2006/relationships/customXml" Target="../ink/ink194.xml"/><Relationship Id="rId333" Type="http://schemas.openxmlformats.org/officeDocument/2006/relationships/image" Target="../media/image201.png"/><Relationship Id="rId354" Type="http://schemas.openxmlformats.org/officeDocument/2006/relationships/customXml" Target="../ink/ink215.xml"/><Relationship Id="rId51" Type="http://schemas.openxmlformats.org/officeDocument/2006/relationships/image" Target="../media/image64.png"/><Relationship Id="rId72" Type="http://schemas.openxmlformats.org/officeDocument/2006/relationships/customXml" Target="../ink/ink70.xml"/><Relationship Id="rId93" Type="http://schemas.openxmlformats.org/officeDocument/2006/relationships/image" Target="../media/image85.png"/><Relationship Id="rId189" Type="http://schemas.openxmlformats.org/officeDocument/2006/relationships/customXml" Target="../ink/ink131.xml"/><Relationship Id="rId375" Type="http://schemas.openxmlformats.org/officeDocument/2006/relationships/image" Target="../media/image222.png"/><Relationship Id="rId396" Type="http://schemas.openxmlformats.org/officeDocument/2006/relationships/customXml" Target="../ink/ink236.xml"/><Relationship Id="rId3" Type="http://schemas.openxmlformats.org/officeDocument/2006/relationships/image" Target="../media/image2.png"/><Relationship Id="rId214" Type="http://schemas.openxmlformats.org/officeDocument/2006/relationships/customXml" Target="../ink/ink145.xml"/><Relationship Id="rId235" Type="http://schemas.openxmlformats.org/officeDocument/2006/relationships/image" Target="../media/image152.png"/><Relationship Id="rId256" Type="http://schemas.openxmlformats.org/officeDocument/2006/relationships/customXml" Target="../ink/ink166.xml"/><Relationship Id="rId277" Type="http://schemas.openxmlformats.org/officeDocument/2006/relationships/image" Target="../media/image173.png"/><Relationship Id="rId298" Type="http://schemas.openxmlformats.org/officeDocument/2006/relationships/customXml" Target="../ink/ink187.xml"/><Relationship Id="rId400" Type="http://schemas.openxmlformats.org/officeDocument/2006/relationships/customXml" Target="../ink/ink238.xml"/><Relationship Id="rId421" Type="http://schemas.openxmlformats.org/officeDocument/2006/relationships/image" Target="../media/image245.png"/><Relationship Id="rId442" Type="http://schemas.openxmlformats.org/officeDocument/2006/relationships/customXml" Target="../ink/ink259.xml"/><Relationship Id="rId116" Type="http://schemas.openxmlformats.org/officeDocument/2006/relationships/customXml" Target="../ink/ink92.xml"/><Relationship Id="rId137" Type="http://schemas.openxmlformats.org/officeDocument/2006/relationships/image" Target="../media/image107.png"/><Relationship Id="rId158" Type="http://schemas.openxmlformats.org/officeDocument/2006/relationships/customXml" Target="../ink/ink115.xml"/><Relationship Id="rId302" Type="http://schemas.openxmlformats.org/officeDocument/2006/relationships/customXml" Target="../ink/ink189.xml"/><Relationship Id="rId323" Type="http://schemas.openxmlformats.org/officeDocument/2006/relationships/image" Target="../media/image196.png"/><Relationship Id="rId344" Type="http://schemas.openxmlformats.org/officeDocument/2006/relationships/customXml" Target="../ink/ink210.xml"/><Relationship Id="rId20" Type="http://schemas.openxmlformats.org/officeDocument/2006/relationships/customXml" Target="../ink/ink44.xml"/><Relationship Id="rId41" Type="http://schemas.openxmlformats.org/officeDocument/2006/relationships/image" Target="../media/image59.png"/><Relationship Id="rId62" Type="http://schemas.openxmlformats.org/officeDocument/2006/relationships/customXml" Target="../ink/ink65.xml"/><Relationship Id="rId83" Type="http://schemas.openxmlformats.org/officeDocument/2006/relationships/image" Target="../media/image80.png"/><Relationship Id="rId179" Type="http://schemas.openxmlformats.org/officeDocument/2006/relationships/customXml" Target="../ink/ink126.xml"/><Relationship Id="rId365" Type="http://schemas.openxmlformats.org/officeDocument/2006/relationships/image" Target="../media/image217.png"/><Relationship Id="rId386" Type="http://schemas.openxmlformats.org/officeDocument/2006/relationships/customXml" Target="../ink/ink231.xml"/><Relationship Id="rId190" Type="http://schemas.openxmlformats.org/officeDocument/2006/relationships/image" Target="../media/image131.png"/><Relationship Id="rId204" Type="http://schemas.openxmlformats.org/officeDocument/2006/relationships/customXml" Target="../ink/ink139.xml"/><Relationship Id="rId225" Type="http://schemas.openxmlformats.org/officeDocument/2006/relationships/image" Target="../media/image147.png"/><Relationship Id="rId246" Type="http://schemas.openxmlformats.org/officeDocument/2006/relationships/customXml" Target="../ink/ink161.xml"/><Relationship Id="rId267" Type="http://schemas.openxmlformats.org/officeDocument/2006/relationships/image" Target="../media/image168.png"/><Relationship Id="rId288" Type="http://schemas.openxmlformats.org/officeDocument/2006/relationships/customXml" Target="../ink/ink182.xml"/><Relationship Id="rId411" Type="http://schemas.openxmlformats.org/officeDocument/2006/relationships/image" Target="../media/image240.png"/><Relationship Id="rId432" Type="http://schemas.openxmlformats.org/officeDocument/2006/relationships/customXml" Target="../ink/ink254.xml"/><Relationship Id="rId453" Type="http://schemas.openxmlformats.org/officeDocument/2006/relationships/image" Target="../media/image261.png"/><Relationship Id="rId106" Type="http://schemas.openxmlformats.org/officeDocument/2006/relationships/customXml" Target="../ink/ink87.xml"/><Relationship Id="rId127" Type="http://schemas.openxmlformats.org/officeDocument/2006/relationships/image" Target="../media/image102.png"/><Relationship Id="rId313" Type="http://schemas.openxmlformats.org/officeDocument/2006/relationships/image" Target="../media/image191.png"/><Relationship Id="rId10" Type="http://schemas.openxmlformats.org/officeDocument/2006/relationships/customXml" Target="../ink/ink39.xml"/><Relationship Id="rId31" Type="http://schemas.openxmlformats.org/officeDocument/2006/relationships/image" Target="../media/image54.png"/><Relationship Id="rId52" Type="http://schemas.openxmlformats.org/officeDocument/2006/relationships/customXml" Target="../ink/ink60.xml"/><Relationship Id="rId73" Type="http://schemas.openxmlformats.org/officeDocument/2006/relationships/image" Target="../media/image75.png"/><Relationship Id="rId94" Type="http://schemas.openxmlformats.org/officeDocument/2006/relationships/customXml" Target="../ink/ink81.xml"/><Relationship Id="rId148" Type="http://schemas.openxmlformats.org/officeDocument/2006/relationships/customXml" Target="../ink/ink108.xml"/><Relationship Id="rId169" Type="http://schemas.openxmlformats.org/officeDocument/2006/relationships/customXml" Target="../ink/ink121.xml"/><Relationship Id="rId334" Type="http://schemas.openxmlformats.org/officeDocument/2006/relationships/customXml" Target="../ink/ink205.xml"/><Relationship Id="rId355" Type="http://schemas.openxmlformats.org/officeDocument/2006/relationships/image" Target="../media/image212.png"/><Relationship Id="rId376" Type="http://schemas.openxmlformats.org/officeDocument/2006/relationships/customXml" Target="../ink/ink226.xml"/><Relationship Id="rId397" Type="http://schemas.openxmlformats.org/officeDocument/2006/relationships/image" Target="../media/image233.png"/><Relationship Id="rId4" Type="http://schemas.openxmlformats.org/officeDocument/2006/relationships/image" Target="../media/image40.png"/><Relationship Id="rId180" Type="http://schemas.openxmlformats.org/officeDocument/2006/relationships/image" Target="../media/image126.png"/><Relationship Id="rId215" Type="http://schemas.openxmlformats.org/officeDocument/2006/relationships/image" Target="../media/image142.png"/><Relationship Id="rId236" Type="http://schemas.openxmlformats.org/officeDocument/2006/relationships/customXml" Target="../ink/ink156.xml"/><Relationship Id="rId257" Type="http://schemas.openxmlformats.org/officeDocument/2006/relationships/image" Target="../media/image163.png"/><Relationship Id="rId278" Type="http://schemas.openxmlformats.org/officeDocument/2006/relationships/customXml" Target="../ink/ink177.xml"/><Relationship Id="rId401" Type="http://schemas.openxmlformats.org/officeDocument/2006/relationships/image" Target="../media/image235.png"/><Relationship Id="rId422" Type="http://schemas.openxmlformats.org/officeDocument/2006/relationships/customXml" Target="../ink/ink249.xml"/><Relationship Id="rId443" Type="http://schemas.openxmlformats.org/officeDocument/2006/relationships/image" Target="../media/image256.png"/><Relationship Id="rId303" Type="http://schemas.openxmlformats.org/officeDocument/2006/relationships/image" Target="../media/image186.png"/><Relationship Id="rId42" Type="http://schemas.openxmlformats.org/officeDocument/2006/relationships/customXml" Target="../ink/ink55.xml"/><Relationship Id="rId84" Type="http://schemas.openxmlformats.org/officeDocument/2006/relationships/customXml" Target="../ink/ink76.xml"/><Relationship Id="rId138" Type="http://schemas.openxmlformats.org/officeDocument/2006/relationships/customXml" Target="../ink/ink103.xml"/><Relationship Id="rId345" Type="http://schemas.openxmlformats.org/officeDocument/2006/relationships/image" Target="../media/image207.png"/><Relationship Id="rId387" Type="http://schemas.openxmlformats.org/officeDocument/2006/relationships/image" Target="../media/image228.png"/><Relationship Id="rId191" Type="http://schemas.openxmlformats.org/officeDocument/2006/relationships/customXml" Target="../ink/ink132.xml"/><Relationship Id="rId205" Type="http://schemas.openxmlformats.org/officeDocument/2006/relationships/customXml" Target="../ink/ink140.xml"/><Relationship Id="rId247" Type="http://schemas.openxmlformats.org/officeDocument/2006/relationships/image" Target="../media/image158.png"/><Relationship Id="rId412" Type="http://schemas.openxmlformats.org/officeDocument/2006/relationships/customXml" Target="../ink/ink244.xml"/><Relationship Id="rId107" Type="http://schemas.openxmlformats.org/officeDocument/2006/relationships/image" Target="../media/image92.png"/><Relationship Id="rId289" Type="http://schemas.openxmlformats.org/officeDocument/2006/relationships/image" Target="../media/image179.png"/><Relationship Id="rId454" Type="http://schemas.openxmlformats.org/officeDocument/2006/relationships/customXml" Target="../ink/ink265.xml"/><Relationship Id="rId11" Type="http://schemas.openxmlformats.org/officeDocument/2006/relationships/image" Target="../media/image44.png"/><Relationship Id="rId53" Type="http://schemas.openxmlformats.org/officeDocument/2006/relationships/image" Target="../media/image65.png"/><Relationship Id="rId149" Type="http://schemas.openxmlformats.org/officeDocument/2006/relationships/image" Target="../media/image113.png"/><Relationship Id="rId314" Type="http://schemas.openxmlformats.org/officeDocument/2006/relationships/customXml" Target="../ink/ink195.xml"/><Relationship Id="rId356" Type="http://schemas.openxmlformats.org/officeDocument/2006/relationships/customXml" Target="../ink/ink216.xml"/><Relationship Id="rId398" Type="http://schemas.openxmlformats.org/officeDocument/2006/relationships/customXml" Target="../ink/ink237.xml"/><Relationship Id="rId95" Type="http://schemas.openxmlformats.org/officeDocument/2006/relationships/image" Target="../media/image86.png"/><Relationship Id="rId160" Type="http://schemas.openxmlformats.org/officeDocument/2006/relationships/customXml" Target="../ink/ink116.xml"/><Relationship Id="rId216" Type="http://schemas.openxmlformats.org/officeDocument/2006/relationships/customXml" Target="../ink/ink146.xml"/><Relationship Id="rId423" Type="http://schemas.openxmlformats.org/officeDocument/2006/relationships/image" Target="../media/image246.png"/><Relationship Id="rId258" Type="http://schemas.openxmlformats.org/officeDocument/2006/relationships/customXml" Target="../ink/ink167.xml"/><Relationship Id="rId22" Type="http://schemas.openxmlformats.org/officeDocument/2006/relationships/customXml" Target="../ink/ink45.xml"/><Relationship Id="rId64" Type="http://schemas.openxmlformats.org/officeDocument/2006/relationships/customXml" Target="../ink/ink66.xml"/><Relationship Id="rId118" Type="http://schemas.openxmlformats.org/officeDocument/2006/relationships/customXml" Target="../ink/ink93.xml"/><Relationship Id="rId325" Type="http://schemas.openxmlformats.org/officeDocument/2006/relationships/image" Target="../media/image197.png"/><Relationship Id="rId367" Type="http://schemas.openxmlformats.org/officeDocument/2006/relationships/image" Target="../media/image218.png"/><Relationship Id="rId171" Type="http://schemas.openxmlformats.org/officeDocument/2006/relationships/customXml" Target="../ink/ink122.xml"/><Relationship Id="rId227" Type="http://schemas.openxmlformats.org/officeDocument/2006/relationships/image" Target="../media/image148.png"/><Relationship Id="rId269" Type="http://schemas.openxmlformats.org/officeDocument/2006/relationships/image" Target="../media/image169.png"/><Relationship Id="rId434" Type="http://schemas.openxmlformats.org/officeDocument/2006/relationships/customXml" Target="../ink/ink255.xml"/><Relationship Id="rId33" Type="http://schemas.openxmlformats.org/officeDocument/2006/relationships/image" Target="../media/image55.png"/><Relationship Id="rId129" Type="http://schemas.openxmlformats.org/officeDocument/2006/relationships/image" Target="../media/image103.png"/><Relationship Id="rId280" Type="http://schemas.openxmlformats.org/officeDocument/2006/relationships/customXml" Target="../ink/ink178.xml"/><Relationship Id="rId336" Type="http://schemas.openxmlformats.org/officeDocument/2006/relationships/customXml" Target="../ink/ink206.xml"/><Relationship Id="rId75" Type="http://schemas.openxmlformats.org/officeDocument/2006/relationships/image" Target="../media/image76.png"/><Relationship Id="rId140" Type="http://schemas.openxmlformats.org/officeDocument/2006/relationships/customXml" Target="../ink/ink104.xml"/><Relationship Id="rId182" Type="http://schemas.openxmlformats.org/officeDocument/2006/relationships/image" Target="../media/image127.png"/><Relationship Id="rId378" Type="http://schemas.openxmlformats.org/officeDocument/2006/relationships/customXml" Target="../ink/ink227.xml"/><Relationship Id="rId403" Type="http://schemas.openxmlformats.org/officeDocument/2006/relationships/image" Target="../media/image236.png"/><Relationship Id="rId6" Type="http://schemas.openxmlformats.org/officeDocument/2006/relationships/customXml" Target="../ink/ink37.xml"/><Relationship Id="rId238" Type="http://schemas.openxmlformats.org/officeDocument/2006/relationships/customXml" Target="../ink/ink157.xml"/><Relationship Id="rId445" Type="http://schemas.openxmlformats.org/officeDocument/2006/relationships/image" Target="../media/image257.png"/><Relationship Id="rId291" Type="http://schemas.openxmlformats.org/officeDocument/2006/relationships/image" Target="../media/image180.png"/><Relationship Id="rId305" Type="http://schemas.openxmlformats.org/officeDocument/2006/relationships/image" Target="../media/image187.png"/><Relationship Id="rId347" Type="http://schemas.openxmlformats.org/officeDocument/2006/relationships/image" Target="../media/image208.png"/><Relationship Id="rId44" Type="http://schemas.openxmlformats.org/officeDocument/2006/relationships/customXml" Target="../ink/ink56.xml"/><Relationship Id="rId86" Type="http://schemas.openxmlformats.org/officeDocument/2006/relationships/customXml" Target="../ink/ink77.xml"/><Relationship Id="rId151" Type="http://schemas.openxmlformats.org/officeDocument/2006/relationships/image" Target="../media/image114.png"/><Relationship Id="rId389" Type="http://schemas.openxmlformats.org/officeDocument/2006/relationships/image" Target="../media/image229.png"/><Relationship Id="rId193" Type="http://schemas.openxmlformats.org/officeDocument/2006/relationships/customXml" Target="../ink/ink133.xml"/><Relationship Id="rId207" Type="http://schemas.openxmlformats.org/officeDocument/2006/relationships/image" Target="../media/image138.png"/><Relationship Id="rId249" Type="http://schemas.openxmlformats.org/officeDocument/2006/relationships/image" Target="../media/image159.png"/><Relationship Id="rId414" Type="http://schemas.openxmlformats.org/officeDocument/2006/relationships/customXml" Target="../ink/ink245.xml"/><Relationship Id="rId456" Type="http://schemas.openxmlformats.org/officeDocument/2006/relationships/customXml" Target="../ink/ink266.xml"/><Relationship Id="rId13" Type="http://schemas.openxmlformats.org/officeDocument/2006/relationships/image" Target="../media/image45.png"/><Relationship Id="rId109" Type="http://schemas.openxmlformats.org/officeDocument/2006/relationships/image" Target="../media/image93.png"/><Relationship Id="rId260" Type="http://schemas.openxmlformats.org/officeDocument/2006/relationships/customXml" Target="../ink/ink168.xml"/><Relationship Id="rId316" Type="http://schemas.openxmlformats.org/officeDocument/2006/relationships/customXml" Target="../ink/ink196.xml"/><Relationship Id="rId55" Type="http://schemas.openxmlformats.org/officeDocument/2006/relationships/image" Target="../media/image66.png"/><Relationship Id="rId97" Type="http://schemas.openxmlformats.org/officeDocument/2006/relationships/image" Target="../media/image87.png"/><Relationship Id="rId120" Type="http://schemas.openxmlformats.org/officeDocument/2006/relationships/customXml" Target="../ink/ink94.xml"/><Relationship Id="rId358" Type="http://schemas.openxmlformats.org/officeDocument/2006/relationships/customXml" Target="../ink/ink217.xml"/><Relationship Id="rId162" Type="http://schemas.openxmlformats.org/officeDocument/2006/relationships/image" Target="../media/image117.png"/><Relationship Id="rId218" Type="http://schemas.openxmlformats.org/officeDocument/2006/relationships/customXml" Target="../ink/ink147.xml"/><Relationship Id="rId425" Type="http://schemas.openxmlformats.org/officeDocument/2006/relationships/image" Target="../media/image247.png"/><Relationship Id="rId271" Type="http://schemas.openxmlformats.org/officeDocument/2006/relationships/image" Target="../media/image170.png"/><Relationship Id="rId24" Type="http://schemas.openxmlformats.org/officeDocument/2006/relationships/customXml" Target="../ink/ink46.xml"/><Relationship Id="rId66" Type="http://schemas.openxmlformats.org/officeDocument/2006/relationships/customXml" Target="../ink/ink67.xml"/><Relationship Id="rId131" Type="http://schemas.openxmlformats.org/officeDocument/2006/relationships/image" Target="../media/image104.png"/><Relationship Id="rId327" Type="http://schemas.openxmlformats.org/officeDocument/2006/relationships/image" Target="../media/image198.png"/><Relationship Id="rId369" Type="http://schemas.openxmlformats.org/officeDocument/2006/relationships/image" Target="../media/image219.png"/><Relationship Id="rId173" Type="http://schemas.openxmlformats.org/officeDocument/2006/relationships/customXml" Target="../ink/ink123.xml"/><Relationship Id="rId229" Type="http://schemas.openxmlformats.org/officeDocument/2006/relationships/image" Target="../media/image149.png"/><Relationship Id="rId380" Type="http://schemas.openxmlformats.org/officeDocument/2006/relationships/customXml" Target="../ink/ink228.xml"/><Relationship Id="rId436" Type="http://schemas.openxmlformats.org/officeDocument/2006/relationships/customXml" Target="../ink/ink256.xml"/><Relationship Id="rId240" Type="http://schemas.openxmlformats.org/officeDocument/2006/relationships/customXml" Target="../ink/ink158.xml"/><Relationship Id="rId35" Type="http://schemas.openxmlformats.org/officeDocument/2006/relationships/image" Target="../media/image56.png"/><Relationship Id="rId77" Type="http://schemas.openxmlformats.org/officeDocument/2006/relationships/image" Target="../media/image77.png"/><Relationship Id="rId100" Type="http://schemas.openxmlformats.org/officeDocument/2006/relationships/customXml" Target="../ink/ink84.xml"/><Relationship Id="rId282" Type="http://schemas.openxmlformats.org/officeDocument/2006/relationships/customXml" Target="../ink/ink179.xml"/><Relationship Id="rId338" Type="http://schemas.openxmlformats.org/officeDocument/2006/relationships/customXml" Target="../ink/ink207.xml"/><Relationship Id="rId8" Type="http://schemas.openxmlformats.org/officeDocument/2006/relationships/customXml" Target="../ink/ink38.xml"/><Relationship Id="rId142" Type="http://schemas.openxmlformats.org/officeDocument/2006/relationships/customXml" Target="../ink/ink105.xml"/><Relationship Id="rId184" Type="http://schemas.openxmlformats.org/officeDocument/2006/relationships/image" Target="../media/image128.png"/><Relationship Id="rId391" Type="http://schemas.openxmlformats.org/officeDocument/2006/relationships/image" Target="../media/image230.png"/><Relationship Id="rId405" Type="http://schemas.openxmlformats.org/officeDocument/2006/relationships/image" Target="../media/image237.png"/><Relationship Id="rId447" Type="http://schemas.openxmlformats.org/officeDocument/2006/relationships/image" Target="../media/image258.png"/><Relationship Id="rId251" Type="http://schemas.openxmlformats.org/officeDocument/2006/relationships/image" Target="../media/image160.png"/><Relationship Id="rId46" Type="http://schemas.openxmlformats.org/officeDocument/2006/relationships/customXml" Target="../ink/ink57.xml"/><Relationship Id="rId293" Type="http://schemas.openxmlformats.org/officeDocument/2006/relationships/image" Target="../media/image181.png"/><Relationship Id="rId307" Type="http://schemas.openxmlformats.org/officeDocument/2006/relationships/image" Target="../media/image188.png"/><Relationship Id="rId349" Type="http://schemas.openxmlformats.org/officeDocument/2006/relationships/image" Target="../media/image209.png"/><Relationship Id="rId88" Type="http://schemas.openxmlformats.org/officeDocument/2006/relationships/customXml" Target="../ink/ink78.xml"/><Relationship Id="rId111" Type="http://schemas.openxmlformats.org/officeDocument/2006/relationships/image" Target="../media/image94.png"/><Relationship Id="rId153" Type="http://schemas.openxmlformats.org/officeDocument/2006/relationships/customXml" Target="../ink/ink111.xml"/><Relationship Id="rId195" Type="http://schemas.openxmlformats.org/officeDocument/2006/relationships/customXml" Target="../ink/ink134.xml"/><Relationship Id="rId209" Type="http://schemas.openxmlformats.org/officeDocument/2006/relationships/image" Target="../media/image139.png"/><Relationship Id="rId360" Type="http://schemas.openxmlformats.org/officeDocument/2006/relationships/customXml" Target="../ink/ink218.xml"/><Relationship Id="rId416" Type="http://schemas.openxmlformats.org/officeDocument/2006/relationships/customXml" Target="../ink/ink246.xml"/><Relationship Id="rId220" Type="http://schemas.openxmlformats.org/officeDocument/2006/relationships/customXml" Target="../ink/ink148.xml"/><Relationship Id="rId458" Type="http://schemas.openxmlformats.org/officeDocument/2006/relationships/customXml" Target="../ink/ink267.xml"/><Relationship Id="rId15" Type="http://schemas.openxmlformats.org/officeDocument/2006/relationships/image" Target="../media/image46.png"/><Relationship Id="rId57" Type="http://schemas.openxmlformats.org/officeDocument/2006/relationships/image" Target="../media/image67.png"/><Relationship Id="rId262" Type="http://schemas.openxmlformats.org/officeDocument/2006/relationships/customXml" Target="../ink/ink169.xml"/><Relationship Id="rId318" Type="http://schemas.openxmlformats.org/officeDocument/2006/relationships/customXml" Target="../ink/ink197.xml"/><Relationship Id="rId99" Type="http://schemas.openxmlformats.org/officeDocument/2006/relationships/image" Target="../media/image88.png"/><Relationship Id="rId122" Type="http://schemas.openxmlformats.org/officeDocument/2006/relationships/customXml" Target="../ink/ink95.xml"/><Relationship Id="rId164" Type="http://schemas.openxmlformats.org/officeDocument/2006/relationships/image" Target="../media/image118.png"/><Relationship Id="rId371" Type="http://schemas.openxmlformats.org/officeDocument/2006/relationships/image" Target="../media/image220.png"/><Relationship Id="rId427" Type="http://schemas.openxmlformats.org/officeDocument/2006/relationships/image" Target="../media/image248.png"/><Relationship Id="rId26" Type="http://schemas.openxmlformats.org/officeDocument/2006/relationships/customXml" Target="../ink/ink47.xml"/><Relationship Id="rId231" Type="http://schemas.openxmlformats.org/officeDocument/2006/relationships/image" Target="../media/image150.png"/><Relationship Id="rId273" Type="http://schemas.openxmlformats.org/officeDocument/2006/relationships/image" Target="../media/image171.png"/><Relationship Id="rId329" Type="http://schemas.openxmlformats.org/officeDocument/2006/relationships/image" Target="../media/image199.png"/><Relationship Id="rId68" Type="http://schemas.openxmlformats.org/officeDocument/2006/relationships/customXml" Target="../ink/ink68.xml"/><Relationship Id="rId133" Type="http://schemas.openxmlformats.org/officeDocument/2006/relationships/image" Target="../media/image105.png"/><Relationship Id="rId175" Type="http://schemas.openxmlformats.org/officeDocument/2006/relationships/customXml" Target="../ink/ink124.xml"/><Relationship Id="rId340" Type="http://schemas.openxmlformats.org/officeDocument/2006/relationships/customXml" Target="../ink/ink208.xml"/><Relationship Id="rId200" Type="http://schemas.openxmlformats.org/officeDocument/2006/relationships/customXml" Target="../ink/ink137.xml"/><Relationship Id="rId382" Type="http://schemas.openxmlformats.org/officeDocument/2006/relationships/customXml" Target="../ink/ink229.xml"/><Relationship Id="rId438" Type="http://schemas.openxmlformats.org/officeDocument/2006/relationships/customXml" Target="../ink/ink257.xml"/><Relationship Id="rId242" Type="http://schemas.openxmlformats.org/officeDocument/2006/relationships/customXml" Target="../ink/ink159.xml"/><Relationship Id="rId284" Type="http://schemas.openxmlformats.org/officeDocument/2006/relationships/customXml" Target="../ink/ink180.xml"/><Relationship Id="rId37" Type="http://schemas.openxmlformats.org/officeDocument/2006/relationships/image" Target="../media/image57.png"/><Relationship Id="rId79" Type="http://schemas.openxmlformats.org/officeDocument/2006/relationships/image" Target="../media/image78.png"/><Relationship Id="rId102" Type="http://schemas.openxmlformats.org/officeDocument/2006/relationships/customXml" Target="../ink/ink85.xml"/><Relationship Id="rId144" Type="http://schemas.openxmlformats.org/officeDocument/2006/relationships/customXml" Target="../ink/ink106.xml"/><Relationship Id="rId90" Type="http://schemas.openxmlformats.org/officeDocument/2006/relationships/customXml" Target="../ink/ink79.xml"/><Relationship Id="rId186" Type="http://schemas.openxmlformats.org/officeDocument/2006/relationships/image" Target="../media/image129.png"/><Relationship Id="rId351" Type="http://schemas.openxmlformats.org/officeDocument/2006/relationships/image" Target="../media/image210.png"/><Relationship Id="rId393" Type="http://schemas.openxmlformats.org/officeDocument/2006/relationships/image" Target="../media/image231.png"/><Relationship Id="rId407" Type="http://schemas.openxmlformats.org/officeDocument/2006/relationships/image" Target="../media/image238.png"/><Relationship Id="rId449" Type="http://schemas.openxmlformats.org/officeDocument/2006/relationships/image" Target="../media/image259.png"/><Relationship Id="rId211" Type="http://schemas.openxmlformats.org/officeDocument/2006/relationships/image" Target="../media/image140.png"/><Relationship Id="rId253" Type="http://schemas.openxmlformats.org/officeDocument/2006/relationships/image" Target="../media/image161.png"/><Relationship Id="rId295" Type="http://schemas.openxmlformats.org/officeDocument/2006/relationships/image" Target="../media/image182.png"/><Relationship Id="rId309" Type="http://schemas.openxmlformats.org/officeDocument/2006/relationships/image" Target="../media/image189.png"/><Relationship Id="rId48" Type="http://schemas.openxmlformats.org/officeDocument/2006/relationships/customXml" Target="../ink/ink58.xml"/><Relationship Id="rId113" Type="http://schemas.openxmlformats.org/officeDocument/2006/relationships/image" Target="../media/image95.png"/><Relationship Id="rId320" Type="http://schemas.openxmlformats.org/officeDocument/2006/relationships/customXml" Target="../ink/ink198.xml"/><Relationship Id="rId155" Type="http://schemas.openxmlformats.org/officeDocument/2006/relationships/image" Target="../media/image115.png"/><Relationship Id="rId197" Type="http://schemas.openxmlformats.org/officeDocument/2006/relationships/customXml" Target="../ink/ink135.xml"/><Relationship Id="rId362" Type="http://schemas.openxmlformats.org/officeDocument/2006/relationships/customXml" Target="../ink/ink219.xml"/><Relationship Id="rId418" Type="http://schemas.openxmlformats.org/officeDocument/2006/relationships/customXml" Target="../ink/ink247.xml"/><Relationship Id="rId222" Type="http://schemas.openxmlformats.org/officeDocument/2006/relationships/customXml" Target="../ink/ink149.xml"/><Relationship Id="rId264" Type="http://schemas.openxmlformats.org/officeDocument/2006/relationships/customXml" Target="../ink/ink170.xml"/><Relationship Id="rId17" Type="http://schemas.openxmlformats.org/officeDocument/2006/relationships/image" Target="../media/image47.png"/><Relationship Id="rId59" Type="http://schemas.openxmlformats.org/officeDocument/2006/relationships/image" Target="../media/image68.png"/><Relationship Id="rId124" Type="http://schemas.openxmlformats.org/officeDocument/2006/relationships/customXml" Target="../ink/ink96.xml"/><Relationship Id="rId70" Type="http://schemas.openxmlformats.org/officeDocument/2006/relationships/customXml" Target="../ink/ink69.xml"/><Relationship Id="rId166" Type="http://schemas.openxmlformats.org/officeDocument/2006/relationships/image" Target="../media/image119.png"/><Relationship Id="rId331" Type="http://schemas.openxmlformats.org/officeDocument/2006/relationships/image" Target="../media/image200.png"/><Relationship Id="rId373" Type="http://schemas.openxmlformats.org/officeDocument/2006/relationships/image" Target="../media/image221.png"/><Relationship Id="rId429" Type="http://schemas.openxmlformats.org/officeDocument/2006/relationships/image" Target="../media/image249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51.png"/><Relationship Id="rId440" Type="http://schemas.openxmlformats.org/officeDocument/2006/relationships/customXml" Target="../ink/ink258.xml"/><Relationship Id="rId28" Type="http://schemas.openxmlformats.org/officeDocument/2006/relationships/customXml" Target="../ink/ink48.xml"/><Relationship Id="rId275" Type="http://schemas.openxmlformats.org/officeDocument/2006/relationships/image" Target="../media/image172.png"/><Relationship Id="rId300" Type="http://schemas.openxmlformats.org/officeDocument/2006/relationships/customXml" Target="../ink/ink188.xml"/><Relationship Id="rId81" Type="http://schemas.openxmlformats.org/officeDocument/2006/relationships/image" Target="../media/image79.png"/><Relationship Id="rId135" Type="http://schemas.openxmlformats.org/officeDocument/2006/relationships/image" Target="../media/image106.png"/><Relationship Id="rId177" Type="http://schemas.openxmlformats.org/officeDocument/2006/relationships/customXml" Target="../ink/ink125.xml"/><Relationship Id="rId342" Type="http://schemas.openxmlformats.org/officeDocument/2006/relationships/customXml" Target="../ink/ink209.xml"/><Relationship Id="rId384" Type="http://schemas.openxmlformats.org/officeDocument/2006/relationships/customXml" Target="../ink/ink230.xml"/><Relationship Id="rId202" Type="http://schemas.openxmlformats.org/officeDocument/2006/relationships/customXml" Target="../ink/ink138.xml"/><Relationship Id="rId244" Type="http://schemas.openxmlformats.org/officeDocument/2006/relationships/customXml" Target="../ink/ink160.xml"/><Relationship Id="rId39" Type="http://schemas.openxmlformats.org/officeDocument/2006/relationships/image" Target="../media/image58.png"/><Relationship Id="rId286" Type="http://schemas.openxmlformats.org/officeDocument/2006/relationships/customXml" Target="../ink/ink181.xml"/><Relationship Id="rId451" Type="http://schemas.openxmlformats.org/officeDocument/2006/relationships/image" Target="../media/image260.png"/><Relationship Id="rId50" Type="http://schemas.openxmlformats.org/officeDocument/2006/relationships/customXml" Target="../ink/ink59.xml"/><Relationship Id="rId104" Type="http://schemas.openxmlformats.org/officeDocument/2006/relationships/customXml" Target="../ink/ink86.xml"/><Relationship Id="rId146" Type="http://schemas.openxmlformats.org/officeDocument/2006/relationships/customXml" Target="../ink/ink107.xml"/><Relationship Id="rId188" Type="http://schemas.openxmlformats.org/officeDocument/2006/relationships/image" Target="../media/image130.png"/><Relationship Id="rId311" Type="http://schemas.openxmlformats.org/officeDocument/2006/relationships/image" Target="../media/image190.png"/><Relationship Id="rId353" Type="http://schemas.openxmlformats.org/officeDocument/2006/relationships/image" Target="../media/image211.png"/><Relationship Id="rId395" Type="http://schemas.openxmlformats.org/officeDocument/2006/relationships/image" Target="../media/image232.png"/><Relationship Id="rId409" Type="http://schemas.openxmlformats.org/officeDocument/2006/relationships/image" Target="../media/image239.png"/><Relationship Id="rId92" Type="http://schemas.openxmlformats.org/officeDocument/2006/relationships/customXml" Target="../ink/ink80.xml"/><Relationship Id="rId213" Type="http://schemas.openxmlformats.org/officeDocument/2006/relationships/image" Target="../media/image141.png"/><Relationship Id="rId420" Type="http://schemas.openxmlformats.org/officeDocument/2006/relationships/customXml" Target="../ink/ink248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24.xml"/><Relationship Id="rId299" Type="http://schemas.openxmlformats.org/officeDocument/2006/relationships/customXml" Target="../ink/ink415.xml"/><Relationship Id="rId21" Type="http://schemas.openxmlformats.org/officeDocument/2006/relationships/customXml" Target="../ink/ink276.xml"/><Relationship Id="rId63" Type="http://schemas.openxmlformats.org/officeDocument/2006/relationships/customXml" Target="../ink/ink297.xml"/><Relationship Id="rId159" Type="http://schemas.openxmlformats.org/officeDocument/2006/relationships/customXml" Target="../ink/ink345.xml"/><Relationship Id="rId324" Type="http://schemas.openxmlformats.org/officeDocument/2006/relationships/image" Target="../media/image424.png"/><Relationship Id="rId366" Type="http://schemas.openxmlformats.org/officeDocument/2006/relationships/image" Target="../media/image445.png"/><Relationship Id="rId170" Type="http://schemas.openxmlformats.org/officeDocument/2006/relationships/image" Target="../media/image347.png"/><Relationship Id="rId226" Type="http://schemas.openxmlformats.org/officeDocument/2006/relationships/image" Target="../media/image375.png"/><Relationship Id="rId433" Type="http://schemas.openxmlformats.org/officeDocument/2006/relationships/customXml" Target="../ink/ink482.xml"/><Relationship Id="rId268" Type="http://schemas.openxmlformats.org/officeDocument/2006/relationships/image" Target="../media/image396.png"/><Relationship Id="rId475" Type="http://schemas.openxmlformats.org/officeDocument/2006/relationships/customXml" Target="../ink/ink503.xml"/><Relationship Id="rId32" Type="http://schemas.openxmlformats.org/officeDocument/2006/relationships/image" Target="../media/image278.png"/><Relationship Id="rId74" Type="http://schemas.openxmlformats.org/officeDocument/2006/relationships/image" Target="../media/image299.png"/><Relationship Id="rId128" Type="http://schemas.openxmlformats.org/officeDocument/2006/relationships/image" Target="../media/image326.png"/><Relationship Id="rId335" Type="http://schemas.openxmlformats.org/officeDocument/2006/relationships/customXml" Target="../ink/ink433.xml"/><Relationship Id="rId377" Type="http://schemas.openxmlformats.org/officeDocument/2006/relationships/customXml" Target="../ink/ink454.xml"/><Relationship Id="rId5" Type="http://schemas.openxmlformats.org/officeDocument/2006/relationships/customXml" Target="../ink/ink268.xml"/><Relationship Id="rId181" Type="http://schemas.openxmlformats.org/officeDocument/2006/relationships/customXml" Target="../ink/ink356.xml"/><Relationship Id="rId237" Type="http://schemas.openxmlformats.org/officeDocument/2006/relationships/customXml" Target="../ink/ink384.xml"/><Relationship Id="rId402" Type="http://schemas.openxmlformats.org/officeDocument/2006/relationships/image" Target="../media/image463.png"/><Relationship Id="rId279" Type="http://schemas.openxmlformats.org/officeDocument/2006/relationships/customXml" Target="../ink/ink405.xml"/><Relationship Id="rId444" Type="http://schemas.openxmlformats.org/officeDocument/2006/relationships/image" Target="../media/image483.png"/><Relationship Id="rId43" Type="http://schemas.openxmlformats.org/officeDocument/2006/relationships/customXml" Target="../ink/ink287.xml"/><Relationship Id="rId139" Type="http://schemas.openxmlformats.org/officeDocument/2006/relationships/customXml" Target="../ink/ink335.xml"/><Relationship Id="rId290" Type="http://schemas.openxmlformats.org/officeDocument/2006/relationships/image" Target="../media/image407.png"/><Relationship Id="rId304" Type="http://schemas.openxmlformats.org/officeDocument/2006/relationships/image" Target="../media/image414.png"/><Relationship Id="rId346" Type="http://schemas.openxmlformats.org/officeDocument/2006/relationships/image" Target="../media/image435.png"/><Relationship Id="rId388" Type="http://schemas.openxmlformats.org/officeDocument/2006/relationships/image" Target="../media/image456.png"/><Relationship Id="rId85" Type="http://schemas.openxmlformats.org/officeDocument/2006/relationships/customXml" Target="../ink/ink308.xml"/><Relationship Id="rId150" Type="http://schemas.openxmlformats.org/officeDocument/2006/relationships/image" Target="../media/image337.png"/><Relationship Id="rId192" Type="http://schemas.openxmlformats.org/officeDocument/2006/relationships/image" Target="../media/image358.png"/><Relationship Id="rId206" Type="http://schemas.openxmlformats.org/officeDocument/2006/relationships/image" Target="../media/image365.png"/><Relationship Id="rId413" Type="http://schemas.openxmlformats.org/officeDocument/2006/relationships/customXml" Target="../ink/ink472.xml"/><Relationship Id="rId248" Type="http://schemas.openxmlformats.org/officeDocument/2006/relationships/image" Target="../media/image386.png"/><Relationship Id="rId455" Type="http://schemas.openxmlformats.org/officeDocument/2006/relationships/customXml" Target="../ink/ink493.xml"/><Relationship Id="rId12" Type="http://schemas.openxmlformats.org/officeDocument/2006/relationships/image" Target="../media/image268.png"/><Relationship Id="rId108" Type="http://schemas.openxmlformats.org/officeDocument/2006/relationships/image" Target="../media/image316.png"/><Relationship Id="rId315" Type="http://schemas.openxmlformats.org/officeDocument/2006/relationships/customXml" Target="../ink/ink423.xml"/><Relationship Id="rId357" Type="http://schemas.openxmlformats.org/officeDocument/2006/relationships/customXml" Target="../ink/ink444.xml"/><Relationship Id="rId54" Type="http://schemas.openxmlformats.org/officeDocument/2006/relationships/image" Target="../media/image289.png"/><Relationship Id="rId96" Type="http://schemas.openxmlformats.org/officeDocument/2006/relationships/image" Target="../media/image310.png"/><Relationship Id="rId161" Type="http://schemas.openxmlformats.org/officeDocument/2006/relationships/customXml" Target="../ink/ink346.xml"/><Relationship Id="rId217" Type="http://schemas.openxmlformats.org/officeDocument/2006/relationships/customXml" Target="../ink/ink374.xml"/><Relationship Id="rId399" Type="http://schemas.openxmlformats.org/officeDocument/2006/relationships/customXml" Target="../ink/ink465.xml"/><Relationship Id="rId259" Type="http://schemas.openxmlformats.org/officeDocument/2006/relationships/customXml" Target="../ink/ink395.xml"/><Relationship Id="rId424" Type="http://schemas.openxmlformats.org/officeDocument/2006/relationships/image" Target="../media/image474.png"/><Relationship Id="rId466" Type="http://schemas.openxmlformats.org/officeDocument/2006/relationships/image" Target="../media/image494.png"/><Relationship Id="rId23" Type="http://schemas.openxmlformats.org/officeDocument/2006/relationships/customXml" Target="../ink/ink277.xml"/><Relationship Id="rId119" Type="http://schemas.openxmlformats.org/officeDocument/2006/relationships/customXml" Target="../ink/ink325.xml"/><Relationship Id="rId270" Type="http://schemas.openxmlformats.org/officeDocument/2006/relationships/image" Target="../media/image397.png"/><Relationship Id="rId326" Type="http://schemas.openxmlformats.org/officeDocument/2006/relationships/image" Target="../media/image425.png"/><Relationship Id="rId65" Type="http://schemas.openxmlformats.org/officeDocument/2006/relationships/customXml" Target="../ink/ink298.xml"/><Relationship Id="rId130" Type="http://schemas.openxmlformats.org/officeDocument/2006/relationships/image" Target="../media/image327.png"/><Relationship Id="rId368" Type="http://schemas.openxmlformats.org/officeDocument/2006/relationships/image" Target="../media/image446.png"/><Relationship Id="rId172" Type="http://schemas.openxmlformats.org/officeDocument/2006/relationships/image" Target="../media/image348.png"/><Relationship Id="rId228" Type="http://schemas.openxmlformats.org/officeDocument/2006/relationships/image" Target="../media/image376.png"/><Relationship Id="rId435" Type="http://schemas.openxmlformats.org/officeDocument/2006/relationships/customXml" Target="../ink/ink483.xml"/><Relationship Id="rId477" Type="http://schemas.openxmlformats.org/officeDocument/2006/relationships/customXml" Target="../ink/ink504.xml"/><Relationship Id="rId281" Type="http://schemas.openxmlformats.org/officeDocument/2006/relationships/customXml" Target="../ink/ink406.xml"/><Relationship Id="rId337" Type="http://schemas.openxmlformats.org/officeDocument/2006/relationships/customXml" Target="../ink/ink434.xml"/><Relationship Id="rId34" Type="http://schemas.openxmlformats.org/officeDocument/2006/relationships/image" Target="../media/image279.png"/><Relationship Id="rId76" Type="http://schemas.openxmlformats.org/officeDocument/2006/relationships/image" Target="../media/image300.png"/><Relationship Id="rId141" Type="http://schemas.openxmlformats.org/officeDocument/2006/relationships/customXml" Target="../ink/ink336.xml"/><Relationship Id="rId379" Type="http://schemas.openxmlformats.org/officeDocument/2006/relationships/customXml" Target="../ink/ink455.xml"/><Relationship Id="rId7" Type="http://schemas.openxmlformats.org/officeDocument/2006/relationships/customXml" Target="../ink/ink269.xml"/><Relationship Id="rId183" Type="http://schemas.openxmlformats.org/officeDocument/2006/relationships/customXml" Target="../ink/ink357.xml"/><Relationship Id="rId239" Type="http://schemas.openxmlformats.org/officeDocument/2006/relationships/customXml" Target="../ink/ink385.xml"/><Relationship Id="rId390" Type="http://schemas.openxmlformats.org/officeDocument/2006/relationships/image" Target="../media/image457.png"/><Relationship Id="rId404" Type="http://schemas.openxmlformats.org/officeDocument/2006/relationships/image" Target="../media/image464.png"/><Relationship Id="rId446" Type="http://schemas.openxmlformats.org/officeDocument/2006/relationships/image" Target="../media/image484.png"/><Relationship Id="rId250" Type="http://schemas.openxmlformats.org/officeDocument/2006/relationships/image" Target="../media/image387.png"/><Relationship Id="rId292" Type="http://schemas.openxmlformats.org/officeDocument/2006/relationships/image" Target="../media/image408.png"/><Relationship Id="rId306" Type="http://schemas.openxmlformats.org/officeDocument/2006/relationships/image" Target="../media/image415.png"/><Relationship Id="rId45" Type="http://schemas.openxmlformats.org/officeDocument/2006/relationships/customXml" Target="../ink/ink288.xml"/><Relationship Id="rId87" Type="http://schemas.openxmlformats.org/officeDocument/2006/relationships/customXml" Target="../ink/ink309.xml"/><Relationship Id="rId110" Type="http://schemas.openxmlformats.org/officeDocument/2006/relationships/image" Target="../media/image317.png"/><Relationship Id="rId348" Type="http://schemas.openxmlformats.org/officeDocument/2006/relationships/image" Target="../media/image436.png"/><Relationship Id="rId152" Type="http://schemas.openxmlformats.org/officeDocument/2006/relationships/image" Target="../media/image338.png"/><Relationship Id="rId194" Type="http://schemas.openxmlformats.org/officeDocument/2006/relationships/image" Target="../media/image359.png"/><Relationship Id="rId208" Type="http://schemas.openxmlformats.org/officeDocument/2006/relationships/image" Target="../media/image366.png"/><Relationship Id="rId415" Type="http://schemas.openxmlformats.org/officeDocument/2006/relationships/customXml" Target="../ink/ink473.xml"/><Relationship Id="rId457" Type="http://schemas.openxmlformats.org/officeDocument/2006/relationships/customXml" Target="../ink/ink494.xml"/><Relationship Id="rId261" Type="http://schemas.openxmlformats.org/officeDocument/2006/relationships/customXml" Target="../ink/ink396.xml"/><Relationship Id="rId14" Type="http://schemas.openxmlformats.org/officeDocument/2006/relationships/image" Target="../media/image269.png"/><Relationship Id="rId56" Type="http://schemas.openxmlformats.org/officeDocument/2006/relationships/image" Target="../media/image290.png"/><Relationship Id="rId317" Type="http://schemas.openxmlformats.org/officeDocument/2006/relationships/customXml" Target="../ink/ink424.xml"/><Relationship Id="rId359" Type="http://schemas.openxmlformats.org/officeDocument/2006/relationships/customXml" Target="../ink/ink445.xml"/><Relationship Id="rId98" Type="http://schemas.openxmlformats.org/officeDocument/2006/relationships/image" Target="../media/image311.png"/><Relationship Id="rId121" Type="http://schemas.openxmlformats.org/officeDocument/2006/relationships/customXml" Target="../ink/ink326.xml"/><Relationship Id="rId163" Type="http://schemas.openxmlformats.org/officeDocument/2006/relationships/customXml" Target="../ink/ink347.xml"/><Relationship Id="rId219" Type="http://schemas.openxmlformats.org/officeDocument/2006/relationships/customXml" Target="../ink/ink375.xml"/><Relationship Id="rId370" Type="http://schemas.openxmlformats.org/officeDocument/2006/relationships/image" Target="../media/image447.png"/><Relationship Id="rId426" Type="http://schemas.openxmlformats.org/officeDocument/2006/relationships/image" Target="../media/image475.png"/><Relationship Id="rId230" Type="http://schemas.openxmlformats.org/officeDocument/2006/relationships/image" Target="../media/image377.png"/><Relationship Id="rId468" Type="http://schemas.openxmlformats.org/officeDocument/2006/relationships/image" Target="../media/image495.png"/><Relationship Id="rId25" Type="http://schemas.openxmlformats.org/officeDocument/2006/relationships/customXml" Target="../ink/ink278.xml"/><Relationship Id="rId67" Type="http://schemas.openxmlformats.org/officeDocument/2006/relationships/customXml" Target="../ink/ink299.xml"/><Relationship Id="rId272" Type="http://schemas.openxmlformats.org/officeDocument/2006/relationships/image" Target="../media/image398.png"/><Relationship Id="rId328" Type="http://schemas.openxmlformats.org/officeDocument/2006/relationships/image" Target="../media/image426.png"/><Relationship Id="rId132" Type="http://schemas.openxmlformats.org/officeDocument/2006/relationships/image" Target="../media/image328.png"/><Relationship Id="rId174" Type="http://schemas.openxmlformats.org/officeDocument/2006/relationships/image" Target="../media/image349.png"/><Relationship Id="rId381" Type="http://schemas.openxmlformats.org/officeDocument/2006/relationships/customXml" Target="../ink/ink456.xml"/><Relationship Id="rId241" Type="http://schemas.openxmlformats.org/officeDocument/2006/relationships/customXml" Target="../ink/ink386.xml"/><Relationship Id="rId437" Type="http://schemas.openxmlformats.org/officeDocument/2006/relationships/customXml" Target="../ink/ink484.xml"/><Relationship Id="rId479" Type="http://schemas.openxmlformats.org/officeDocument/2006/relationships/customXml" Target="../ink/ink505.xml"/><Relationship Id="rId36" Type="http://schemas.openxmlformats.org/officeDocument/2006/relationships/image" Target="../media/image280.png"/><Relationship Id="rId283" Type="http://schemas.openxmlformats.org/officeDocument/2006/relationships/customXml" Target="../ink/ink407.xml"/><Relationship Id="rId339" Type="http://schemas.openxmlformats.org/officeDocument/2006/relationships/customXml" Target="../ink/ink435.xml"/><Relationship Id="rId78" Type="http://schemas.openxmlformats.org/officeDocument/2006/relationships/image" Target="../media/image301.png"/><Relationship Id="rId101" Type="http://schemas.openxmlformats.org/officeDocument/2006/relationships/customXml" Target="../ink/ink316.xml"/><Relationship Id="rId143" Type="http://schemas.openxmlformats.org/officeDocument/2006/relationships/customXml" Target="../ink/ink337.xml"/><Relationship Id="rId185" Type="http://schemas.openxmlformats.org/officeDocument/2006/relationships/customXml" Target="../ink/ink358.xml"/><Relationship Id="rId350" Type="http://schemas.openxmlformats.org/officeDocument/2006/relationships/image" Target="../media/image437.png"/><Relationship Id="rId406" Type="http://schemas.openxmlformats.org/officeDocument/2006/relationships/image" Target="../media/image465.png"/><Relationship Id="rId9" Type="http://schemas.openxmlformats.org/officeDocument/2006/relationships/customXml" Target="../ink/ink270.xml"/><Relationship Id="rId210" Type="http://schemas.openxmlformats.org/officeDocument/2006/relationships/image" Target="../media/image367.png"/><Relationship Id="rId392" Type="http://schemas.openxmlformats.org/officeDocument/2006/relationships/image" Target="../media/image458.png"/><Relationship Id="rId448" Type="http://schemas.openxmlformats.org/officeDocument/2006/relationships/image" Target="../media/image485.png"/><Relationship Id="rId252" Type="http://schemas.openxmlformats.org/officeDocument/2006/relationships/image" Target="../media/image388.png"/><Relationship Id="rId294" Type="http://schemas.openxmlformats.org/officeDocument/2006/relationships/image" Target="../media/image409.png"/><Relationship Id="rId308" Type="http://schemas.openxmlformats.org/officeDocument/2006/relationships/image" Target="../media/image416.png"/><Relationship Id="rId47" Type="http://schemas.openxmlformats.org/officeDocument/2006/relationships/customXml" Target="../ink/ink289.xml"/><Relationship Id="rId89" Type="http://schemas.openxmlformats.org/officeDocument/2006/relationships/customXml" Target="../ink/ink310.xml"/><Relationship Id="rId112" Type="http://schemas.openxmlformats.org/officeDocument/2006/relationships/image" Target="../media/image318.png"/><Relationship Id="rId154" Type="http://schemas.openxmlformats.org/officeDocument/2006/relationships/image" Target="../media/image339.png"/><Relationship Id="rId361" Type="http://schemas.openxmlformats.org/officeDocument/2006/relationships/customXml" Target="../ink/ink446.xml"/><Relationship Id="rId196" Type="http://schemas.openxmlformats.org/officeDocument/2006/relationships/image" Target="../media/image360.png"/><Relationship Id="rId417" Type="http://schemas.openxmlformats.org/officeDocument/2006/relationships/customXml" Target="../ink/ink474.xml"/><Relationship Id="rId459" Type="http://schemas.openxmlformats.org/officeDocument/2006/relationships/customXml" Target="../ink/ink495.xml"/><Relationship Id="rId16" Type="http://schemas.openxmlformats.org/officeDocument/2006/relationships/image" Target="../media/image270.png"/><Relationship Id="rId221" Type="http://schemas.openxmlformats.org/officeDocument/2006/relationships/customXml" Target="../ink/ink376.xml"/><Relationship Id="rId263" Type="http://schemas.openxmlformats.org/officeDocument/2006/relationships/customXml" Target="../ink/ink397.xml"/><Relationship Id="rId319" Type="http://schemas.openxmlformats.org/officeDocument/2006/relationships/customXml" Target="../ink/ink425.xml"/><Relationship Id="rId470" Type="http://schemas.openxmlformats.org/officeDocument/2006/relationships/image" Target="../media/image496.png"/><Relationship Id="rId58" Type="http://schemas.openxmlformats.org/officeDocument/2006/relationships/image" Target="../media/image291.png"/><Relationship Id="rId123" Type="http://schemas.openxmlformats.org/officeDocument/2006/relationships/customXml" Target="../ink/ink327.xml"/><Relationship Id="rId330" Type="http://schemas.openxmlformats.org/officeDocument/2006/relationships/image" Target="../media/image427.png"/><Relationship Id="rId165" Type="http://schemas.openxmlformats.org/officeDocument/2006/relationships/customXml" Target="../ink/ink348.xml"/><Relationship Id="rId372" Type="http://schemas.openxmlformats.org/officeDocument/2006/relationships/image" Target="../media/image448.png"/><Relationship Id="rId428" Type="http://schemas.openxmlformats.org/officeDocument/2006/relationships/image" Target="../media/image51.png"/><Relationship Id="rId232" Type="http://schemas.openxmlformats.org/officeDocument/2006/relationships/image" Target="../media/image378.png"/><Relationship Id="rId274" Type="http://schemas.openxmlformats.org/officeDocument/2006/relationships/image" Target="../media/image399.png"/><Relationship Id="rId27" Type="http://schemas.openxmlformats.org/officeDocument/2006/relationships/customXml" Target="../ink/ink279.xml"/><Relationship Id="rId69" Type="http://schemas.openxmlformats.org/officeDocument/2006/relationships/customXml" Target="../ink/ink300.xml"/><Relationship Id="rId134" Type="http://schemas.openxmlformats.org/officeDocument/2006/relationships/image" Target="../media/image329.png"/><Relationship Id="rId80" Type="http://schemas.openxmlformats.org/officeDocument/2006/relationships/image" Target="../media/image302.png"/><Relationship Id="rId176" Type="http://schemas.openxmlformats.org/officeDocument/2006/relationships/image" Target="../media/image350.png"/><Relationship Id="rId341" Type="http://schemas.openxmlformats.org/officeDocument/2006/relationships/customXml" Target="../ink/ink436.xml"/><Relationship Id="rId383" Type="http://schemas.openxmlformats.org/officeDocument/2006/relationships/customXml" Target="../ink/ink457.xml"/><Relationship Id="rId439" Type="http://schemas.openxmlformats.org/officeDocument/2006/relationships/customXml" Target="../ink/ink485.xml"/><Relationship Id="rId201" Type="http://schemas.openxmlformats.org/officeDocument/2006/relationships/customXml" Target="../ink/ink366.xml"/><Relationship Id="rId243" Type="http://schemas.openxmlformats.org/officeDocument/2006/relationships/customXml" Target="../ink/ink387.xml"/><Relationship Id="rId285" Type="http://schemas.openxmlformats.org/officeDocument/2006/relationships/customXml" Target="../ink/ink408.xml"/><Relationship Id="rId450" Type="http://schemas.openxmlformats.org/officeDocument/2006/relationships/image" Target="../media/image486.png"/><Relationship Id="rId38" Type="http://schemas.openxmlformats.org/officeDocument/2006/relationships/image" Target="../media/image281.png"/><Relationship Id="rId103" Type="http://schemas.openxmlformats.org/officeDocument/2006/relationships/customXml" Target="../ink/ink317.xml"/><Relationship Id="rId310" Type="http://schemas.openxmlformats.org/officeDocument/2006/relationships/image" Target="../media/image417.png"/><Relationship Id="rId91" Type="http://schemas.openxmlformats.org/officeDocument/2006/relationships/customXml" Target="../ink/ink311.xml"/><Relationship Id="rId145" Type="http://schemas.openxmlformats.org/officeDocument/2006/relationships/customXml" Target="../ink/ink338.xml"/><Relationship Id="rId187" Type="http://schemas.openxmlformats.org/officeDocument/2006/relationships/customXml" Target="../ink/ink359.xml"/><Relationship Id="rId352" Type="http://schemas.openxmlformats.org/officeDocument/2006/relationships/image" Target="../media/image438.png"/><Relationship Id="rId394" Type="http://schemas.openxmlformats.org/officeDocument/2006/relationships/image" Target="../media/image459.png"/><Relationship Id="rId408" Type="http://schemas.openxmlformats.org/officeDocument/2006/relationships/image" Target="../media/image466.png"/><Relationship Id="rId212" Type="http://schemas.openxmlformats.org/officeDocument/2006/relationships/image" Target="../media/image368.png"/><Relationship Id="rId254" Type="http://schemas.openxmlformats.org/officeDocument/2006/relationships/image" Target="../media/image389.png"/><Relationship Id="rId49" Type="http://schemas.openxmlformats.org/officeDocument/2006/relationships/customXml" Target="../ink/ink290.xml"/><Relationship Id="rId114" Type="http://schemas.openxmlformats.org/officeDocument/2006/relationships/image" Target="../media/image319.png"/><Relationship Id="rId296" Type="http://schemas.openxmlformats.org/officeDocument/2006/relationships/image" Target="../media/image410.png"/><Relationship Id="rId461" Type="http://schemas.openxmlformats.org/officeDocument/2006/relationships/customXml" Target="../ink/ink496.xml"/><Relationship Id="rId60" Type="http://schemas.openxmlformats.org/officeDocument/2006/relationships/image" Target="../media/image292.png"/><Relationship Id="rId156" Type="http://schemas.openxmlformats.org/officeDocument/2006/relationships/image" Target="../media/image340.png"/><Relationship Id="rId198" Type="http://schemas.openxmlformats.org/officeDocument/2006/relationships/image" Target="../media/image361.png"/><Relationship Id="rId321" Type="http://schemas.openxmlformats.org/officeDocument/2006/relationships/customXml" Target="../ink/ink426.xml"/><Relationship Id="rId363" Type="http://schemas.openxmlformats.org/officeDocument/2006/relationships/customXml" Target="../ink/ink447.xml"/><Relationship Id="rId419" Type="http://schemas.openxmlformats.org/officeDocument/2006/relationships/customXml" Target="../ink/ink475.xml"/><Relationship Id="rId223" Type="http://schemas.openxmlformats.org/officeDocument/2006/relationships/customXml" Target="../ink/ink377.xml"/><Relationship Id="rId430" Type="http://schemas.openxmlformats.org/officeDocument/2006/relationships/image" Target="../media/image476.png"/><Relationship Id="rId18" Type="http://schemas.openxmlformats.org/officeDocument/2006/relationships/image" Target="../media/image271.png"/><Relationship Id="rId265" Type="http://schemas.openxmlformats.org/officeDocument/2006/relationships/customXml" Target="../ink/ink398.xml"/><Relationship Id="rId472" Type="http://schemas.openxmlformats.org/officeDocument/2006/relationships/image" Target="../media/image497.png"/><Relationship Id="rId125" Type="http://schemas.openxmlformats.org/officeDocument/2006/relationships/customXml" Target="../ink/ink328.xml"/><Relationship Id="rId167" Type="http://schemas.openxmlformats.org/officeDocument/2006/relationships/customXml" Target="../ink/ink349.xml"/><Relationship Id="rId332" Type="http://schemas.openxmlformats.org/officeDocument/2006/relationships/image" Target="../media/image428.png"/><Relationship Id="rId374" Type="http://schemas.openxmlformats.org/officeDocument/2006/relationships/image" Target="../media/image449.png"/><Relationship Id="rId71" Type="http://schemas.openxmlformats.org/officeDocument/2006/relationships/customXml" Target="../ink/ink301.xml"/><Relationship Id="rId234" Type="http://schemas.openxmlformats.org/officeDocument/2006/relationships/image" Target="../media/image379.png"/><Relationship Id="rId2" Type="http://schemas.openxmlformats.org/officeDocument/2006/relationships/image" Target="../media/image39.jpeg"/><Relationship Id="rId29" Type="http://schemas.openxmlformats.org/officeDocument/2006/relationships/customXml" Target="../ink/ink280.xml"/><Relationship Id="rId276" Type="http://schemas.openxmlformats.org/officeDocument/2006/relationships/image" Target="../media/image400.png"/><Relationship Id="rId441" Type="http://schemas.openxmlformats.org/officeDocument/2006/relationships/customXml" Target="../ink/ink486.xml"/><Relationship Id="rId40" Type="http://schemas.openxmlformats.org/officeDocument/2006/relationships/image" Target="../media/image282.png"/><Relationship Id="rId136" Type="http://schemas.openxmlformats.org/officeDocument/2006/relationships/image" Target="../media/image330.png"/><Relationship Id="rId178" Type="http://schemas.openxmlformats.org/officeDocument/2006/relationships/image" Target="../media/image351.png"/><Relationship Id="rId301" Type="http://schemas.openxmlformats.org/officeDocument/2006/relationships/customXml" Target="../ink/ink416.xml"/><Relationship Id="rId343" Type="http://schemas.openxmlformats.org/officeDocument/2006/relationships/customXml" Target="../ink/ink437.xml"/><Relationship Id="rId82" Type="http://schemas.openxmlformats.org/officeDocument/2006/relationships/image" Target="../media/image303.png"/><Relationship Id="rId203" Type="http://schemas.openxmlformats.org/officeDocument/2006/relationships/customXml" Target="../ink/ink367.xml"/><Relationship Id="rId385" Type="http://schemas.openxmlformats.org/officeDocument/2006/relationships/customXml" Target="../ink/ink458.xml"/><Relationship Id="rId245" Type="http://schemas.openxmlformats.org/officeDocument/2006/relationships/customXml" Target="../ink/ink388.xml"/><Relationship Id="rId287" Type="http://schemas.openxmlformats.org/officeDocument/2006/relationships/customXml" Target="../ink/ink409.xml"/><Relationship Id="rId410" Type="http://schemas.openxmlformats.org/officeDocument/2006/relationships/image" Target="../media/image467.png"/><Relationship Id="rId452" Type="http://schemas.openxmlformats.org/officeDocument/2006/relationships/image" Target="../media/image487.png"/><Relationship Id="rId105" Type="http://schemas.openxmlformats.org/officeDocument/2006/relationships/customXml" Target="../ink/ink318.xml"/><Relationship Id="rId147" Type="http://schemas.openxmlformats.org/officeDocument/2006/relationships/customXml" Target="../ink/ink339.xml"/><Relationship Id="rId312" Type="http://schemas.openxmlformats.org/officeDocument/2006/relationships/image" Target="../media/image418.png"/><Relationship Id="rId354" Type="http://schemas.openxmlformats.org/officeDocument/2006/relationships/image" Target="../media/image439.png"/><Relationship Id="rId51" Type="http://schemas.openxmlformats.org/officeDocument/2006/relationships/customXml" Target="../ink/ink291.xml"/><Relationship Id="rId72" Type="http://schemas.openxmlformats.org/officeDocument/2006/relationships/image" Target="../media/image298.png"/><Relationship Id="rId93" Type="http://schemas.openxmlformats.org/officeDocument/2006/relationships/customXml" Target="../ink/ink312.xml"/><Relationship Id="rId189" Type="http://schemas.openxmlformats.org/officeDocument/2006/relationships/customXml" Target="../ink/ink360.xml"/><Relationship Id="rId375" Type="http://schemas.openxmlformats.org/officeDocument/2006/relationships/customXml" Target="../ink/ink453.xml"/><Relationship Id="rId396" Type="http://schemas.openxmlformats.org/officeDocument/2006/relationships/image" Target="../media/image460.png"/><Relationship Id="rId3" Type="http://schemas.openxmlformats.org/officeDocument/2006/relationships/image" Target="../media/image2.png"/><Relationship Id="rId214" Type="http://schemas.openxmlformats.org/officeDocument/2006/relationships/image" Target="../media/image369.png"/><Relationship Id="rId235" Type="http://schemas.openxmlformats.org/officeDocument/2006/relationships/customXml" Target="../ink/ink383.xml"/><Relationship Id="rId256" Type="http://schemas.openxmlformats.org/officeDocument/2006/relationships/image" Target="../media/image390.png"/><Relationship Id="rId277" Type="http://schemas.openxmlformats.org/officeDocument/2006/relationships/customXml" Target="../ink/ink404.xml"/><Relationship Id="rId298" Type="http://schemas.openxmlformats.org/officeDocument/2006/relationships/image" Target="../media/image411.png"/><Relationship Id="rId400" Type="http://schemas.openxmlformats.org/officeDocument/2006/relationships/image" Target="../media/image462.png"/><Relationship Id="rId421" Type="http://schemas.openxmlformats.org/officeDocument/2006/relationships/customXml" Target="../ink/ink476.xml"/><Relationship Id="rId442" Type="http://schemas.openxmlformats.org/officeDocument/2006/relationships/image" Target="../media/image482.png"/><Relationship Id="rId463" Type="http://schemas.openxmlformats.org/officeDocument/2006/relationships/customXml" Target="../ink/ink497.xml"/><Relationship Id="rId116" Type="http://schemas.openxmlformats.org/officeDocument/2006/relationships/image" Target="../media/image320.png"/><Relationship Id="rId137" Type="http://schemas.openxmlformats.org/officeDocument/2006/relationships/customXml" Target="../ink/ink334.xml"/><Relationship Id="rId158" Type="http://schemas.openxmlformats.org/officeDocument/2006/relationships/image" Target="../media/image341.png"/><Relationship Id="rId302" Type="http://schemas.openxmlformats.org/officeDocument/2006/relationships/image" Target="../media/image413.png"/><Relationship Id="rId323" Type="http://schemas.openxmlformats.org/officeDocument/2006/relationships/customXml" Target="../ink/ink427.xml"/><Relationship Id="rId344" Type="http://schemas.openxmlformats.org/officeDocument/2006/relationships/image" Target="../media/image434.png"/><Relationship Id="rId20" Type="http://schemas.openxmlformats.org/officeDocument/2006/relationships/image" Target="../media/image272.png"/><Relationship Id="rId41" Type="http://schemas.openxmlformats.org/officeDocument/2006/relationships/customXml" Target="../ink/ink286.xml"/><Relationship Id="rId62" Type="http://schemas.openxmlformats.org/officeDocument/2006/relationships/image" Target="../media/image293.png"/><Relationship Id="rId83" Type="http://schemas.openxmlformats.org/officeDocument/2006/relationships/customXml" Target="../ink/ink307.xml"/><Relationship Id="rId179" Type="http://schemas.openxmlformats.org/officeDocument/2006/relationships/customXml" Target="../ink/ink355.xml"/><Relationship Id="rId365" Type="http://schemas.openxmlformats.org/officeDocument/2006/relationships/customXml" Target="../ink/ink448.xml"/><Relationship Id="rId386" Type="http://schemas.openxmlformats.org/officeDocument/2006/relationships/image" Target="../media/image455.png"/><Relationship Id="rId190" Type="http://schemas.openxmlformats.org/officeDocument/2006/relationships/image" Target="../media/image357.png"/><Relationship Id="rId204" Type="http://schemas.openxmlformats.org/officeDocument/2006/relationships/image" Target="../media/image364.png"/><Relationship Id="rId225" Type="http://schemas.openxmlformats.org/officeDocument/2006/relationships/customXml" Target="../ink/ink378.xml"/><Relationship Id="rId246" Type="http://schemas.openxmlformats.org/officeDocument/2006/relationships/image" Target="../media/image385.png"/><Relationship Id="rId267" Type="http://schemas.openxmlformats.org/officeDocument/2006/relationships/customXml" Target="../ink/ink399.xml"/><Relationship Id="rId288" Type="http://schemas.openxmlformats.org/officeDocument/2006/relationships/image" Target="../media/image406.png"/><Relationship Id="rId411" Type="http://schemas.openxmlformats.org/officeDocument/2006/relationships/customXml" Target="../ink/ink471.xml"/><Relationship Id="rId432" Type="http://schemas.openxmlformats.org/officeDocument/2006/relationships/image" Target="../media/image477.png"/><Relationship Id="rId453" Type="http://schemas.openxmlformats.org/officeDocument/2006/relationships/customXml" Target="../ink/ink492.xml"/><Relationship Id="rId474" Type="http://schemas.openxmlformats.org/officeDocument/2006/relationships/image" Target="../media/image498.png"/><Relationship Id="rId106" Type="http://schemas.openxmlformats.org/officeDocument/2006/relationships/image" Target="../media/image315.png"/><Relationship Id="rId127" Type="http://schemas.openxmlformats.org/officeDocument/2006/relationships/customXml" Target="../ink/ink329.xml"/><Relationship Id="rId313" Type="http://schemas.openxmlformats.org/officeDocument/2006/relationships/customXml" Target="../ink/ink422.xml"/><Relationship Id="rId10" Type="http://schemas.openxmlformats.org/officeDocument/2006/relationships/image" Target="../media/image267.png"/><Relationship Id="rId31" Type="http://schemas.openxmlformats.org/officeDocument/2006/relationships/customXml" Target="../ink/ink281.xml"/><Relationship Id="rId52" Type="http://schemas.openxmlformats.org/officeDocument/2006/relationships/image" Target="../media/image288.png"/><Relationship Id="rId73" Type="http://schemas.openxmlformats.org/officeDocument/2006/relationships/customXml" Target="../ink/ink302.xml"/><Relationship Id="rId94" Type="http://schemas.openxmlformats.org/officeDocument/2006/relationships/image" Target="../media/image309.png"/><Relationship Id="rId148" Type="http://schemas.openxmlformats.org/officeDocument/2006/relationships/image" Target="../media/image336.png"/><Relationship Id="rId169" Type="http://schemas.openxmlformats.org/officeDocument/2006/relationships/customXml" Target="../ink/ink350.xml"/><Relationship Id="rId334" Type="http://schemas.openxmlformats.org/officeDocument/2006/relationships/image" Target="../media/image429.png"/><Relationship Id="rId355" Type="http://schemas.openxmlformats.org/officeDocument/2006/relationships/customXml" Target="../ink/ink443.xml"/><Relationship Id="rId376" Type="http://schemas.openxmlformats.org/officeDocument/2006/relationships/image" Target="../media/image450.png"/><Relationship Id="rId397" Type="http://schemas.openxmlformats.org/officeDocument/2006/relationships/customXml" Target="../ink/ink464.xml"/><Relationship Id="rId4" Type="http://schemas.openxmlformats.org/officeDocument/2006/relationships/image" Target="../media/image40.png"/><Relationship Id="rId180" Type="http://schemas.openxmlformats.org/officeDocument/2006/relationships/image" Target="../media/image352.png"/><Relationship Id="rId215" Type="http://schemas.openxmlformats.org/officeDocument/2006/relationships/customXml" Target="../ink/ink373.xml"/><Relationship Id="rId236" Type="http://schemas.openxmlformats.org/officeDocument/2006/relationships/image" Target="../media/image380.png"/><Relationship Id="rId257" Type="http://schemas.openxmlformats.org/officeDocument/2006/relationships/customXml" Target="../ink/ink394.xml"/><Relationship Id="rId278" Type="http://schemas.openxmlformats.org/officeDocument/2006/relationships/image" Target="../media/image401.png"/><Relationship Id="rId401" Type="http://schemas.openxmlformats.org/officeDocument/2006/relationships/customXml" Target="../ink/ink466.xml"/><Relationship Id="rId422" Type="http://schemas.openxmlformats.org/officeDocument/2006/relationships/image" Target="../media/image473.png"/><Relationship Id="rId443" Type="http://schemas.openxmlformats.org/officeDocument/2006/relationships/customXml" Target="../ink/ink487.xml"/><Relationship Id="rId464" Type="http://schemas.openxmlformats.org/officeDocument/2006/relationships/image" Target="../media/image493.png"/><Relationship Id="rId303" Type="http://schemas.openxmlformats.org/officeDocument/2006/relationships/customXml" Target="../ink/ink417.xml"/><Relationship Id="rId42" Type="http://schemas.openxmlformats.org/officeDocument/2006/relationships/image" Target="../media/image283.png"/><Relationship Id="rId84" Type="http://schemas.openxmlformats.org/officeDocument/2006/relationships/image" Target="../media/image304.png"/><Relationship Id="rId138" Type="http://schemas.openxmlformats.org/officeDocument/2006/relationships/image" Target="../media/image331.png"/><Relationship Id="rId345" Type="http://schemas.openxmlformats.org/officeDocument/2006/relationships/customXml" Target="../ink/ink438.xml"/><Relationship Id="rId387" Type="http://schemas.openxmlformats.org/officeDocument/2006/relationships/customXml" Target="../ink/ink459.xml"/><Relationship Id="rId191" Type="http://schemas.openxmlformats.org/officeDocument/2006/relationships/customXml" Target="../ink/ink361.xml"/><Relationship Id="rId205" Type="http://schemas.openxmlformats.org/officeDocument/2006/relationships/customXml" Target="../ink/ink368.xml"/><Relationship Id="rId247" Type="http://schemas.openxmlformats.org/officeDocument/2006/relationships/customXml" Target="../ink/ink389.xml"/><Relationship Id="rId412" Type="http://schemas.openxmlformats.org/officeDocument/2006/relationships/image" Target="../media/image468.png"/><Relationship Id="rId107" Type="http://schemas.openxmlformats.org/officeDocument/2006/relationships/customXml" Target="../ink/ink319.xml"/><Relationship Id="rId289" Type="http://schemas.openxmlformats.org/officeDocument/2006/relationships/customXml" Target="../ink/ink410.xml"/><Relationship Id="rId454" Type="http://schemas.openxmlformats.org/officeDocument/2006/relationships/image" Target="../media/image488.png"/><Relationship Id="rId11" Type="http://schemas.openxmlformats.org/officeDocument/2006/relationships/customXml" Target="../ink/ink271.xml"/><Relationship Id="rId53" Type="http://schemas.openxmlformats.org/officeDocument/2006/relationships/customXml" Target="../ink/ink292.xml"/><Relationship Id="rId149" Type="http://schemas.openxmlformats.org/officeDocument/2006/relationships/customXml" Target="../ink/ink340.xml"/><Relationship Id="rId314" Type="http://schemas.openxmlformats.org/officeDocument/2006/relationships/image" Target="../media/image419.png"/><Relationship Id="rId356" Type="http://schemas.openxmlformats.org/officeDocument/2006/relationships/image" Target="../media/image440.png"/><Relationship Id="rId398" Type="http://schemas.openxmlformats.org/officeDocument/2006/relationships/image" Target="../media/image461.png"/><Relationship Id="rId95" Type="http://schemas.openxmlformats.org/officeDocument/2006/relationships/customXml" Target="../ink/ink313.xml"/><Relationship Id="rId160" Type="http://schemas.openxmlformats.org/officeDocument/2006/relationships/image" Target="../media/image342.png"/><Relationship Id="rId216" Type="http://schemas.openxmlformats.org/officeDocument/2006/relationships/image" Target="../media/image370.png"/><Relationship Id="rId423" Type="http://schemas.openxmlformats.org/officeDocument/2006/relationships/customXml" Target="../ink/ink477.xml"/><Relationship Id="rId258" Type="http://schemas.openxmlformats.org/officeDocument/2006/relationships/image" Target="../media/image391.png"/><Relationship Id="rId465" Type="http://schemas.openxmlformats.org/officeDocument/2006/relationships/customXml" Target="../ink/ink498.xml"/><Relationship Id="rId22" Type="http://schemas.openxmlformats.org/officeDocument/2006/relationships/image" Target="../media/image273.png"/><Relationship Id="rId64" Type="http://schemas.openxmlformats.org/officeDocument/2006/relationships/image" Target="../media/image294.png"/><Relationship Id="rId118" Type="http://schemas.openxmlformats.org/officeDocument/2006/relationships/image" Target="../media/image321.png"/><Relationship Id="rId325" Type="http://schemas.openxmlformats.org/officeDocument/2006/relationships/customXml" Target="../ink/ink428.xml"/><Relationship Id="rId367" Type="http://schemas.openxmlformats.org/officeDocument/2006/relationships/customXml" Target="../ink/ink449.xml"/><Relationship Id="rId171" Type="http://schemas.openxmlformats.org/officeDocument/2006/relationships/customXml" Target="../ink/ink351.xml"/><Relationship Id="rId227" Type="http://schemas.openxmlformats.org/officeDocument/2006/relationships/customXml" Target="../ink/ink379.xml"/><Relationship Id="rId269" Type="http://schemas.openxmlformats.org/officeDocument/2006/relationships/customXml" Target="../ink/ink400.xml"/><Relationship Id="rId434" Type="http://schemas.openxmlformats.org/officeDocument/2006/relationships/image" Target="../media/image478.png"/><Relationship Id="rId476" Type="http://schemas.openxmlformats.org/officeDocument/2006/relationships/image" Target="../media/image499.png"/><Relationship Id="rId33" Type="http://schemas.openxmlformats.org/officeDocument/2006/relationships/customXml" Target="../ink/ink282.xml"/><Relationship Id="rId129" Type="http://schemas.openxmlformats.org/officeDocument/2006/relationships/customXml" Target="../ink/ink330.xml"/><Relationship Id="rId280" Type="http://schemas.openxmlformats.org/officeDocument/2006/relationships/image" Target="../media/image402.png"/><Relationship Id="rId336" Type="http://schemas.openxmlformats.org/officeDocument/2006/relationships/image" Target="../media/image430.png"/><Relationship Id="rId75" Type="http://schemas.openxmlformats.org/officeDocument/2006/relationships/customXml" Target="../ink/ink303.xml"/><Relationship Id="rId140" Type="http://schemas.openxmlformats.org/officeDocument/2006/relationships/image" Target="../media/image332.png"/><Relationship Id="rId182" Type="http://schemas.openxmlformats.org/officeDocument/2006/relationships/image" Target="../media/image353.png"/><Relationship Id="rId378" Type="http://schemas.openxmlformats.org/officeDocument/2006/relationships/image" Target="../media/image451.png"/><Relationship Id="rId403" Type="http://schemas.openxmlformats.org/officeDocument/2006/relationships/customXml" Target="../ink/ink467.xml"/><Relationship Id="rId6" Type="http://schemas.openxmlformats.org/officeDocument/2006/relationships/image" Target="../media/image265.png"/><Relationship Id="rId238" Type="http://schemas.openxmlformats.org/officeDocument/2006/relationships/image" Target="../media/image381.png"/><Relationship Id="rId445" Type="http://schemas.openxmlformats.org/officeDocument/2006/relationships/customXml" Target="../ink/ink488.xml"/><Relationship Id="rId291" Type="http://schemas.openxmlformats.org/officeDocument/2006/relationships/customXml" Target="../ink/ink411.xml"/><Relationship Id="rId305" Type="http://schemas.openxmlformats.org/officeDocument/2006/relationships/customXml" Target="../ink/ink418.xml"/><Relationship Id="rId347" Type="http://schemas.openxmlformats.org/officeDocument/2006/relationships/customXml" Target="../ink/ink439.xml"/><Relationship Id="rId44" Type="http://schemas.openxmlformats.org/officeDocument/2006/relationships/image" Target="../media/image284.png"/><Relationship Id="rId86" Type="http://schemas.openxmlformats.org/officeDocument/2006/relationships/image" Target="../media/image305.png"/><Relationship Id="rId151" Type="http://schemas.openxmlformats.org/officeDocument/2006/relationships/customXml" Target="../ink/ink341.xml"/><Relationship Id="rId389" Type="http://schemas.openxmlformats.org/officeDocument/2006/relationships/customXml" Target="../ink/ink460.xml"/><Relationship Id="rId193" Type="http://schemas.openxmlformats.org/officeDocument/2006/relationships/customXml" Target="../ink/ink362.xml"/><Relationship Id="rId207" Type="http://schemas.openxmlformats.org/officeDocument/2006/relationships/customXml" Target="../ink/ink369.xml"/><Relationship Id="rId249" Type="http://schemas.openxmlformats.org/officeDocument/2006/relationships/customXml" Target="../ink/ink390.xml"/><Relationship Id="rId414" Type="http://schemas.openxmlformats.org/officeDocument/2006/relationships/image" Target="../media/image469.png"/><Relationship Id="rId456" Type="http://schemas.openxmlformats.org/officeDocument/2006/relationships/image" Target="../media/image489.png"/><Relationship Id="rId13" Type="http://schemas.openxmlformats.org/officeDocument/2006/relationships/customXml" Target="../ink/ink272.xml"/><Relationship Id="rId109" Type="http://schemas.openxmlformats.org/officeDocument/2006/relationships/customXml" Target="../ink/ink320.xml"/><Relationship Id="rId260" Type="http://schemas.openxmlformats.org/officeDocument/2006/relationships/image" Target="../media/image392.png"/><Relationship Id="rId316" Type="http://schemas.openxmlformats.org/officeDocument/2006/relationships/image" Target="../media/image420.png"/><Relationship Id="rId55" Type="http://schemas.openxmlformats.org/officeDocument/2006/relationships/customXml" Target="../ink/ink293.xml"/><Relationship Id="rId97" Type="http://schemas.openxmlformats.org/officeDocument/2006/relationships/customXml" Target="../ink/ink314.xml"/><Relationship Id="rId120" Type="http://schemas.openxmlformats.org/officeDocument/2006/relationships/image" Target="../media/image322.png"/><Relationship Id="rId358" Type="http://schemas.openxmlformats.org/officeDocument/2006/relationships/image" Target="../media/image441.png"/><Relationship Id="rId162" Type="http://schemas.openxmlformats.org/officeDocument/2006/relationships/image" Target="../media/image343.png"/><Relationship Id="rId218" Type="http://schemas.openxmlformats.org/officeDocument/2006/relationships/image" Target="../media/image371.png"/><Relationship Id="rId425" Type="http://schemas.openxmlformats.org/officeDocument/2006/relationships/customXml" Target="../ink/ink478.xml"/><Relationship Id="rId467" Type="http://schemas.openxmlformats.org/officeDocument/2006/relationships/customXml" Target="../ink/ink499.xml"/><Relationship Id="rId271" Type="http://schemas.openxmlformats.org/officeDocument/2006/relationships/customXml" Target="../ink/ink401.xml"/><Relationship Id="rId24" Type="http://schemas.openxmlformats.org/officeDocument/2006/relationships/image" Target="../media/image274.png"/><Relationship Id="rId66" Type="http://schemas.openxmlformats.org/officeDocument/2006/relationships/image" Target="../media/image295.png"/><Relationship Id="rId131" Type="http://schemas.openxmlformats.org/officeDocument/2006/relationships/customXml" Target="../ink/ink331.xml"/><Relationship Id="rId327" Type="http://schemas.openxmlformats.org/officeDocument/2006/relationships/customXml" Target="../ink/ink429.xml"/><Relationship Id="rId369" Type="http://schemas.openxmlformats.org/officeDocument/2006/relationships/customXml" Target="../ink/ink450.xml"/><Relationship Id="rId173" Type="http://schemas.openxmlformats.org/officeDocument/2006/relationships/customXml" Target="../ink/ink352.xml"/><Relationship Id="rId229" Type="http://schemas.openxmlformats.org/officeDocument/2006/relationships/customXml" Target="../ink/ink380.xml"/><Relationship Id="rId380" Type="http://schemas.openxmlformats.org/officeDocument/2006/relationships/image" Target="../media/image452.png"/><Relationship Id="rId436" Type="http://schemas.openxmlformats.org/officeDocument/2006/relationships/image" Target="../media/image479.png"/><Relationship Id="rId240" Type="http://schemas.openxmlformats.org/officeDocument/2006/relationships/image" Target="../media/image382.png"/><Relationship Id="rId478" Type="http://schemas.openxmlformats.org/officeDocument/2006/relationships/image" Target="../media/image500.png"/><Relationship Id="rId35" Type="http://schemas.openxmlformats.org/officeDocument/2006/relationships/customXml" Target="../ink/ink283.xml"/><Relationship Id="rId77" Type="http://schemas.openxmlformats.org/officeDocument/2006/relationships/customXml" Target="../ink/ink304.xml"/><Relationship Id="rId100" Type="http://schemas.openxmlformats.org/officeDocument/2006/relationships/image" Target="../media/image312.png"/><Relationship Id="rId282" Type="http://schemas.openxmlformats.org/officeDocument/2006/relationships/image" Target="../media/image403.png"/><Relationship Id="rId338" Type="http://schemas.openxmlformats.org/officeDocument/2006/relationships/image" Target="../media/image431.png"/><Relationship Id="rId8" Type="http://schemas.openxmlformats.org/officeDocument/2006/relationships/image" Target="../media/image266.png"/><Relationship Id="rId142" Type="http://schemas.openxmlformats.org/officeDocument/2006/relationships/image" Target="../media/image333.png"/><Relationship Id="rId184" Type="http://schemas.openxmlformats.org/officeDocument/2006/relationships/image" Target="../media/image354.png"/><Relationship Id="rId391" Type="http://schemas.openxmlformats.org/officeDocument/2006/relationships/customXml" Target="../ink/ink461.xml"/><Relationship Id="rId405" Type="http://schemas.openxmlformats.org/officeDocument/2006/relationships/customXml" Target="../ink/ink468.xml"/><Relationship Id="rId447" Type="http://schemas.openxmlformats.org/officeDocument/2006/relationships/customXml" Target="../ink/ink489.xml"/><Relationship Id="rId251" Type="http://schemas.openxmlformats.org/officeDocument/2006/relationships/customXml" Target="../ink/ink391.xml"/><Relationship Id="rId46" Type="http://schemas.openxmlformats.org/officeDocument/2006/relationships/image" Target="../media/image285.png"/><Relationship Id="rId293" Type="http://schemas.openxmlformats.org/officeDocument/2006/relationships/customXml" Target="../ink/ink412.xml"/><Relationship Id="rId307" Type="http://schemas.openxmlformats.org/officeDocument/2006/relationships/customXml" Target="../ink/ink419.xml"/><Relationship Id="rId349" Type="http://schemas.openxmlformats.org/officeDocument/2006/relationships/customXml" Target="../ink/ink440.xml"/><Relationship Id="rId88" Type="http://schemas.openxmlformats.org/officeDocument/2006/relationships/image" Target="../media/image306.png"/><Relationship Id="rId111" Type="http://schemas.openxmlformats.org/officeDocument/2006/relationships/customXml" Target="../ink/ink321.xml"/><Relationship Id="rId153" Type="http://schemas.openxmlformats.org/officeDocument/2006/relationships/customXml" Target="../ink/ink342.xml"/><Relationship Id="rId195" Type="http://schemas.openxmlformats.org/officeDocument/2006/relationships/customXml" Target="../ink/ink363.xml"/><Relationship Id="rId209" Type="http://schemas.openxmlformats.org/officeDocument/2006/relationships/customXml" Target="../ink/ink370.xml"/><Relationship Id="rId360" Type="http://schemas.openxmlformats.org/officeDocument/2006/relationships/image" Target="../media/image442.png"/><Relationship Id="rId416" Type="http://schemas.openxmlformats.org/officeDocument/2006/relationships/image" Target="../media/image470.png"/><Relationship Id="rId220" Type="http://schemas.openxmlformats.org/officeDocument/2006/relationships/image" Target="../media/image372.png"/><Relationship Id="rId458" Type="http://schemas.openxmlformats.org/officeDocument/2006/relationships/image" Target="../media/image490.png"/><Relationship Id="rId15" Type="http://schemas.openxmlformats.org/officeDocument/2006/relationships/customXml" Target="../ink/ink273.xml"/><Relationship Id="rId57" Type="http://schemas.openxmlformats.org/officeDocument/2006/relationships/customXml" Target="../ink/ink294.xml"/><Relationship Id="rId262" Type="http://schemas.openxmlformats.org/officeDocument/2006/relationships/image" Target="../media/image393.png"/><Relationship Id="rId318" Type="http://schemas.openxmlformats.org/officeDocument/2006/relationships/image" Target="../media/image421.png"/><Relationship Id="rId99" Type="http://schemas.openxmlformats.org/officeDocument/2006/relationships/customXml" Target="../ink/ink315.xml"/><Relationship Id="rId122" Type="http://schemas.openxmlformats.org/officeDocument/2006/relationships/image" Target="../media/image323.png"/><Relationship Id="rId164" Type="http://schemas.openxmlformats.org/officeDocument/2006/relationships/image" Target="../media/image344.png"/><Relationship Id="rId371" Type="http://schemas.openxmlformats.org/officeDocument/2006/relationships/customXml" Target="../ink/ink451.xml"/><Relationship Id="rId427" Type="http://schemas.openxmlformats.org/officeDocument/2006/relationships/customXml" Target="../ink/ink479.xml"/><Relationship Id="rId469" Type="http://schemas.openxmlformats.org/officeDocument/2006/relationships/customXml" Target="../ink/ink500.xml"/><Relationship Id="rId26" Type="http://schemas.openxmlformats.org/officeDocument/2006/relationships/image" Target="../media/image275.png"/><Relationship Id="rId231" Type="http://schemas.openxmlformats.org/officeDocument/2006/relationships/customXml" Target="../ink/ink381.xml"/><Relationship Id="rId273" Type="http://schemas.openxmlformats.org/officeDocument/2006/relationships/customXml" Target="../ink/ink402.xml"/><Relationship Id="rId329" Type="http://schemas.openxmlformats.org/officeDocument/2006/relationships/customXml" Target="../ink/ink430.xml"/><Relationship Id="rId480" Type="http://schemas.openxmlformats.org/officeDocument/2006/relationships/image" Target="../media/image501.png"/><Relationship Id="rId68" Type="http://schemas.openxmlformats.org/officeDocument/2006/relationships/image" Target="../media/image296.png"/><Relationship Id="rId133" Type="http://schemas.openxmlformats.org/officeDocument/2006/relationships/customXml" Target="../ink/ink332.xml"/><Relationship Id="rId175" Type="http://schemas.openxmlformats.org/officeDocument/2006/relationships/customXml" Target="../ink/ink353.xml"/><Relationship Id="rId340" Type="http://schemas.openxmlformats.org/officeDocument/2006/relationships/image" Target="../media/image432.png"/><Relationship Id="rId200" Type="http://schemas.openxmlformats.org/officeDocument/2006/relationships/image" Target="../media/image362.png"/><Relationship Id="rId382" Type="http://schemas.openxmlformats.org/officeDocument/2006/relationships/image" Target="../media/image453.png"/><Relationship Id="rId438" Type="http://schemas.openxmlformats.org/officeDocument/2006/relationships/image" Target="../media/image480.png"/><Relationship Id="rId242" Type="http://schemas.openxmlformats.org/officeDocument/2006/relationships/image" Target="../media/image383.png"/><Relationship Id="rId284" Type="http://schemas.openxmlformats.org/officeDocument/2006/relationships/image" Target="../media/image404.png"/><Relationship Id="rId37" Type="http://schemas.openxmlformats.org/officeDocument/2006/relationships/customXml" Target="../ink/ink284.xml"/><Relationship Id="rId79" Type="http://schemas.openxmlformats.org/officeDocument/2006/relationships/customXml" Target="../ink/ink305.xml"/><Relationship Id="rId102" Type="http://schemas.openxmlformats.org/officeDocument/2006/relationships/image" Target="../media/image313.png"/><Relationship Id="rId144" Type="http://schemas.openxmlformats.org/officeDocument/2006/relationships/image" Target="../media/image334.png"/><Relationship Id="rId90" Type="http://schemas.openxmlformats.org/officeDocument/2006/relationships/image" Target="../media/image307.png"/><Relationship Id="rId186" Type="http://schemas.openxmlformats.org/officeDocument/2006/relationships/image" Target="../media/image355.png"/><Relationship Id="rId351" Type="http://schemas.openxmlformats.org/officeDocument/2006/relationships/customXml" Target="../ink/ink441.xml"/><Relationship Id="rId393" Type="http://schemas.openxmlformats.org/officeDocument/2006/relationships/customXml" Target="../ink/ink462.xml"/><Relationship Id="rId407" Type="http://schemas.openxmlformats.org/officeDocument/2006/relationships/customXml" Target="../ink/ink469.xml"/><Relationship Id="rId449" Type="http://schemas.openxmlformats.org/officeDocument/2006/relationships/customXml" Target="../ink/ink490.xml"/><Relationship Id="rId211" Type="http://schemas.openxmlformats.org/officeDocument/2006/relationships/customXml" Target="../ink/ink371.xml"/><Relationship Id="rId253" Type="http://schemas.openxmlformats.org/officeDocument/2006/relationships/customXml" Target="../ink/ink392.xml"/><Relationship Id="rId295" Type="http://schemas.openxmlformats.org/officeDocument/2006/relationships/customXml" Target="../ink/ink413.xml"/><Relationship Id="rId309" Type="http://schemas.openxmlformats.org/officeDocument/2006/relationships/customXml" Target="../ink/ink420.xml"/><Relationship Id="rId460" Type="http://schemas.openxmlformats.org/officeDocument/2006/relationships/image" Target="../media/image491.png"/><Relationship Id="rId48" Type="http://schemas.openxmlformats.org/officeDocument/2006/relationships/image" Target="../media/image286.png"/><Relationship Id="rId113" Type="http://schemas.openxmlformats.org/officeDocument/2006/relationships/customXml" Target="../ink/ink322.xml"/><Relationship Id="rId320" Type="http://schemas.openxmlformats.org/officeDocument/2006/relationships/image" Target="../media/image422.png"/><Relationship Id="rId155" Type="http://schemas.openxmlformats.org/officeDocument/2006/relationships/customXml" Target="../ink/ink343.xml"/><Relationship Id="rId197" Type="http://schemas.openxmlformats.org/officeDocument/2006/relationships/customXml" Target="../ink/ink364.xml"/><Relationship Id="rId362" Type="http://schemas.openxmlformats.org/officeDocument/2006/relationships/image" Target="../media/image443.png"/><Relationship Id="rId418" Type="http://schemas.openxmlformats.org/officeDocument/2006/relationships/image" Target="../media/image471.png"/><Relationship Id="rId222" Type="http://schemas.openxmlformats.org/officeDocument/2006/relationships/image" Target="../media/image373.png"/><Relationship Id="rId264" Type="http://schemas.openxmlformats.org/officeDocument/2006/relationships/image" Target="../media/image394.png"/><Relationship Id="rId471" Type="http://schemas.openxmlformats.org/officeDocument/2006/relationships/customXml" Target="../ink/ink501.xml"/><Relationship Id="rId17" Type="http://schemas.openxmlformats.org/officeDocument/2006/relationships/customXml" Target="../ink/ink274.xml"/><Relationship Id="rId59" Type="http://schemas.openxmlformats.org/officeDocument/2006/relationships/customXml" Target="../ink/ink295.xml"/><Relationship Id="rId124" Type="http://schemas.openxmlformats.org/officeDocument/2006/relationships/image" Target="../media/image324.png"/><Relationship Id="rId70" Type="http://schemas.openxmlformats.org/officeDocument/2006/relationships/image" Target="../media/image297.png"/><Relationship Id="rId166" Type="http://schemas.openxmlformats.org/officeDocument/2006/relationships/image" Target="../media/image345.png"/><Relationship Id="rId331" Type="http://schemas.openxmlformats.org/officeDocument/2006/relationships/customXml" Target="../ink/ink431.xml"/><Relationship Id="rId373" Type="http://schemas.openxmlformats.org/officeDocument/2006/relationships/customXml" Target="../ink/ink452.xml"/><Relationship Id="rId429" Type="http://schemas.openxmlformats.org/officeDocument/2006/relationships/customXml" Target="../ink/ink480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382.xml"/><Relationship Id="rId440" Type="http://schemas.openxmlformats.org/officeDocument/2006/relationships/image" Target="../media/image481.png"/><Relationship Id="rId28" Type="http://schemas.openxmlformats.org/officeDocument/2006/relationships/image" Target="../media/image276.png"/><Relationship Id="rId275" Type="http://schemas.openxmlformats.org/officeDocument/2006/relationships/customXml" Target="../ink/ink403.xml"/><Relationship Id="rId300" Type="http://schemas.openxmlformats.org/officeDocument/2006/relationships/image" Target="../media/image412.png"/><Relationship Id="rId81" Type="http://schemas.openxmlformats.org/officeDocument/2006/relationships/customXml" Target="../ink/ink306.xml"/><Relationship Id="rId135" Type="http://schemas.openxmlformats.org/officeDocument/2006/relationships/customXml" Target="../ink/ink333.xml"/><Relationship Id="rId177" Type="http://schemas.openxmlformats.org/officeDocument/2006/relationships/customXml" Target="../ink/ink354.xml"/><Relationship Id="rId342" Type="http://schemas.openxmlformats.org/officeDocument/2006/relationships/image" Target="../media/image433.png"/><Relationship Id="rId384" Type="http://schemas.openxmlformats.org/officeDocument/2006/relationships/image" Target="../media/image454.png"/><Relationship Id="rId202" Type="http://schemas.openxmlformats.org/officeDocument/2006/relationships/image" Target="../media/image363.png"/><Relationship Id="rId244" Type="http://schemas.openxmlformats.org/officeDocument/2006/relationships/image" Target="../media/image384.png"/><Relationship Id="rId39" Type="http://schemas.openxmlformats.org/officeDocument/2006/relationships/customXml" Target="../ink/ink285.xml"/><Relationship Id="rId286" Type="http://schemas.openxmlformats.org/officeDocument/2006/relationships/image" Target="../media/image405.png"/><Relationship Id="rId451" Type="http://schemas.openxmlformats.org/officeDocument/2006/relationships/customXml" Target="../ink/ink491.xml"/><Relationship Id="rId50" Type="http://schemas.openxmlformats.org/officeDocument/2006/relationships/image" Target="../media/image287.png"/><Relationship Id="rId104" Type="http://schemas.openxmlformats.org/officeDocument/2006/relationships/image" Target="../media/image314.png"/><Relationship Id="rId146" Type="http://schemas.openxmlformats.org/officeDocument/2006/relationships/image" Target="../media/image335.png"/><Relationship Id="rId188" Type="http://schemas.openxmlformats.org/officeDocument/2006/relationships/image" Target="../media/image356.png"/><Relationship Id="rId311" Type="http://schemas.openxmlformats.org/officeDocument/2006/relationships/customXml" Target="../ink/ink421.xml"/><Relationship Id="rId353" Type="http://schemas.openxmlformats.org/officeDocument/2006/relationships/customXml" Target="../ink/ink442.xml"/><Relationship Id="rId395" Type="http://schemas.openxmlformats.org/officeDocument/2006/relationships/customXml" Target="../ink/ink463.xml"/><Relationship Id="rId409" Type="http://schemas.openxmlformats.org/officeDocument/2006/relationships/customXml" Target="../ink/ink470.xml"/><Relationship Id="rId92" Type="http://schemas.openxmlformats.org/officeDocument/2006/relationships/image" Target="../media/image308.png"/><Relationship Id="rId213" Type="http://schemas.openxmlformats.org/officeDocument/2006/relationships/customXml" Target="../ink/ink372.xml"/><Relationship Id="rId420" Type="http://schemas.openxmlformats.org/officeDocument/2006/relationships/image" Target="../media/image472.png"/><Relationship Id="rId255" Type="http://schemas.openxmlformats.org/officeDocument/2006/relationships/customXml" Target="../ink/ink393.xml"/><Relationship Id="rId297" Type="http://schemas.openxmlformats.org/officeDocument/2006/relationships/customXml" Target="../ink/ink414.xml"/><Relationship Id="rId462" Type="http://schemas.openxmlformats.org/officeDocument/2006/relationships/image" Target="../media/image492.png"/><Relationship Id="rId115" Type="http://schemas.openxmlformats.org/officeDocument/2006/relationships/customXml" Target="../ink/ink323.xml"/><Relationship Id="rId157" Type="http://schemas.openxmlformats.org/officeDocument/2006/relationships/customXml" Target="../ink/ink344.xml"/><Relationship Id="rId322" Type="http://schemas.openxmlformats.org/officeDocument/2006/relationships/image" Target="../media/image423.png"/><Relationship Id="rId364" Type="http://schemas.openxmlformats.org/officeDocument/2006/relationships/image" Target="../media/image444.png"/><Relationship Id="rId61" Type="http://schemas.openxmlformats.org/officeDocument/2006/relationships/customXml" Target="../ink/ink296.xml"/><Relationship Id="rId199" Type="http://schemas.openxmlformats.org/officeDocument/2006/relationships/customXml" Target="../ink/ink365.xml"/><Relationship Id="rId19" Type="http://schemas.openxmlformats.org/officeDocument/2006/relationships/customXml" Target="../ink/ink275.xml"/><Relationship Id="rId224" Type="http://schemas.openxmlformats.org/officeDocument/2006/relationships/image" Target="../media/image374.png"/><Relationship Id="rId266" Type="http://schemas.openxmlformats.org/officeDocument/2006/relationships/image" Target="../media/image395.png"/><Relationship Id="rId431" Type="http://schemas.openxmlformats.org/officeDocument/2006/relationships/customXml" Target="../ink/ink481.xml"/><Relationship Id="rId473" Type="http://schemas.openxmlformats.org/officeDocument/2006/relationships/customXml" Target="../ink/ink502.xml"/><Relationship Id="rId30" Type="http://schemas.openxmlformats.org/officeDocument/2006/relationships/image" Target="../media/image277.png"/><Relationship Id="rId126" Type="http://schemas.openxmlformats.org/officeDocument/2006/relationships/image" Target="../media/image325.png"/><Relationship Id="rId168" Type="http://schemas.openxmlformats.org/officeDocument/2006/relationships/image" Target="../media/image346.png"/><Relationship Id="rId333" Type="http://schemas.openxmlformats.org/officeDocument/2006/relationships/customXml" Target="../ink/ink43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58.png"/><Relationship Id="rId21" Type="http://schemas.openxmlformats.org/officeDocument/2006/relationships/image" Target="../media/image510.png"/><Relationship Id="rId42" Type="http://schemas.openxmlformats.org/officeDocument/2006/relationships/customXml" Target="../ink/ink524.xml"/><Relationship Id="rId63" Type="http://schemas.openxmlformats.org/officeDocument/2006/relationships/image" Target="../media/image531.png"/><Relationship Id="rId84" Type="http://schemas.openxmlformats.org/officeDocument/2006/relationships/customXml" Target="../ink/ink545.xml"/><Relationship Id="rId138" Type="http://schemas.openxmlformats.org/officeDocument/2006/relationships/customXml" Target="../ink/ink572.xml"/><Relationship Id="rId159" Type="http://schemas.openxmlformats.org/officeDocument/2006/relationships/image" Target="../media/image579.png"/><Relationship Id="rId170" Type="http://schemas.openxmlformats.org/officeDocument/2006/relationships/customXml" Target="../ink/ink588.xml"/><Relationship Id="rId191" Type="http://schemas.openxmlformats.org/officeDocument/2006/relationships/image" Target="../media/image595.png"/><Relationship Id="rId205" Type="http://schemas.openxmlformats.org/officeDocument/2006/relationships/image" Target="../media/image602.png"/><Relationship Id="rId226" Type="http://schemas.openxmlformats.org/officeDocument/2006/relationships/customXml" Target="../ink/ink616.xml"/><Relationship Id="rId247" Type="http://schemas.openxmlformats.org/officeDocument/2006/relationships/image" Target="../media/image622.png"/><Relationship Id="rId107" Type="http://schemas.openxmlformats.org/officeDocument/2006/relationships/image" Target="../media/image553.png"/><Relationship Id="rId11" Type="http://schemas.openxmlformats.org/officeDocument/2006/relationships/image" Target="../media/image505.png"/><Relationship Id="rId32" Type="http://schemas.openxmlformats.org/officeDocument/2006/relationships/customXml" Target="../ink/ink519.xml"/><Relationship Id="rId53" Type="http://schemas.openxmlformats.org/officeDocument/2006/relationships/image" Target="../media/image526.png"/><Relationship Id="rId74" Type="http://schemas.openxmlformats.org/officeDocument/2006/relationships/customXml" Target="../ink/ink540.xml"/><Relationship Id="rId128" Type="http://schemas.openxmlformats.org/officeDocument/2006/relationships/customXml" Target="../ink/ink567.xml"/><Relationship Id="rId149" Type="http://schemas.openxmlformats.org/officeDocument/2006/relationships/image" Target="../media/image574.png"/><Relationship Id="rId5" Type="http://schemas.openxmlformats.org/officeDocument/2006/relationships/image" Target="../media/image502.png"/><Relationship Id="rId95" Type="http://schemas.openxmlformats.org/officeDocument/2006/relationships/image" Target="../media/image547.png"/><Relationship Id="rId160" Type="http://schemas.openxmlformats.org/officeDocument/2006/relationships/customXml" Target="../ink/ink583.xml"/><Relationship Id="rId181" Type="http://schemas.openxmlformats.org/officeDocument/2006/relationships/image" Target="../media/image590.png"/><Relationship Id="rId216" Type="http://schemas.openxmlformats.org/officeDocument/2006/relationships/customXml" Target="../ink/ink611.xml"/><Relationship Id="rId237" Type="http://schemas.openxmlformats.org/officeDocument/2006/relationships/image" Target="../media/image617.png"/><Relationship Id="rId22" Type="http://schemas.openxmlformats.org/officeDocument/2006/relationships/customXml" Target="../ink/ink514.xml"/><Relationship Id="rId43" Type="http://schemas.openxmlformats.org/officeDocument/2006/relationships/image" Target="../media/image521.png"/><Relationship Id="rId64" Type="http://schemas.openxmlformats.org/officeDocument/2006/relationships/customXml" Target="../ink/ink535.xml"/><Relationship Id="rId118" Type="http://schemas.openxmlformats.org/officeDocument/2006/relationships/customXml" Target="../ink/ink562.xml"/><Relationship Id="rId139" Type="http://schemas.openxmlformats.org/officeDocument/2006/relationships/image" Target="../media/image569.png"/><Relationship Id="rId85" Type="http://schemas.openxmlformats.org/officeDocument/2006/relationships/image" Target="../media/image542.png"/><Relationship Id="rId150" Type="http://schemas.openxmlformats.org/officeDocument/2006/relationships/customXml" Target="../ink/ink578.xml"/><Relationship Id="rId171" Type="http://schemas.openxmlformats.org/officeDocument/2006/relationships/image" Target="../media/image585.png"/><Relationship Id="rId192" Type="http://schemas.openxmlformats.org/officeDocument/2006/relationships/customXml" Target="../ink/ink599.xml"/><Relationship Id="rId206" Type="http://schemas.openxmlformats.org/officeDocument/2006/relationships/customXml" Target="../ink/ink606.xml"/><Relationship Id="rId227" Type="http://schemas.openxmlformats.org/officeDocument/2006/relationships/image" Target="../media/image612.png"/><Relationship Id="rId248" Type="http://schemas.openxmlformats.org/officeDocument/2006/relationships/customXml" Target="../ink/ink627.xml"/><Relationship Id="rId12" Type="http://schemas.openxmlformats.org/officeDocument/2006/relationships/customXml" Target="../ink/ink509.xml"/><Relationship Id="rId33" Type="http://schemas.openxmlformats.org/officeDocument/2006/relationships/image" Target="../media/image516.png"/><Relationship Id="rId108" Type="http://schemas.openxmlformats.org/officeDocument/2006/relationships/customXml" Target="../ink/ink557.xml"/><Relationship Id="rId129" Type="http://schemas.openxmlformats.org/officeDocument/2006/relationships/image" Target="../media/image564.png"/><Relationship Id="rId54" Type="http://schemas.openxmlformats.org/officeDocument/2006/relationships/customXml" Target="../ink/ink530.xml"/><Relationship Id="rId75" Type="http://schemas.openxmlformats.org/officeDocument/2006/relationships/image" Target="../media/image537.png"/><Relationship Id="rId96" Type="http://schemas.openxmlformats.org/officeDocument/2006/relationships/customXml" Target="../ink/ink551.xml"/><Relationship Id="rId140" Type="http://schemas.openxmlformats.org/officeDocument/2006/relationships/customXml" Target="../ink/ink573.xml"/><Relationship Id="rId161" Type="http://schemas.openxmlformats.org/officeDocument/2006/relationships/image" Target="../media/image580.png"/><Relationship Id="rId182" Type="http://schemas.openxmlformats.org/officeDocument/2006/relationships/customXml" Target="../ink/ink594.xml"/><Relationship Id="rId217" Type="http://schemas.openxmlformats.org/officeDocument/2006/relationships/image" Target="../media/image608.png"/><Relationship Id="rId6" Type="http://schemas.openxmlformats.org/officeDocument/2006/relationships/customXml" Target="../ink/ink506.xml"/><Relationship Id="rId238" Type="http://schemas.openxmlformats.org/officeDocument/2006/relationships/customXml" Target="../ink/ink622.xml"/><Relationship Id="rId23" Type="http://schemas.openxmlformats.org/officeDocument/2006/relationships/image" Target="../media/image511.png"/><Relationship Id="rId119" Type="http://schemas.openxmlformats.org/officeDocument/2006/relationships/image" Target="../media/image559.png"/><Relationship Id="rId44" Type="http://schemas.openxmlformats.org/officeDocument/2006/relationships/customXml" Target="../ink/ink525.xml"/><Relationship Id="rId65" Type="http://schemas.openxmlformats.org/officeDocument/2006/relationships/image" Target="../media/image532.png"/><Relationship Id="rId86" Type="http://schemas.openxmlformats.org/officeDocument/2006/relationships/customXml" Target="../ink/ink546.xml"/><Relationship Id="rId130" Type="http://schemas.openxmlformats.org/officeDocument/2006/relationships/customXml" Target="../ink/ink568.xml"/><Relationship Id="rId151" Type="http://schemas.openxmlformats.org/officeDocument/2006/relationships/image" Target="../media/image575.png"/><Relationship Id="rId172" Type="http://schemas.openxmlformats.org/officeDocument/2006/relationships/customXml" Target="../ink/ink589.xml"/><Relationship Id="rId193" Type="http://schemas.openxmlformats.org/officeDocument/2006/relationships/image" Target="../media/image596.png"/><Relationship Id="rId207" Type="http://schemas.openxmlformats.org/officeDocument/2006/relationships/image" Target="../media/image603.png"/><Relationship Id="rId228" Type="http://schemas.openxmlformats.org/officeDocument/2006/relationships/customXml" Target="../ink/ink617.xml"/><Relationship Id="rId249" Type="http://schemas.openxmlformats.org/officeDocument/2006/relationships/image" Target="../media/image623.png"/><Relationship Id="rId13" Type="http://schemas.openxmlformats.org/officeDocument/2006/relationships/image" Target="../media/image506.png"/><Relationship Id="rId109" Type="http://schemas.openxmlformats.org/officeDocument/2006/relationships/image" Target="../media/image554.png"/><Relationship Id="rId34" Type="http://schemas.openxmlformats.org/officeDocument/2006/relationships/customXml" Target="../ink/ink520.xml"/><Relationship Id="rId55" Type="http://schemas.openxmlformats.org/officeDocument/2006/relationships/image" Target="../media/image527.png"/><Relationship Id="rId76" Type="http://schemas.openxmlformats.org/officeDocument/2006/relationships/customXml" Target="../ink/ink541.xml"/><Relationship Id="rId97" Type="http://schemas.openxmlformats.org/officeDocument/2006/relationships/image" Target="../media/image548.png"/><Relationship Id="rId120" Type="http://schemas.openxmlformats.org/officeDocument/2006/relationships/customXml" Target="../ink/ink563.xml"/><Relationship Id="rId141" Type="http://schemas.openxmlformats.org/officeDocument/2006/relationships/image" Target="../media/image570.png"/><Relationship Id="rId7" Type="http://schemas.openxmlformats.org/officeDocument/2006/relationships/image" Target="../media/image503.png"/><Relationship Id="rId162" Type="http://schemas.openxmlformats.org/officeDocument/2006/relationships/customXml" Target="../ink/ink584.xml"/><Relationship Id="rId183" Type="http://schemas.openxmlformats.org/officeDocument/2006/relationships/image" Target="../media/image591.png"/><Relationship Id="rId218" Type="http://schemas.openxmlformats.org/officeDocument/2006/relationships/customXml" Target="../ink/ink612.xml"/><Relationship Id="rId239" Type="http://schemas.openxmlformats.org/officeDocument/2006/relationships/image" Target="../media/image618.png"/><Relationship Id="rId250" Type="http://schemas.openxmlformats.org/officeDocument/2006/relationships/customXml" Target="../ink/ink628.xml"/><Relationship Id="rId24" Type="http://schemas.openxmlformats.org/officeDocument/2006/relationships/customXml" Target="../ink/ink515.xml"/><Relationship Id="rId45" Type="http://schemas.openxmlformats.org/officeDocument/2006/relationships/image" Target="../media/image522.png"/><Relationship Id="rId66" Type="http://schemas.openxmlformats.org/officeDocument/2006/relationships/customXml" Target="../ink/ink536.xml"/><Relationship Id="rId87" Type="http://schemas.openxmlformats.org/officeDocument/2006/relationships/image" Target="../media/image543.png"/><Relationship Id="rId110" Type="http://schemas.openxmlformats.org/officeDocument/2006/relationships/customXml" Target="../ink/ink558.xml"/><Relationship Id="rId131" Type="http://schemas.openxmlformats.org/officeDocument/2006/relationships/image" Target="../media/image565.png"/><Relationship Id="rId152" Type="http://schemas.openxmlformats.org/officeDocument/2006/relationships/customXml" Target="../ink/ink579.xml"/><Relationship Id="rId173" Type="http://schemas.openxmlformats.org/officeDocument/2006/relationships/image" Target="../media/image586.png"/><Relationship Id="rId194" Type="http://schemas.openxmlformats.org/officeDocument/2006/relationships/customXml" Target="../ink/ink600.xml"/><Relationship Id="rId208" Type="http://schemas.openxmlformats.org/officeDocument/2006/relationships/customXml" Target="../ink/ink607.xml"/><Relationship Id="rId229" Type="http://schemas.openxmlformats.org/officeDocument/2006/relationships/image" Target="../media/image613.png"/><Relationship Id="rId240" Type="http://schemas.openxmlformats.org/officeDocument/2006/relationships/customXml" Target="../ink/ink623.xml"/><Relationship Id="rId14" Type="http://schemas.openxmlformats.org/officeDocument/2006/relationships/customXml" Target="../ink/ink510.xml"/><Relationship Id="rId35" Type="http://schemas.openxmlformats.org/officeDocument/2006/relationships/image" Target="../media/image517.png"/><Relationship Id="rId56" Type="http://schemas.openxmlformats.org/officeDocument/2006/relationships/customXml" Target="../ink/ink531.xml"/><Relationship Id="rId77" Type="http://schemas.openxmlformats.org/officeDocument/2006/relationships/image" Target="../media/image538.png"/><Relationship Id="rId100" Type="http://schemas.openxmlformats.org/officeDocument/2006/relationships/customXml" Target="../ink/ink553.xml"/><Relationship Id="rId8" Type="http://schemas.openxmlformats.org/officeDocument/2006/relationships/customXml" Target="../ink/ink507.xml"/><Relationship Id="rId98" Type="http://schemas.openxmlformats.org/officeDocument/2006/relationships/customXml" Target="../ink/ink552.xml"/><Relationship Id="rId121" Type="http://schemas.openxmlformats.org/officeDocument/2006/relationships/image" Target="../media/image560.png"/><Relationship Id="rId142" Type="http://schemas.openxmlformats.org/officeDocument/2006/relationships/customXml" Target="../ink/ink574.xml"/><Relationship Id="rId163" Type="http://schemas.openxmlformats.org/officeDocument/2006/relationships/image" Target="../media/image581.png"/><Relationship Id="rId184" Type="http://schemas.openxmlformats.org/officeDocument/2006/relationships/customXml" Target="../ink/ink595.xml"/><Relationship Id="rId219" Type="http://schemas.openxmlformats.org/officeDocument/2006/relationships/image" Target="../media/image51.png"/><Relationship Id="rId230" Type="http://schemas.openxmlformats.org/officeDocument/2006/relationships/customXml" Target="../ink/ink618.xml"/><Relationship Id="rId251" Type="http://schemas.openxmlformats.org/officeDocument/2006/relationships/image" Target="../media/image624.png"/><Relationship Id="rId25" Type="http://schemas.openxmlformats.org/officeDocument/2006/relationships/image" Target="../media/image512.png"/><Relationship Id="rId46" Type="http://schemas.openxmlformats.org/officeDocument/2006/relationships/customXml" Target="../ink/ink526.xml"/><Relationship Id="rId67" Type="http://schemas.openxmlformats.org/officeDocument/2006/relationships/image" Target="../media/image533.png"/><Relationship Id="rId88" Type="http://schemas.openxmlformats.org/officeDocument/2006/relationships/customXml" Target="../ink/ink547.xml"/><Relationship Id="rId111" Type="http://schemas.openxmlformats.org/officeDocument/2006/relationships/image" Target="../media/image555.png"/><Relationship Id="rId132" Type="http://schemas.openxmlformats.org/officeDocument/2006/relationships/customXml" Target="../ink/ink569.xml"/><Relationship Id="rId153" Type="http://schemas.openxmlformats.org/officeDocument/2006/relationships/image" Target="../media/image576.png"/><Relationship Id="rId174" Type="http://schemas.openxmlformats.org/officeDocument/2006/relationships/customXml" Target="../ink/ink590.xml"/><Relationship Id="rId195" Type="http://schemas.openxmlformats.org/officeDocument/2006/relationships/image" Target="../media/image597.png"/><Relationship Id="rId209" Type="http://schemas.openxmlformats.org/officeDocument/2006/relationships/image" Target="../media/image604.png"/><Relationship Id="rId220" Type="http://schemas.openxmlformats.org/officeDocument/2006/relationships/customXml" Target="../ink/ink613.xml"/><Relationship Id="rId241" Type="http://schemas.openxmlformats.org/officeDocument/2006/relationships/image" Target="../media/image619.png"/><Relationship Id="rId15" Type="http://schemas.openxmlformats.org/officeDocument/2006/relationships/image" Target="../media/image507.png"/><Relationship Id="rId36" Type="http://schemas.openxmlformats.org/officeDocument/2006/relationships/customXml" Target="../ink/ink521.xml"/><Relationship Id="rId57" Type="http://schemas.openxmlformats.org/officeDocument/2006/relationships/image" Target="../media/image528.png"/><Relationship Id="rId78" Type="http://schemas.openxmlformats.org/officeDocument/2006/relationships/customXml" Target="../ink/ink542.xml"/><Relationship Id="rId99" Type="http://schemas.openxmlformats.org/officeDocument/2006/relationships/image" Target="../media/image549.png"/><Relationship Id="rId101" Type="http://schemas.openxmlformats.org/officeDocument/2006/relationships/image" Target="../media/image550.png"/><Relationship Id="rId122" Type="http://schemas.openxmlformats.org/officeDocument/2006/relationships/customXml" Target="../ink/ink564.xml"/><Relationship Id="rId143" Type="http://schemas.openxmlformats.org/officeDocument/2006/relationships/image" Target="../media/image571.png"/><Relationship Id="rId164" Type="http://schemas.openxmlformats.org/officeDocument/2006/relationships/customXml" Target="../ink/ink585.xml"/><Relationship Id="rId185" Type="http://schemas.openxmlformats.org/officeDocument/2006/relationships/image" Target="../media/image592.png"/><Relationship Id="rId9" Type="http://schemas.openxmlformats.org/officeDocument/2006/relationships/image" Target="../media/image504.png"/><Relationship Id="rId210" Type="http://schemas.openxmlformats.org/officeDocument/2006/relationships/customXml" Target="../ink/ink608.xml"/><Relationship Id="rId26" Type="http://schemas.openxmlformats.org/officeDocument/2006/relationships/customXml" Target="../ink/ink516.xml"/><Relationship Id="rId231" Type="http://schemas.openxmlformats.org/officeDocument/2006/relationships/image" Target="../media/image614.png"/><Relationship Id="rId252" Type="http://schemas.openxmlformats.org/officeDocument/2006/relationships/customXml" Target="../ink/ink629.xml"/><Relationship Id="rId47" Type="http://schemas.openxmlformats.org/officeDocument/2006/relationships/image" Target="../media/image523.png"/><Relationship Id="rId68" Type="http://schemas.openxmlformats.org/officeDocument/2006/relationships/customXml" Target="../ink/ink537.xml"/><Relationship Id="rId89" Type="http://schemas.openxmlformats.org/officeDocument/2006/relationships/image" Target="../media/image544.png"/><Relationship Id="rId112" Type="http://schemas.openxmlformats.org/officeDocument/2006/relationships/customXml" Target="../ink/ink559.xml"/><Relationship Id="rId133" Type="http://schemas.openxmlformats.org/officeDocument/2006/relationships/image" Target="../media/image566.png"/><Relationship Id="rId154" Type="http://schemas.openxmlformats.org/officeDocument/2006/relationships/customXml" Target="../ink/ink580.xml"/><Relationship Id="rId175" Type="http://schemas.openxmlformats.org/officeDocument/2006/relationships/image" Target="../media/image587.png"/><Relationship Id="rId196" Type="http://schemas.openxmlformats.org/officeDocument/2006/relationships/customXml" Target="../ink/ink601.xml"/><Relationship Id="rId200" Type="http://schemas.openxmlformats.org/officeDocument/2006/relationships/customXml" Target="../ink/ink603.xml"/><Relationship Id="rId16" Type="http://schemas.openxmlformats.org/officeDocument/2006/relationships/customXml" Target="../ink/ink511.xml"/><Relationship Id="rId221" Type="http://schemas.openxmlformats.org/officeDocument/2006/relationships/image" Target="../media/image609.png"/><Relationship Id="rId242" Type="http://schemas.openxmlformats.org/officeDocument/2006/relationships/customXml" Target="../ink/ink624.xml"/><Relationship Id="rId37" Type="http://schemas.openxmlformats.org/officeDocument/2006/relationships/image" Target="../media/image518.png"/><Relationship Id="rId58" Type="http://schemas.openxmlformats.org/officeDocument/2006/relationships/customXml" Target="../ink/ink532.xml"/><Relationship Id="rId79" Type="http://schemas.openxmlformats.org/officeDocument/2006/relationships/image" Target="../media/image539.png"/><Relationship Id="rId102" Type="http://schemas.openxmlformats.org/officeDocument/2006/relationships/customXml" Target="../ink/ink554.xml"/><Relationship Id="rId123" Type="http://schemas.openxmlformats.org/officeDocument/2006/relationships/image" Target="../media/image561.png"/><Relationship Id="rId144" Type="http://schemas.openxmlformats.org/officeDocument/2006/relationships/customXml" Target="../ink/ink575.xml"/><Relationship Id="rId90" Type="http://schemas.openxmlformats.org/officeDocument/2006/relationships/customXml" Target="../ink/ink548.xml"/><Relationship Id="rId165" Type="http://schemas.openxmlformats.org/officeDocument/2006/relationships/image" Target="../media/image582.png"/><Relationship Id="rId186" Type="http://schemas.openxmlformats.org/officeDocument/2006/relationships/customXml" Target="../ink/ink596.xml"/><Relationship Id="rId211" Type="http://schemas.openxmlformats.org/officeDocument/2006/relationships/image" Target="../media/image605.png"/><Relationship Id="rId232" Type="http://schemas.openxmlformats.org/officeDocument/2006/relationships/customXml" Target="../ink/ink619.xml"/><Relationship Id="rId253" Type="http://schemas.openxmlformats.org/officeDocument/2006/relationships/image" Target="../media/image625.png"/><Relationship Id="rId27" Type="http://schemas.openxmlformats.org/officeDocument/2006/relationships/image" Target="../media/image513.png"/><Relationship Id="rId48" Type="http://schemas.openxmlformats.org/officeDocument/2006/relationships/customXml" Target="../ink/ink527.xml"/><Relationship Id="rId69" Type="http://schemas.openxmlformats.org/officeDocument/2006/relationships/image" Target="../media/image534.png"/><Relationship Id="rId113" Type="http://schemas.openxmlformats.org/officeDocument/2006/relationships/image" Target="../media/image556.png"/><Relationship Id="rId134" Type="http://schemas.openxmlformats.org/officeDocument/2006/relationships/customXml" Target="../ink/ink570.xml"/><Relationship Id="rId80" Type="http://schemas.openxmlformats.org/officeDocument/2006/relationships/customXml" Target="../ink/ink543.xml"/><Relationship Id="rId155" Type="http://schemas.openxmlformats.org/officeDocument/2006/relationships/image" Target="../media/image577.png"/><Relationship Id="rId176" Type="http://schemas.openxmlformats.org/officeDocument/2006/relationships/customXml" Target="../ink/ink591.xml"/><Relationship Id="rId197" Type="http://schemas.openxmlformats.org/officeDocument/2006/relationships/image" Target="../media/image598.png"/><Relationship Id="rId201" Type="http://schemas.openxmlformats.org/officeDocument/2006/relationships/image" Target="../media/image600.png"/><Relationship Id="rId222" Type="http://schemas.openxmlformats.org/officeDocument/2006/relationships/customXml" Target="../ink/ink614.xml"/><Relationship Id="rId243" Type="http://schemas.openxmlformats.org/officeDocument/2006/relationships/image" Target="../media/image620.png"/><Relationship Id="rId17" Type="http://schemas.openxmlformats.org/officeDocument/2006/relationships/image" Target="../media/image508.png"/><Relationship Id="rId38" Type="http://schemas.openxmlformats.org/officeDocument/2006/relationships/customXml" Target="../ink/ink522.xml"/><Relationship Id="rId59" Type="http://schemas.openxmlformats.org/officeDocument/2006/relationships/image" Target="../media/image529.png"/><Relationship Id="rId103" Type="http://schemas.openxmlformats.org/officeDocument/2006/relationships/image" Target="../media/image551.png"/><Relationship Id="rId124" Type="http://schemas.openxmlformats.org/officeDocument/2006/relationships/customXml" Target="../ink/ink565.xml"/><Relationship Id="rId70" Type="http://schemas.openxmlformats.org/officeDocument/2006/relationships/customXml" Target="../ink/ink538.xml"/><Relationship Id="rId91" Type="http://schemas.openxmlformats.org/officeDocument/2006/relationships/image" Target="../media/image545.png"/><Relationship Id="rId145" Type="http://schemas.openxmlformats.org/officeDocument/2006/relationships/image" Target="../media/image572.png"/><Relationship Id="rId166" Type="http://schemas.openxmlformats.org/officeDocument/2006/relationships/customXml" Target="../ink/ink586.xml"/><Relationship Id="rId187" Type="http://schemas.openxmlformats.org/officeDocument/2006/relationships/image" Target="../media/image59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609.xml"/><Relationship Id="rId233" Type="http://schemas.openxmlformats.org/officeDocument/2006/relationships/image" Target="../media/image615.png"/><Relationship Id="rId28" Type="http://schemas.openxmlformats.org/officeDocument/2006/relationships/customXml" Target="../ink/ink517.xml"/><Relationship Id="rId49" Type="http://schemas.openxmlformats.org/officeDocument/2006/relationships/image" Target="../media/image524.png"/><Relationship Id="rId114" Type="http://schemas.openxmlformats.org/officeDocument/2006/relationships/customXml" Target="../ink/ink560.xml"/><Relationship Id="rId60" Type="http://schemas.openxmlformats.org/officeDocument/2006/relationships/customXml" Target="../ink/ink533.xml"/><Relationship Id="rId81" Type="http://schemas.openxmlformats.org/officeDocument/2006/relationships/image" Target="../media/image540.png"/><Relationship Id="rId135" Type="http://schemas.openxmlformats.org/officeDocument/2006/relationships/image" Target="../media/image567.png"/><Relationship Id="rId156" Type="http://schemas.openxmlformats.org/officeDocument/2006/relationships/customXml" Target="../ink/ink581.xml"/><Relationship Id="rId177" Type="http://schemas.openxmlformats.org/officeDocument/2006/relationships/image" Target="../media/image588.png"/><Relationship Id="rId198" Type="http://schemas.openxmlformats.org/officeDocument/2006/relationships/customXml" Target="../ink/ink602.xml"/><Relationship Id="rId202" Type="http://schemas.openxmlformats.org/officeDocument/2006/relationships/customXml" Target="../ink/ink604.xml"/><Relationship Id="rId223" Type="http://schemas.openxmlformats.org/officeDocument/2006/relationships/image" Target="../media/image610.png"/><Relationship Id="rId244" Type="http://schemas.openxmlformats.org/officeDocument/2006/relationships/customXml" Target="../ink/ink625.xml"/><Relationship Id="rId18" Type="http://schemas.openxmlformats.org/officeDocument/2006/relationships/customXml" Target="../ink/ink512.xml"/><Relationship Id="rId39" Type="http://schemas.openxmlformats.org/officeDocument/2006/relationships/image" Target="../media/image519.png"/><Relationship Id="rId50" Type="http://schemas.openxmlformats.org/officeDocument/2006/relationships/customXml" Target="../ink/ink528.xml"/><Relationship Id="rId104" Type="http://schemas.openxmlformats.org/officeDocument/2006/relationships/customXml" Target="../ink/ink555.xml"/><Relationship Id="rId125" Type="http://schemas.openxmlformats.org/officeDocument/2006/relationships/image" Target="../media/image562.png"/><Relationship Id="rId146" Type="http://schemas.openxmlformats.org/officeDocument/2006/relationships/customXml" Target="../ink/ink576.xml"/><Relationship Id="rId167" Type="http://schemas.openxmlformats.org/officeDocument/2006/relationships/image" Target="../media/image583.png"/><Relationship Id="rId188" Type="http://schemas.openxmlformats.org/officeDocument/2006/relationships/customXml" Target="../ink/ink597.xml"/><Relationship Id="rId71" Type="http://schemas.openxmlformats.org/officeDocument/2006/relationships/image" Target="../media/image535.png"/><Relationship Id="rId92" Type="http://schemas.openxmlformats.org/officeDocument/2006/relationships/customXml" Target="../ink/ink549.xml"/><Relationship Id="rId213" Type="http://schemas.openxmlformats.org/officeDocument/2006/relationships/image" Target="../media/image606.png"/><Relationship Id="rId234" Type="http://schemas.openxmlformats.org/officeDocument/2006/relationships/customXml" Target="../ink/ink620.xml"/><Relationship Id="rId2" Type="http://schemas.openxmlformats.org/officeDocument/2006/relationships/image" Target="../media/image39.jpeg"/><Relationship Id="rId29" Type="http://schemas.openxmlformats.org/officeDocument/2006/relationships/image" Target="../media/image514.png"/><Relationship Id="rId40" Type="http://schemas.openxmlformats.org/officeDocument/2006/relationships/customXml" Target="../ink/ink523.xml"/><Relationship Id="rId115" Type="http://schemas.openxmlformats.org/officeDocument/2006/relationships/image" Target="../media/image557.png"/><Relationship Id="rId136" Type="http://schemas.openxmlformats.org/officeDocument/2006/relationships/customXml" Target="../ink/ink571.xml"/><Relationship Id="rId157" Type="http://schemas.openxmlformats.org/officeDocument/2006/relationships/image" Target="../media/image578.png"/><Relationship Id="rId178" Type="http://schemas.openxmlformats.org/officeDocument/2006/relationships/customXml" Target="../ink/ink592.xml"/><Relationship Id="rId61" Type="http://schemas.openxmlformats.org/officeDocument/2006/relationships/image" Target="../media/image530.png"/><Relationship Id="rId82" Type="http://schemas.openxmlformats.org/officeDocument/2006/relationships/customXml" Target="../ink/ink544.xml"/><Relationship Id="rId199" Type="http://schemas.openxmlformats.org/officeDocument/2006/relationships/image" Target="../media/image599.png"/><Relationship Id="rId203" Type="http://schemas.openxmlformats.org/officeDocument/2006/relationships/image" Target="../media/image601.png"/><Relationship Id="rId19" Type="http://schemas.openxmlformats.org/officeDocument/2006/relationships/image" Target="../media/image509.png"/><Relationship Id="rId224" Type="http://schemas.openxmlformats.org/officeDocument/2006/relationships/customXml" Target="../ink/ink615.xml"/><Relationship Id="rId245" Type="http://schemas.openxmlformats.org/officeDocument/2006/relationships/image" Target="../media/image621.png"/><Relationship Id="rId30" Type="http://schemas.openxmlformats.org/officeDocument/2006/relationships/customXml" Target="../ink/ink518.xml"/><Relationship Id="rId105" Type="http://schemas.openxmlformats.org/officeDocument/2006/relationships/image" Target="../media/image552.png"/><Relationship Id="rId126" Type="http://schemas.openxmlformats.org/officeDocument/2006/relationships/customXml" Target="../ink/ink566.xml"/><Relationship Id="rId147" Type="http://schemas.openxmlformats.org/officeDocument/2006/relationships/image" Target="../media/image573.png"/><Relationship Id="rId168" Type="http://schemas.openxmlformats.org/officeDocument/2006/relationships/customXml" Target="../ink/ink587.xml"/><Relationship Id="rId51" Type="http://schemas.openxmlformats.org/officeDocument/2006/relationships/image" Target="../media/image525.png"/><Relationship Id="rId72" Type="http://schemas.openxmlformats.org/officeDocument/2006/relationships/customXml" Target="../ink/ink539.xml"/><Relationship Id="rId93" Type="http://schemas.openxmlformats.org/officeDocument/2006/relationships/image" Target="../media/image546.png"/><Relationship Id="rId189" Type="http://schemas.openxmlformats.org/officeDocument/2006/relationships/image" Target="../media/image594.png"/><Relationship Id="rId3" Type="http://schemas.openxmlformats.org/officeDocument/2006/relationships/image" Target="../media/image2.png"/><Relationship Id="rId214" Type="http://schemas.openxmlformats.org/officeDocument/2006/relationships/customXml" Target="../ink/ink610.xml"/><Relationship Id="rId235" Type="http://schemas.openxmlformats.org/officeDocument/2006/relationships/image" Target="../media/image616.png"/><Relationship Id="rId116" Type="http://schemas.openxmlformats.org/officeDocument/2006/relationships/customXml" Target="../ink/ink561.xml"/><Relationship Id="rId137" Type="http://schemas.openxmlformats.org/officeDocument/2006/relationships/image" Target="../media/image568.png"/><Relationship Id="rId158" Type="http://schemas.openxmlformats.org/officeDocument/2006/relationships/customXml" Target="../ink/ink582.xml"/><Relationship Id="rId20" Type="http://schemas.openxmlformats.org/officeDocument/2006/relationships/customXml" Target="../ink/ink513.xml"/><Relationship Id="rId41" Type="http://schemas.openxmlformats.org/officeDocument/2006/relationships/image" Target="../media/image520.png"/><Relationship Id="rId62" Type="http://schemas.openxmlformats.org/officeDocument/2006/relationships/customXml" Target="../ink/ink534.xml"/><Relationship Id="rId83" Type="http://schemas.openxmlformats.org/officeDocument/2006/relationships/image" Target="../media/image541.png"/><Relationship Id="rId179" Type="http://schemas.openxmlformats.org/officeDocument/2006/relationships/image" Target="../media/image589.png"/><Relationship Id="rId190" Type="http://schemas.openxmlformats.org/officeDocument/2006/relationships/customXml" Target="../ink/ink598.xml"/><Relationship Id="rId204" Type="http://schemas.openxmlformats.org/officeDocument/2006/relationships/customXml" Target="../ink/ink605.xml"/><Relationship Id="rId225" Type="http://schemas.openxmlformats.org/officeDocument/2006/relationships/image" Target="../media/image611.png"/><Relationship Id="rId246" Type="http://schemas.openxmlformats.org/officeDocument/2006/relationships/customXml" Target="../ink/ink626.xml"/><Relationship Id="rId106" Type="http://schemas.openxmlformats.org/officeDocument/2006/relationships/customXml" Target="../ink/ink556.xml"/><Relationship Id="rId127" Type="http://schemas.openxmlformats.org/officeDocument/2006/relationships/image" Target="../media/image563.png"/><Relationship Id="rId10" Type="http://schemas.openxmlformats.org/officeDocument/2006/relationships/customXml" Target="../ink/ink508.xml"/><Relationship Id="rId31" Type="http://schemas.openxmlformats.org/officeDocument/2006/relationships/image" Target="../media/image515.png"/><Relationship Id="rId52" Type="http://schemas.openxmlformats.org/officeDocument/2006/relationships/customXml" Target="../ink/ink529.xml"/><Relationship Id="rId73" Type="http://schemas.openxmlformats.org/officeDocument/2006/relationships/image" Target="../media/image536.png"/><Relationship Id="rId94" Type="http://schemas.openxmlformats.org/officeDocument/2006/relationships/customXml" Target="../ink/ink550.xml"/><Relationship Id="rId148" Type="http://schemas.openxmlformats.org/officeDocument/2006/relationships/customXml" Target="../ink/ink577.xml"/><Relationship Id="rId169" Type="http://schemas.openxmlformats.org/officeDocument/2006/relationships/image" Target="../media/image584.png"/><Relationship Id="rId4" Type="http://schemas.openxmlformats.org/officeDocument/2006/relationships/image" Target="../media/image40.png"/><Relationship Id="rId180" Type="http://schemas.openxmlformats.org/officeDocument/2006/relationships/customXml" Target="../ink/ink593.xml"/><Relationship Id="rId215" Type="http://schemas.openxmlformats.org/officeDocument/2006/relationships/image" Target="../media/image607.png"/><Relationship Id="rId236" Type="http://schemas.openxmlformats.org/officeDocument/2006/relationships/customXml" Target="../ink/ink621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82.png"/><Relationship Id="rId21" Type="http://schemas.openxmlformats.org/officeDocument/2006/relationships/image" Target="../media/image634.png"/><Relationship Id="rId63" Type="http://schemas.openxmlformats.org/officeDocument/2006/relationships/image" Target="../media/image655.png"/><Relationship Id="rId159" Type="http://schemas.openxmlformats.org/officeDocument/2006/relationships/image" Target="../media/image703.png"/><Relationship Id="rId170" Type="http://schemas.openxmlformats.org/officeDocument/2006/relationships/customXml" Target="../ink/ink712.xml"/><Relationship Id="rId226" Type="http://schemas.openxmlformats.org/officeDocument/2006/relationships/customXml" Target="../ink/ink740.xml"/><Relationship Id="rId268" Type="http://schemas.openxmlformats.org/officeDocument/2006/relationships/customXml" Target="../ink/ink761.xml"/><Relationship Id="rId32" Type="http://schemas.openxmlformats.org/officeDocument/2006/relationships/customXml" Target="../ink/ink643.xml"/><Relationship Id="rId74" Type="http://schemas.openxmlformats.org/officeDocument/2006/relationships/customXml" Target="../ink/ink664.xml"/><Relationship Id="rId128" Type="http://schemas.openxmlformats.org/officeDocument/2006/relationships/customXml" Target="../ink/ink691.xml"/><Relationship Id="rId5" Type="http://schemas.openxmlformats.org/officeDocument/2006/relationships/image" Target="../media/image626.png"/><Relationship Id="rId95" Type="http://schemas.openxmlformats.org/officeDocument/2006/relationships/image" Target="../media/image671.png"/><Relationship Id="rId160" Type="http://schemas.openxmlformats.org/officeDocument/2006/relationships/customXml" Target="../ink/ink707.xml"/><Relationship Id="rId181" Type="http://schemas.openxmlformats.org/officeDocument/2006/relationships/image" Target="../media/image714.png"/><Relationship Id="rId216" Type="http://schemas.openxmlformats.org/officeDocument/2006/relationships/customXml" Target="../ink/ink735.xml"/><Relationship Id="rId237" Type="http://schemas.openxmlformats.org/officeDocument/2006/relationships/image" Target="../media/image742.png"/><Relationship Id="rId258" Type="http://schemas.openxmlformats.org/officeDocument/2006/relationships/customXml" Target="../ink/ink756.xml"/><Relationship Id="rId22" Type="http://schemas.openxmlformats.org/officeDocument/2006/relationships/customXml" Target="../ink/ink638.xml"/><Relationship Id="rId43" Type="http://schemas.openxmlformats.org/officeDocument/2006/relationships/image" Target="../media/image645.png"/><Relationship Id="rId64" Type="http://schemas.openxmlformats.org/officeDocument/2006/relationships/customXml" Target="../ink/ink659.xml"/><Relationship Id="rId118" Type="http://schemas.openxmlformats.org/officeDocument/2006/relationships/customXml" Target="../ink/ink686.xml"/><Relationship Id="rId139" Type="http://schemas.openxmlformats.org/officeDocument/2006/relationships/image" Target="../media/image693.png"/><Relationship Id="rId85" Type="http://schemas.openxmlformats.org/officeDocument/2006/relationships/image" Target="../media/image666.png"/><Relationship Id="rId150" Type="http://schemas.openxmlformats.org/officeDocument/2006/relationships/customXml" Target="../ink/ink702.xml"/><Relationship Id="rId171" Type="http://schemas.openxmlformats.org/officeDocument/2006/relationships/image" Target="../media/image709.png"/><Relationship Id="rId192" Type="http://schemas.openxmlformats.org/officeDocument/2006/relationships/customXml" Target="../ink/ink723.xml"/><Relationship Id="rId206" Type="http://schemas.openxmlformats.org/officeDocument/2006/relationships/customXml" Target="../ink/ink730.xml"/><Relationship Id="rId227" Type="http://schemas.openxmlformats.org/officeDocument/2006/relationships/image" Target="../media/image737.png"/><Relationship Id="rId248" Type="http://schemas.openxmlformats.org/officeDocument/2006/relationships/customXml" Target="../ink/ink751.xml"/><Relationship Id="rId269" Type="http://schemas.openxmlformats.org/officeDocument/2006/relationships/image" Target="../media/image758.png"/><Relationship Id="rId12" Type="http://schemas.openxmlformats.org/officeDocument/2006/relationships/customXml" Target="../ink/ink633.xml"/><Relationship Id="rId33" Type="http://schemas.openxmlformats.org/officeDocument/2006/relationships/image" Target="../media/image640.png"/><Relationship Id="rId108" Type="http://schemas.openxmlformats.org/officeDocument/2006/relationships/customXml" Target="../ink/ink681.xml"/><Relationship Id="rId129" Type="http://schemas.openxmlformats.org/officeDocument/2006/relationships/image" Target="../media/image688.png"/><Relationship Id="rId54" Type="http://schemas.openxmlformats.org/officeDocument/2006/relationships/customXml" Target="../ink/ink654.xml"/><Relationship Id="rId75" Type="http://schemas.openxmlformats.org/officeDocument/2006/relationships/image" Target="../media/image661.png"/><Relationship Id="rId96" Type="http://schemas.openxmlformats.org/officeDocument/2006/relationships/customXml" Target="../ink/ink675.xml"/><Relationship Id="rId140" Type="http://schemas.openxmlformats.org/officeDocument/2006/relationships/customXml" Target="../ink/ink697.xml"/><Relationship Id="rId161" Type="http://schemas.openxmlformats.org/officeDocument/2006/relationships/image" Target="../media/image704.png"/><Relationship Id="rId182" Type="http://schemas.openxmlformats.org/officeDocument/2006/relationships/customXml" Target="../ink/ink718.xml"/><Relationship Id="rId217" Type="http://schemas.openxmlformats.org/officeDocument/2006/relationships/image" Target="../media/image732.png"/><Relationship Id="rId6" Type="http://schemas.openxmlformats.org/officeDocument/2006/relationships/customXml" Target="../ink/ink630.xml"/><Relationship Id="rId238" Type="http://schemas.openxmlformats.org/officeDocument/2006/relationships/customXml" Target="../ink/ink746.xml"/><Relationship Id="rId259" Type="http://schemas.openxmlformats.org/officeDocument/2006/relationships/image" Target="../media/image753.png"/><Relationship Id="rId23" Type="http://schemas.openxmlformats.org/officeDocument/2006/relationships/image" Target="../media/image635.png"/><Relationship Id="rId119" Type="http://schemas.openxmlformats.org/officeDocument/2006/relationships/image" Target="../media/image683.png"/><Relationship Id="rId270" Type="http://schemas.openxmlformats.org/officeDocument/2006/relationships/customXml" Target="../ink/ink762.xml"/><Relationship Id="rId44" Type="http://schemas.openxmlformats.org/officeDocument/2006/relationships/customXml" Target="../ink/ink649.xml"/><Relationship Id="rId65" Type="http://schemas.openxmlformats.org/officeDocument/2006/relationships/image" Target="../media/image656.png"/><Relationship Id="rId86" Type="http://schemas.openxmlformats.org/officeDocument/2006/relationships/customXml" Target="../ink/ink670.xml"/><Relationship Id="rId130" Type="http://schemas.openxmlformats.org/officeDocument/2006/relationships/customXml" Target="../ink/ink692.xml"/><Relationship Id="rId151" Type="http://schemas.openxmlformats.org/officeDocument/2006/relationships/image" Target="../media/image699.png"/><Relationship Id="rId172" Type="http://schemas.openxmlformats.org/officeDocument/2006/relationships/customXml" Target="../ink/ink713.xml"/><Relationship Id="rId193" Type="http://schemas.openxmlformats.org/officeDocument/2006/relationships/image" Target="../media/image720.png"/><Relationship Id="rId207" Type="http://schemas.openxmlformats.org/officeDocument/2006/relationships/image" Target="../media/image727.png"/><Relationship Id="rId228" Type="http://schemas.openxmlformats.org/officeDocument/2006/relationships/customXml" Target="../ink/ink741.xml"/><Relationship Id="rId249" Type="http://schemas.openxmlformats.org/officeDocument/2006/relationships/image" Target="../media/image748.png"/><Relationship Id="rId13" Type="http://schemas.openxmlformats.org/officeDocument/2006/relationships/image" Target="../media/image630.png"/><Relationship Id="rId109" Type="http://schemas.openxmlformats.org/officeDocument/2006/relationships/image" Target="../media/image678.png"/><Relationship Id="rId260" Type="http://schemas.openxmlformats.org/officeDocument/2006/relationships/customXml" Target="../ink/ink757.xml"/><Relationship Id="rId34" Type="http://schemas.openxmlformats.org/officeDocument/2006/relationships/customXml" Target="../ink/ink644.xml"/><Relationship Id="rId55" Type="http://schemas.openxmlformats.org/officeDocument/2006/relationships/image" Target="../media/image651.png"/><Relationship Id="rId76" Type="http://schemas.openxmlformats.org/officeDocument/2006/relationships/customXml" Target="../ink/ink665.xml"/><Relationship Id="rId97" Type="http://schemas.openxmlformats.org/officeDocument/2006/relationships/image" Target="../media/image672.png"/><Relationship Id="rId120" Type="http://schemas.openxmlformats.org/officeDocument/2006/relationships/customXml" Target="../ink/ink687.xml"/><Relationship Id="rId141" Type="http://schemas.openxmlformats.org/officeDocument/2006/relationships/image" Target="../media/image694.png"/><Relationship Id="rId7" Type="http://schemas.openxmlformats.org/officeDocument/2006/relationships/image" Target="../media/image627.png"/><Relationship Id="rId162" Type="http://schemas.openxmlformats.org/officeDocument/2006/relationships/customXml" Target="../ink/ink708.xml"/><Relationship Id="rId183" Type="http://schemas.openxmlformats.org/officeDocument/2006/relationships/image" Target="../media/image715.png"/><Relationship Id="rId218" Type="http://schemas.openxmlformats.org/officeDocument/2006/relationships/customXml" Target="../ink/ink736.xml"/><Relationship Id="rId239" Type="http://schemas.openxmlformats.org/officeDocument/2006/relationships/image" Target="../media/image743.png"/><Relationship Id="rId250" Type="http://schemas.openxmlformats.org/officeDocument/2006/relationships/customXml" Target="../ink/ink752.xml"/><Relationship Id="rId271" Type="http://schemas.openxmlformats.org/officeDocument/2006/relationships/image" Target="../media/image759.png"/><Relationship Id="rId24" Type="http://schemas.openxmlformats.org/officeDocument/2006/relationships/customXml" Target="../ink/ink639.xml"/><Relationship Id="rId45" Type="http://schemas.openxmlformats.org/officeDocument/2006/relationships/image" Target="../media/image646.png"/><Relationship Id="rId66" Type="http://schemas.openxmlformats.org/officeDocument/2006/relationships/customXml" Target="../ink/ink660.xml"/><Relationship Id="rId87" Type="http://schemas.openxmlformats.org/officeDocument/2006/relationships/image" Target="../media/image667.png"/><Relationship Id="rId110" Type="http://schemas.openxmlformats.org/officeDocument/2006/relationships/customXml" Target="../ink/ink682.xml"/><Relationship Id="rId131" Type="http://schemas.openxmlformats.org/officeDocument/2006/relationships/image" Target="../media/image689.png"/><Relationship Id="rId152" Type="http://schemas.openxmlformats.org/officeDocument/2006/relationships/customXml" Target="../ink/ink703.xml"/><Relationship Id="rId173" Type="http://schemas.openxmlformats.org/officeDocument/2006/relationships/image" Target="../media/image710.png"/><Relationship Id="rId194" Type="http://schemas.openxmlformats.org/officeDocument/2006/relationships/customXml" Target="../ink/ink724.xml"/><Relationship Id="rId208" Type="http://schemas.openxmlformats.org/officeDocument/2006/relationships/customXml" Target="../ink/ink731.xml"/><Relationship Id="rId229" Type="http://schemas.openxmlformats.org/officeDocument/2006/relationships/image" Target="../media/image738.png"/><Relationship Id="rId240" Type="http://schemas.openxmlformats.org/officeDocument/2006/relationships/customXml" Target="../ink/ink747.xml"/><Relationship Id="rId261" Type="http://schemas.openxmlformats.org/officeDocument/2006/relationships/image" Target="../media/image754.png"/><Relationship Id="rId14" Type="http://schemas.openxmlformats.org/officeDocument/2006/relationships/customXml" Target="../ink/ink634.xml"/><Relationship Id="rId35" Type="http://schemas.openxmlformats.org/officeDocument/2006/relationships/image" Target="../media/image641.png"/><Relationship Id="rId56" Type="http://schemas.openxmlformats.org/officeDocument/2006/relationships/customXml" Target="../ink/ink655.xml"/><Relationship Id="rId77" Type="http://schemas.openxmlformats.org/officeDocument/2006/relationships/image" Target="../media/image662.png"/><Relationship Id="rId100" Type="http://schemas.openxmlformats.org/officeDocument/2006/relationships/customXml" Target="../ink/ink677.xml"/><Relationship Id="rId8" Type="http://schemas.openxmlformats.org/officeDocument/2006/relationships/customXml" Target="../ink/ink631.xml"/><Relationship Id="rId98" Type="http://schemas.openxmlformats.org/officeDocument/2006/relationships/customXml" Target="../ink/ink676.xml"/><Relationship Id="rId121" Type="http://schemas.openxmlformats.org/officeDocument/2006/relationships/image" Target="../media/image684.png"/><Relationship Id="rId142" Type="http://schemas.openxmlformats.org/officeDocument/2006/relationships/customXml" Target="../ink/ink698.xml"/><Relationship Id="rId163" Type="http://schemas.openxmlformats.org/officeDocument/2006/relationships/image" Target="../media/image705.png"/><Relationship Id="rId184" Type="http://schemas.openxmlformats.org/officeDocument/2006/relationships/customXml" Target="../ink/ink719.xml"/><Relationship Id="rId219" Type="http://schemas.openxmlformats.org/officeDocument/2006/relationships/image" Target="../media/image733.png"/><Relationship Id="rId230" Type="http://schemas.openxmlformats.org/officeDocument/2006/relationships/customXml" Target="../ink/ink742.xml"/><Relationship Id="rId251" Type="http://schemas.openxmlformats.org/officeDocument/2006/relationships/image" Target="../media/image749.png"/><Relationship Id="rId25" Type="http://schemas.openxmlformats.org/officeDocument/2006/relationships/image" Target="../media/image636.png"/><Relationship Id="rId46" Type="http://schemas.openxmlformats.org/officeDocument/2006/relationships/customXml" Target="../ink/ink650.xml"/><Relationship Id="rId67" Type="http://schemas.openxmlformats.org/officeDocument/2006/relationships/image" Target="../media/image657.png"/><Relationship Id="rId272" Type="http://schemas.openxmlformats.org/officeDocument/2006/relationships/customXml" Target="../ink/ink763.xml"/><Relationship Id="rId88" Type="http://schemas.openxmlformats.org/officeDocument/2006/relationships/customXml" Target="../ink/ink671.xml"/><Relationship Id="rId111" Type="http://schemas.openxmlformats.org/officeDocument/2006/relationships/image" Target="../media/image679.png"/><Relationship Id="rId132" Type="http://schemas.openxmlformats.org/officeDocument/2006/relationships/customXml" Target="../ink/ink693.xml"/><Relationship Id="rId153" Type="http://schemas.openxmlformats.org/officeDocument/2006/relationships/image" Target="../media/image700.png"/><Relationship Id="rId174" Type="http://schemas.openxmlformats.org/officeDocument/2006/relationships/customXml" Target="../ink/ink714.xml"/><Relationship Id="rId195" Type="http://schemas.openxmlformats.org/officeDocument/2006/relationships/image" Target="../media/image721.png"/><Relationship Id="rId209" Type="http://schemas.openxmlformats.org/officeDocument/2006/relationships/image" Target="../media/image728.png"/><Relationship Id="rId220" Type="http://schemas.openxmlformats.org/officeDocument/2006/relationships/customXml" Target="../ink/ink737.xml"/><Relationship Id="rId241" Type="http://schemas.openxmlformats.org/officeDocument/2006/relationships/image" Target="../media/image744.png"/><Relationship Id="rId15" Type="http://schemas.openxmlformats.org/officeDocument/2006/relationships/image" Target="../media/image631.png"/><Relationship Id="rId36" Type="http://schemas.openxmlformats.org/officeDocument/2006/relationships/customXml" Target="../ink/ink645.xml"/><Relationship Id="rId57" Type="http://schemas.openxmlformats.org/officeDocument/2006/relationships/image" Target="../media/image652.png"/><Relationship Id="rId262" Type="http://schemas.openxmlformats.org/officeDocument/2006/relationships/customXml" Target="../ink/ink758.xml"/><Relationship Id="rId78" Type="http://schemas.openxmlformats.org/officeDocument/2006/relationships/customXml" Target="../ink/ink666.xml"/><Relationship Id="rId99" Type="http://schemas.openxmlformats.org/officeDocument/2006/relationships/image" Target="../media/image673.png"/><Relationship Id="rId101" Type="http://schemas.openxmlformats.org/officeDocument/2006/relationships/image" Target="../media/image674.png"/><Relationship Id="rId122" Type="http://schemas.openxmlformats.org/officeDocument/2006/relationships/customXml" Target="../ink/ink688.xml"/><Relationship Id="rId143" Type="http://schemas.openxmlformats.org/officeDocument/2006/relationships/image" Target="../media/image695.png"/><Relationship Id="rId164" Type="http://schemas.openxmlformats.org/officeDocument/2006/relationships/customXml" Target="../ink/ink709.xml"/><Relationship Id="rId185" Type="http://schemas.openxmlformats.org/officeDocument/2006/relationships/image" Target="../media/image716.png"/><Relationship Id="rId9" Type="http://schemas.openxmlformats.org/officeDocument/2006/relationships/image" Target="../media/image628.png"/><Relationship Id="rId210" Type="http://schemas.openxmlformats.org/officeDocument/2006/relationships/customXml" Target="../ink/ink732.xml"/><Relationship Id="rId26" Type="http://schemas.openxmlformats.org/officeDocument/2006/relationships/customXml" Target="../ink/ink640.xml"/><Relationship Id="rId231" Type="http://schemas.openxmlformats.org/officeDocument/2006/relationships/image" Target="../media/image739.png"/><Relationship Id="rId252" Type="http://schemas.openxmlformats.org/officeDocument/2006/relationships/customXml" Target="../ink/ink753.xml"/><Relationship Id="rId273" Type="http://schemas.openxmlformats.org/officeDocument/2006/relationships/image" Target="../media/image760.png"/><Relationship Id="rId47" Type="http://schemas.openxmlformats.org/officeDocument/2006/relationships/image" Target="../media/image647.png"/><Relationship Id="rId68" Type="http://schemas.openxmlformats.org/officeDocument/2006/relationships/customXml" Target="../ink/ink661.xml"/><Relationship Id="rId89" Type="http://schemas.openxmlformats.org/officeDocument/2006/relationships/image" Target="../media/image668.png"/><Relationship Id="rId112" Type="http://schemas.openxmlformats.org/officeDocument/2006/relationships/customXml" Target="../ink/ink683.xml"/><Relationship Id="rId133" Type="http://schemas.openxmlformats.org/officeDocument/2006/relationships/image" Target="../media/image690.png"/><Relationship Id="rId154" Type="http://schemas.openxmlformats.org/officeDocument/2006/relationships/customXml" Target="../ink/ink704.xml"/><Relationship Id="rId175" Type="http://schemas.openxmlformats.org/officeDocument/2006/relationships/image" Target="../media/image711.png"/><Relationship Id="rId196" Type="http://schemas.openxmlformats.org/officeDocument/2006/relationships/customXml" Target="../ink/ink725.xml"/><Relationship Id="rId200" Type="http://schemas.openxmlformats.org/officeDocument/2006/relationships/customXml" Target="../ink/ink727.xml"/><Relationship Id="rId16" Type="http://schemas.openxmlformats.org/officeDocument/2006/relationships/customXml" Target="../ink/ink635.xml"/><Relationship Id="rId221" Type="http://schemas.openxmlformats.org/officeDocument/2006/relationships/image" Target="../media/image734.png"/><Relationship Id="rId242" Type="http://schemas.openxmlformats.org/officeDocument/2006/relationships/customXml" Target="../ink/ink748.xml"/><Relationship Id="rId263" Type="http://schemas.openxmlformats.org/officeDocument/2006/relationships/image" Target="../media/image755.png"/><Relationship Id="rId37" Type="http://schemas.openxmlformats.org/officeDocument/2006/relationships/image" Target="../media/image642.png"/><Relationship Id="rId58" Type="http://schemas.openxmlformats.org/officeDocument/2006/relationships/customXml" Target="../ink/ink656.xml"/><Relationship Id="rId79" Type="http://schemas.openxmlformats.org/officeDocument/2006/relationships/image" Target="../media/image663.png"/><Relationship Id="rId102" Type="http://schemas.openxmlformats.org/officeDocument/2006/relationships/customXml" Target="../ink/ink678.xml"/><Relationship Id="rId123" Type="http://schemas.openxmlformats.org/officeDocument/2006/relationships/image" Target="../media/image685.png"/><Relationship Id="rId144" Type="http://schemas.openxmlformats.org/officeDocument/2006/relationships/customXml" Target="../ink/ink699.xml"/><Relationship Id="rId90" Type="http://schemas.openxmlformats.org/officeDocument/2006/relationships/customXml" Target="../ink/ink672.xml"/><Relationship Id="rId165" Type="http://schemas.openxmlformats.org/officeDocument/2006/relationships/image" Target="../media/image706.png"/><Relationship Id="rId186" Type="http://schemas.openxmlformats.org/officeDocument/2006/relationships/customXml" Target="../ink/ink720.xml"/><Relationship Id="rId211" Type="http://schemas.openxmlformats.org/officeDocument/2006/relationships/image" Target="../media/image729.png"/><Relationship Id="rId232" Type="http://schemas.openxmlformats.org/officeDocument/2006/relationships/customXml" Target="../ink/ink743.xml"/><Relationship Id="rId253" Type="http://schemas.openxmlformats.org/officeDocument/2006/relationships/image" Target="../media/image750.png"/><Relationship Id="rId27" Type="http://schemas.openxmlformats.org/officeDocument/2006/relationships/image" Target="../media/image637.png"/><Relationship Id="rId48" Type="http://schemas.openxmlformats.org/officeDocument/2006/relationships/customXml" Target="../ink/ink651.xml"/><Relationship Id="rId69" Type="http://schemas.openxmlformats.org/officeDocument/2006/relationships/image" Target="../media/image658.png"/><Relationship Id="rId113" Type="http://schemas.openxmlformats.org/officeDocument/2006/relationships/image" Target="../media/image680.png"/><Relationship Id="rId134" Type="http://schemas.openxmlformats.org/officeDocument/2006/relationships/customXml" Target="../ink/ink694.xml"/><Relationship Id="rId80" Type="http://schemas.openxmlformats.org/officeDocument/2006/relationships/customXml" Target="../ink/ink667.xml"/><Relationship Id="rId155" Type="http://schemas.openxmlformats.org/officeDocument/2006/relationships/image" Target="../media/image701.png"/><Relationship Id="rId176" Type="http://schemas.openxmlformats.org/officeDocument/2006/relationships/customXml" Target="../ink/ink715.xml"/><Relationship Id="rId197" Type="http://schemas.openxmlformats.org/officeDocument/2006/relationships/image" Target="../media/image722.png"/><Relationship Id="rId201" Type="http://schemas.openxmlformats.org/officeDocument/2006/relationships/image" Target="../media/image724.png"/><Relationship Id="rId222" Type="http://schemas.openxmlformats.org/officeDocument/2006/relationships/customXml" Target="../ink/ink738.xml"/><Relationship Id="rId243" Type="http://schemas.openxmlformats.org/officeDocument/2006/relationships/image" Target="../media/image745.png"/><Relationship Id="rId264" Type="http://schemas.openxmlformats.org/officeDocument/2006/relationships/customXml" Target="../ink/ink759.xml"/><Relationship Id="rId17" Type="http://schemas.openxmlformats.org/officeDocument/2006/relationships/image" Target="../media/image632.png"/><Relationship Id="rId38" Type="http://schemas.openxmlformats.org/officeDocument/2006/relationships/customXml" Target="../ink/ink646.xml"/><Relationship Id="rId59" Type="http://schemas.openxmlformats.org/officeDocument/2006/relationships/image" Target="../media/image653.png"/><Relationship Id="rId103" Type="http://schemas.openxmlformats.org/officeDocument/2006/relationships/image" Target="../media/image675.png"/><Relationship Id="rId124" Type="http://schemas.openxmlformats.org/officeDocument/2006/relationships/customXml" Target="../ink/ink689.xml"/><Relationship Id="rId70" Type="http://schemas.openxmlformats.org/officeDocument/2006/relationships/customXml" Target="../ink/ink662.xml"/><Relationship Id="rId91" Type="http://schemas.openxmlformats.org/officeDocument/2006/relationships/image" Target="../media/image669.png"/><Relationship Id="rId145" Type="http://schemas.openxmlformats.org/officeDocument/2006/relationships/image" Target="../media/image696.png"/><Relationship Id="rId166" Type="http://schemas.openxmlformats.org/officeDocument/2006/relationships/customXml" Target="../ink/ink710.xml"/><Relationship Id="rId187" Type="http://schemas.openxmlformats.org/officeDocument/2006/relationships/image" Target="../media/image717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733.xml"/><Relationship Id="rId233" Type="http://schemas.openxmlformats.org/officeDocument/2006/relationships/image" Target="../media/image740.png"/><Relationship Id="rId254" Type="http://schemas.openxmlformats.org/officeDocument/2006/relationships/customXml" Target="../ink/ink754.xml"/><Relationship Id="rId28" Type="http://schemas.openxmlformats.org/officeDocument/2006/relationships/customXml" Target="../ink/ink641.xml"/><Relationship Id="rId49" Type="http://schemas.openxmlformats.org/officeDocument/2006/relationships/image" Target="../media/image648.png"/><Relationship Id="rId114" Type="http://schemas.openxmlformats.org/officeDocument/2006/relationships/customXml" Target="../ink/ink684.xml"/><Relationship Id="rId60" Type="http://schemas.openxmlformats.org/officeDocument/2006/relationships/customXml" Target="../ink/ink657.xml"/><Relationship Id="rId81" Type="http://schemas.openxmlformats.org/officeDocument/2006/relationships/image" Target="../media/image664.png"/><Relationship Id="rId135" Type="http://schemas.openxmlformats.org/officeDocument/2006/relationships/image" Target="../media/image691.png"/><Relationship Id="rId156" Type="http://schemas.openxmlformats.org/officeDocument/2006/relationships/customXml" Target="../ink/ink705.xml"/><Relationship Id="rId177" Type="http://schemas.openxmlformats.org/officeDocument/2006/relationships/image" Target="../media/image712.png"/><Relationship Id="rId198" Type="http://schemas.openxmlformats.org/officeDocument/2006/relationships/customXml" Target="../ink/ink726.xml"/><Relationship Id="rId202" Type="http://schemas.openxmlformats.org/officeDocument/2006/relationships/customXml" Target="../ink/ink728.xml"/><Relationship Id="rId223" Type="http://schemas.openxmlformats.org/officeDocument/2006/relationships/image" Target="../media/image735.png"/><Relationship Id="rId244" Type="http://schemas.openxmlformats.org/officeDocument/2006/relationships/customXml" Target="../ink/ink749.xml"/><Relationship Id="rId18" Type="http://schemas.openxmlformats.org/officeDocument/2006/relationships/customXml" Target="../ink/ink636.xml"/><Relationship Id="rId39" Type="http://schemas.openxmlformats.org/officeDocument/2006/relationships/image" Target="../media/image643.png"/><Relationship Id="rId265" Type="http://schemas.openxmlformats.org/officeDocument/2006/relationships/image" Target="../media/image756.png"/><Relationship Id="rId50" Type="http://schemas.openxmlformats.org/officeDocument/2006/relationships/customXml" Target="../ink/ink652.xml"/><Relationship Id="rId104" Type="http://schemas.openxmlformats.org/officeDocument/2006/relationships/customXml" Target="../ink/ink679.xml"/><Relationship Id="rId125" Type="http://schemas.openxmlformats.org/officeDocument/2006/relationships/image" Target="../media/image686.png"/><Relationship Id="rId146" Type="http://schemas.openxmlformats.org/officeDocument/2006/relationships/customXml" Target="../ink/ink700.xml"/><Relationship Id="rId167" Type="http://schemas.openxmlformats.org/officeDocument/2006/relationships/image" Target="../media/image707.png"/><Relationship Id="rId188" Type="http://schemas.openxmlformats.org/officeDocument/2006/relationships/customXml" Target="../ink/ink721.xml"/><Relationship Id="rId71" Type="http://schemas.openxmlformats.org/officeDocument/2006/relationships/image" Target="../media/image659.png"/><Relationship Id="rId92" Type="http://schemas.openxmlformats.org/officeDocument/2006/relationships/customXml" Target="../ink/ink673.xml"/><Relationship Id="rId213" Type="http://schemas.openxmlformats.org/officeDocument/2006/relationships/image" Target="../media/image730.png"/><Relationship Id="rId234" Type="http://schemas.openxmlformats.org/officeDocument/2006/relationships/customXml" Target="../ink/ink744.xml"/><Relationship Id="rId2" Type="http://schemas.openxmlformats.org/officeDocument/2006/relationships/image" Target="../media/image39.jpeg"/><Relationship Id="rId29" Type="http://schemas.openxmlformats.org/officeDocument/2006/relationships/image" Target="../media/image638.png"/><Relationship Id="rId255" Type="http://schemas.openxmlformats.org/officeDocument/2006/relationships/image" Target="../media/image751.png"/><Relationship Id="rId40" Type="http://schemas.openxmlformats.org/officeDocument/2006/relationships/customXml" Target="../ink/ink647.xml"/><Relationship Id="rId115" Type="http://schemas.openxmlformats.org/officeDocument/2006/relationships/image" Target="../media/image681.png"/><Relationship Id="rId136" Type="http://schemas.openxmlformats.org/officeDocument/2006/relationships/customXml" Target="../ink/ink695.xml"/><Relationship Id="rId157" Type="http://schemas.openxmlformats.org/officeDocument/2006/relationships/image" Target="../media/image702.png"/><Relationship Id="rId178" Type="http://schemas.openxmlformats.org/officeDocument/2006/relationships/customXml" Target="../ink/ink716.xml"/><Relationship Id="rId61" Type="http://schemas.openxmlformats.org/officeDocument/2006/relationships/image" Target="../media/image654.png"/><Relationship Id="rId82" Type="http://schemas.openxmlformats.org/officeDocument/2006/relationships/customXml" Target="../ink/ink668.xml"/><Relationship Id="rId199" Type="http://schemas.openxmlformats.org/officeDocument/2006/relationships/image" Target="../media/image723.png"/><Relationship Id="rId203" Type="http://schemas.openxmlformats.org/officeDocument/2006/relationships/image" Target="../media/image725.png"/><Relationship Id="rId19" Type="http://schemas.openxmlformats.org/officeDocument/2006/relationships/image" Target="../media/image633.png"/><Relationship Id="rId224" Type="http://schemas.openxmlformats.org/officeDocument/2006/relationships/customXml" Target="../ink/ink739.xml"/><Relationship Id="rId245" Type="http://schemas.openxmlformats.org/officeDocument/2006/relationships/image" Target="../media/image746.png"/><Relationship Id="rId266" Type="http://schemas.openxmlformats.org/officeDocument/2006/relationships/customXml" Target="../ink/ink760.xml"/><Relationship Id="rId30" Type="http://schemas.openxmlformats.org/officeDocument/2006/relationships/customXml" Target="../ink/ink642.xml"/><Relationship Id="rId105" Type="http://schemas.openxmlformats.org/officeDocument/2006/relationships/image" Target="../media/image676.png"/><Relationship Id="rId126" Type="http://schemas.openxmlformats.org/officeDocument/2006/relationships/customXml" Target="../ink/ink690.xml"/><Relationship Id="rId147" Type="http://schemas.openxmlformats.org/officeDocument/2006/relationships/image" Target="../media/image697.png"/><Relationship Id="rId168" Type="http://schemas.openxmlformats.org/officeDocument/2006/relationships/customXml" Target="../ink/ink711.xml"/><Relationship Id="rId51" Type="http://schemas.openxmlformats.org/officeDocument/2006/relationships/image" Target="../media/image649.png"/><Relationship Id="rId72" Type="http://schemas.openxmlformats.org/officeDocument/2006/relationships/customXml" Target="../ink/ink663.xml"/><Relationship Id="rId93" Type="http://schemas.openxmlformats.org/officeDocument/2006/relationships/image" Target="../media/image670.png"/><Relationship Id="rId189" Type="http://schemas.openxmlformats.org/officeDocument/2006/relationships/image" Target="../media/image718.png"/><Relationship Id="rId3" Type="http://schemas.openxmlformats.org/officeDocument/2006/relationships/image" Target="../media/image2.png"/><Relationship Id="rId214" Type="http://schemas.openxmlformats.org/officeDocument/2006/relationships/customXml" Target="../ink/ink734.xml"/><Relationship Id="rId235" Type="http://schemas.openxmlformats.org/officeDocument/2006/relationships/image" Target="../media/image741.png"/><Relationship Id="rId256" Type="http://schemas.openxmlformats.org/officeDocument/2006/relationships/customXml" Target="../ink/ink755.xml"/><Relationship Id="rId116" Type="http://schemas.openxmlformats.org/officeDocument/2006/relationships/customXml" Target="../ink/ink685.xml"/><Relationship Id="rId137" Type="http://schemas.openxmlformats.org/officeDocument/2006/relationships/image" Target="../media/image692.png"/><Relationship Id="rId158" Type="http://schemas.openxmlformats.org/officeDocument/2006/relationships/customXml" Target="../ink/ink706.xml"/><Relationship Id="rId20" Type="http://schemas.openxmlformats.org/officeDocument/2006/relationships/customXml" Target="../ink/ink637.xml"/><Relationship Id="rId41" Type="http://schemas.openxmlformats.org/officeDocument/2006/relationships/image" Target="../media/image644.png"/><Relationship Id="rId62" Type="http://schemas.openxmlformats.org/officeDocument/2006/relationships/customXml" Target="../ink/ink658.xml"/><Relationship Id="rId83" Type="http://schemas.openxmlformats.org/officeDocument/2006/relationships/image" Target="../media/image665.png"/><Relationship Id="rId179" Type="http://schemas.openxmlformats.org/officeDocument/2006/relationships/image" Target="../media/image713.png"/><Relationship Id="rId190" Type="http://schemas.openxmlformats.org/officeDocument/2006/relationships/customXml" Target="../ink/ink722.xml"/><Relationship Id="rId204" Type="http://schemas.openxmlformats.org/officeDocument/2006/relationships/customXml" Target="../ink/ink729.xml"/><Relationship Id="rId225" Type="http://schemas.openxmlformats.org/officeDocument/2006/relationships/image" Target="../media/image736.png"/><Relationship Id="rId246" Type="http://schemas.openxmlformats.org/officeDocument/2006/relationships/customXml" Target="../ink/ink750.xml"/><Relationship Id="rId267" Type="http://schemas.openxmlformats.org/officeDocument/2006/relationships/image" Target="../media/image757.png"/><Relationship Id="rId106" Type="http://schemas.openxmlformats.org/officeDocument/2006/relationships/customXml" Target="../ink/ink680.xml"/><Relationship Id="rId127" Type="http://schemas.openxmlformats.org/officeDocument/2006/relationships/image" Target="../media/image687.png"/><Relationship Id="rId10" Type="http://schemas.openxmlformats.org/officeDocument/2006/relationships/customXml" Target="../ink/ink632.xml"/><Relationship Id="rId31" Type="http://schemas.openxmlformats.org/officeDocument/2006/relationships/image" Target="../media/image639.png"/><Relationship Id="rId52" Type="http://schemas.openxmlformats.org/officeDocument/2006/relationships/customXml" Target="../ink/ink653.xml"/><Relationship Id="rId73" Type="http://schemas.openxmlformats.org/officeDocument/2006/relationships/image" Target="../media/image660.png"/><Relationship Id="rId94" Type="http://schemas.openxmlformats.org/officeDocument/2006/relationships/customXml" Target="../ink/ink674.xml"/><Relationship Id="rId148" Type="http://schemas.openxmlformats.org/officeDocument/2006/relationships/customXml" Target="../ink/ink701.xml"/><Relationship Id="rId169" Type="http://schemas.openxmlformats.org/officeDocument/2006/relationships/image" Target="../media/image708.png"/><Relationship Id="rId4" Type="http://schemas.openxmlformats.org/officeDocument/2006/relationships/image" Target="../media/image40.png"/><Relationship Id="rId180" Type="http://schemas.openxmlformats.org/officeDocument/2006/relationships/customXml" Target="../ink/ink717.xml"/><Relationship Id="rId215" Type="http://schemas.openxmlformats.org/officeDocument/2006/relationships/image" Target="../media/image731.png"/><Relationship Id="rId236" Type="http://schemas.openxmlformats.org/officeDocument/2006/relationships/customXml" Target="../ink/ink745.xml"/><Relationship Id="rId257" Type="http://schemas.openxmlformats.org/officeDocument/2006/relationships/image" Target="../media/image752.png"/><Relationship Id="rId42" Type="http://schemas.openxmlformats.org/officeDocument/2006/relationships/customXml" Target="../ink/ink648.xml"/><Relationship Id="rId84" Type="http://schemas.openxmlformats.org/officeDocument/2006/relationships/customXml" Target="../ink/ink669.xml"/><Relationship Id="rId138" Type="http://schemas.openxmlformats.org/officeDocument/2006/relationships/customXml" Target="../ink/ink696.xml"/><Relationship Id="rId191" Type="http://schemas.openxmlformats.org/officeDocument/2006/relationships/image" Target="../media/image719.png"/><Relationship Id="rId205" Type="http://schemas.openxmlformats.org/officeDocument/2006/relationships/image" Target="../media/image726.png"/><Relationship Id="rId247" Type="http://schemas.openxmlformats.org/officeDocument/2006/relationships/image" Target="../media/image747.png"/><Relationship Id="rId107" Type="http://schemas.openxmlformats.org/officeDocument/2006/relationships/image" Target="../media/image677.png"/><Relationship Id="rId11" Type="http://schemas.openxmlformats.org/officeDocument/2006/relationships/image" Target="../media/image629.png"/><Relationship Id="rId53" Type="http://schemas.openxmlformats.org/officeDocument/2006/relationships/image" Target="../media/image650.png"/><Relationship Id="rId149" Type="http://schemas.openxmlformats.org/officeDocument/2006/relationships/image" Target="../media/image698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17.png"/><Relationship Id="rId21" Type="http://schemas.openxmlformats.org/officeDocument/2006/relationships/image" Target="../media/image769.png"/><Relationship Id="rId42" Type="http://schemas.openxmlformats.org/officeDocument/2006/relationships/customXml" Target="../ink/ink782.xml"/><Relationship Id="rId63" Type="http://schemas.openxmlformats.org/officeDocument/2006/relationships/image" Target="../media/image790.png"/><Relationship Id="rId84" Type="http://schemas.openxmlformats.org/officeDocument/2006/relationships/customXml" Target="../ink/ink803.xml"/><Relationship Id="rId138" Type="http://schemas.openxmlformats.org/officeDocument/2006/relationships/customXml" Target="../ink/ink830.xml"/><Relationship Id="rId159" Type="http://schemas.openxmlformats.org/officeDocument/2006/relationships/customXml" Target="../ink/ink841.xml"/><Relationship Id="rId170" Type="http://schemas.openxmlformats.org/officeDocument/2006/relationships/image" Target="../media/image841.png"/><Relationship Id="rId191" Type="http://schemas.openxmlformats.org/officeDocument/2006/relationships/customXml" Target="../ink/ink857.xml"/><Relationship Id="rId107" Type="http://schemas.openxmlformats.org/officeDocument/2006/relationships/image" Target="../media/image812.png"/><Relationship Id="rId11" Type="http://schemas.openxmlformats.org/officeDocument/2006/relationships/image" Target="../media/image764.png"/><Relationship Id="rId32" Type="http://schemas.openxmlformats.org/officeDocument/2006/relationships/customXml" Target="../ink/ink777.xml"/><Relationship Id="rId53" Type="http://schemas.openxmlformats.org/officeDocument/2006/relationships/image" Target="../media/image785.png"/><Relationship Id="rId74" Type="http://schemas.openxmlformats.org/officeDocument/2006/relationships/customXml" Target="../ink/ink798.xml"/><Relationship Id="rId128" Type="http://schemas.openxmlformats.org/officeDocument/2006/relationships/customXml" Target="../ink/ink825.xml"/><Relationship Id="rId149" Type="http://schemas.openxmlformats.org/officeDocument/2006/relationships/customXml" Target="../ink/ink836.xml"/><Relationship Id="rId5" Type="http://schemas.openxmlformats.org/officeDocument/2006/relationships/image" Target="../media/image761.png"/><Relationship Id="rId95" Type="http://schemas.openxmlformats.org/officeDocument/2006/relationships/image" Target="../media/image806.png"/><Relationship Id="rId160" Type="http://schemas.openxmlformats.org/officeDocument/2006/relationships/image" Target="../media/image837.png"/><Relationship Id="rId181" Type="http://schemas.openxmlformats.org/officeDocument/2006/relationships/customXml" Target="../ink/ink852.xml"/><Relationship Id="rId22" Type="http://schemas.openxmlformats.org/officeDocument/2006/relationships/customXml" Target="../ink/ink772.xml"/><Relationship Id="rId43" Type="http://schemas.openxmlformats.org/officeDocument/2006/relationships/image" Target="../media/image780.png"/><Relationship Id="rId64" Type="http://schemas.openxmlformats.org/officeDocument/2006/relationships/customXml" Target="../ink/ink793.xml"/><Relationship Id="rId118" Type="http://schemas.openxmlformats.org/officeDocument/2006/relationships/customXml" Target="../ink/ink820.xml"/><Relationship Id="rId139" Type="http://schemas.openxmlformats.org/officeDocument/2006/relationships/image" Target="../media/image828.png"/><Relationship Id="rId85" Type="http://schemas.openxmlformats.org/officeDocument/2006/relationships/image" Target="../media/image801.png"/><Relationship Id="rId150" Type="http://schemas.openxmlformats.org/officeDocument/2006/relationships/image" Target="../media/image832.png"/><Relationship Id="rId171" Type="http://schemas.openxmlformats.org/officeDocument/2006/relationships/customXml" Target="../ink/ink847.xml"/><Relationship Id="rId192" Type="http://schemas.openxmlformats.org/officeDocument/2006/relationships/image" Target="../media/image852.png"/><Relationship Id="rId12" Type="http://schemas.openxmlformats.org/officeDocument/2006/relationships/customXml" Target="../ink/ink767.xml"/><Relationship Id="rId33" Type="http://schemas.openxmlformats.org/officeDocument/2006/relationships/image" Target="../media/image775.png"/><Relationship Id="rId108" Type="http://schemas.openxmlformats.org/officeDocument/2006/relationships/customXml" Target="../ink/ink815.xml"/><Relationship Id="rId129" Type="http://schemas.openxmlformats.org/officeDocument/2006/relationships/image" Target="../media/image823.png"/><Relationship Id="rId54" Type="http://schemas.openxmlformats.org/officeDocument/2006/relationships/customXml" Target="../ink/ink788.xml"/><Relationship Id="rId75" Type="http://schemas.openxmlformats.org/officeDocument/2006/relationships/image" Target="../media/image796.png"/><Relationship Id="rId96" Type="http://schemas.openxmlformats.org/officeDocument/2006/relationships/customXml" Target="../ink/ink809.xml"/><Relationship Id="rId140" Type="http://schemas.openxmlformats.org/officeDocument/2006/relationships/customXml" Target="../ink/ink831.xml"/><Relationship Id="rId161" Type="http://schemas.openxmlformats.org/officeDocument/2006/relationships/customXml" Target="../ink/ink842.xml"/><Relationship Id="rId182" Type="http://schemas.openxmlformats.org/officeDocument/2006/relationships/image" Target="../media/image847.png"/><Relationship Id="rId6" Type="http://schemas.openxmlformats.org/officeDocument/2006/relationships/customXml" Target="../ink/ink764.xml"/><Relationship Id="rId23" Type="http://schemas.openxmlformats.org/officeDocument/2006/relationships/image" Target="../media/image770.png"/><Relationship Id="rId119" Type="http://schemas.openxmlformats.org/officeDocument/2006/relationships/image" Target="../media/image818.png"/><Relationship Id="rId44" Type="http://schemas.openxmlformats.org/officeDocument/2006/relationships/customXml" Target="../ink/ink783.xml"/><Relationship Id="rId65" Type="http://schemas.openxmlformats.org/officeDocument/2006/relationships/image" Target="../media/image791.png"/><Relationship Id="rId86" Type="http://schemas.openxmlformats.org/officeDocument/2006/relationships/customXml" Target="../ink/ink804.xml"/><Relationship Id="rId130" Type="http://schemas.openxmlformats.org/officeDocument/2006/relationships/customXml" Target="../ink/ink826.xml"/><Relationship Id="rId151" Type="http://schemas.openxmlformats.org/officeDocument/2006/relationships/customXml" Target="../ink/ink837.xml"/><Relationship Id="rId172" Type="http://schemas.openxmlformats.org/officeDocument/2006/relationships/image" Target="../media/image842.png"/><Relationship Id="rId193" Type="http://schemas.openxmlformats.org/officeDocument/2006/relationships/customXml" Target="../ink/ink858.xml"/><Relationship Id="rId13" Type="http://schemas.openxmlformats.org/officeDocument/2006/relationships/image" Target="../media/image765.png"/><Relationship Id="rId109" Type="http://schemas.openxmlformats.org/officeDocument/2006/relationships/image" Target="../media/image813.png"/><Relationship Id="rId34" Type="http://schemas.openxmlformats.org/officeDocument/2006/relationships/customXml" Target="../ink/ink778.xml"/><Relationship Id="rId50" Type="http://schemas.openxmlformats.org/officeDocument/2006/relationships/customXml" Target="../ink/ink786.xml"/><Relationship Id="rId55" Type="http://schemas.openxmlformats.org/officeDocument/2006/relationships/image" Target="../media/image786.png"/><Relationship Id="rId76" Type="http://schemas.openxmlformats.org/officeDocument/2006/relationships/customXml" Target="../ink/ink799.xml"/><Relationship Id="rId97" Type="http://schemas.openxmlformats.org/officeDocument/2006/relationships/image" Target="../media/image807.png"/><Relationship Id="rId104" Type="http://schemas.openxmlformats.org/officeDocument/2006/relationships/customXml" Target="../ink/ink813.xml"/><Relationship Id="rId120" Type="http://schemas.openxmlformats.org/officeDocument/2006/relationships/customXml" Target="../ink/ink821.xml"/><Relationship Id="rId125" Type="http://schemas.openxmlformats.org/officeDocument/2006/relationships/image" Target="../media/image821.png"/><Relationship Id="rId141" Type="http://schemas.openxmlformats.org/officeDocument/2006/relationships/image" Target="../media/image51.png"/><Relationship Id="rId146" Type="http://schemas.openxmlformats.org/officeDocument/2006/relationships/image" Target="../media/image830.png"/><Relationship Id="rId167" Type="http://schemas.openxmlformats.org/officeDocument/2006/relationships/customXml" Target="../ink/ink845.xml"/><Relationship Id="rId188" Type="http://schemas.openxmlformats.org/officeDocument/2006/relationships/image" Target="../media/image850.png"/><Relationship Id="rId7" Type="http://schemas.openxmlformats.org/officeDocument/2006/relationships/image" Target="../media/image762.png"/><Relationship Id="rId71" Type="http://schemas.openxmlformats.org/officeDocument/2006/relationships/image" Target="../media/image794.png"/><Relationship Id="rId92" Type="http://schemas.openxmlformats.org/officeDocument/2006/relationships/customXml" Target="../ink/ink807.xml"/><Relationship Id="rId162" Type="http://schemas.openxmlformats.org/officeDocument/2006/relationships/image" Target="../media/image19.png"/><Relationship Id="rId183" Type="http://schemas.openxmlformats.org/officeDocument/2006/relationships/customXml" Target="../ink/ink853.xml"/><Relationship Id="rId2" Type="http://schemas.openxmlformats.org/officeDocument/2006/relationships/image" Target="../media/image39.jpeg"/><Relationship Id="rId29" Type="http://schemas.openxmlformats.org/officeDocument/2006/relationships/image" Target="../media/image773.png"/><Relationship Id="rId24" Type="http://schemas.openxmlformats.org/officeDocument/2006/relationships/customXml" Target="../ink/ink773.xml"/><Relationship Id="rId40" Type="http://schemas.openxmlformats.org/officeDocument/2006/relationships/customXml" Target="../ink/ink781.xml"/><Relationship Id="rId45" Type="http://schemas.openxmlformats.org/officeDocument/2006/relationships/image" Target="../media/image781.png"/><Relationship Id="rId66" Type="http://schemas.openxmlformats.org/officeDocument/2006/relationships/customXml" Target="../ink/ink794.xml"/><Relationship Id="rId87" Type="http://schemas.openxmlformats.org/officeDocument/2006/relationships/image" Target="../media/image802.png"/><Relationship Id="rId110" Type="http://schemas.openxmlformats.org/officeDocument/2006/relationships/customXml" Target="../ink/ink816.xml"/><Relationship Id="rId115" Type="http://schemas.openxmlformats.org/officeDocument/2006/relationships/image" Target="../media/image816.png"/><Relationship Id="rId131" Type="http://schemas.openxmlformats.org/officeDocument/2006/relationships/image" Target="../media/image824.png"/><Relationship Id="rId136" Type="http://schemas.openxmlformats.org/officeDocument/2006/relationships/customXml" Target="../ink/ink829.xml"/><Relationship Id="rId157" Type="http://schemas.openxmlformats.org/officeDocument/2006/relationships/customXml" Target="../ink/ink840.xml"/><Relationship Id="rId178" Type="http://schemas.openxmlformats.org/officeDocument/2006/relationships/image" Target="../media/image845.png"/><Relationship Id="rId61" Type="http://schemas.openxmlformats.org/officeDocument/2006/relationships/image" Target="../media/image789.png"/><Relationship Id="rId82" Type="http://schemas.openxmlformats.org/officeDocument/2006/relationships/customXml" Target="../ink/ink802.xml"/><Relationship Id="rId152" Type="http://schemas.openxmlformats.org/officeDocument/2006/relationships/image" Target="../media/image833.png"/><Relationship Id="rId173" Type="http://schemas.openxmlformats.org/officeDocument/2006/relationships/customXml" Target="../ink/ink848.xml"/><Relationship Id="rId194" Type="http://schemas.openxmlformats.org/officeDocument/2006/relationships/image" Target="../media/image853.png"/><Relationship Id="rId19" Type="http://schemas.openxmlformats.org/officeDocument/2006/relationships/image" Target="../media/image768.png"/><Relationship Id="rId14" Type="http://schemas.openxmlformats.org/officeDocument/2006/relationships/customXml" Target="../ink/ink768.xml"/><Relationship Id="rId30" Type="http://schemas.openxmlformats.org/officeDocument/2006/relationships/customXml" Target="../ink/ink776.xml"/><Relationship Id="rId35" Type="http://schemas.openxmlformats.org/officeDocument/2006/relationships/image" Target="../media/image776.png"/><Relationship Id="rId56" Type="http://schemas.openxmlformats.org/officeDocument/2006/relationships/customXml" Target="../ink/ink789.xml"/><Relationship Id="rId77" Type="http://schemas.openxmlformats.org/officeDocument/2006/relationships/image" Target="../media/image797.png"/><Relationship Id="rId100" Type="http://schemas.openxmlformats.org/officeDocument/2006/relationships/customXml" Target="../ink/ink811.xml"/><Relationship Id="rId105" Type="http://schemas.openxmlformats.org/officeDocument/2006/relationships/image" Target="../media/image811.png"/><Relationship Id="rId126" Type="http://schemas.openxmlformats.org/officeDocument/2006/relationships/customXml" Target="../ink/ink824.xml"/><Relationship Id="rId147" Type="http://schemas.openxmlformats.org/officeDocument/2006/relationships/customXml" Target="../ink/ink835.xml"/><Relationship Id="rId168" Type="http://schemas.openxmlformats.org/officeDocument/2006/relationships/image" Target="../media/image840.png"/><Relationship Id="rId8" Type="http://schemas.openxmlformats.org/officeDocument/2006/relationships/customXml" Target="../ink/ink765.xml"/><Relationship Id="rId51" Type="http://schemas.openxmlformats.org/officeDocument/2006/relationships/image" Target="../media/image784.png"/><Relationship Id="rId72" Type="http://schemas.openxmlformats.org/officeDocument/2006/relationships/customXml" Target="../ink/ink797.xml"/><Relationship Id="rId93" Type="http://schemas.openxmlformats.org/officeDocument/2006/relationships/image" Target="../media/image805.png"/><Relationship Id="rId98" Type="http://schemas.openxmlformats.org/officeDocument/2006/relationships/customXml" Target="../ink/ink810.xml"/><Relationship Id="rId121" Type="http://schemas.openxmlformats.org/officeDocument/2006/relationships/image" Target="../media/image819.png"/><Relationship Id="rId142" Type="http://schemas.openxmlformats.org/officeDocument/2006/relationships/customXml" Target="../ink/ink832.xml"/><Relationship Id="rId163" Type="http://schemas.openxmlformats.org/officeDocument/2006/relationships/customXml" Target="../ink/ink843.xml"/><Relationship Id="rId184" Type="http://schemas.openxmlformats.org/officeDocument/2006/relationships/image" Target="../media/image848.png"/><Relationship Id="rId189" Type="http://schemas.openxmlformats.org/officeDocument/2006/relationships/customXml" Target="../ink/ink856.xml"/><Relationship Id="rId3" Type="http://schemas.openxmlformats.org/officeDocument/2006/relationships/image" Target="../media/image2.png"/><Relationship Id="rId25" Type="http://schemas.openxmlformats.org/officeDocument/2006/relationships/image" Target="../media/image771.png"/><Relationship Id="rId46" Type="http://schemas.openxmlformats.org/officeDocument/2006/relationships/customXml" Target="../ink/ink784.xml"/><Relationship Id="rId67" Type="http://schemas.openxmlformats.org/officeDocument/2006/relationships/image" Target="../media/image792.png"/><Relationship Id="rId116" Type="http://schemas.openxmlformats.org/officeDocument/2006/relationships/customXml" Target="../ink/ink819.xml"/><Relationship Id="rId137" Type="http://schemas.openxmlformats.org/officeDocument/2006/relationships/image" Target="../media/image827.png"/><Relationship Id="rId158" Type="http://schemas.openxmlformats.org/officeDocument/2006/relationships/image" Target="../media/image836.png"/><Relationship Id="rId20" Type="http://schemas.openxmlformats.org/officeDocument/2006/relationships/customXml" Target="../ink/ink771.xml"/><Relationship Id="rId41" Type="http://schemas.openxmlformats.org/officeDocument/2006/relationships/image" Target="../media/image779.png"/><Relationship Id="rId62" Type="http://schemas.openxmlformats.org/officeDocument/2006/relationships/customXml" Target="../ink/ink792.xml"/><Relationship Id="rId83" Type="http://schemas.openxmlformats.org/officeDocument/2006/relationships/image" Target="../media/image800.png"/><Relationship Id="rId88" Type="http://schemas.openxmlformats.org/officeDocument/2006/relationships/customXml" Target="../ink/ink805.xml"/><Relationship Id="rId111" Type="http://schemas.openxmlformats.org/officeDocument/2006/relationships/image" Target="../media/image814.png"/><Relationship Id="rId132" Type="http://schemas.openxmlformats.org/officeDocument/2006/relationships/customXml" Target="../ink/ink827.xml"/><Relationship Id="rId153" Type="http://schemas.openxmlformats.org/officeDocument/2006/relationships/customXml" Target="../ink/ink838.xml"/><Relationship Id="rId174" Type="http://schemas.openxmlformats.org/officeDocument/2006/relationships/image" Target="../media/image843.png"/><Relationship Id="rId179" Type="http://schemas.openxmlformats.org/officeDocument/2006/relationships/customXml" Target="../ink/ink851.xml"/><Relationship Id="rId195" Type="http://schemas.openxmlformats.org/officeDocument/2006/relationships/customXml" Target="../ink/ink859.xml"/><Relationship Id="rId190" Type="http://schemas.openxmlformats.org/officeDocument/2006/relationships/image" Target="../media/image851.png"/><Relationship Id="rId15" Type="http://schemas.openxmlformats.org/officeDocument/2006/relationships/image" Target="../media/image766.png"/><Relationship Id="rId36" Type="http://schemas.openxmlformats.org/officeDocument/2006/relationships/customXml" Target="../ink/ink779.xml"/><Relationship Id="rId57" Type="http://schemas.openxmlformats.org/officeDocument/2006/relationships/image" Target="../media/image787.png"/><Relationship Id="rId106" Type="http://schemas.openxmlformats.org/officeDocument/2006/relationships/customXml" Target="../ink/ink814.xml"/><Relationship Id="rId127" Type="http://schemas.openxmlformats.org/officeDocument/2006/relationships/image" Target="../media/image822.png"/><Relationship Id="rId10" Type="http://schemas.openxmlformats.org/officeDocument/2006/relationships/customXml" Target="../ink/ink766.xml"/><Relationship Id="rId31" Type="http://schemas.openxmlformats.org/officeDocument/2006/relationships/image" Target="../media/image774.png"/><Relationship Id="rId52" Type="http://schemas.openxmlformats.org/officeDocument/2006/relationships/customXml" Target="../ink/ink787.xml"/><Relationship Id="rId73" Type="http://schemas.openxmlformats.org/officeDocument/2006/relationships/image" Target="../media/image795.png"/><Relationship Id="rId78" Type="http://schemas.openxmlformats.org/officeDocument/2006/relationships/customXml" Target="../ink/ink800.xml"/><Relationship Id="rId94" Type="http://schemas.openxmlformats.org/officeDocument/2006/relationships/customXml" Target="../ink/ink808.xml"/><Relationship Id="rId99" Type="http://schemas.openxmlformats.org/officeDocument/2006/relationships/image" Target="../media/image808.png"/><Relationship Id="rId101" Type="http://schemas.openxmlformats.org/officeDocument/2006/relationships/image" Target="../media/image809.png"/><Relationship Id="rId122" Type="http://schemas.openxmlformats.org/officeDocument/2006/relationships/customXml" Target="../ink/ink822.xml"/><Relationship Id="rId143" Type="http://schemas.openxmlformats.org/officeDocument/2006/relationships/customXml" Target="../ink/ink833.xml"/><Relationship Id="rId148" Type="http://schemas.openxmlformats.org/officeDocument/2006/relationships/image" Target="../media/image831.png"/><Relationship Id="rId164" Type="http://schemas.openxmlformats.org/officeDocument/2006/relationships/image" Target="../media/image838.png"/><Relationship Id="rId169" Type="http://schemas.openxmlformats.org/officeDocument/2006/relationships/customXml" Target="../ink/ink846.xml"/><Relationship Id="rId185" Type="http://schemas.openxmlformats.org/officeDocument/2006/relationships/customXml" Target="../ink/ink854.xml"/><Relationship Id="rId4" Type="http://schemas.openxmlformats.org/officeDocument/2006/relationships/image" Target="../media/image40.png"/><Relationship Id="rId9" Type="http://schemas.openxmlformats.org/officeDocument/2006/relationships/image" Target="../media/image763.png"/><Relationship Id="rId180" Type="http://schemas.openxmlformats.org/officeDocument/2006/relationships/image" Target="../media/image846.png"/><Relationship Id="rId26" Type="http://schemas.openxmlformats.org/officeDocument/2006/relationships/customXml" Target="../ink/ink774.xml"/><Relationship Id="rId47" Type="http://schemas.openxmlformats.org/officeDocument/2006/relationships/image" Target="../media/image782.png"/><Relationship Id="rId68" Type="http://schemas.openxmlformats.org/officeDocument/2006/relationships/customXml" Target="../ink/ink795.xml"/><Relationship Id="rId89" Type="http://schemas.openxmlformats.org/officeDocument/2006/relationships/image" Target="../media/image803.png"/><Relationship Id="rId112" Type="http://schemas.openxmlformats.org/officeDocument/2006/relationships/customXml" Target="../ink/ink817.xml"/><Relationship Id="rId133" Type="http://schemas.openxmlformats.org/officeDocument/2006/relationships/image" Target="../media/image825.png"/><Relationship Id="rId154" Type="http://schemas.openxmlformats.org/officeDocument/2006/relationships/image" Target="../media/image834.png"/><Relationship Id="rId175" Type="http://schemas.openxmlformats.org/officeDocument/2006/relationships/customXml" Target="../ink/ink849.xml"/><Relationship Id="rId196" Type="http://schemas.openxmlformats.org/officeDocument/2006/relationships/image" Target="../media/image854.png"/><Relationship Id="rId16" Type="http://schemas.openxmlformats.org/officeDocument/2006/relationships/customXml" Target="../ink/ink769.xml"/><Relationship Id="rId37" Type="http://schemas.openxmlformats.org/officeDocument/2006/relationships/image" Target="../media/image777.png"/><Relationship Id="rId58" Type="http://schemas.openxmlformats.org/officeDocument/2006/relationships/customXml" Target="../ink/ink790.xml"/><Relationship Id="rId79" Type="http://schemas.openxmlformats.org/officeDocument/2006/relationships/image" Target="../media/image798.png"/><Relationship Id="rId102" Type="http://schemas.openxmlformats.org/officeDocument/2006/relationships/customXml" Target="../ink/ink812.xml"/><Relationship Id="rId123" Type="http://schemas.openxmlformats.org/officeDocument/2006/relationships/image" Target="../media/image820.png"/><Relationship Id="rId144" Type="http://schemas.openxmlformats.org/officeDocument/2006/relationships/image" Target="../media/image829.png"/><Relationship Id="rId90" Type="http://schemas.openxmlformats.org/officeDocument/2006/relationships/customXml" Target="../ink/ink806.xml"/><Relationship Id="rId165" Type="http://schemas.openxmlformats.org/officeDocument/2006/relationships/customXml" Target="../ink/ink844.xml"/><Relationship Id="rId186" Type="http://schemas.openxmlformats.org/officeDocument/2006/relationships/image" Target="../media/image849.png"/><Relationship Id="rId27" Type="http://schemas.openxmlformats.org/officeDocument/2006/relationships/image" Target="../media/image772.png"/><Relationship Id="rId48" Type="http://schemas.openxmlformats.org/officeDocument/2006/relationships/customXml" Target="../ink/ink785.xml"/><Relationship Id="rId69" Type="http://schemas.openxmlformats.org/officeDocument/2006/relationships/image" Target="../media/image793.png"/><Relationship Id="rId113" Type="http://schemas.openxmlformats.org/officeDocument/2006/relationships/image" Target="../media/image815.png"/><Relationship Id="rId134" Type="http://schemas.openxmlformats.org/officeDocument/2006/relationships/customXml" Target="../ink/ink828.xml"/><Relationship Id="rId80" Type="http://schemas.openxmlformats.org/officeDocument/2006/relationships/customXml" Target="../ink/ink801.xml"/><Relationship Id="rId155" Type="http://schemas.openxmlformats.org/officeDocument/2006/relationships/customXml" Target="../ink/ink839.xml"/><Relationship Id="rId176" Type="http://schemas.openxmlformats.org/officeDocument/2006/relationships/image" Target="../media/image844.png"/><Relationship Id="rId17" Type="http://schemas.openxmlformats.org/officeDocument/2006/relationships/image" Target="../media/image767.png"/><Relationship Id="rId38" Type="http://schemas.openxmlformats.org/officeDocument/2006/relationships/customXml" Target="../ink/ink780.xml"/><Relationship Id="rId59" Type="http://schemas.openxmlformats.org/officeDocument/2006/relationships/image" Target="../media/image788.png"/><Relationship Id="rId103" Type="http://schemas.openxmlformats.org/officeDocument/2006/relationships/image" Target="../media/image810.png"/><Relationship Id="rId124" Type="http://schemas.openxmlformats.org/officeDocument/2006/relationships/customXml" Target="../ink/ink823.xml"/><Relationship Id="rId70" Type="http://schemas.openxmlformats.org/officeDocument/2006/relationships/customXml" Target="../ink/ink796.xml"/><Relationship Id="rId91" Type="http://schemas.openxmlformats.org/officeDocument/2006/relationships/image" Target="../media/image804.png"/><Relationship Id="rId145" Type="http://schemas.openxmlformats.org/officeDocument/2006/relationships/customXml" Target="../ink/ink834.xml"/><Relationship Id="rId166" Type="http://schemas.openxmlformats.org/officeDocument/2006/relationships/image" Target="../media/image839.png"/><Relationship Id="rId187" Type="http://schemas.openxmlformats.org/officeDocument/2006/relationships/customXml" Target="../ink/ink855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775.xml"/><Relationship Id="rId49" Type="http://schemas.openxmlformats.org/officeDocument/2006/relationships/image" Target="../media/image783.png"/><Relationship Id="rId114" Type="http://schemas.openxmlformats.org/officeDocument/2006/relationships/customXml" Target="../ink/ink818.xml"/><Relationship Id="rId60" Type="http://schemas.openxmlformats.org/officeDocument/2006/relationships/customXml" Target="../ink/ink791.xml"/><Relationship Id="rId81" Type="http://schemas.openxmlformats.org/officeDocument/2006/relationships/image" Target="../media/image799.png"/><Relationship Id="rId135" Type="http://schemas.openxmlformats.org/officeDocument/2006/relationships/image" Target="../media/image826.png"/><Relationship Id="rId156" Type="http://schemas.openxmlformats.org/officeDocument/2006/relationships/image" Target="../media/image835.png"/><Relationship Id="rId177" Type="http://schemas.openxmlformats.org/officeDocument/2006/relationships/customXml" Target="../ink/ink850.xml"/><Relationship Id="rId18" Type="http://schemas.openxmlformats.org/officeDocument/2006/relationships/customXml" Target="../ink/ink770.xml"/><Relationship Id="rId39" Type="http://schemas.openxmlformats.org/officeDocument/2006/relationships/image" Target="../media/image77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11.png"/><Relationship Id="rId21" Type="http://schemas.openxmlformats.org/officeDocument/2006/relationships/image" Target="../media/image863.png"/><Relationship Id="rId42" Type="http://schemas.openxmlformats.org/officeDocument/2006/relationships/customXml" Target="../ink/ink878.xml"/><Relationship Id="rId63" Type="http://schemas.openxmlformats.org/officeDocument/2006/relationships/image" Target="../media/image884.png"/><Relationship Id="rId84" Type="http://schemas.openxmlformats.org/officeDocument/2006/relationships/customXml" Target="../ink/ink899.xml"/><Relationship Id="rId138" Type="http://schemas.openxmlformats.org/officeDocument/2006/relationships/customXml" Target="../ink/ink926.xml"/><Relationship Id="rId159" Type="http://schemas.openxmlformats.org/officeDocument/2006/relationships/image" Target="../media/image932.png"/><Relationship Id="rId170" Type="http://schemas.openxmlformats.org/officeDocument/2006/relationships/customXml" Target="../ink/ink942.xml"/><Relationship Id="rId191" Type="http://schemas.openxmlformats.org/officeDocument/2006/relationships/image" Target="../media/image948.png"/><Relationship Id="rId107" Type="http://schemas.openxmlformats.org/officeDocument/2006/relationships/image" Target="../media/image906.png"/><Relationship Id="rId11" Type="http://schemas.openxmlformats.org/officeDocument/2006/relationships/image" Target="../media/image858.png"/><Relationship Id="rId32" Type="http://schemas.openxmlformats.org/officeDocument/2006/relationships/customXml" Target="../ink/ink873.xml"/><Relationship Id="rId53" Type="http://schemas.openxmlformats.org/officeDocument/2006/relationships/image" Target="../media/image879.png"/><Relationship Id="rId74" Type="http://schemas.openxmlformats.org/officeDocument/2006/relationships/customXml" Target="../ink/ink894.xml"/><Relationship Id="rId128" Type="http://schemas.openxmlformats.org/officeDocument/2006/relationships/customXml" Target="../ink/ink921.xml"/><Relationship Id="rId149" Type="http://schemas.openxmlformats.org/officeDocument/2006/relationships/image" Target="../media/image927.png"/><Relationship Id="rId5" Type="http://schemas.openxmlformats.org/officeDocument/2006/relationships/image" Target="../media/image855.png"/><Relationship Id="rId95" Type="http://schemas.openxmlformats.org/officeDocument/2006/relationships/image" Target="../media/image900.png"/><Relationship Id="rId160" Type="http://schemas.openxmlformats.org/officeDocument/2006/relationships/customXml" Target="../ink/ink937.xml"/><Relationship Id="rId181" Type="http://schemas.openxmlformats.org/officeDocument/2006/relationships/image" Target="../media/image943.png"/><Relationship Id="rId22" Type="http://schemas.openxmlformats.org/officeDocument/2006/relationships/customXml" Target="../ink/ink868.xml"/><Relationship Id="rId43" Type="http://schemas.openxmlformats.org/officeDocument/2006/relationships/image" Target="../media/image874.png"/><Relationship Id="rId64" Type="http://schemas.openxmlformats.org/officeDocument/2006/relationships/customXml" Target="../ink/ink889.xml"/><Relationship Id="rId118" Type="http://schemas.openxmlformats.org/officeDocument/2006/relationships/customXml" Target="../ink/ink916.xml"/><Relationship Id="rId139" Type="http://schemas.openxmlformats.org/officeDocument/2006/relationships/image" Target="../media/image922.png"/><Relationship Id="rId85" Type="http://schemas.openxmlformats.org/officeDocument/2006/relationships/image" Target="../media/image895.png"/><Relationship Id="rId150" Type="http://schemas.openxmlformats.org/officeDocument/2006/relationships/customXml" Target="../ink/ink932.xml"/><Relationship Id="rId171" Type="http://schemas.openxmlformats.org/officeDocument/2006/relationships/image" Target="../media/image938.png"/><Relationship Id="rId192" Type="http://schemas.openxmlformats.org/officeDocument/2006/relationships/customXml" Target="../ink/ink953.xml"/><Relationship Id="rId12" Type="http://schemas.openxmlformats.org/officeDocument/2006/relationships/customXml" Target="../ink/ink863.xml"/><Relationship Id="rId33" Type="http://schemas.openxmlformats.org/officeDocument/2006/relationships/image" Target="../media/image869.png"/><Relationship Id="rId108" Type="http://schemas.openxmlformats.org/officeDocument/2006/relationships/customXml" Target="../ink/ink911.xml"/><Relationship Id="rId129" Type="http://schemas.openxmlformats.org/officeDocument/2006/relationships/image" Target="../media/image917.png"/><Relationship Id="rId54" Type="http://schemas.openxmlformats.org/officeDocument/2006/relationships/customXml" Target="../ink/ink884.xml"/><Relationship Id="rId75" Type="http://schemas.openxmlformats.org/officeDocument/2006/relationships/image" Target="../media/image890.png"/><Relationship Id="rId96" Type="http://schemas.openxmlformats.org/officeDocument/2006/relationships/customXml" Target="../ink/ink905.xml"/><Relationship Id="rId140" Type="http://schemas.openxmlformats.org/officeDocument/2006/relationships/customXml" Target="../ink/ink927.xml"/><Relationship Id="rId161" Type="http://schemas.openxmlformats.org/officeDocument/2006/relationships/image" Target="../media/image933.png"/><Relationship Id="rId182" Type="http://schemas.openxmlformats.org/officeDocument/2006/relationships/customXml" Target="../ink/ink948.xml"/><Relationship Id="rId6" Type="http://schemas.openxmlformats.org/officeDocument/2006/relationships/customXml" Target="../ink/ink860.xml"/><Relationship Id="rId23" Type="http://schemas.openxmlformats.org/officeDocument/2006/relationships/image" Target="../media/image864.png"/><Relationship Id="rId119" Type="http://schemas.openxmlformats.org/officeDocument/2006/relationships/image" Target="../media/image912.png"/><Relationship Id="rId44" Type="http://schemas.openxmlformats.org/officeDocument/2006/relationships/customXml" Target="../ink/ink879.xml"/><Relationship Id="rId65" Type="http://schemas.openxmlformats.org/officeDocument/2006/relationships/image" Target="../media/image885.png"/><Relationship Id="rId86" Type="http://schemas.openxmlformats.org/officeDocument/2006/relationships/customXml" Target="../ink/ink900.xml"/><Relationship Id="rId130" Type="http://schemas.openxmlformats.org/officeDocument/2006/relationships/customXml" Target="../ink/ink922.xml"/><Relationship Id="rId151" Type="http://schemas.openxmlformats.org/officeDocument/2006/relationships/image" Target="../media/image928.png"/><Relationship Id="rId172" Type="http://schemas.openxmlformats.org/officeDocument/2006/relationships/customXml" Target="../ink/ink943.xml"/><Relationship Id="rId193" Type="http://schemas.openxmlformats.org/officeDocument/2006/relationships/image" Target="../media/image949.png"/><Relationship Id="rId13" Type="http://schemas.openxmlformats.org/officeDocument/2006/relationships/image" Target="../media/image859.png"/><Relationship Id="rId109" Type="http://schemas.openxmlformats.org/officeDocument/2006/relationships/image" Target="../media/image907.png"/><Relationship Id="rId34" Type="http://schemas.openxmlformats.org/officeDocument/2006/relationships/customXml" Target="../ink/ink874.xml"/><Relationship Id="rId55" Type="http://schemas.openxmlformats.org/officeDocument/2006/relationships/image" Target="../media/image880.png"/><Relationship Id="rId76" Type="http://schemas.openxmlformats.org/officeDocument/2006/relationships/customXml" Target="../ink/ink895.xml"/><Relationship Id="rId97" Type="http://schemas.openxmlformats.org/officeDocument/2006/relationships/image" Target="../media/image901.png"/><Relationship Id="rId120" Type="http://schemas.openxmlformats.org/officeDocument/2006/relationships/customXml" Target="../ink/ink917.xml"/><Relationship Id="rId141" Type="http://schemas.openxmlformats.org/officeDocument/2006/relationships/image" Target="../media/image923.png"/><Relationship Id="rId7" Type="http://schemas.openxmlformats.org/officeDocument/2006/relationships/image" Target="../media/image856.png"/><Relationship Id="rId162" Type="http://schemas.openxmlformats.org/officeDocument/2006/relationships/customXml" Target="../ink/ink938.xml"/><Relationship Id="rId183" Type="http://schemas.openxmlformats.org/officeDocument/2006/relationships/image" Target="../media/image944.png"/><Relationship Id="rId2" Type="http://schemas.openxmlformats.org/officeDocument/2006/relationships/image" Target="../media/image39.jpeg"/><Relationship Id="rId29" Type="http://schemas.openxmlformats.org/officeDocument/2006/relationships/image" Target="../media/image867.png"/><Relationship Id="rId24" Type="http://schemas.openxmlformats.org/officeDocument/2006/relationships/customXml" Target="../ink/ink869.xml"/><Relationship Id="rId40" Type="http://schemas.openxmlformats.org/officeDocument/2006/relationships/customXml" Target="../ink/ink877.xml"/><Relationship Id="rId45" Type="http://schemas.openxmlformats.org/officeDocument/2006/relationships/image" Target="../media/image875.png"/><Relationship Id="rId66" Type="http://schemas.openxmlformats.org/officeDocument/2006/relationships/customXml" Target="../ink/ink890.xml"/><Relationship Id="rId87" Type="http://schemas.openxmlformats.org/officeDocument/2006/relationships/image" Target="../media/image896.png"/><Relationship Id="rId110" Type="http://schemas.openxmlformats.org/officeDocument/2006/relationships/customXml" Target="../ink/ink912.xml"/><Relationship Id="rId115" Type="http://schemas.openxmlformats.org/officeDocument/2006/relationships/image" Target="../media/image910.png"/><Relationship Id="rId131" Type="http://schemas.openxmlformats.org/officeDocument/2006/relationships/image" Target="../media/image918.png"/><Relationship Id="rId136" Type="http://schemas.openxmlformats.org/officeDocument/2006/relationships/customXml" Target="../ink/ink925.xml"/><Relationship Id="rId157" Type="http://schemas.openxmlformats.org/officeDocument/2006/relationships/image" Target="../media/image931.png"/><Relationship Id="rId178" Type="http://schemas.openxmlformats.org/officeDocument/2006/relationships/customXml" Target="../ink/ink946.xml"/><Relationship Id="rId61" Type="http://schemas.openxmlformats.org/officeDocument/2006/relationships/image" Target="../media/image883.png"/><Relationship Id="rId82" Type="http://schemas.openxmlformats.org/officeDocument/2006/relationships/customXml" Target="../ink/ink898.xml"/><Relationship Id="rId152" Type="http://schemas.openxmlformats.org/officeDocument/2006/relationships/customXml" Target="../ink/ink933.xml"/><Relationship Id="rId173" Type="http://schemas.openxmlformats.org/officeDocument/2006/relationships/image" Target="../media/image939.png"/><Relationship Id="rId194" Type="http://schemas.openxmlformats.org/officeDocument/2006/relationships/customXml" Target="../ink/ink954.xml"/><Relationship Id="rId199" Type="http://schemas.openxmlformats.org/officeDocument/2006/relationships/image" Target="../media/image952.png"/><Relationship Id="rId19" Type="http://schemas.openxmlformats.org/officeDocument/2006/relationships/image" Target="../media/image862.png"/><Relationship Id="rId14" Type="http://schemas.openxmlformats.org/officeDocument/2006/relationships/customXml" Target="../ink/ink864.xml"/><Relationship Id="rId30" Type="http://schemas.openxmlformats.org/officeDocument/2006/relationships/customXml" Target="../ink/ink872.xml"/><Relationship Id="rId35" Type="http://schemas.openxmlformats.org/officeDocument/2006/relationships/image" Target="../media/image870.png"/><Relationship Id="rId56" Type="http://schemas.openxmlformats.org/officeDocument/2006/relationships/customXml" Target="../ink/ink885.xml"/><Relationship Id="rId77" Type="http://schemas.openxmlformats.org/officeDocument/2006/relationships/image" Target="../media/image891.png"/><Relationship Id="rId100" Type="http://schemas.openxmlformats.org/officeDocument/2006/relationships/customXml" Target="../ink/ink907.xml"/><Relationship Id="rId105" Type="http://schemas.openxmlformats.org/officeDocument/2006/relationships/image" Target="../media/image905.png"/><Relationship Id="rId126" Type="http://schemas.openxmlformats.org/officeDocument/2006/relationships/customXml" Target="../ink/ink920.xml"/><Relationship Id="rId147" Type="http://schemas.openxmlformats.org/officeDocument/2006/relationships/image" Target="../media/image926.png"/><Relationship Id="rId168" Type="http://schemas.openxmlformats.org/officeDocument/2006/relationships/customXml" Target="../ink/ink941.xml"/><Relationship Id="rId8" Type="http://schemas.openxmlformats.org/officeDocument/2006/relationships/customXml" Target="../ink/ink861.xml"/><Relationship Id="rId51" Type="http://schemas.openxmlformats.org/officeDocument/2006/relationships/image" Target="../media/image878.png"/><Relationship Id="rId72" Type="http://schemas.openxmlformats.org/officeDocument/2006/relationships/customXml" Target="../ink/ink893.xml"/><Relationship Id="rId93" Type="http://schemas.openxmlformats.org/officeDocument/2006/relationships/image" Target="../media/image899.png"/><Relationship Id="rId98" Type="http://schemas.openxmlformats.org/officeDocument/2006/relationships/customXml" Target="../ink/ink906.xml"/><Relationship Id="rId121" Type="http://schemas.openxmlformats.org/officeDocument/2006/relationships/image" Target="../media/image913.png"/><Relationship Id="rId142" Type="http://schemas.openxmlformats.org/officeDocument/2006/relationships/customXml" Target="../ink/ink928.xml"/><Relationship Id="rId163" Type="http://schemas.openxmlformats.org/officeDocument/2006/relationships/image" Target="../media/image934.png"/><Relationship Id="rId184" Type="http://schemas.openxmlformats.org/officeDocument/2006/relationships/customXml" Target="../ink/ink949.xml"/><Relationship Id="rId189" Type="http://schemas.openxmlformats.org/officeDocument/2006/relationships/image" Target="../media/image947.png"/><Relationship Id="rId3" Type="http://schemas.openxmlformats.org/officeDocument/2006/relationships/image" Target="../media/image2.png"/><Relationship Id="rId25" Type="http://schemas.openxmlformats.org/officeDocument/2006/relationships/image" Target="../media/image865.png"/><Relationship Id="rId46" Type="http://schemas.openxmlformats.org/officeDocument/2006/relationships/customXml" Target="../ink/ink880.xml"/><Relationship Id="rId67" Type="http://schemas.openxmlformats.org/officeDocument/2006/relationships/image" Target="../media/image886.png"/><Relationship Id="rId116" Type="http://schemas.openxmlformats.org/officeDocument/2006/relationships/customXml" Target="../ink/ink915.xml"/><Relationship Id="rId137" Type="http://schemas.openxmlformats.org/officeDocument/2006/relationships/image" Target="../media/image921.png"/><Relationship Id="rId158" Type="http://schemas.openxmlformats.org/officeDocument/2006/relationships/customXml" Target="../ink/ink936.xml"/><Relationship Id="rId20" Type="http://schemas.openxmlformats.org/officeDocument/2006/relationships/customXml" Target="../ink/ink867.xml"/><Relationship Id="rId41" Type="http://schemas.openxmlformats.org/officeDocument/2006/relationships/image" Target="../media/image873.png"/><Relationship Id="rId62" Type="http://schemas.openxmlformats.org/officeDocument/2006/relationships/customXml" Target="../ink/ink888.xml"/><Relationship Id="rId83" Type="http://schemas.openxmlformats.org/officeDocument/2006/relationships/image" Target="../media/image894.png"/><Relationship Id="rId88" Type="http://schemas.openxmlformats.org/officeDocument/2006/relationships/customXml" Target="../ink/ink901.xml"/><Relationship Id="rId111" Type="http://schemas.openxmlformats.org/officeDocument/2006/relationships/image" Target="../media/image908.png"/><Relationship Id="rId132" Type="http://schemas.openxmlformats.org/officeDocument/2006/relationships/customXml" Target="../ink/ink923.xml"/><Relationship Id="rId153" Type="http://schemas.openxmlformats.org/officeDocument/2006/relationships/image" Target="../media/image929.png"/><Relationship Id="rId174" Type="http://schemas.openxmlformats.org/officeDocument/2006/relationships/customXml" Target="../ink/ink944.xml"/><Relationship Id="rId179" Type="http://schemas.openxmlformats.org/officeDocument/2006/relationships/image" Target="../media/image942.png"/><Relationship Id="rId195" Type="http://schemas.openxmlformats.org/officeDocument/2006/relationships/image" Target="../media/image950.png"/><Relationship Id="rId190" Type="http://schemas.openxmlformats.org/officeDocument/2006/relationships/customXml" Target="../ink/ink952.xml"/><Relationship Id="rId15" Type="http://schemas.openxmlformats.org/officeDocument/2006/relationships/image" Target="../media/image860.png"/><Relationship Id="rId36" Type="http://schemas.openxmlformats.org/officeDocument/2006/relationships/customXml" Target="../ink/ink875.xml"/><Relationship Id="rId57" Type="http://schemas.openxmlformats.org/officeDocument/2006/relationships/image" Target="../media/image881.png"/><Relationship Id="rId106" Type="http://schemas.openxmlformats.org/officeDocument/2006/relationships/customXml" Target="../ink/ink910.xml"/><Relationship Id="rId127" Type="http://schemas.openxmlformats.org/officeDocument/2006/relationships/image" Target="../media/image916.png"/><Relationship Id="rId10" Type="http://schemas.openxmlformats.org/officeDocument/2006/relationships/customXml" Target="../ink/ink862.xml"/><Relationship Id="rId31" Type="http://schemas.openxmlformats.org/officeDocument/2006/relationships/image" Target="../media/image868.png"/><Relationship Id="rId52" Type="http://schemas.openxmlformats.org/officeDocument/2006/relationships/customXml" Target="../ink/ink883.xml"/><Relationship Id="rId73" Type="http://schemas.openxmlformats.org/officeDocument/2006/relationships/image" Target="../media/image889.png"/><Relationship Id="rId78" Type="http://schemas.openxmlformats.org/officeDocument/2006/relationships/customXml" Target="../ink/ink896.xml"/><Relationship Id="rId94" Type="http://schemas.openxmlformats.org/officeDocument/2006/relationships/customXml" Target="../ink/ink904.xml"/><Relationship Id="rId99" Type="http://schemas.openxmlformats.org/officeDocument/2006/relationships/image" Target="../media/image902.png"/><Relationship Id="rId101" Type="http://schemas.openxmlformats.org/officeDocument/2006/relationships/image" Target="../media/image903.png"/><Relationship Id="rId122" Type="http://schemas.openxmlformats.org/officeDocument/2006/relationships/customXml" Target="../ink/ink918.xml"/><Relationship Id="rId143" Type="http://schemas.openxmlformats.org/officeDocument/2006/relationships/image" Target="../media/image924.png"/><Relationship Id="rId148" Type="http://schemas.openxmlformats.org/officeDocument/2006/relationships/customXml" Target="../ink/ink931.xml"/><Relationship Id="rId164" Type="http://schemas.openxmlformats.org/officeDocument/2006/relationships/customXml" Target="../ink/ink939.xml"/><Relationship Id="rId169" Type="http://schemas.openxmlformats.org/officeDocument/2006/relationships/image" Target="../media/image937.png"/><Relationship Id="rId185" Type="http://schemas.openxmlformats.org/officeDocument/2006/relationships/image" Target="../media/image945.png"/><Relationship Id="rId4" Type="http://schemas.openxmlformats.org/officeDocument/2006/relationships/image" Target="../media/image40.png"/><Relationship Id="rId9" Type="http://schemas.openxmlformats.org/officeDocument/2006/relationships/image" Target="../media/image857.png"/><Relationship Id="rId180" Type="http://schemas.openxmlformats.org/officeDocument/2006/relationships/customXml" Target="../ink/ink947.xml"/><Relationship Id="rId26" Type="http://schemas.openxmlformats.org/officeDocument/2006/relationships/customXml" Target="../ink/ink870.xml"/><Relationship Id="rId47" Type="http://schemas.openxmlformats.org/officeDocument/2006/relationships/image" Target="../media/image876.png"/><Relationship Id="rId68" Type="http://schemas.openxmlformats.org/officeDocument/2006/relationships/customXml" Target="../ink/ink891.xml"/><Relationship Id="rId89" Type="http://schemas.openxmlformats.org/officeDocument/2006/relationships/image" Target="../media/image897.png"/><Relationship Id="rId112" Type="http://schemas.openxmlformats.org/officeDocument/2006/relationships/customXml" Target="../ink/ink913.xml"/><Relationship Id="rId133" Type="http://schemas.openxmlformats.org/officeDocument/2006/relationships/image" Target="../media/image919.png"/><Relationship Id="rId154" Type="http://schemas.openxmlformats.org/officeDocument/2006/relationships/customXml" Target="../ink/ink934.xml"/><Relationship Id="rId175" Type="http://schemas.openxmlformats.org/officeDocument/2006/relationships/image" Target="../media/image940.png"/><Relationship Id="rId196" Type="http://schemas.openxmlformats.org/officeDocument/2006/relationships/customXml" Target="../ink/ink955.xml"/><Relationship Id="rId200" Type="http://schemas.openxmlformats.org/officeDocument/2006/relationships/customXml" Target="../ink/ink957.xml"/><Relationship Id="rId16" Type="http://schemas.openxmlformats.org/officeDocument/2006/relationships/customXml" Target="../ink/ink865.xml"/><Relationship Id="rId37" Type="http://schemas.openxmlformats.org/officeDocument/2006/relationships/image" Target="../media/image871.png"/><Relationship Id="rId58" Type="http://schemas.openxmlformats.org/officeDocument/2006/relationships/customXml" Target="../ink/ink886.xml"/><Relationship Id="rId79" Type="http://schemas.openxmlformats.org/officeDocument/2006/relationships/image" Target="../media/image892.png"/><Relationship Id="rId102" Type="http://schemas.openxmlformats.org/officeDocument/2006/relationships/customXml" Target="../ink/ink908.xml"/><Relationship Id="rId123" Type="http://schemas.openxmlformats.org/officeDocument/2006/relationships/image" Target="../media/image914.png"/><Relationship Id="rId144" Type="http://schemas.openxmlformats.org/officeDocument/2006/relationships/customXml" Target="../ink/ink929.xml"/><Relationship Id="rId90" Type="http://schemas.openxmlformats.org/officeDocument/2006/relationships/customXml" Target="../ink/ink902.xml"/><Relationship Id="rId165" Type="http://schemas.openxmlformats.org/officeDocument/2006/relationships/image" Target="../media/image935.png"/><Relationship Id="rId186" Type="http://schemas.openxmlformats.org/officeDocument/2006/relationships/customXml" Target="../ink/ink950.xml"/><Relationship Id="rId27" Type="http://schemas.openxmlformats.org/officeDocument/2006/relationships/image" Target="../media/image866.png"/><Relationship Id="rId48" Type="http://schemas.openxmlformats.org/officeDocument/2006/relationships/customXml" Target="../ink/ink881.xml"/><Relationship Id="rId69" Type="http://schemas.openxmlformats.org/officeDocument/2006/relationships/image" Target="../media/image887.png"/><Relationship Id="rId113" Type="http://schemas.openxmlformats.org/officeDocument/2006/relationships/image" Target="../media/image909.png"/><Relationship Id="rId134" Type="http://schemas.openxmlformats.org/officeDocument/2006/relationships/customXml" Target="../ink/ink924.xml"/><Relationship Id="rId80" Type="http://schemas.openxmlformats.org/officeDocument/2006/relationships/customXml" Target="../ink/ink897.xml"/><Relationship Id="rId155" Type="http://schemas.openxmlformats.org/officeDocument/2006/relationships/image" Target="../media/image930.png"/><Relationship Id="rId176" Type="http://schemas.openxmlformats.org/officeDocument/2006/relationships/customXml" Target="../ink/ink945.xml"/><Relationship Id="rId197" Type="http://schemas.openxmlformats.org/officeDocument/2006/relationships/image" Target="../media/image951.png"/><Relationship Id="rId201" Type="http://schemas.openxmlformats.org/officeDocument/2006/relationships/image" Target="../media/image953.png"/><Relationship Id="rId17" Type="http://schemas.openxmlformats.org/officeDocument/2006/relationships/image" Target="../media/image861.png"/><Relationship Id="rId38" Type="http://schemas.openxmlformats.org/officeDocument/2006/relationships/customXml" Target="../ink/ink876.xml"/><Relationship Id="rId59" Type="http://schemas.openxmlformats.org/officeDocument/2006/relationships/image" Target="../media/image882.png"/><Relationship Id="rId103" Type="http://schemas.openxmlformats.org/officeDocument/2006/relationships/image" Target="../media/image904.png"/><Relationship Id="rId124" Type="http://schemas.openxmlformats.org/officeDocument/2006/relationships/customXml" Target="../ink/ink919.xml"/><Relationship Id="rId70" Type="http://schemas.openxmlformats.org/officeDocument/2006/relationships/customXml" Target="../ink/ink892.xml"/><Relationship Id="rId91" Type="http://schemas.openxmlformats.org/officeDocument/2006/relationships/image" Target="../media/image898.png"/><Relationship Id="rId145" Type="http://schemas.openxmlformats.org/officeDocument/2006/relationships/image" Target="../media/image925.png"/><Relationship Id="rId166" Type="http://schemas.openxmlformats.org/officeDocument/2006/relationships/customXml" Target="../ink/ink940.xml"/><Relationship Id="rId187" Type="http://schemas.openxmlformats.org/officeDocument/2006/relationships/image" Target="../media/image946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871.xml"/><Relationship Id="rId49" Type="http://schemas.openxmlformats.org/officeDocument/2006/relationships/image" Target="../media/image877.png"/><Relationship Id="rId114" Type="http://schemas.openxmlformats.org/officeDocument/2006/relationships/customXml" Target="../ink/ink914.xml"/><Relationship Id="rId60" Type="http://schemas.openxmlformats.org/officeDocument/2006/relationships/customXml" Target="../ink/ink887.xml"/><Relationship Id="rId81" Type="http://schemas.openxmlformats.org/officeDocument/2006/relationships/image" Target="../media/image893.png"/><Relationship Id="rId135" Type="http://schemas.openxmlformats.org/officeDocument/2006/relationships/image" Target="../media/image920.png"/><Relationship Id="rId156" Type="http://schemas.openxmlformats.org/officeDocument/2006/relationships/customXml" Target="../ink/ink935.xml"/><Relationship Id="rId177" Type="http://schemas.openxmlformats.org/officeDocument/2006/relationships/image" Target="../media/image941.png"/><Relationship Id="rId198" Type="http://schemas.openxmlformats.org/officeDocument/2006/relationships/customXml" Target="../ink/ink956.xml"/><Relationship Id="rId18" Type="http://schemas.openxmlformats.org/officeDocument/2006/relationships/customXml" Target="../ink/ink866.xml"/><Relationship Id="rId39" Type="http://schemas.openxmlformats.org/officeDocument/2006/relationships/image" Target="../media/image872.png"/><Relationship Id="rId50" Type="http://schemas.openxmlformats.org/officeDocument/2006/relationships/customXml" Target="../ink/ink882.xml"/><Relationship Id="rId104" Type="http://schemas.openxmlformats.org/officeDocument/2006/relationships/customXml" Target="../ink/ink909.xml"/><Relationship Id="rId125" Type="http://schemas.openxmlformats.org/officeDocument/2006/relationships/image" Target="../media/image915.png"/><Relationship Id="rId146" Type="http://schemas.openxmlformats.org/officeDocument/2006/relationships/customXml" Target="../ink/ink930.xml"/><Relationship Id="rId167" Type="http://schemas.openxmlformats.org/officeDocument/2006/relationships/image" Target="../media/image936.png"/><Relationship Id="rId188" Type="http://schemas.openxmlformats.org/officeDocument/2006/relationships/customXml" Target="../ink/ink951.xml"/><Relationship Id="rId71" Type="http://schemas.openxmlformats.org/officeDocument/2006/relationships/image" Target="../media/image888.png"/><Relationship Id="rId92" Type="http://schemas.openxmlformats.org/officeDocument/2006/relationships/customXml" Target="../ink/ink903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10.png"/><Relationship Id="rId21" Type="http://schemas.openxmlformats.org/officeDocument/2006/relationships/image" Target="../media/image962.png"/><Relationship Id="rId42" Type="http://schemas.openxmlformats.org/officeDocument/2006/relationships/customXml" Target="../ink/ink976.xml"/><Relationship Id="rId63" Type="http://schemas.openxmlformats.org/officeDocument/2006/relationships/image" Target="../media/image983.png"/><Relationship Id="rId84" Type="http://schemas.openxmlformats.org/officeDocument/2006/relationships/customXml" Target="../ink/ink997.xml"/><Relationship Id="rId138" Type="http://schemas.openxmlformats.org/officeDocument/2006/relationships/customXml" Target="../ink/ink1024.xml"/><Relationship Id="rId107" Type="http://schemas.openxmlformats.org/officeDocument/2006/relationships/image" Target="../media/image1005.png"/><Relationship Id="rId11" Type="http://schemas.openxmlformats.org/officeDocument/2006/relationships/image" Target="../media/image957.png"/><Relationship Id="rId32" Type="http://schemas.openxmlformats.org/officeDocument/2006/relationships/customXml" Target="../ink/ink971.xml"/><Relationship Id="rId53" Type="http://schemas.openxmlformats.org/officeDocument/2006/relationships/image" Target="../media/image978.png"/><Relationship Id="rId74" Type="http://schemas.openxmlformats.org/officeDocument/2006/relationships/customXml" Target="../ink/ink992.xml"/><Relationship Id="rId128" Type="http://schemas.openxmlformats.org/officeDocument/2006/relationships/customXml" Target="../ink/ink1019.xml"/><Relationship Id="rId5" Type="http://schemas.openxmlformats.org/officeDocument/2006/relationships/image" Target="../media/image954.png"/><Relationship Id="rId90" Type="http://schemas.openxmlformats.org/officeDocument/2006/relationships/customXml" Target="../ink/ink1000.xml"/><Relationship Id="rId95" Type="http://schemas.openxmlformats.org/officeDocument/2006/relationships/image" Target="../media/image999.png"/><Relationship Id="rId22" Type="http://schemas.openxmlformats.org/officeDocument/2006/relationships/customXml" Target="../ink/ink966.xml"/><Relationship Id="rId27" Type="http://schemas.openxmlformats.org/officeDocument/2006/relationships/image" Target="../media/image965.png"/><Relationship Id="rId43" Type="http://schemas.openxmlformats.org/officeDocument/2006/relationships/image" Target="../media/image973.png"/><Relationship Id="rId48" Type="http://schemas.openxmlformats.org/officeDocument/2006/relationships/customXml" Target="../ink/ink979.xml"/><Relationship Id="rId64" Type="http://schemas.openxmlformats.org/officeDocument/2006/relationships/customXml" Target="../ink/ink987.xml"/><Relationship Id="rId69" Type="http://schemas.openxmlformats.org/officeDocument/2006/relationships/image" Target="../media/image986.png"/><Relationship Id="rId113" Type="http://schemas.openxmlformats.org/officeDocument/2006/relationships/image" Target="../media/image1008.png"/><Relationship Id="rId118" Type="http://schemas.openxmlformats.org/officeDocument/2006/relationships/customXml" Target="../ink/ink1014.xml"/><Relationship Id="rId134" Type="http://schemas.openxmlformats.org/officeDocument/2006/relationships/customXml" Target="../ink/ink1022.xml"/><Relationship Id="rId139" Type="http://schemas.openxmlformats.org/officeDocument/2006/relationships/image" Target="../media/image1021.png"/><Relationship Id="rId80" Type="http://schemas.openxmlformats.org/officeDocument/2006/relationships/customXml" Target="../ink/ink995.xml"/><Relationship Id="rId85" Type="http://schemas.openxmlformats.org/officeDocument/2006/relationships/image" Target="../media/image994.png"/><Relationship Id="rId12" Type="http://schemas.openxmlformats.org/officeDocument/2006/relationships/customXml" Target="../ink/ink961.xml"/><Relationship Id="rId17" Type="http://schemas.openxmlformats.org/officeDocument/2006/relationships/image" Target="../media/image960.png"/><Relationship Id="rId33" Type="http://schemas.openxmlformats.org/officeDocument/2006/relationships/image" Target="../media/image968.png"/><Relationship Id="rId38" Type="http://schemas.openxmlformats.org/officeDocument/2006/relationships/customXml" Target="../ink/ink974.xml"/><Relationship Id="rId59" Type="http://schemas.openxmlformats.org/officeDocument/2006/relationships/image" Target="../media/image981.png"/><Relationship Id="rId103" Type="http://schemas.openxmlformats.org/officeDocument/2006/relationships/image" Target="../media/image1003.png"/><Relationship Id="rId108" Type="http://schemas.openxmlformats.org/officeDocument/2006/relationships/customXml" Target="../ink/ink1009.xml"/><Relationship Id="rId124" Type="http://schemas.openxmlformats.org/officeDocument/2006/relationships/customXml" Target="../ink/ink1017.xml"/><Relationship Id="rId129" Type="http://schemas.openxmlformats.org/officeDocument/2006/relationships/image" Target="../media/image1016.png"/><Relationship Id="rId54" Type="http://schemas.openxmlformats.org/officeDocument/2006/relationships/customXml" Target="../ink/ink982.xml"/><Relationship Id="rId70" Type="http://schemas.openxmlformats.org/officeDocument/2006/relationships/customXml" Target="../ink/ink990.xml"/><Relationship Id="rId75" Type="http://schemas.openxmlformats.org/officeDocument/2006/relationships/image" Target="../media/image989.png"/><Relationship Id="rId91" Type="http://schemas.openxmlformats.org/officeDocument/2006/relationships/image" Target="../media/image997.png"/><Relationship Id="rId96" Type="http://schemas.openxmlformats.org/officeDocument/2006/relationships/customXml" Target="../ink/ink1003.xml"/><Relationship Id="rId140" Type="http://schemas.openxmlformats.org/officeDocument/2006/relationships/customXml" Target="../ink/ink1025.xml"/><Relationship Id="rId145" Type="http://schemas.openxmlformats.org/officeDocument/2006/relationships/image" Target="../media/image102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58.xml"/><Relationship Id="rId23" Type="http://schemas.openxmlformats.org/officeDocument/2006/relationships/image" Target="../media/image963.png"/><Relationship Id="rId28" Type="http://schemas.openxmlformats.org/officeDocument/2006/relationships/customXml" Target="../ink/ink969.xml"/><Relationship Id="rId49" Type="http://schemas.openxmlformats.org/officeDocument/2006/relationships/image" Target="../media/image976.png"/><Relationship Id="rId114" Type="http://schemas.openxmlformats.org/officeDocument/2006/relationships/customXml" Target="../ink/ink1012.xml"/><Relationship Id="rId119" Type="http://schemas.openxmlformats.org/officeDocument/2006/relationships/image" Target="../media/image1011.png"/><Relationship Id="rId44" Type="http://schemas.openxmlformats.org/officeDocument/2006/relationships/customXml" Target="../ink/ink977.xml"/><Relationship Id="rId60" Type="http://schemas.openxmlformats.org/officeDocument/2006/relationships/customXml" Target="../ink/ink985.xml"/><Relationship Id="rId65" Type="http://schemas.openxmlformats.org/officeDocument/2006/relationships/image" Target="../media/image984.png"/><Relationship Id="rId81" Type="http://schemas.openxmlformats.org/officeDocument/2006/relationships/image" Target="../media/image992.png"/><Relationship Id="rId86" Type="http://schemas.openxmlformats.org/officeDocument/2006/relationships/customXml" Target="../ink/ink998.xml"/><Relationship Id="rId130" Type="http://schemas.openxmlformats.org/officeDocument/2006/relationships/customXml" Target="../ink/ink1020.xml"/><Relationship Id="rId135" Type="http://schemas.openxmlformats.org/officeDocument/2006/relationships/image" Target="../media/image1019.png"/><Relationship Id="rId13" Type="http://schemas.openxmlformats.org/officeDocument/2006/relationships/image" Target="../media/image958.png"/><Relationship Id="rId18" Type="http://schemas.openxmlformats.org/officeDocument/2006/relationships/customXml" Target="../ink/ink964.xml"/><Relationship Id="rId39" Type="http://schemas.openxmlformats.org/officeDocument/2006/relationships/image" Target="../media/image971.png"/><Relationship Id="rId109" Type="http://schemas.openxmlformats.org/officeDocument/2006/relationships/image" Target="../media/image1006.png"/><Relationship Id="rId34" Type="http://schemas.openxmlformats.org/officeDocument/2006/relationships/customXml" Target="../ink/ink972.xml"/><Relationship Id="rId50" Type="http://schemas.openxmlformats.org/officeDocument/2006/relationships/customXml" Target="../ink/ink980.xml"/><Relationship Id="rId55" Type="http://schemas.openxmlformats.org/officeDocument/2006/relationships/image" Target="../media/image979.png"/><Relationship Id="rId76" Type="http://schemas.openxmlformats.org/officeDocument/2006/relationships/customXml" Target="../ink/ink993.xml"/><Relationship Id="rId97" Type="http://schemas.openxmlformats.org/officeDocument/2006/relationships/image" Target="../media/image1000.png"/><Relationship Id="rId104" Type="http://schemas.openxmlformats.org/officeDocument/2006/relationships/customXml" Target="../ink/ink1007.xml"/><Relationship Id="rId120" Type="http://schemas.openxmlformats.org/officeDocument/2006/relationships/customXml" Target="../ink/ink1015.xml"/><Relationship Id="rId125" Type="http://schemas.openxmlformats.org/officeDocument/2006/relationships/image" Target="../media/image1014.png"/><Relationship Id="rId141" Type="http://schemas.openxmlformats.org/officeDocument/2006/relationships/image" Target="../media/image1022.png"/><Relationship Id="rId7" Type="http://schemas.openxmlformats.org/officeDocument/2006/relationships/image" Target="../media/image955.png"/><Relationship Id="rId71" Type="http://schemas.openxmlformats.org/officeDocument/2006/relationships/image" Target="../media/image987.png"/><Relationship Id="rId92" Type="http://schemas.openxmlformats.org/officeDocument/2006/relationships/customXml" Target="../ink/ink1001.xml"/><Relationship Id="rId2" Type="http://schemas.openxmlformats.org/officeDocument/2006/relationships/image" Target="../media/image39.jpeg"/><Relationship Id="rId29" Type="http://schemas.openxmlformats.org/officeDocument/2006/relationships/image" Target="../media/image966.png"/><Relationship Id="rId24" Type="http://schemas.openxmlformats.org/officeDocument/2006/relationships/customXml" Target="../ink/ink967.xml"/><Relationship Id="rId40" Type="http://schemas.openxmlformats.org/officeDocument/2006/relationships/customXml" Target="../ink/ink975.xml"/><Relationship Id="rId45" Type="http://schemas.openxmlformats.org/officeDocument/2006/relationships/image" Target="../media/image974.png"/><Relationship Id="rId66" Type="http://schemas.openxmlformats.org/officeDocument/2006/relationships/customXml" Target="../ink/ink988.xml"/><Relationship Id="rId87" Type="http://schemas.openxmlformats.org/officeDocument/2006/relationships/image" Target="../media/image995.png"/><Relationship Id="rId110" Type="http://schemas.openxmlformats.org/officeDocument/2006/relationships/customXml" Target="../ink/ink1010.xml"/><Relationship Id="rId115" Type="http://schemas.openxmlformats.org/officeDocument/2006/relationships/image" Target="../media/image1009.png"/><Relationship Id="rId131" Type="http://schemas.openxmlformats.org/officeDocument/2006/relationships/image" Target="../media/image1017.png"/><Relationship Id="rId136" Type="http://schemas.openxmlformats.org/officeDocument/2006/relationships/customXml" Target="../ink/ink1023.xml"/><Relationship Id="rId61" Type="http://schemas.openxmlformats.org/officeDocument/2006/relationships/image" Target="../media/image982.png"/><Relationship Id="rId82" Type="http://schemas.openxmlformats.org/officeDocument/2006/relationships/customXml" Target="../ink/ink996.xml"/><Relationship Id="rId19" Type="http://schemas.openxmlformats.org/officeDocument/2006/relationships/image" Target="../media/image961.png"/><Relationship Id="rId14" Type="http://schemas.openxmlformats.org/officeDocument/2006/relationships/customXml" Target="../ink/ink962.xml"/><Relationship Id="rId30" Type="http://schemas.openxmlformats.org/officeDocument/2006/relationships/customXml" Target="../ink/ink970.xml"/><Relationship Id="rId35" Type="http://schemas.openxmlformats.org/officeDocument/2006/relationships/image" Target="../media/image969.png"/><Relationship Id="rId56" Type="http://schemas.openxmlformats.org/officeDocument/2006/relationships/customXml" Target="../ink/ink983.xml"/><Relationship Id="rId77" Type="http://schemas.openxmlformats.org/officeDocument/2006/relationships/image" Target="../media/image990.png"/><Relationship Id="rId100" Type="http://schemas.openxmlformats.org/officeDocument/2006/relationships/customXml" Target="../ink/ink1005.xml"/><Relationship Id="rId105" Type="http://schemas.openxmlformats.org/officeDocument/2006/relationships/image" Target="../media/image1004.png"/><Relationship Id="rId126" Type="http://schemas.openxmlformats.org/officeDocument/2006/relationships/customXml" Target="../ink/ink1018.xml"/><Relationship Id="rId8" Type="http://schemas.openxmlformats.org/officeDocument/2006/relationships/customXml" Target="../ink/ink959.xml"/><Relationship Id="rId51" Type="http://schemas.openxmlformats.org/officeDocument/2006/relationships/image" Target="../media/image977.png"/><Relationship Id="rId72" Type="http://schemas.openxmlformats.org/officeDocument/2006/relationships/customXml" Target="../ink/ink991.xml"/><Relationship Id="rId93" Type="http://schemas.openxmlformats.org/officeDocument/2006/relationships/image" Target="../media/image998.png"/><Relationship Id="rId98" Type="http://schemas.openxmlformats.org/officeDocument/2006/relationships/customXml" Target="../ink/ink1004.xml"/><Relationship Id="rId121" Type="http://schemas.openxmlformats.org/officeDocument/2006/relationships/image" Target="../media/image1012.png"/><Relationship Id="rId142" Type="http://schemas.openxmlformats.org/officeDocument/2006/relationships/customXml" Target="../ink/ink1026.xml"/><Relationship Id="rId3" Type="http://schemas.openxmlformats.org/officeDocument/2006/relationships/image" Target="../media/image2.png"/><Relationship Id="rId25" Type="http://schemas.openxmlformats.org/officeDocument/2006/relationships/image" Target="../media/image964.png"/><Relationship Id="rId46" Type="http://schemas.openxmlformats.org/officeDocument/2006/relationships/customXml" Target="../ink/ink978.xml"/><Relationship Id="rId67" Type="http://schemas.openxmlformats.org/officeDocument/2006/relationships/image" Target="../media/image985.png"/><Relationship Id="rId116" Type="http://schemas.openxmlformats.org/officeDocument/2006/relationships/customXml" Target="../ink/ink1013.xml"/><Relationship Id="rId137" Type="http://schemas.openxmlformats.org/officeDocument/2006/relationships/image" Target="../media/image1020.png"/><Relationship Id="rId20" Type="http://schemas.openxmlformats.org/officeDocument/2006/relationships/customXml" Target="../ink/ink965.xml"/><Relationship Id="rId41" Type="http://schemas.openxmlformats.org/officeDocument/2006/relationships/image" Target="../media/image972.png"/><Relationship Id="rId62" Type="http://schemas.openxmlformats.org/officeDocument/2006/relationships/customXml" Target="../ink/ink986.xml"/><Relationship Id="rId83" Type="http://schemas.openxmlformats.org/officeDocument/2006/relationships/image" Target="../media/image993.png"/><Relationship Id="rId88" Type="http://schemas.openxmlformats.org/officeDocument/2006/relationships/customXml" Target="../ink/ink999.xml"/><Relationship Id="rId111" Type="http://schemas.openxmlformats.org/officeDocument/2006/relationships/image" Target="../media/image1007.png"/><Relationship Id="rId132" Type="http://schemas.openxmlformats.org/officeDocument/2006/relationships/customXml" Target="../ink/ink1021.xml"/><Relationship Id="rId15" Type="http://schemas.openxmlformats.org/officeDocument/2006/relationships/image" Target="../media/image959.png"/><Relationship Id="rId36" Type="http://schemas.openxmlformats.org/officeDocument/2006/relationships/customXml" Target="../ink/ink973.xml"/><Relationship Id="rId57" Type="http://schemas.openxmlformats.org/officeDocument/2006/relationships/image" Target="../media/image980.png"/><Relationship Id="rId106" Type="http://schemas.openxmlformats.org/officeDocument/2006/relationships/customXml" Target="../ink/ink1008.xml"/><Relationship Id="rId127" Type="http://schemas.openxmlformats.org/officeDocument/2006/relationships/image" Target="../media/image1015.png"/><Relationship Id="rId10" Type="http://schemas.openxmlformats.org/officeDocument/2006/relationships/customXml" Target="../ink/ink960.xml"/><Relationship Id="rId31" Type="http://schemas.openxmlformats.org/officeDocument/2006/relationships/image" Target="../media/image967.png"/><Relationship Id="rId52" Type="http://schemas.openxmlformats.org/officeDocument/2006/relationships/customXml" Target="../ink/ink981.xml"/><Relationship Id="rId73" Type="http://schemas.openxmlformats.org/officeDocument/2006/relationships/image" Target="../media/image988.png"/><Relationship Id="rId78" Type="http://schemas.openxmlformats.org/officeDocument/2006/relationships/customXml" Target="../ink/ink994.xml"/><Relationship Id="rId94" Type="http://schemas.openxmlformats.org/officeDocument/2006/relationships/customXml" Target="../ink/ink1002.xml"/><Relationship Id="rId99" Type="http://schemas.openxmlformats.org/officeDocument/2006/relationships/image" Target="../media/image1001.png"/><Relationship Id="rId101" Type="http://schemas.openxmlformats.org/officeDocument/2006/relationships/image" Target="../media/image1002.png"/><Relationship Id="rId122" Type="http://schemas.openxmlformats.org/officeDocument/2006/relationships/customXml" Target="../ink/ink1016.xml"/><Relationship Id="rId143" Type="http://schemas.openxmlformats.org/officeDocument/2006/relationships/image" Target="../media/image1023.png"/><Relationship Id="rId4" Type="http://schemas.openxmlformats.org/officeDocument/2006/relationships/image" Target="../media/image40.png"/><Relationship Id="rId9" Type="http://schemas.openxmlformats.org/officeDocument/2006/relationships/image" Target="../media/image956.png"/><Relationship Id="rId26" Type="http://schemas.openxmlformats.org/officeDocument/2006/relationships/customXml" Target="../ink/ink968.xml"/><Relationship Id="rId47" Type="http://schemas.openxmlformats.org/officeDocument/2006/relationships/image" Target="../media/image975.png"/><Relationship Id="rId68" Type="http://schemas.openxmlformats.org/officeDocument/2006/relationships/customXml" Target="../ink/ink989.xml"/><Relationship Id="rId89" Type="http://schemas.openxmlformats.org/officeDocument/2006/relationships/image" Target="../media/image996.png"/><Relationship Id="rId112" Type="http://schemas.openxmlformats.org/officeDocument/2006/relationships/customXml" Target="../ink/ink1011.xml"/><Relationship Id="rId133" Type="http://schemas.openxmlformats.org/officeDocument/2006/relationships/image" Target="../media/image1018.png"/><Relationship Id="rId16" Type="http://schemas.openxmlformats.org/officeDocument/2006/relationships/customXml" Target="../ink/ink963.xml"/><Relationship Id="rId37" Type="http://schemas.openxmlformats.org/officeDocument/2006/relationships/image" Target="../media/image970.png"/><Relationship Id="rId58" Type="http://schemas.openxmlformats.org/officeDocument/2006/relationships/customXml" Target="../ink/ink984.xml"/><Relationship Id="rId79" Type="http://schemas.openxmlformats.org/officeDocument/2006/relationships/image" Target="../media/image991.png"/><Relationship Id="rId102" Type="http://schemas.openxmlformats.org/officeDocument/2006/relationships/customXml" Target="../ink/ink1006.xml"/><Relationship Id="rId123" Type="http://schemas.openxmlformats.org/officeDocument/2006/relationships/image" Target="../media/image1013.png"/><Relationship Id="rId144" Type="http://schemas.openxmlformats.org/officeDocument/2006/relationships/customXml" Target="../ink/ink1027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80.png"/><Relationship Id="rId21" Type="http://schemas.openxmlformats.org/officeDocument/2006/relationships/image" Target="../media/image1033.png"/><Relationship Id="rId42" Type="http://schemas.openxmlformats.org/officeDocument/2006/relationships/customXml" Target="../ink/ink1046.xml"/><Relationship Id="rId63" Type="http://schemas.openxmlformats.org/officeDocument/2006/relationships/image" Target="../media/image1054.png"/><Relationship Id="rId84" Type="http://schemas.openxmlformats.org/officeDocument/2006/relationships/customXml" Target="../ink/ink1067.xml"/><Relationship Id="rId138" Type="http://schemas.openxmlformats.org/officeDocument/2006/relationships/customXml" Target="../ink/ink1094.xml"/><Relationship Id="rId159" Type="http://schemas.openxmlformats.org/officeDocument/2006/relationships/customXml" Target="../ink/ink1105.xml"/><Relationship Id="rId170" Type="http://schemas.openxmlformats.org/officeDocument/2006/relationships/image" Target="../media/image1106.png"/><Relationship Id="rId107" Type="http://schemas.openxmlformats.org/officeDocument/2006/relationships/image" Target="../media/image1075.png"/><Relationship Id="rId11" Type="http://schemas.openxmlformats.org/officeDocument/2006/relationships/image" Target="../media/image1028.png"/><Relationship Id="rId32" Type="http://schemas.openxmlformats.org/officeDocument/2006/relationships/customXml" Target="../ink/ink1041.xml"/><Relationship Id="rId53" Type="http://schemas.openxmlformats.org/officeDocument/2006/relationships/image" Target="../media/image1049.png"/><Relationship Id="rId74" Type="http://schemas.openxmlformats.org/officeDocument/2006/relationships/customXml" Target="../ink/ink1062.xml"/><Relationship Id="rId128" Type="http://schemas.openxmlformats.org/officeDocument/2006/relationships/customXml" Target="../ink/ink1089.xml"/><Relationship Id="rId149" Type="http://schemas.openxmlformats.org/officeDocument/2006/relationships/customXml" Target="../ink/ink1100.xml"/><Relationship Id="rId5" Type="http://schemas.openxmlformats.org/officeDocument/2006/relationships/image" Target="../media/image1025.png"/><Relationship Id="rId95" Type="http://schemas.openxmlformats.org/officeDocument/2006/relationships/image" Target="../media/image1069.png"/><Relationship Id="rId160" Type="http://schemas.openxmlformats.org/officeDocument/2006/relationships/image" Target="../media/image1101.png"/><Relationship Id="rId181" Type="http://schemas.openxmlformats.org/officeDocument/2006/relationships/customXml" Target="../ink/ink1116.xml"/><Relationship Id="rId22" Type="http://schemas.openxmlformats.org/officeDocument/2006/relationships/customXml" Target="../ink/ink1036.xml"/><Relationship Id="rId43" Type="http://schemas.openxmlformats.org/officeDocument/2006/relationships/image" Target="../media/image1044.png"/><Relationship Id="rId64" Type="http://schemas.openxmlformats.org/officeDocument/2006/relationships/customXml" Target="../ink/ink1057.xml"/><Relationship Id="rId118" Type="http://schemas.openxmlformats.org/officeDocument/2006/relationships/customXml" Target="../ink/ink1084.xml"/><Relationship Id="rId139" Type="http://schemas.openxmlformats.org/officeDocument/2006/relationships/image" Target="../media/image1091.png"/><Relationship Id="rId85" Type="http://schemas.openxmlformats.org/officeDocument/2006/relationships/image" Target="../media/image1065.png"/><Relationship Id="rId150" Type="http://schemas.openxmlformats.org/officeDocument/2006/relationships/image" Target="../media/image1096.png"/><Relationship Id="rId171" Type="http://schemas.openxmlformats.org/officeDocument/2006/relationships/customXml" Target="../ink/ink1111.xml"/><Relationship Id="rId12" Type="http://schemas.openxmlformats.org/officeDocument/2006/relationships/customXml" Target="../ink/ink1031.xml"/><Relationship Id="rId33" Type="http://schemas.openxmlformats.org/officeDocument/2006/relationships/image" Target="../media/image1039.png"/><Relationship Id="rId108" Type="http://schemas.openxmlformats.org/officeDocument/2006/relationships/customXml" Target="../ink/ink1079.xml"/><Relationship Id="rId129" Type="http://schemas.openxmlformats.org/officeDocument/2006/relationships/image" Target="../media/image1086.png"/><Relationship Id="rId54" Type="http://schemas.openxmlformats.org/officeDocument/2006/relationships/customXml" Target="../ink/ink1052.xml"/><Relationship Id="rId75" Type="http://schemas.openxmlformats.org/officeDocument/2006/relationships/image" Target="../media/image1060.png"/><Relationship Id="rId96" Type="http://schemas.openxmlformats.org/officeDocument/2006/relationships/customXml" Target="../ink/ink1073.xml"/><Relationship Id="rId140" Type="http://schemas.openxmlformats.org/officeDocument/2006/relationships/customXml" Target="../ink/ink1095.xml"/><Relationship Id="rId161" Type="http://schemas.openxmlformats.org/officeDocument/2006/relationships/customXml" Target="../ink/ink1106.xml"/><Relationship Id="rId182" Type="http://schemas.openxmlformats.org/officeDocument/2006/relationships/image" Target="../media/image1112.png"/><Relationship Id="rId6" Type="http://schemas.openxmlformats.org/officeDocument/2006/relationships/customXml" Target="../ink/ink1028.xml"/><Relationship Id="rId23" Type="http://schemas.openxmlformats.org/officeDocument/2006/relationships/image" Target="../media/image1034.png"/><Relationship Id="rId119" Type="http://schemas.openxmlformats.org/officeDocument/2006/relationships/image" Target="../media/image1081.png"/><Relationship Id="rId44" Type="http://schemas.openxmlformats.org/officeDocument/2006/relationships/customXml" Target="../ink/ink1047.xml"/><Relationship Id="rId65" Type="http://schemas.openxmlformats.org/officeDocument/2006/relationships/image" Target="../media/image1055.png"/><Relationship Id="rId86" Type="http://schemas.openxmlformats.org/officeDocument/2006/relationships/customXml" Target="../ink/ink1068.xml"/><Relationship Id="rId130" Type="http://schemas.openxmlformats.org/officeDocument/2006/relationships/customXml" Target="../ink/ink1090.xml"/><Relationship Id="rId151" Type="http://schemas.openxmlformats.org/officeDocument/2006/relationships/customXml" Target="../ink/ink1101.xml"/><Relationship Id="rId172" Type="http://schemas.openxmlformats.org/officeDocument/2006/relationships/image" Target="../media/image1107.png"/><Relationship Id="rId13" Type="http://schemas.openxmlformats.org/officeDocument/2006/relationships/image" Target="../media/image1029.png"/><Relationship Id="rId18" Type="http://schemas.openxmlformats.org/officeDocument/2006/relationships/customXml" Target="../ink/ink1034.xml"/><Relationship Id="rId39" Type="http://schemas.openxmlformats.org/officeDocument/2006/relationships/image" Target="../media/image1042.png"/><Relationship Id="rId109" Type="http://schemas.openxmlformats.org/officeDocument/2006/relationships/image" Target="../media/image1076.png"/><Relationship Id="rId34" Type="http://schemas.openxmlformats.org/officeDocument/2006/relationships/customXml" Target="../ink/ink1042.xml"/><Relationship Id="rId50" Type="http://schemas.openxmlformats.org/officeDocument/2006/relationships/customXml" Target="../ink/ink1050.xml"/><Relationship Id="rId55" Type="http://schemas.openxmlformats.org/officeDocument/2006/relationships/image" Target="../media/image1050.png"/><Relationship Id="rId76" Type="http://schemas.openxmlformats.org/officeDocument/2006/relationships/customXml" Target="../ink/ink1063.xml"/><Relationship Id="rId97" Type="http://schemas.openxmlformats.org/officeDocument/2006/relationships/image" Target="../media/image1070.png"/><Relationship Id="rId104" Type="http://schemas.openxmlformats.org/officeDocument/2006/relationships/customXml" Target="../ink/ink1077.xml"/><Relationship Id="rId120" Type="http://schemas.openxmlformats.org/officeDocument/2006/relationships/customXml" Target="../ink/ink1085.xml"/><Relationship Id="rId125" Type="http://schemas.openxmlformats.org/officeDocument/2006/relationships/image" Target="../media/image1084.png"/><Relationship Id="rId141" Type="http://schemas.openxmlformats.org/officeDocument/2006/relationships/image" Target="../media/image1092.png"/><Relationship Id="rId146" Type="http://schemas.openxmlformats.org/officeDocument/2006/relationships/customXml" Target="../ink/ink1098.xml"/><Relationship Id="rId167" Type="http://schemas.openxmlformats.org/officeDocument/2006/relationships/customXml" Target="../ink/ink1109.xml"/><Relationship Id="rId7" Type="http://schemas.openxmlformats.org/officeDocument/2006/relationships/image" Target="../media/image1026.png"/><Relationship Id="rId71" Type="http://schemas.openxmlformats.org/officeDocument/2006/relationships/image" Target="../media/image1058.png"/><Relationship Id="rId92" Type="http://schemas.openxmlformats.org/officeDocument/2006/relationships/customXml" Target="../ink/ink1071.xml"/><Relationship Id="rId162" Type="http://schemas.openxmlformats.org/officeDocument/2006/relationships/image" Target="../media/image1102.png"/><Relationship Id="rId183" Type="http://schemas.openxmlformats.org/officeDocument/2006/relationships/customXml" Target="../ink/ink1117.xml"/><Relationship Id="rId2" Type="http://schemas.openxmlformats.org/officeDocument/2006/relationships/image" Target="../media/image39.jpeg"/><Relationship Id="rId29" Type="http://schemas.openxmlformats.org/officeDocument/2006/relationships/image" Target="../media/image1037.png"/><Relationship Id="rId24" Type="http://schemas.openxmlformats.org/officeDocument/2006/relationships/customXml" Target="../ink/ink1037.xml"/><Relationship Id="rId40" Type="http://schemas.openxmlformats.org/officeDocument/2006/relationships/customXml" Target="../ink/ink1045.xml"/><Relationship Id="rId45" Type="http://schemas.openxmlformats.org/officeDocument/2006/relationships/image" Target="../media/image1045.png"/><Relationship Id="rId66" Type="http://schemas.openxmlformats.org/officeDocument/2006/relationships/customXml" Target="../ink/ink1058.xml"/><Relationship Id="rId87" Type="http://schemas.openxmlformats.org/officeDocument/2006/relationships/image" Target="../media/image863.png"/><Relationship Id="rId110" Type="http://schemas.openxmlformats.org/officeDocument/2006/relationships/customXml" Target="../ink/ink1080.xml"/><Relationship Id="rId115" Type="http://schemas.openxmlformats.org/officeDocument/2006/relationships/image" Target="../media/image1079.png"/><Relationship Id="rId131" Type="http://schemas.openxmlformats.org/officeDocument/2006/relationships/image" Target="../media/image1087.png"/><Relationship Id="rId136" Type="http://schemas.openxmlformats.org/officeDocument/2006/relationships/customXml" Target="../ink/ink1093.xml"/><Relationship Id="rId157" Type="http://schemas.openxmlformats.org/officeDocument/2006/relationships/customXml" Target="../ink/ink1104.xml"/><Relationship Id="rId178" Type="http://schemas.openxmlformats.org/officeDocument/2006/relationships/image" Target="../media/image1110.png"/><Relationship Id="rId61" Type="http://schemas.openxmlformats.org/officeDocument/2006/relationships/image" Target="../media/image1053.png"/><Relationship Id="rId82" Type="http://schemas.openxmlformats.org/officeDocument/2006/relationships/customXml" Target="../ink/ink1066.xml"/><Relationship Id="rId152" Type="http://schemas.openxmlformats.org/officeDocument/2006/relationships/image" Target="../media/image1097.png"/><Relationship Id="rId173" Type="http://schemas.openxmlformats.org/officeDocument/2006/relationships/customXml" Target="../ink/ink1112.xml"/><Relationship Id="rId19" Type="http://schemas.openxmlformats.org/officeDocument/2006/relationships/image" Target="../media/image1032.png"/><Relationship Id="rId14" Type="http://schemas.openxmlformats.org/officeDocument/2006/relationships/customXml" Target="../ink/ink1032.xml"/><Relationship Id="rId30" Type="http://schemas.openxmlformats.org/officeDocument/2006/relationships/customXml" Target="../ink/ink1040.xml"/><Relationship Id="rId35" Type="http://schemas.openxmlformats.org/officeDocument/2006/relationships/image" Target="../media/image1040.png"/><Relationship Id="rId56" Type="http://schemas.openxmlformats.org/officeDocument/2006/relationships/customXml" Target="../ink/ink1053.xml"/><Relationship Id="rId77" Type="http://schemas.openxmlformats.org/officeDocument/2006/relationships/image" Target="../media/image1061.png"/><Relationship Id="rId100" Type="http://schemas.openxmlformats.org/officeDocument/2006/relationships/customXml" Target="../ink/ink1075.xml"/><Relationship Id="rId105" Type="http://schemas.openxmlformats.org/officeDocument/2006/relationships/image" Target="../media/image1074.png"/><Relationship Id="rId126" Type="http://schemas.openxmlformats.org/officeDocument/2006/relationships/customXml" Target="../ink/ink1088.xml"/><Relationship Id="rId147" Type="http://schemas.openxmlformats.org/officeDocument/2006/relationships/image" Target="../media/image1095.png"/><Relationship Id="rId168" Type="http://schemas.openxmlformats.org/officeDocument/2006/relationships/image" Target="../media/image1105.png"/><Relationship Id="rId8" Type="http://schemas.openxmlformats.org/officeDocument/2006/relationships/customXml" Target="../ink/ink1029.xml"/><Relationship Id="rId51" Type="http://schemas.openxmlformats.org/officeDocument/2006/relationships/image" Target="../media/image1048.png"/><Relationship Id="rId72" Type="http://schemas.openxmlformats.org/officeDocument/2006/relationships/customXml" Target="../ink/ink1061.xml"/><Relationship Id="rId93" Type="http://schemas.openxmlformats.org/officeDocument/2006/relationships/image" Target="../media/image1068.png"/><Relationship Id="rId98" Type="http://schemas.openxmlformats.org/officeDocument/2006/relationships/customXml" Target="../ink/ink1074.xml"/><Relationship Id="rId121" Type="http://schemas.openxmlformats.org/officeDocument/2006/relationships/image" Target="../media/image1082.png"/><Relationship Id="rId142" Type="http://schemas.openxmlformats.org/officeDocument/2006/relationships/customXml" Target="../ink/ink1096.xml"/><Relationship Id="rId163" Type="http://schemas.openxmlformats.org/officeDocument/2006/relationships/customXml" Target="../ink/ink1107.xml"/><Relationship Id="rId184" Type="http://schemas.openxmlformats.org/officeDocument/2006/relationships/image" Target="../media/image1113.png"/><Relationship Id="rId3" Type="http://schemas.openxmlformats.org/officeDocument/2006/relationships/image" Target="../media/image2.png"/><Relationship Id="rId25" Type="http://schemas.openxmlformats.org/officeDocument/2006/relationships/image" Target="../media/image1035.png"/><Relationship Id="rId46" Type="http://schemas.openxmlformats.org/officeDocument/2006/relationships/customXml" Target="../ink/ink1048.xml"/><Relationship Id="rId67" Type="http://schemas.openxmlformats.org/officeDocument/2006/relationships/image" Target="../media/image1056.png"/><Relationship Id="rId116" Type="http://schemas.openxmlformats.org/officeDocument/2006/relationships/customXml" Target="../ink/ink1083.xml"/><Relationship Id="rId137" Type="http://schemas.openxmlformats.org/officeDocument/2006/relationships/image" Target="../media/image1090.png"/><Relationship Id="rId158" Type="http://schemas.openxmlformats.org/officeDocument/2006/relationships/image" Target="../media/image1100.png"/><Relationship Id="rId20" Type="http://schemas.openxmlformats.org/officeDocument/2006/relationships/customXml" Target="../ink/ink1035.xml"/><Relationship Id="rId41" Type="http://schemas.openxmlformats.org/officeDocument/2006/relationships/image" Target="../media/image1043.png"/><Relationship Id="rId62" Type="http://schemas.openxmlformats.org/officeDocument/2006/relationships/customXml" Target="../ink/ink1056.xml"/><Relationship Id="rId83" Type="http://schemas.openxmlformats.org/officeDocument/2006/relationships/image" Target="../media/image1064.png"/><Relationship Id="rId88" Type="http://schemas.openxmlformats.org/officeDocument/2006/relationships/customXml" Target="../ink/ink1069.xml"/><Relationship Id="rId111" Type="http://schemas.openxmlformats.org/officeDocument/2006/relationships/image" Target="../media/image1077.png"/><Relationship Id="rId132" Type="http://schemas.openxmlformats.org/officeDocument/2006/relationships/customXml" Target="../ink/ink1091.xml"/><Relationship Id="rId153" Type="http://schemas.openxmlformats.org/officeDocument/2006/relationships/customXml" Target="../ink/ink1102.xml"/><Relationship Id="rId174" Type="http://schemas.openxmlformats.org/officeDocument/2006/relationships/image" Target="../media/image1108.png"/><Relationship Id="rId179" Type="http://schemas.openxmlformats.org/officeDocument/2006/relationships/customXml" Target="../ink/ink1115.xml"/><Relationship Id="rId15" Type="http://schemas.openxmlformats.org/officeDocument/2006/relationships/image" Target="../media/image1030.png"/><Relationship Id="rId36" Type="http://schemas.openxmlformats.org/officeDocument/2006/relationships/customXml" Target="../ink/ink1043.xml"/><Relationship Id="rId57" Type="http://schemas.openxmlformats.org/officeDocument/2006/relationships/image" Target="../media/image1051.png"/><Relationship Id="rId106" Type="http://schemas.openxmlformats.org/officeDocument/2006/relationships/customXml" Target="../ink/ink1078.xml"/><Relationship Id="rId127" Type="http://schemas.openxmlformats.org/officeDocument/2006/relationships/image" Target="../media/image1085.png"/><Relationship Id="rId10" Type="http://schemas.openxmlformats.org/officeDocument/2006/relationships/customXml" Target="../ink/ink1030.xml"/><Relationship Id="rId31" Type="http://schemas.openxmlformats.org/officeDocument/2006/relationships/image" Target="../media/image1038.png"/><Relationship Id="rId52" Type="http://schemas.openxmlformats.org/officeDocument/2006/relationships/customXml" Target="../ink/ink1051.xml"/><Relationship Id="rId73" Type="http://schemas.openxmlformats.org/officeDocument/2006/relationships/image" Target="../media/image1059.png"/><Relationship Id="rId78" Type="http://schemas.openxmlformats.org/officeDocument/2006/relationships/customXml" Target="../ink/ink1064.xml"/><Relationship Id="rId94" Type="http://schemas.openxmlformats.org/officeDocument/2006/relationships/customXml" Target="../ink/ink1072.xml"/><Relationship Id="rId99" Type="http://schemas.openxmlformats.org/officeDocument/2006/relationships/image" Target="../media/image1071.png"/><Relationship Id="rId101" Type="http://schemas.openxmlformats.org/officeDocument/2006/relationships/image" Target="../media/image1072.png"/><Relationship Id="rId122" Type="http://schemas.openxmlformats.org/officeDocument/2006/relationships/customXml" Target="../ink/ink1086.xml"/><Relationship Id="rId143" Type="http://schemas.openxmlformats.org/officeDocument/2006/relationships/image" Target="../media/image1093.png"/><Relationship Id="rId148" Type="http://schemas.openxmlformats.org/officeDocument/2006/relationships/customXml" Target="../ink/ink1099.xml"/><Relationship Id="rId164" Type="http://schemas.openxmlformats.org/officeDocument/2006/relationships/image" Target="../media/image1103.png"/><Relationship Id="rId169" Type="http://schemas.openxmlformats.org/officeDocument/2006/relationships/customXml" Target="../ink/ink1110.xml"/><Relationship Id="rId185" Type="http://schemas.openxmlformats.org/officeDocument/2006/relationships/customXml" Target="../ink/ink1118.xml"/><Relationship Id="rId4" Type="http://schemas.openxmlformats.org/officeDocument/2006/relationships/image" Target="../media/image40.png"/><Relationship Id="rId9" Type="http://schemas.openxmlformats.org/officeDocument/2006/relationships/image" Target="../media/image1027.png"/><Relationship Id="rId180" Type="http://schemas.openxmlformats.org/officeDocument/2006/relationships/image" Target="../media/image1111.png"/><Relationship Id="rId26" Type="http://schemas.openxmlformats.org/officeDocument/2006/relationships/customXml" Target="../ink/ink1038.xml"/><Relationship Id="rId47" Type="http://schemas.openxmlformats.org/officeDocument/2006/relationships/image" Target="../media/image1046.png"/><Relationship Id="rId68" Type="http://schemas.openxmlformats.org/officeDocument/2006/relationships/customXml" Target="../ink/ink1059.xml"/><Relationship Id="rId89" Type="http://schemas.openxmlformats.org/officeDocument/2006/relationships/image" Target="../media/image1066.png"/><Relationship Id="rId112" Type="http://schemas.openxmlformats.org/officeDocument/2006/relationships/customXml" Target="../ink/ink1081.xml"/><Relationship Id="rId133" Type="http://schemas.openxmlformats.org/officeDocument/2006/relationships/image" Target="../media/image1088.png"/><Relationship Id="rId154" Type="http://schemas.openxmlformats.org/officeDocument/2006/relationships/image" Target="../media/image1098.png"/><Relationship Id="rId175" Type="http://schemas.openxmlformats.org/officeDocument/2006/relationships/customXml" Target="../ink/ink1113.xml"/><Relationship Id="rId16" Type="http://schemas.openxmlformats.org/officeDocument/2006/relationships/customXml" Target="../ink/ink1033.xml"/><Relationship Id="rId37" Type="http://schemas.openxmlformats.org/officeDocument/2006/relationships/image" Target="../media/image1041.png"/><Relationship Id="rId58" Type="http://schemas.openxmlformats.org/officeDocument/2006/relationships/customXml" Target="../ink/ink1054.xml"/><Relationship Id="rId79" Type="http://schemas.openxmlformats.org/officeDocument/2006/relationships/image" Target="../media/image1062.png"/><Relationship Id="rId102" Type="http://schemas.openxmlformats.org/officeDocument/2006/relationships/customXml" Target="../ink/ink1076.xml"/><Relationship Id="rId123" Type="http://schemas.openxmlformats.org/officeDocument/2006/relationships/image" Target="../media/image1083.png"/><Relationship Id="rId144" Type="http://schemas.openxmlformats.org/officeDocument/2006/relationships/customXml" Target="../ink/ink1097.xml"/><Relationship Id="rId90" Type="http://schemas.openxmlformats.org/officeDocument/2006/relationships/customXml" Target="../ink/ink1070.xml"/><Relationship Id="rId165" Type="http://schemas.openxmlformats.org/officeDocument/2006/relationships/customXml" Target="../ink/ink1108.xml"/><Relationship Id="rId186" Type="http://schemas.openxmlformats.org/officeDocument/2006/relationships/image" Target="../media/image1114.png"/><Relationship Id="rId27" Type="http://schemas.openxmlformats.org/officeDocument/2006/relationships/image" Target="../media/image1036.png"/><Relationship Id="rId48" Type="http://schemas.openxmlformats.org/officeDocument/2006/relationships/customXml" Target="../ink/ink1049.xml"/><Relationship Id="rId69" Type="http://schemas.openxmlformats.org/officeDocument/2006/relationships/image" Target="../media/image1057.png"/><Relationship Id="rId113" Type="http://schemas.openxmlformats.org/officeDocument/2006/relationships/image" Target="../media/image1078.png"/><Relationship Id="rId134" Type="http://schemas.openxmlformats.org/officeDocument/2006/relationships/customXml" Target="../ink/ink1092.xml"/><Relationship Id="rId80" Type="http://schemas.openxmlformats.org/officeDocument/2006/relationships/customXml" Target="../ink/ink1065.xml"/><Relationship Id="rId155" Type="http://schemas.openxmlformats.org/officeDocument/2006/relationships/customXml" Target="../ink/ink1103.xml"/><Relationship Id="rId176" Type="http://schemas.openxmlformats.org/officeDocument/2006/relationships/image" Target="../media/image1109.png"/><Relationship Id="rId17" Type="http://schemas.openxmlformats.org/officeDocument/2006/relationships/image" Target="../media/image1031.png"/><Relationship Id="rId38" Type="http://schemas.openxmlformats.org/officeDocument/2006/relationships/customXml" Target="../ink/ink1044.xml"/><Relationship Id="rId59" Type="http://schemas.openxmlformats.org/officeDocument/2006/relationships/image" Target="../media/image1052.png"/><Relationship Id="rId103" Type="http://schemas.openxmlformats.org/officeDocument/2006/relationships/image" Target="../media/image1073.png"/><Relationship Id="rId124" Type="http://schemas.openxmlformats.org/officeDocument/2006/relationships/customXml" Target="../ink/ink1087.xml"/><Relationship Id="rId70" Type="http://schemas.openxmlformats.org/officeDocument/2006/relationships/customXml" Target="../ink/ink1060.xml"/><Relationship Id="rId91" Type="http://schemas.openxmlformats.org/officeDocument/2006/relationships/image" Target="../media/image1067.png"/><Relationship Id="rId145" Type="http://schemas.openxmlformats.org/officeDocument/2006/relationships/image" Target="../media/image1094.png"/><Relationship Id="rId166" Type="http://schemas.openxmlformats.org/officeDocument/2006/relationships/image" Target="../media/image1104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039.xml"/><Relationship Id="rId49" Type="http://schemas.openxmlformats.org/officeDocument/2006/relationships/image" Target="../media/image1047.png"/><Relationship Id="rId114" Type="http://schemas.openxmlformats.org/officeDocument/2006/relationships/customXml" Target="../ink/ink1082.xml"/><Relationship Id="rId60" Type="http://schemas.openxmlformats.org/officeDocument/2006/relationships/customXml" Target="../ink/ink1055.xml"/><Relationship Id="rId81" Type="http://schemas.openxmlformats.org/officeDocument/2006/relationships/image" Target="../media/image1063.png"/><Relationship Id="rId135" Type="http://schemas.openxmlformats.org/officeDocument/2006/relationships/image" Target="../media/image1089.png"/><Relationship Id="rId156" Type="http://schemas.openxmlformats.org/officeDocument/2006/relationships/image" Target="../media/image1099.png"/><Relationship Id="rId177" Type="http://schemas.openxmlformats.org/officeDocument/2006/relationships/customXml" Target="../ink/ink1114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71.png"/><Relationship Id="rId21" Type="http://schemas.openxmlformats.org/officeDocument/2006/relationships/image" Target="../media/image1124.png"/><Relationship Id="rId42" Type="http://schemas.openxmlformats.org/officeDocument/2006/relationships/customXml" Target="../ink/ink1136.xml"/><Relationship Id="rId63" Type="http://schemas.openxmlformats.org/officeDocument/2006/relationships/image" Target="../media/image1145.png"/><Relationship Id="rId84" Type="http://schemas.openxmlformats.org/officeDocument/2006/relationships/customXml" Target="../ink/ink1157.xml"/><Relationship Id="rId138" Type="http://schemas.openxmlformats.org/officeDocument/2006/relationships/customXml" Target="../ink/ink1184.xml"/><Relationship Id="rId16" Type="http://schemas.openxmlformats.org/officeDocument/2006/relationships/customXml" Target="../ink/ink1123.xml"/><Relationship Id="rId107" Type="http://schemas.openxmlformats.org/officeDocument/2006/relationships/image" Target="../media/image1167.png"/><Relationship Id="rId11" Type="http://schemas.openxmlformats.org/officeDocument/2006/relationships/image" Target="../media/image1119.png"/><Relationship Id="rId32" Type="http://schemas.openxmlformats.org/officeDocument/2006/relationships/customXml" Target="../ink/ink1131.xml"/><Relationship Id="rId37" Type="http://schemas.openxmlformats.org/officeDocument/2006/relationships/image" Target="../media/image1132.png"/><Relationship Id="rId53" Type="http://schemas.openxmlformats.org/officeDocument/2006/relationships/image" Target="../media/image1140.png"/><Relationship Id="rId58" Type="http://schemas.openxmlformats.org/officeDocument/2006/relationships/customXml" Target="../ink/ink1144.xml"/><Relationship Id="rId74" Type="http://schemas.openxmlformats.org/officeDocument/2006/relationships/customXml" Target="../ink/ink1152.xml"/><Relationship Id="rId79" Type="http://schemas.openxmlformats.org/officeDocument/2006/relationships/image" Target="../media/image1153.png"/><Relationship Id="rId102" Type="http://schemas.openxmlformats.org/officeDocument/2006/relationships/customXml" Target="../ink/ink1166.xml"/><Relationship Id="rId123" Type="http://schemas.openxmlformats.org/officeDocument/2006/relationships/image" Target="../media/image1174.png"/><Relationship Id="rId128" Type="http://schemas.openxmlformats.org/officeDocument/2006/relationships/customXml" Target="../ink/ink1179.xml"/><Relationship Id="rId5" Type="http://schemas.openxmlformats.org/officeDocument/2006/relationships/image" Target="../media/image1115.png"/><Relationship Id="rId90" Type="http://schemas.openxmlformats.org/officeDocument/2006/relationships/customXml" Target="../ink/ink1160.xml"/><Relationship Id="rId95" Type="http://schemas.openxmlformats.org/officeDocument/2006/relationships/image" Target="../media/image1161.png"/><Relationship Id="rId22" Type="http://schemas.openxmlformats.org/officeDocument/2006/relationships/customXml" Target="../ink/ink1126.xml"/><Relationship Id="rId27" Type="http://schemas.openxmlformats.org/officeDocument/2006/relationships/image" Target="../media/image1127.png"/><Relationship Id="rId43" Type="http://schemas.openxmlformats.org/officeDocument/2006/relationships/image" Target="../media/image1135.png"/><Relationship Id="rId48" Type="http://schemas.openxmlformats.org/officeDocument/2006/relationships/customXml" Target="../ink/ink1139.xml"/><Relationship Id="rId64" Type="http://schemas.openxmlformats.org/officeDocument/2006/relationships/customXml" Target="../ink/ink1147.xml"/><Relationship Id="rId69" Type="http://schemas.openxmlformats.org/officeDocument/2006/relationships/image" Target="../media/image1148.png"/><Relationship Id="rId113" Type="http://schemas.openxmlformats.org/officeDocument/2006/relationships/image" Target="../media/image705.png"/><Relationship Id="rId118" Type="http://schemas.openxmlformats.org/officeDocument/2006/relationships/customXml" Target="../ink/ink1174.xml"/><Relationship Id="rId134" Type="http://schemas.openxmlformats.org/officeDocument/2006/relationships/customXml" Target="../ink/ink1182.xml"/><Relationship Id="rId139" Type="http://schemas.openxmlformats.org/officeDocument/2006/relationships/image" Target="../media/image1182.png"/><Relationship Id="rId80" Type="http://schemas.openxmlformats.org/officeDocument/2006/relationships/customXml" Target="../ink/ink1155.xml"/><Relationship Id="rId85" Type="http://schemas.openxmlformats.org/officeDocument/2006/relationships/image" Target="../media/image1156.png"/><Relationship Id="rId12" Type="http://schemas.openxmlformats.org/officeDocument/2006/relationships/customXml" Target="../ink/ink1121.xml"/><Relationship Id="rId17" Type="http://schemas.openxmlformats.org/officeDocument/2006/relationships/image" Target="../media/image1122.png"/><Relationship Id="rId33" Type="http://schemas.openxmlformats.org/officeDocument/2006/relationships/image" Target="../media/image1130.png"/><Relationship Id="rId38" Type="http://schemas.openxmlformats.org/officeDocument/2006/relationships/customXml" Target="../ink/ink1134.xml"/><Relationship Id="rId59" Type="http://schemas.openxmlformats.org/officeDocument/2006/relationships/image" Target="../media/image1143.png"/><Relationship Id="rId103" Type="http://schemas.openxmlformats.org/officeDocument/2006/relationships/image" Target="../media/image1165.png"/><Relationship Id="rId108" Type="http://schemas.openxmlformats.org/officeDocument/2006/relationships/customXml" Target="../ink/ink1169.xml"/><Relationship Id="rId124" Type="http://schemas.openxmlformats.org/officeDocument/2006/relationships/customXml" Target="../ink/ink1177.xml"/><Relationship Id="rId129" Type="http://schemas.openxmlformats.org/officeDocument/2006/relationships/image" Target="../media/image1177.png"/><Relationship Id="rId54" Type="http://schemas.openxmlformats.org/officeDocument/2006/relationships/customXml" Target="../ink/ink1142.xml"/><Relationship Id="rId70" Type="http://schemas.openxmlformats.org/officeDocument/2006/relationships/customXml" Target="../ink/ink1150.xml"/><Relationship Id="rId75" Type="http://schemas.openxmlformats.org/officeDocument/2006/relationships/image" Target="../media/image1151.png"/><Relationship Id="rId91" Type="http://schemas.openxmlformats.org/officeDocument/2006/relationships/image" Target="../media/image1159.png"/><Relationship Id="rId96" Type="http://schemas.openxmlformats.org/officeDocument/2006/relationships/customXml" Target="../ink/ink11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6.png"/><Relationship Id="rId23" Type="http://schemas.openxmlformats.org/officeDocument/2006/relationships/image" Target="../media/image1125.png"/><Relationship Id="rId28" Type="http://schemas.openxmlformats.org/officeDocument/2006/relationships/customXml" Target="../ink/ink1129.xml"/><Relationship Id="rId49" Type="http://schemas.openxmlformats.org/officeDocument/2006/relationships/image" Target="../media/image1138.png"/><Relationship Id="rId114" Type="http://schemas.openxmlformats.org/officeDocument/2006/relationships/customXml" Target="../ink/ink1172.xml"/><Relationship Id="rId119" Type="http://schemas.openxmlformats.org/officeDocument/2006/relationships/image" Target="../media/image1172.png"/><Relationship Id="rId44" Type="http://schemas.openxmlformats.org/officeDocument/2006/relationships/customXml" Target="../ink/ink1137.xml"/><Relationship Id="rId60" Type="http://schemas.openxmlformats.org/officeDocument/2006/relationships/customXml" Target="../ink/ink1145.xml"/><Relationship Id="rId65" Type="http://schemas.openxmlformats.org/officeDocument/2006/relationships/image" Target="../media/image1146.png"/><Relationship Id="rId81" Type="http://schemas.openxmlformats.org/officeDocument/2006/relationships/image" Target="../media/image1154.png"/><Relationship Id="rId86" Type="http://schemas.openxmlformats.org/officeDocument/2006/relationships/customXml" Target="../ink/ink1158.xml"/><Relationship Id="rId130" Type="http://schemas.openxmlformats.org/officeDocument/2006/relationships/customXml" Target="../ink/ink1180.xml"/><Relationship Id="rId135" Type="http://schemas.openxmlformats.org/officeDocument/2006/relationships/image" Target="../media/image1180.png"/><Relationship Id="rId13" Type="http://schemas.openxmlformats.org/officeDocument/2006/relationships/image" Target="../media/image1120.png"/><Relationship Id="rId18" Type="http://schemas.openxmlformats.org/officeDocument/2006/relationships/customXml" Target="../ink/ink1124.xml"/><Relationship Id="rId39" Type="http://schemas.openxmlformats.org/officeDocument/2006/relationships/image" Target="../media/image1133.png"/><Relationship Id="rId109" Type="http://schemas.openxmlformats.org/officeDocument/2006/relationships/image" Target="../media/image1168.png"/><Relationship Id="rId34" Type="http://schemas.openxmlformats.org/officeDocument/2006/relationships/customXml" Target="../ink/ink1132.xml"/><Relationship Id="rId50" Type="http://schemas.openxmlformats.org/officeDocument/2006/relationships/customXml" Target="../ink/ink1140.xml"/><Relationship Id="rId55" Type="http://schemas.openxmlformats.org/officeDocument/2006/relationships/image" Target="../media/image1141.png"/><Relationship Id="rId76" Type="http://schemas.openxmlformats.org/officeDocument/2006/relationships/customXml" Target="../ink/ink1153.xml"/><Relationship Id="rId97" Type="http://schemas.openxmlformats.org/officeDocument/2006/relationships/image" Target="../media/image1162.png"/><Relationship Id="rId104" Type="http://schemas.openxmlformats.org/officeDocument/2006/relationships/customXml" Target="../ink/ink1167.xml"/><Relationship Id="rId120" Type="http://schemas.openxmlformats.org/officeDocument/2006/relationships/customXml" Target="../ink/ink1175.xml"/><Relationship Id="rId125" Type="http://schemas.openxmlformats.org/officeDocument/2006/relationships/image" Target="../media/image1175.png"/><Relationship Id="rId7" Type="http://schemas.openxmlformats.org/officeDocument/2006/relationships/image" Target="../media/image1117.png"/><Relationship Id="rId71" Type="http://schemas.openxmlformats.org/officeDocument/2006/relationships/image" Target="../media/image1149.png"/><Relationship Id="rId92" Type="http://schemas.openxmlformats.org/officeDocument/2006/relationships/customXml" Target="../ink/ink1161.xml"/><Relationship Id="rId2" Type="http://schemas.openxmlformats.org/officeDocument/2006/relationships/image" Target="../media/image39.jpeg"/><Relationship Id="rId29" Type="http://schemas.openxmlformats.org/officeDocument/2006/relationships/image" Target="../media/image1128.png"/><Relationship Id="rId24" Type="http://schemas.openxmlformats.org/officeDocument/2006/relationships/customXml" Target="../ink/ink1127.xml"/><Relationship Id="rId40" Type="http://schemas.openxmlformats.org/officeDocument/2006/relationships/customXml" Target="../ink/ink1135.xml"/><Relationship Id="rId45" Type="http://schemas.openxmlformats.org/officeDocument/2006/relationships/image" Target="../media/image1136.png"/><Relationship Id="rId66" Type="http://schemas.openxmlformats.org/officeDocument/2006/relationships/customXml" Target="../ink/ink1148.xml"/><Relationship Id="rId87" Type="http://schemas.openxmlformats.org/officeDocument/2006/relationships/image" Target="../media/image1157.png"/><Relationship Id="rId110" Type="http://schemas.openxmlformats.org/officeDocument/2006/relationships/customXml" Target="../ink/ink1170.xml"/><Relationship Id="rId115" Type="http://schemas.openxmlformats.org/officeDocument/2006/relationships/image" Target="../media/image1170.png"/><Relationship Id="rId131" Type="http://schemas.openxmlformats.org/officeDocument/2006/relationships/image" Target="../media/image1178.png"/><Relationship Id="rId136" Type="http://schemas.openxmlformats.org/officeDocument/2006/relationships/customXml" Target="../ink/ink1183.xml"/><Relationship Id="rId61" Type="http://schemas.openxmlformats.org/officeDocument/2006/relationships/image" Target="../media/image1144.png"/><Relationship Id="rId82" Type="http://schemas.openxmlformats.org/officeDocument/2006/relationships/customXml" Target="../ink/ink1156.xml"/><Relationship Id="rId19" Type="http://schemas.openxmlformats.org/officeDocument/2006/relationships/image" Target="../media/image1123.png"/><Relationship Id="rId14" Type="http://schemas.openxmlformats.org/officeDocument/2006/relationships/customXml" Target="../ink/ink1122.xml"/><Relationship Id="rId30" Type="http://schemas.openxmlformats.org/officeDocument/2006/relationships/customXml" Target="../ink/ink1130.xml"/><Relationship Id="rId35" Type="http://schemas.openxmlformats.org/officeDocument/2006/relationships/image" Target="../media/image1131.png"/><Relationship Id="rId56" Type="http://schemas.openxmlformats.org/officeDocument/2006/relationships/customXml" Target="../ink/ink1143.xml"/><Relationship Id="rId77" Type="http://schemas.openxmlformats.org/officeDocument/2006/relationships/image" Target="../media/image1152.png"/><Relationship Id="rId100" Type="http://schemas.openxmlformats.org/officeDocument/2006/relationships/customXml" Target="../ink/ink1165.xml"/><Relationship Id="rId105" Type="http://schemas.openxmlformats.org/officeDocument/2006/relationships/image" Target="../media/image1166.png"/><Relationship Id="rId126" Type="http://schemas.openxmlformats.org/officeDocument/2006/relationships/customXml" Target="../ink/ink1178.xml"/><Relationship Id="rId8" Type="http://schemas.openxmlformats.org/officeDocument/2006/relationships/customXml" Target="../ink/ink1119.xml"/><Relationship Id="rId51" Type="http://schemas.openxmlformats.org/officeDocument/2006/relationships/image" Target="../media/image1139.png"/><Relationship Id="rId72" Type="http://schemas.openxmlformats.org/officeDocument/2006/relationships/customXml" Target="../ink/ink1151.xml"/><Relationship Id="rId93" Type="http://schemas.openxmlformats.org/officeDocument/2006/relationships/image" Target="../media/image1160.png"/><Relationship Id="rId98" Type="http://schemas.openxmlformats.org/officeDocument/2006/relationships/customXml" Target="../ink/ink1164.xml"/><Relationship Id="rId121" Type="http://schemas.openxmlformats.org/officeDocument/2006/relationships/image" Target="../media/image1173.png"/><Relationship Id="rId3" Type="http://schemas.openxmlformats.org/officeDocument/2006/relationships/image" Target="../media/image2.png"/><Relationship Id="rId25" Type="http://schemas.openxmlformats.org/officeDocument/2006/relationships/image" Target="../media/image1126.png"/><Relationship Id="rId46" Type="http://schemas.openxmlformats.org/officeDocument/2006/relationships/customXml" Target="../ink/ink1138.xml"/><Relationship Id="rId67" Type="http://schemas.openxmlformats.org/officeDocument/2006/relationships/image" Target="../media/image1147.png"/><Relationship Id="rId116" Type="http://schemas.openxmlformats.org/officeDocument/2006/relationships/customXml" Target="../ink/ink1173.xml"/><Relationship Id="rId137" Type="http://schemas.openxmlformats.org/officeDocument/2006/relationships/image" Target="../media/image1181.png"/><Relationship Id="rId20" Type="http://schemas.openxmlformats.org/officeDocument/2006/relationships/customXml" Target="../ink/ink1125.xml"/><Relationship Id="rId41" Type="http://schemas.openxmlformats.org/officeDocument/2006/relationships/image" Target="../media/image1134.png"/><Relationship Id="rId62" Type="http://schemas.openxmlformats.org/officeDocument/2006/relationships/customXml" Target="../ink/ink1146.xml"/><Relationship Id="rId83" Type="http://schemas.openxmlformats.org/officeDocument/2006/relationships/image" Target="../media/image1155.png"/><Relationship Id="rId88" Type="http://schemas.openxmlformats.org/officeDocument/2006/relationships/customXml" Target="../ink/ink1159.xml"/><Relationship Id="rId111" Type="http://schemas.openxmlformats.org/officeDocument/2006/relationships/image" Target="../media/image1169.png"/><Relationship Id="rId132" Type="http://schemas.openxmlformats.org/officeDocument/2006/relationships/customXml" Target="../ink/ink1181.xml"/><Relationship Id="rId15" Type="http://schemas.openxmlformats.org/officeDocument/2006/relationships/image" Target="../media/image1121.png"/><Relationship Id="rId36" Type="http://schemas.openxmlformats.org/officeDocument/2006/relationships/customXml" Target="../ink/ink1133.xml"/><Relationship Id="rId57" Type="http://schemas.openxmlformats.org/officeDocument/2006/relationships/image" Target="../media/image1142.png"/><Relationship Id="rId106" Type="http://schemas.openxmlformats.org/officeDocument/2006/relationships/customXml" Target="../ink/ink1168.xml"/><Relationship Id="rId127" Type="http://schemas.openxmlformats.org/officeDocument/2006/relationships/image" Target="../media/image1176.png"/><Relationship Id="rId10" Type="http://schemas.openxmlformats.org/officeDocument/2006/relationships/customXml" Target="../ink/ink1120.xml"/><Relationship Id="rId31" Type="http://schemas.openxmlformats.org/officeDocument/2006/relationships/image" Target="../media/image1129.png"/><Relationship Id="rId52" Type="http://schemas.openxmlformats.org/officeDocument/2006/relationships/customXml" Target="../ink/ink1141.xml"/><Relationship Id="rId73" Type="http://schemas.openxmlformats.org/officeDocument/2006/relationships/image" Target="../media/image1150.png"/><Relationship Id="rId78" Type="http://schemas.openxmlformats.org/officeDocument/2006/relationships/customXml" Target="../ink/ink1154.xml"/><Relationship Id="rId94" Type="http://schemas.openxmlformats.org/officeDocument/2006/relationships/customXml" Target="../ink/ink1162.xml"/><Relationship Id="rId99" Type="http://schemas.openxmlformats.org/officeDocument/2006/relationships/image" Target="../media/image1163.png"/><Relationship Id="rId101" Type="http://schemas.openxmlformats.org/officeDocument/2006/relationships/image" Target="../media/image1164.png"/><Relationship Id="rId122" Type="http://schemas.openxmlformats.org/officeDocument/2006/relationships/customXml" Target="../ink/ink1176.xml"/><Relationship Id="rId4" Type="http://schemas.openxmlformats.org/officeDocument/2006/relationships/image" Target="../media/image40.png"/><Relationship Id="rId9" Type="http://schemas.openxmlformats.org/officeDocument/2006/relationships/image" Target="../media/image1118.png"/><Relationship Id="rId26" Type="http://schemas.openxmlformats.org/officeDocument/2006/relationships/customXml" Target="../ink/ink1128.xml"/><Relationship Id="rId47" Type="http://schemas.openxmlformats.org/officeDocument/2006/relationships/image" Target="../media/image1137.png"/><Relationship Id="rId68" Type="http://schemas.openxmlformats.org/officeDocument/2006/relationships/customXml" Target="../ink/ink1149.xml"/><Relationship Id="rId89" Type="http://schemas.openxmlformats.org/officeDocument/2006/relationships/image" Target="../media/image1158.png"/><Relationship Id="rId112" Type="http://schemas.openxmlformats.org/officeDocument/2006/relationships/customXml" Target="../ink/ink1171.xml"/><Relationship Id="rId133" Type="http://schemas.openxmlformats.org/officeDocument/2006/relationships/image" Target="../media/image11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3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41.xml"/><Relationship Id="rId21" Type="http://schemas.openxmlformats.org/officeDocument/2006/relationships/image" Target="../media/image1192.png"/><Relationship Id="rId42" Type="http://schemas.openxmlformats.org/officeDocument/2006/relationships/customXml" Target="../ink/ink1203.xml"/><Relationship Id="rId63" Type="http://schemas.openxmlformats.org/officeDocument/2006/relationships/image" Target="../media/image1213.png"/><Relationship Id="rId84" Type="http://schemas.openxmlformats.org/officeDocument/2006/relationships/image" Target="../media/image1222.png"/><Relationship Id="rId138" Type="http://schemas.openxmlformats.org/officeDocument/2006/relationships/image" Target="../media/image1248.png"/><Relationship Id="rId159" Type="http://schemas.openxmlformats.org/officeDocument/2006/relationships/customXml" Target="../ink/ink1263.xml"/><Relationship Id="rId170" Type="http://schemas.openxmlformats.org/officeDocument/2006/relationships/image" Target="../media/image1264.png"/><Relationship Id="rId107" Type="http://schemas.openxmlformats.org/officeDocument/2006/relationships/customXml" Target="../ink/ink1236.xml"/><Relationship Id="rId11" Type="http://schemas.openxmlformats.org/officeDocument/2006/relationships/image" Target="../media/image1187.png"/><Relationship Id="rId32" Type="http://schemas.openxmlformats.org/officeDocument/2006/relationships/customXml" Target="../ink/ink1198.xml"/><Relationship Id="rId53" Type="http://schemas.openxmlformats.org/officeDocument/2006/relationships/image" Target="../media/image1208.png"/><Relationship Id="rId74" Type="http://schemas.openxmlformats.org/officeDocument/2006/relationships/customXml" Target="../ink/ink1219.xml"/><Relationship Id="rId128" Type="http://schemas.openxmlformats.org/officeDocument/2006/relationships/image" Target="../media/image1244.png"/><Relationship Id="rId149" Type="http://schemas.openxmlformats.org/officeDocument/2006/relationships/customXml" Target="../ink/ink1258.xml"/><Relationship Id="rId5" Type="http://schemas.openxmlformats.org/officeDocument/2006/relationships/image" Target="../media/image1184.png"/><Relationship Id="rId95" Type="http://schemas.openxmlformats.org/officeDocument/2006/relationships/customXml" Target="../ink/ink1230.xml"/><Relationship Id="rId160" Type="http://schemas.openxmlformats.org/officeDocument/2006/relationships/image" Target="../media/image1259.png"/><Relationship Id="rId22" Type="http://schemas.openxmlformats.org/officeDocument/2006/relationships/customXml" Target="../ink/ink1193.xml"/><Relationship Id="rId43" Type="http://schemas.openxmlformats.org/officeDocument/2006/relationships/image" Target="../media/image1203.png"/><Relationship Id="rId64" Type="http://schemas.openxmlformats.org/officeDocument/2006/relationships/customXml" Target="../ink/ink1214.xml"/><Relationship Id="rId118" Type="http://schemas.openxmlformats.org/officeDocument/2006/relationships/image" Target="../media/image1239.png"/><Relationship Id="rId139" Type="http://schemas.openxmlformats.org/officeDocument/2006/relationships/customXml" Target="../ink/ink1253.xml"/><Relationship Id="rId85" Type="http://schemas.openxmlformats.org/officeDocument/2006/relationships/customXml" Target="../ink/ink1225.xml"/><Relationship Id="rId150" Type="http://schemas.openxmlformats.org/officeDocument/2006/relationships/image" Target="../media/image1254.png"/><Relationship Id="rId171" Type="http://schemas.openxmlformats.org/officeDocument/2006/relationships/customXml" Target="../ink/ink1269.xml"/><Relationship Id="rId12" Type="http://schemas.openxmlformats.org/officeDocument/2006/relationships/customXml" Target="../ink/ink1188.xml"/><Relationship Id="rId33" Type="http://schemas.openxmlformats.org/officeDocument/2006/relationships/image" Target="../media/image1198.png"/><Relationship Id="rId108" Type="http://schemas.openxmlformats.org/officeDocument/2006/relationships/image" Target="../media/image1234.png"/><Relationship Id="rId129" Type="http://schemas.openxmlformats.org/officeDocument/2006/relationships/customXml" Target="../ink/ink1247.xml"/><Relationship Id="rId54" Type="http://schemas.openxmlformats.org/officeDocument/2006/relationships/customXml" Target="../ink/ink1209.xml"/><Relationship Id="rId75" Type="http://schemas.openxmlformats.org/officeDocument/2006/relationships/customXml" Target="../ink/ink1220.xml"/><Relationship Id="rId96" Type="http://schemas.openxmlformats.org/officeDocument/2006/relationships/image" Target="../media/image1228.png"/><Relationship Id="rId140" Type="http://schemas.openxmlformats.org/officeDocument/2006/relationships/image" Target="../media/image1249.png"/><Relationship Id="rId161" Type="http://schemas.openxmlformats.org/officeDocument/2006/relationships/customXml" Target="../ink/ink126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85.xml"/><Relationship Id="rId23" Type="http://schemas.openxmlformats.org/officeDocument/2006/relationships/image" Target="../media/image1193.png"/><Relationship Id="rId28" Type="http://schemas.openxmlformats.org/officeDocument/2006/relationships/customXml" Target="../ink/ink1196.xml"/><Relationship Id="rId49" Type="http://schemas.openxmlformats.org/officeDocument/2006/relationships/image" Target="../media/image1206.png"/><Relationship Id="rId114" Type="http://schemas.openxmlformats.org/officeDocument/2006/relationships/image" Target="../media/image1237.png"/><Relationship Id="rId119" Type="http://schemas.openxmlformats.org/officeDocument/2006/relationships/customXml" Target="../ink/ink1242.xml"/><Relationship Id="rId44" Type="http://schemas.openxmlformats.org/officeDocument/2006/relationships/customXml" Target="../ink/ink1204.xml"/><Relationship Id="rId60" Type="http://schemas.openxmlformats.org/officeDocument/2006/relationships/customXml" Target="../ink/ink1212.xml"/><Relationship Id="rId65" Type="http://schemas.openxmlformats.org/officeDocument/2006/relationships/image" Target="../media/image1214.png"/><Relationship Id="rId81" Type="http://schemas.openxmlformats.org/officeDocument/2006/relationships/customXml" Target="../ink/ink1223.xml"/><Relationship Id="rId86" Type="http://schemas.openxmlformats.org/officeDocument/2006/relationships/image" Target="../media/image1223.png"/><Relationship Id="rId130" Type="http://schemas.openxmlformats.org/officeDocument/2006/relationships/customXml" Target="../ink/ink1248.xml"/><Relationship Id="rId135" Type="http://schemas.openxmlformats.org/officeDocument/2006/relationships/customXml" Target="../ink/ink1251.xml"/><Relationship Id="rId151" Type="http://schemas.openxmlformats.org/officeDocument/2006/relationships/customXml" Target="../ink/ink1259.xml"/><Relationship Id="rId156" Type="http://schemas.openxmlformats.org/officeDocument/2006/relationships/image" Target="../media/image1257.png"/><Relationship Id="rId172" Type="http://schemas.openxmlformats.org/officeDocument/2006/relationships/image" Target="../media/image1265.png"/><Relationship Id="rId13" Type="http://schemas.openxmlformats.org/officeDocument/2006/relationships/image" Target="../media/image1188.png"/><Relationship Id="rId18" Type="http://schemas.openxmlformats.org/officeDocument/2006/relationships/customXml" Target="../ink/ink1191.xml"/><Relationship Id="rId39" Type="http://schemas.openxmlformats.org/officeDocument/2006/relationships/image" Target="../media/image1201.png"/><Relationship Id="rId109" Type="http://schemas.openxmlformats.org/officeDocument/2006/relationships/customXml" Target="../ink/ink1237.xml"/><Relationship Id="rId34" Type="http://schemas.openxmlformats.org/officeDocument/2006/relationships/customXml" Target="../ink/ink1199.xml"/><Relationship Id="rId50" Type="http://schemas.openxmlformats.org/officeDocument/2006/relationships/customXml" Target="../ink/ink1207.xml"/><Relationship Id="rId55" Type="http://schemas.openxmlformats.org/officeDocument/2006/relationships/image" Target="../media/image1209.png"/><Relationship Id="rId76" Type="http://schemas.openxmlformats.org/officeDocument/2006/relationships/image" Target="../media/image1218.png"/><Relationship Id="rId97" Type="http://schemas.openxmlformats.org/officeDocument/2006/relationships/customXml" Target="../ink/ink1231.xml"/><Relationship Id="rId104" Type="http://schemas.openxmlformats.org/officeDocument/2006/relationships/image" Target="../media/image1232.png"/><Relationship Id="rId120" Type="http://schemas.openxmlformats.org/officeDocument/2006/relationships/image" Target="../media/image1240.png"/><Relationship Id="rId125" Type="http://schemas.openxmlformats.org/officeDocument/2006/relationships/customXml" Target="../ink/ink1245.xml"/><Relationship Id="rId141" Type="http://schemas.openxmlformats.org/officeDocument/2006/relationships/customXml" Target="../ink/ink1254.xml"/><Relationship Id="rId146" Type="http://schemas.openxmlformats.org/officeDocument/2006/relationships/image" Target="../media/image1252.png"/><Relationship Id="rId167" Type="http://schemas.openxmlformats.org/officeDocument/2006/relationships/customXml" Target="../ink/ink1267.xml"/><Relationship Id="rId7" Type="http://schemas.openxmlformats.org/officeDocument/2006/relationships/image" Target="../media/image1185.png"/><Relationship Id="rId71" Type="http://schemas.openxmlformats.org/officeDocument/2006/relationships/image" Target="../media/image1217.png"/><Relationship Id="rId92" Type="http://schemas.openxmlformats.org/officeDocument/2006/relationships/image" Target="../media/image1226.png"/><Relationship Id="rId162" Type="http://schemas.openxmlformats.org/officeDocument/2006/relationships/image" Target="../media/image1260.png"/><Relationship Id="rId2" Type="http://schemas.openxmlformats.org/officeDocument/2006/relationships/image" Target="../media/image39.jpeg"/><Relationship Id="rId29" Type="http://schemas.openxmlformats.org/officeDocument/2006/relationships/image" Target="../media/image1196.png"/><Relationship Id="rId24" Type="http://schemas.openxmlformats.org/officeDocument/2006/relationships/customXml" Target="../ink/ink1194.xml"/><Relationship Id="rId40" Type="http://schemas.openxmlformats.org/officeDocument/2006/relationships/customXml" Target="../ink/ink1202.xml"/><Relationship Id="rId45" Type="http://schemas.openxmlformats.org/officeDocument/2006/relationships/image" Target="../media/image1204.png"/><Relationship Id="rId66" Type="http://schemas.openxmlformats.org/officeDocument/2006/relationships/customXml" Target="../ink/ink1215.xml"/><Relationship Id="rId87" Type="http://schemas.openxmlformats.org/officeDocument/2006/relationships/customXml" Target="../ink/ink1226.xml"/><Relationship Id="rId110" Type="http://schemas.openxmlformats.org/officeDocument/2006/relationships/image" Target="../media/image1235.png"/><Relationship Id="rId115" Type="http://schemas.openxmlformats.org/officeDocument/2006/relationships/customXml" Target="../ink/ink1240.xml"/><Relationship Id="rId131" Type="http://schemas.openxmlformats.org/officeDocument/2006/relationships/customXml" Target="../ink/ink1249.xml"/><Relationship Id="rId136" Type="http://schemas.openxmlformats.org/officeDocument/2006/relationships/image" Target="../media/image1247.png"/><Relationship Id="rId157" Type="http://schemas.openxmlformats.org/officeDocument/2006/relationships/customXml" Target="../ink/ink1262.xml"/><Relationship Id="rId61" Type="http://schemas.openxmlformats.org/officeDocument/2006/relationships/image" Target="../media/image1212.png"/><Relationship Id="rId82" Type="http://schemas.openxmlformats.org/officeDocument/2006/relationships/image" Target="../media/image1221.png"/><Relationship Id="rId152" Type="http://schemas.openxmlformats.org/officeDocument/2006/relationships/image" Target="../media/image1255.png"/><Relationship Id="rId173" Type="http://schemas.openxmlformats.org/officeDocument/2006/relationships/customXml" Target="../ink/ink1270.xml"/><Relationship Id="rId19" Type="http://schemas.openxmlformats.org/officeDocument/2006/relationships/image" Target="../media/image1191.png"/><Relationship Id="rId14" Type="http://schemas.openxmlformats.org/officeDocument/2006/relationships/customXml" Target="../ink/ink1189.xml"/><Relationship Id="rId30" Type="http://schemas.openxmlformats.org/officeDocument/2006/relationships/customXml" Target="../ink/ink1197.xml"/><Relationship Id="rId35" Type="http://schemas.openxmlformats.org/officeDocument/2006/relationships/image" Target="../media/image1199.png"/><Relationship Id="rId56" Type="http://schemas.openxmlformats.org/officeDocument/2006/relationships/customXml" Target="../ink/ink1210.xml"/><Relationship Id="rId77" Type="http://schemas.openxmlformats.org/officeDocument/2006/relationships/customXml" Target="../ink/ink1221.xml"/><Relationship Id="rId100" Type="http://schemas.openxmlformats.org/officeDocument/2006/relationships/image" Target="../media/image1230.png"/><Relationship Id="rId105" Type="http://schemas.openxmlformats.org/officeDocument/2006/relationships/customXml" Target="../ink/ink1235.xml"/><Relationship Id="rId126" Type="http://schemas.openxmlformats.org/officeDocument/2006/relationships/image" Target="../media/image1243.png"/><Relationship Id="rId147" Type="http://schemas.openxmlformats.org/officeDocument/2006/relationships/customXml" Target="../ink/ink1257.xml"/><Relationship Id="rId168" Type="http://schemas.openxmlformats.org/officeDocument/2006/relationships/image" Target="../media/image1263.png"/><Relationship Id="rId8" Type="http://schemas.openxmlformats.org/officeDocument/2006/relationships/customXml" Target="../ink/ink1186.xml"/><Relationship Id="rId51" Type="http://schemas.openxmlformats.org/officeDocument/2006/relationships/image" Target="../media/image1207.png"/><Relationship Id="rId72" Type="http://schemas.openxmlformats.org/officeDocument/2006/relationships/customXml" Target="../ink/ink1218.xml"/><Relationship Id="rId93" Type="http://schemas.openxmlformats.org/officeDocument/2006/relationships/customXml" Target="../ink/ink1229.xml"/><Relationship Id="rId98" Type="http://schemas.openxmlformats.org/officeDocument/2006/relationships/image" Target="../media/image1229.png"/><Relationship Id="rId121" Type="http://schemas.openxmlformats.org/officeDocument/2006/relationships/customXml" Target="../ink/ink1243.xml"/><Relationship Id="rId142" Type="http://schemas.openxmlformats.org/officeDocument/2006/relationships/image" Target="../media/image1250.png"/><Relationship Id="rId163" Type="http://schemas.openxmlformats.org/officeDocument/2006/relationships/customXml" Target="../ink/ink1265.xml"/><Relationship Id="rId3" Type="http://schemas.openxmlformats.org/officeDocument/2006/relationships/image" Target="../media/image2.png"/><Relationship Id="rId25" Type="http://schemas.openxmlformats.org/officeDocument/2006/relationships/image" Target="../media/image1194.png"/><Relationship Id="rId46" Type="http://schemas.openxmlformats.org/officeDocument/2006/relationships/customXml" Target="../ink/ink1205.xml"/><Relationship Id="rId67" Type="http://schemas.openxmlformats.org/officeDocument/2006/relationships/image" Target="../media/image1215.png"/><Relationship Id="rId116" Type="http://schemas.openxmlformats.org/officeDocument/2006/relationships/image" Target="../media/image1238.png"/><Relationship Id="rId137" Type="http://schemas.openxmlformats.org/officeDocument/2006/relationships/customXml" Target="../ink/ink1252.xml"/><Relationship Id="rId158" Type="http://schemas.openxmlformats.org/officeDocument/2006/relationships/image" Target="../media/image1258.png"/><Relationship Id="rId20" Type="http://schemas.openxmlformats.org/officeDocument/2006/relationships/customXml" Target="../ink/ink1192.xml"/><Relationship Id="rId41" Type="http://schemas.openxmlformats.org/officeDocument/2006/relationships/image" Target="../media/image1202.png"/><Relationship Id="rId62" Type="http://schemas.openxmlformats.org/officeDocument/2006/relationships/customXml" Target="../ink/ink1213.xml"/><Relationship Id="rId83" Type="http://schemas.openxmlformats.org/officeDocument/2006/relationships/customXml" Target="../ink/ink1224.xml"/><Relationship Id="rId88" Type="http://schemas.openxmlformats.org/officeDocument/2006/relationships/image" Target="../media/image1224.png"/><Relationship Id="rId111" Type="http://schemas.openxmlformats.org/officeDocument/2006/relationships/customXml" Target="../ink/ink1238.xml"/><Relationship Id="rId132" Type="http://schemas.openxmlformats.org/officeDocument/2006/relationships/image" Target="../media/image1245.png"/><Relationship Id="rId153" Type="http://schemas.openxmlformats.org/officeDocument/2006/relationships/customXml" Target="../ink/ink1260.xml"/><Relationship Id="rId174" Type="http://schemas.openxmlformats.org/officeDocument/2006/relationships/image" Target="../media/image1266.png"/><Relationship Id="rId15" Type="http://schemas.openxmlformats.org/officeDocument/2006/relationships/image" Target="../media/image1189.png"/><Relationship Id="rId36" Type="http://schemas.openxmlformats.org/officeDocument/2006/relationships/customXml" Target="../ink/ink1200.xml"/><Relationship Id="rId57" Type="http://schemas.openxmlformats.org/officeDocument/2006/relationships/image" Target="../media/image1210.png"/><Relationship Id="rId106" Type="http://schemas.openxmlformats.org/officeDocument/2006/relationships/image" Target="../media/image1233.png"/><Relationship Id="rId127" Type="http://schemas.openxmlformats.org/officeDocument/2006/relationships/customXml" Target="../ink/ink1246.xml"/><Relationship Id="rId10" Type="http://schemas.openxmlformats.org/officeDocument/2006/relationships/customXml" Target="../ink/ink1187.xml"/><Relationship Id="rId31" Type="http://schemas.openxmlformats.org/officeDocument/2006/relationships/image" Target="../media/image1197.png"/><Relationship Id="rId52" Type="http://schemas.openxmlformats.org/officeDocument/2006/relationships/customXml" Target="../ink/ink1208.xml"/><Relationship Id="rId73" Type="http://schemas.openxmlformats.org/officeDocument/2006/relationships/image" Target="../media/image51.png"/><Relationship Id="rId78" Type="http://schemas.openxmlformats.org/officeDocument/2006/relationships/image" Target="../media/image1219.png"/><Relationship Id="rId94" Type="http://schemas.openxmlformats.org/officeDocument/2006/relationships/image" Target="../media/image1227.png"/><Relationship Id="rId99" Type="http://schemas.openxmlformats.org/officeDocument/2006/relationships/customXml" Target="../ink/ink1232.xml"/><Relationship Id="rId101" Type="http://schemas.openxmlformats.org/officeDocument/2006/relationships/customXml" Target="../ink/ink1233.xml"/><Relationship Id="rId122" Type="http://schemas.openxmlformats.org/officeDocument/2006/relationships/image" Target="../media/image1241.png"/><Relationship Id="rId143" Type="http://schemas.openxmlformats.org/officeDocument/2006/relationships/customXml" Target="../ink/ink1255.xml"/><Relationship Id="rId148" Type="http://schemas.openxmlformats.org/officeDocument/2006/relationships/image" Target="../media/image1253.png"/><Relationship Id="rId164" Type="http://schemas.openxmlformats.org/officeDocument/2006/relationships/image" Target="../media/image1261.png"/><Relationship Id="rId169" Type="http://schemas.openxmlformats.org/officeDocument/2006/relationships/customXml" Target="../ink/ink1268.xml"/><Relationship Id="rId4" Type="http://schemas.openxmlformats.org/officeDocument/2006/relationships/image" Target="../media/image40.png"/><Relationship Id="rId9" Type="http://schemas.openxmlformats.org/officeDocument/2006/relationships/image" Target="../media/image1186.png"/><Relationship Id="rId26" Type="http://schemas.openxmlformats.org/officeDocument/2006/relationships/customXml" Target="../ink/ink1195.xml"/><Relationship Id="rId47" Type="http://schemas.openxmlformats.org/officeDocument/2006/relationships/image" Target="../media/image1205.png"/><Relationship Id="rId68" Type="http://schemas.openxmlformats.org/officeDocument/2006/relationships/customXml" Target="../ink/ink1216.xml"/><Relationship Id="rId89" Type="http://schemas.openxmlformats.org/officeDocument/2006/relationships/customXml" Target="../ink/ink1227.xml"/><Relationship Id="rId112" Type="http://schemas.openxmlformats.org/officeDocument/2006/relationships/image" Target="../media/image1236.png"/><Relationship Id="rId133" Type="http://schemas.openxmlformats.org/officeDocument/2006/relationships/customXml" Target="../ink/ink1250.xml"/><Relationship Id="rId154" Type="http://schemas.openxmlformats.org/officeDocument/2006/relationships/image" Target="../media/image1256.png"/><Relationship Id="rId175" Type="http://schemas.openxmlformats.org/officeDocument/2006/relationships/customXml" Target="../ink/ink1271.xml"/><Relationship Id="rId16" Type="http://schemas.openxmlformats.org/officeDocument/2006/relationships/customXml" Target="../ink/ink1190.xml"/><Relationship Id="rId37" Type="http://schemas.openxmlformats.org/officeDocument/2006/relationships/image" Target="../media/image1200.png"/><Relationship Id="rId58" Type="http://schemas.openxmlformats.org/officeDocument/2006/relationships/customXml" Target="../ink/ink1211.xml"/><Relationship Id="rId79" Type="http://schemas.openxmlformats.org/officeDocument/2006/relationships/customXml" Target="../ink/ink1222.xml"/><Relationship Id="rId102" Type="http://schemas.openxmlformats.org/officeDocument/2006/relationships/image" Target="../media/image1231.png"/><Relationship Id="rId123" Type="http://schemas.openxmlformats.org/officeDocument/2006/relationships/customXml" Target="../ink/ink1244.xml"/><Relationship Id="rId144" Type="http://schemas.openxmlformats.org/officeDocument/2006/relationships/image" Target="../media/image1251.png"/><Relationship Id="rId90" Type="http://schemas.openxmlformats.org/officeDocument/2006/relationships/image" Target="../media/image1225.png"/><Relationship Id="rId165" Type="http://schemas.openxmlformats.org/officeDocument/2006/relationships/customXml" Target="../ink/ink1266.xml"/><Relationship Id="rId27" Type="http://schemas.openxmlformats.org/officeDocument/2006/relationships/image" Target="../media/image1195.png"/><Relationship Id="rId48" Type="http://schemas.openxmlformats.org/officeDocument/2006/relationships/customXml" Target="../ink/ink1206.xml"/><Relationship Id="rId69" Type="http://schemas.openxmlformats.org/officeDocument/2006/relationships/image" Target="../media/image1216.png"/><Relationship Id="rId113" Type="http://schemas.openxmlformats.org/officeDocument/2006/relationships/customXml" Target="../ink/ink1239.xml"/><Relationship Id="rId134" Type="http://schemas.openxmlformats.org/officeDocument/2006/relationships/image" Target="../media/image1246.png"/><Relationship Id="rId80" Type="http://schemas.openxmlformats.org/officeDocument/2006/relationships/image" Target="../media/image1220.png"/><Relationship Id="rId155" Type="http://schemas.openxmlformats.org/officeDocument/2006/relationships/customXml" Target="../ink/ink1261.xml"/><Relationship Id="rId176" Type="http://schemas.openxmlformats.org/officeDocument/2006/relationships/image" Target="../media/image1267.png"/><Relationship Id="rId17" Type="http://schemas.openxmlformats.org/officeDocument/2006/relationships/image" Target="../media/image1190.png"/><Relationship Id="rId38" Type="http://schemas.openxmlformats.org/officeDocument/2006/relationships/customXml" Target="../ink/ink1201.xml"/><Relationship Id="rId59" Type="http://schemas.openxmlformats.org/officeDocument/2006/relationships/image" Target="../media/image1211.png"/><Relationship Id="rId103" Type="http://schemas.openxmlformats.org/officeDocument/2006/relationships/customXml" Target="../ink/ink1234.xml"/><Relationship Id="rId124" Type="http://schemas.openxmlformats.org/officeDocument/2006/relationships/image" Target="../media/image1242.png"/><Relationship Id="rId70" Type="http://schemas.openxmlformats.org/officeDocument/2006/relationships/customXml" Target="../ink/ink1217.xml"/><Relationship Id="rId91" Type="http://schemas.openxmlformats.org/officeDocument/2006/relationships/customXml" Target="../ink/ink1228.xml"/><Relationship Id="rId145" Type="http://schemas.openxmlformats.org/officeDocument/2006/relationships/customXml" Target="../ink/ink1256.xml"/><Relationship Id="rId166" Type="http://schemas.openxmlformats.org/officeDocument/2006/relationships/image" Target="../media/image126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28.xml"/><Relationship Id="rId21" Type="http://schemas.openxmlformats.org/officeDocument/2006/relationships/customXml" Target="../ink/ink1280.xml"/><Relationship Id="rId63" Type="http://schemas.openxmlformats.org/officeDocument/2006/relationships/customXml" Target="../ink/ink1301.xml"/><Relationship Id="rId159" Type="http://schemas.openxmlformats.org/officeDocument/2006/relationships/customXml" Target="../ink/ink1349.xml"/><Relationship Id="rId170" Type="http://schemas.openxmlformats.org/officeDocument/2006/relationships/image" Target="../media/image1349.png"/><Relationship Id="rId226" Type="http://schemas.openxmlformats.org/officeDocument/2006/relationships/image" Target="../media/image1377.png"/><Relationship Id="rId268" Type="http://schemas.openxmlformats.org/officeDocument/2006/relationships/customXml" Target="../ink/ink1407.xml"/><Relationship Id="rId32" Type="http://schemas.openxmlformats.org/officeDocument/2006/relationships/image" Target="../media/image1280.png"/><Relationship Id="rId74" Type="http://schemas.openxmlformats.org/officeDocument/2006/relationships/image" Target="../media/image1301.png"/><Relationship Id="rId128" Type="http://schemas.openxmlformats.org/officeDocument/2006/relationships/image" Target="../media/image1328.png"/><Relationship Id="rId5" Type="http://schemas.openxmlformats.org/officeDocument/2006/relationships/image" Target="../media/image1268.png"/><Relationship Id="rId95" Type="http://schemas.openxmlformats.org/officeDocument/2006/relationships/customXml" Target="../ink/ink1317.xml"/><Relationship Id="rId160" Type="http://schemas.openxmlformats.org/officeDocument/2006/relationships/image" Target="../media/image1344.png"/><Relationship Id="rId181" Type="http://schemas.openxmlformats.org/officeDocument/2006/relationships/customXml" Target="../ink/ink1360.xml"/><Relationship Id="rId216" Type="http://schemas.openxmlformats.org/officeDocument/2006/relationships/image" Target="../media/image1372.png"/><Relationship Id="rId237" Type="http://schemas.openxmlformats.org/officeDocument/2006/relationships/customXml" Target="../ink/ink1390.xml"/><Relationship Id="rId258" Type="http://schemas.openxmlformats.org/officeDocument/2006/relationships/customXml" Target="../ink/ink1402.xml"/><Relationship Id="rId22" Type="http://schemas.openxmlformats.org/officeDocument/2006/relationships/image" Target="../media/image1275.png"/><Relationship Id="rId43" Type="http://schemas.openxmlformats.org/officeDocument/2006/relationships/customXml" Target="../ink/ink1291.xml"/><Relationship Id="rId64" Type="http://schemas.openxmlformats.org/officeDocument/2006/relationships/image" Target="../media/image1296.png"/><Relationship Id="rId118" Type="http://schemas.openxmlformats.org/officeDocument/2006/relationships/image" Target="../media/image1323.png"/><Relationship Id="rId139" Type="http://schemas.openxmlformats.org/officeDocument/2006/relationships/customXml" Target="../ink/ink1339.xml"/><Relationship Id="rId85" Type="http://schemas.openxmlformats.org/officeDocument/2006/relationships/customXml" Target="../ink/ink1312.xml"/><Relationship Id="rId150" Type="http://schemas.openxmlformats.org/officeDocument/2006/relationships/image" Target="../media/image1339.png"/><Relationship Id="rId171" Type="http://schemas.openxmlformats.org/officeDocument/2006/relationships/customXml" Target="../ink/ink1355.xml"/><Relationship Id="rId192" Type="http://schemas.openxmlformats.org/officeDocument/2006/relationships/image" Target="../media/image1360.png"/><Relationship Id="rId206" Type="http://schemas.openxmlformats.org/officeDocument/2006/relationships/image" Target="../media/image1367.png"/><Relationship Id="rId227" Type="http://schemas.openxmlformats.org/officeDocument/2006/relationships/customXml" Target="../ink/ink1383.xml"/><Relationship Id="rId248" Type="http://schemas.openxmlformats.org/officeDocument/2006/relationships/customXml" Target="../ink/ink1396.xml"/><Relationship Id="rId269" Type="http://schemas.openxmlformats.org/officeDocument/2006/relationships/image" Target="../media/image1395.png"/><Relationship Id="rId12" Type="http://schemas.openxmlformats.org/officeDocument/2006/relationships/customXml" Target="../ink/ink1275.xml"/><Relationship Id="rId33" Type="http://schemas.openxmlformats.org/officeDocument/2006/relationships/customXml" Target="../ink/ink1286.xml"/><Relationship Id="rId108" Type="http://schemas.openxmlformats.org/officeDocument/2006/relationships/image" Target="../media/image1318.png"/><Relationship Id="rId129" Type="http://schemas.openxmlformats.org/officeDocument/2006/relationships/customXml" Target="../ink/ink1334.xml"/><Relationship Id="rId54" Type="http://schemas.openxmlformats.org/officeDocument/2006/relationships/image" Target="../media/image1291.png"/><Relationship Id="rId75" Type="http://schemas.openxmlformats.org/officeDocument/2006/relationships/customXml" Target="../ink/ink1307.xml"/><Relationship Id="rId96" Type="http://schemas.openxmlformats.org/officeDocument/2006/relationships/image" Target="../media/image1312.png"/><Relationship Id="rId140" Type="http://schemas.openxmlformats.org/officeDocument/2006/relationships/image" Target="../media/image1334.png"/><Relationship Id="rId161" Type="http://schemas.openxmlformats.org/officeDocument/2006/relationships/customXml" Target="../ink/ink1350.xml"/><Relationship Id="rId182" Type="http://schemas.openxmlformats.org/officeDocument/2006/relationships/image" Target="../media/image1355.png"/><Relationship Id="rId217" Type="http://schemas.openxmlformats.org/officeDocument/2006/relationships/customXml" Target="../ink/ink1378.xml"/><Relationship Id="rId6" Type="http://schemas.openxmlformats.org/officeDocument/2006/relationships/customXml" Target="../ink/ink1272.xml"/><Relationship Id="rId238" Type="http://schemas.openxmlformats.org/officeDocument/2006/relationships/image" Target="../media/image1381.png"/><Relationship Id="rId259" Type="http://schemas.openxmlformats.org/officeDocument/2006/relationships/image" Target="../media/image1390.png"/><Relationship Id="rId23" Type="http://schemas.openxmlformats.org/officeDocument/2006/relationships/customXml" Target="../ink/ink1281.xml"/><Relationship Id="rId119" Type="http://schemas.openxmlformats.org/officeDocument/2006/relationships/customXml" Target="../ink/ink1329.xml"/><Relationship Id="rId270" Type="http://schemas.openxmlformats.org/officeDocument/2006/relationships/customXml" Target="../ink/ink1408.xml"/><Relationship Id="rId44" Type="http://schemas.openxmlformats.org/officeDocument/2006/relationships/image" Target="../media/image1286.png"/><Relationship Id="rId65" Type="http://schemas.openxmlformats.org/officeDocument/2006/relationships/customXml" Target="../ink/ink1302.xml"/><Relationship Id="rId86" Type="http://schemas.openxmlformats.org/officeDocument/2006/relationships/image" Target="../media/image1307.png"/><Relationship Id="rId130" Type="http://schemas.openxmlformats.org/officeDocument/2006/relationships/image" Target="../media/image1329.png"/><Relationship Id="rId151" Type="http://schemas.openxmlformats.org/officeDocument/2006/relationships/customXml" Target="../ink/ink1345.xml"/><Relationship Id="rId172" Type="http://schemas.openxmlformats.org/officeDocument/2006/relationships/image" Target="../media/image1350.png"/><Relationship Id="rId193" Type="http://schemas.openxmlformats.org/officeDocument/2006/relationships/customXml" Target="../ink/ink1366.xml"/><Relationship Id="rId207" Type="http://schemas.openxmlformats.org/officeDocument/2006/relationships/customXml" Target="../ink/ink1373.xml"/><Relationship Id="rId228" Type="http://schemas.openxmlformats.org/officeDocument/2006/relationships/image" Target="../media/image1378.png"/><Relationship Id="rId249" Type="http://schemas.openxmlformats.org/officeDocument/2006/relationships/customXml" Target="../ink/ink1397.xml"/><Relationship Id="rId13" Type="http://schemas.openxmlformats.org/officeDocument/2006/relationships/image" Target="../media/image1272.png"/><Relationship Id="rId109" Type="http://schemas.openxmlformats.org/officeDocument/2006/relationships/customXml" Target="../ink/ink1324.xml"/><Relationship Id="rId260" Type="http://schemas.openxmlformats.org/officeDocument/2006/relationships/customXml" Target="../ink/ink1403.xml"/><Relationship Id="rId34" Type="http://schemas.openxmlformats.org/officeDocument/2006/relationships/image" Target="../media/image1281.png"/><Relationship Id="rId55" Type="http://schemas.openxmlformats.org/officeDocument/2006/relationships/customXml" Target="../ink/ink1297.xml"/><Relationship Id="rId76" Type="http://schemas.openxmlformats.org/officeDocument/2006/relationships/image" Target="../media/image1302.png"/><Relationship Id="rId97" Type="http://schemas.openxmlformats.org/officeDocument/2006/relationships/customXml" Target="../ink/ink1318.xml"/><Relationship Id="rId120" Type="http://schemas.openxmlformats.org/officeDocument/2006/relationships/image" Target="../media/image1324.png"/><Relationship Id="rId141" Type="http://schemas.openxmlformats.org/officeDocument/2006/relationships/customXml" Target="../ink/ink1340.xml"/><Relationship Id="rId7" Type="http://schemas.openxmlformats.org/officeDocument/2006/relationships/image" Target="../media/image1269.png"/><Relationship Id="rId162" Type="http://schemas.openxmlformats.org/officeDocument/2006/relationships/image" Target="../media/image1345.png"/><Relationship Id="rId183" Type="http://schemas.openxmlformats.org/officeDocument/2006/relationships/customXml" Target="../ink/ink1361.xml"/><Relationship Id="rId218" Type="http://schemas.openxmlformats.org/officeDocument/2006/relationships/image" Target="../media/image1373.png"/><Relationship Id="rId239" Type="http://schemas.openxmlformats.org/officeDocument/2006/relationships/customXml" Target="../ink/ink1391.xml"/><Relationship Id="rId250" Type="http://schemas.openxmlformats.org/officeDocument/2006/relationships/image" Target="../media/image1386.png"/><Relationship Id="rId271" Type="http://schemas.openxmlformats.org/officeDocument/2006/relationships/image" Target="../media/image1396.png"/><Relationship Id="rId24" Type="http://schemas.openxmlformats.org/officeDocument/2006/relationships/image" Target="../media/image1276.png"/><Relationship Id="rId45" Type="http://schemas.openxmlformats.org/officeDocument/2006/relationships/customXml" Target="../ink/ink1292.xml"/><Relationship Id="rId66" Type="http://schemas.openxmlformats.org/officeDocument/2006/relationships/image" Target="../media/image1297.png"/><Relationship Id="rId87" Type="http://schemas.openxmlformats.org/officeDocument/2006/relationships/customXml" Target="../ink/ink1313.xml"/><Relationship Id="rId110" Type="http://schemas.openxmlformats.org/officeDocument/2006/relationships/image" Target="../media/image1319.png"/><Relationship Id="rId131" Type="http://schemas.openxmlformats.org/officeDocument/2006/relationships/customXml" Target="../ink/ink1335.xml"/><Relationship Id="rId152" Type="http://schemas.openxmlformats.org/officeDocument/2006/relationships/image" Target="../media/image1340.png"/><Relationship Id="rId173" Type="http://schemas.openxmlformats.org/officeDocument/2006/relationships/customXml" Target="../ink/ink1356.xml"/><Relationship Id="rId194" Type="http://schemas.openxmlformats.org/officeDocument/2006/relationships/image" Target="../media/image1361.png"/><Relationship Id="rId208" Type="http://schemas.openxmlformats.org/officeDocument/2006/relationships/image" Target="../media/image1368.png"/><Relationship Id="rId229" Type="http://schemas.openxmlformats.org/officeDocument/2006/relationships/customXml" Target="../ink/ink1384.xml"/><Relationship Id="rId240" Type="http://schemas.openxmlformats.org/officeDocument/2006/relationships/image" Target="../media/image1382.png"/><Relationship Id="rId261" Type="http://schemas.openxmlformats.org/officeDocument/2006/relationships/image" Target="../media/image1391.png"/><Relationship Id="rId14" Type="http://schemas.openxmlformats.org/officeDocument/2006/relationships/customXml" Target="../ink/ink1276.xml"/><Relationship Id="rId35" Type="http://schemas.openxmlformats.org/officeDocument/2006/relationships/customXml" Target="../ink/ink1287.xml"/><Relationship Id="rId56" Type="http://schemas.openxmlformats.org/officeDocument/2006/relationships/image" Target="../media/image1292.png"/><Relationship Id="rId77" Type="http://schemas.openxmlformats.org/officeDocument/2006/relationships/customXml" Target="../ink/ink1308.xml"/><Relationship Id="rId100" Type="http://schemas.openxmlformats.org/officeDocument/2006/relationships/image" Target="../media/image1314.png"/><Relationship Id="rId8" Type="http://schemas.openxmlformats.org/officeDocument/2006/relationships/customXml" Target="../ink/ink1273.xml"/><Relationship Id="rId98" Type="http://schemas.openxmlformats.org/officeDocument/2006/relationships/image" Target="../media/image1313.png"/><Relationship Id="rId121" Type="http://schemas.openxmlformats.org/officeDocument/2006/relationships/customXml" Target="../ink/ink1330.xml"/><Relationship Id="rId142" Type="http://schemas.openxmlformats.org/officeDocument/2006/relationships/image" Target="../media/image1335.png"/><Relationship Id="rId163" Type="http://schemas.openxmlformats.org/officeDocument/2006/relationships/customXml" Target="../ink/ink1351.xml"/><Relationship Id="rId184" Type="http://schemas.openxmlformats.org/officeDocument/2006/relationships/image" Target="../media/image1356.png"/><Relationship Id="rId219" Type="http://schemas.openxmlformats.org/officeDocument/2006/relationships/customXml" Target="../ink/ink1379.xml"/><Relationship Id="rId230" Type="http://schemas.openxmlformats.org/officeDocument/2006/relationships/customXml" Target="../ink/ink1385.xml"/><Relationship Id="rId251" Type="http://schemas.openxmlformats.org/officeDocument/2006/relationships/customXml" Target="../ink/ink1398.xml"/><Relationship Id="rId25" Type="http://schemas.openxmlformats.org/officeDocument/2006/relationships/customXml" Target="../ink/ink1282.xml"/><Relationship Id="rId46" Type="http://schemas.openxmlformats.org/officeDocument/2006/relationships/image" Target="../media/image1287.png"/><Relationship Id="rId67" Type="http://schemas.openxmlformats.org/officeDocument/2006/relationships/customXml" Target="../ink/ink1303.xml"/><Relationship Id="rId272" Type="http://schemas.openxmlformats.org/officeDocument/2006/relationships/customXml" Target="../ink/ink1409.xml"/><Relationship Id="rId88" Type="http://schemas.openxmlformats.org/officeDocument/2006/relationships/image" Target="../media/image1308.png"/><Relationship Id="rId111" Type="http://schemas.openxmlformats.org/officeDocument/2006/relationships/customXml" Target="../ink/ink1325.xml"/><Relationship Id="rId132" Type="http://schemas.openxmlformats.org/officeDocument/2006/relationships/image" Target="../media/image1330.png"/><Relationship Id="rId153" Type="http://schemas.openxmlformats.org/officeDocument/2006/relationships/customXml" Target="../ink/ink1346.xml"/><Relationship Id="rId174" Type="http://schemas.openxmlformats.org/officeDocument/2006/relationships/image" Target="../media/image1351.png"/><Relationship Id="rId195" Type="http://schemas.openxmlformats.org/officeDocument/2006/relationships/customXml" Target="../ink/ink1367.xml"/><Relationship Id="rId209" Type="http://schemas.openxmlformats.org/officeDocument/2006/relationships/customXml" Target="../ink/ink1374.xml"/><Relationship Id="rId220" Type="http://schemas.openxmlformats.org/officeDocument/2006/relationships/image" Target="../media/image1374.png"/><Relationship Id="rId241" Type="http://schemas.openxmlformats.org/officeDocument/2006/relationships/customXml" Target="../ink/ink1392.xml"/><Relationship Id="rId15" Type="http://schemas.openxmlformats.org/officeDocument/2006/relationships/image" Target="../media/image1273.png"/><Relationship Id="rId36" Type="http://schemas.openxmlformats.org/officeDocument/2006/relationships/image" Target="../media/image1282.png"/><Relationship Id="rId57" Type="http://schemas.openxmlformats.org/officeDocument/2006/relationships/customXml" Target="../ink/ink1298.xml"/><Relationship Id="rId262" Type="http://schemas.openxmlformats.org/officeDocument/2006/relationships/customXml" Target="../ink/ink1404.xml"/><Relationship Id="rId78" Type="http://schemas.openxmlformats.org/officeDocument/2006/relationships/image" Target="../media/image1303.png"/><Relationship Id="rId99" Type="http://schemas.openxmlformats.org/officeDocument/2006/relationships/customXml" Target="../ink/ink1319.xml"/><Relationship Id="rId101" Type="http://schemas.openxmlformats.org/officeDocument/2006/relationships/customXml" Target="../ink/ink1320.xml"/><Relationship Id="rId122" Type="http://schemas.openxmlformats.org/officeDocument/2006/relationships/image" Target="../media/image1325.png"/><Relationship Id="rId143" Type="http://schemas.openxmlformats.org/officeDocument/2006/relationships/customXml" Target="../ink/ink1341.xml"/><Relationship Id="rId164" Type="http://schemas.openxmlformats.org/officeDocument/2006/relationships/image" Target="../media/image1346.png"/><Relationship Id="rId185" Type="http://schemas.openxmlformats.org/officeDocument/2006/relationships/customXml" Target="../ink/ink1362.xml"/><Relationship Id="rId9" Type="http://schemas.openxmlformats.org/officeDocument/2006/relationships/image" Target="../media/image1270.png"/><Relationship Id="rId210" Type="http://schemas.openxmlformats.org/officeDocument/2006/relationships/image" Target="../media/image1369.png"/><Relationship Id="rId26" Type="http://schemas.openxmlformats.org/officeDocument/2006/relationships/image" Target="../media/image1277.png"/><Relationship Id="rId231" Type="http://schemas.openxmlformats.org/officeDocument/2006/relationships/customXml" Target="../ink/ink1386.xml"/><Relationship Id="rId252" Type="http://schemas.openxmlformats.org/officeDocument/2006/relationships/image" Target="../media/image1387.png"/><Relationship Id="rId273" Type="http://schemas.openxmlformats.org/officeDocument/2006/relationships/image" Target="../media/image1397.png"/><Relationship Id="rId47" Type="http://schemas.openxmlformats.org/officeDocument/2006/relationships/customXml" Target="../ink/ink1293.xml"/><Relationship Id="rId68" Type="http://schemas.openxmlformats.org/officeDocument/2006/relationships/image" Target="../media/image1298.png"/><Relationship Id="rId89" Type="http://schemas.openxmlformats.org/officeDocument/2006/relationships/customXml" Target="../ink/ink1314.xml"/><Relationship Id="rId112" Type="http://schemas.openxmlformats.org/officeDocument/2006/relationships/image" Target="../media/image1320.png"/><Relationship Id="rId133" Type="http://schemas.openxmlformats.org/officeDocument/2006/relationships/customXml" Target="../ink/ink1336.xml"/><Relationship Id="rId154" Type="http://schemas.openxmlformats.org/officeDocument/2006/relationships/image" Target="../media/image1341.png"/><Relationship Id="rId175" Type="http://schemas.openxmlformats.org/officeDocument/2006/relationships/customXml" Target="../ink/ink1357.xml"/><Relationship Id="rId196" Type="http://schemas.openxmlformats.org/officeDocument/2006/relationships/image" Target="../media/image1362.png"/><Relationship Id="rId200" Type="http://schemas.openxmlformats.org/officeDocument/2006/relationships/image" Target="../media/image1364.png"/><Relationship Id="rId16" Type="http://schemas.openxmlformats.org/officeDocument/2006/relationships/customXml" Target="../ink/ink1277.xml"/><Relationship Id="rId221" Type="http://schemas.openxmlformats.org/officeDocument/2006/relationships/customXml" Target="../ink/ink1380.xml"/><Relationship Id="rId242" Type="http://schemas.openxmlformats.org/officeDocument/2006/relationships/image" Target="../media/image1383.png"/><Relationship Id="rId263" Type="http://schemas.openxmlformats.org/officeDocument/2006/relationships/image" Target="../media/image1392.png"/><Relationship Id="rId37" Type="http://schemas.openxmlformats.org/officeDocument/2006/relationships/customXml" Target="../ink/ink1288.xml"/><Relationship Id="rId58" Type="http://schemas.openxmlformats.org/officeDocument/2006/relationships/image" Target="../media/image1293.png"/><Relationship Id="rId79" Type="http://schemas.openxmlformats.org/officeDocument/2006/relationships/customXml" Target="../ink/ink1309.xml"/><Relationship Id="rId102" Type="http://schemas.openxmlformats.org/officeDocument/2006/relationships/image" Target="../media/image1315.png"/><Relationship Id="rId123" Type="http://schemas.openxmlformats.org/officeDocument/2006/relationships/customXml" Target="../ink/ink1331.xml"/><Relationship Id="rId144" Type="http://schemas.openxmlformats.org/officeDocument/2006/relationships/image" Target="../media/image1336.png"/><Relationship Id="rId90" Type="http://schemas.openxmlformats.org/officeDocument/2006/relationships/image" Target="../media/image1309.png"/><Relationship Id="rId165" Type="http://schemas.openxmlformats.org/officeDocument/2006/relationships/customXml" Target="../ink/ink1352.xml"/><Relationship Id="rId186" Type="http://schemas.openxmlformats.org/officeDocument/2006/relationships/image" Target="../media/image1357.png"/><Relationship Id="rId211" Type="http://schemas.openxmlformats.org/officeDocument/2006/relationships/customXml" Target="../ink/ink1375.xml"/><Relationship Id="rId232" Type="http://schemas.openxmlformats.org/officeDocument/2006/relationships/image" Target="../media/image1379.png"/><Relationship Id="rId253" Type="http://schemas.openxmlformats.org/officeDocument/2006/relationships/customXml" Target="../ink/ink1399.xml"/><Relationship Id="rId274" Type="http://schemas.openxmlformats.org/officeDocument/2006/relationships/customXml" Target="../ink/ink1410.xml"/><Relationship Id="rId27" Type="http://schemas.openxmlformats.org/officeDocument/2006/relationships/customXml" Target="../ink/ink1283.xml"/><Relationship Id="rId48" Type="http://schemas.openxmlformats.org/officeDocument/2006/relationships/image" Target="../media/image1288.png"/><Relationship Id="rId69" Type="http://schemas.openxmlformats.org/officeDocument/2006/relationships/customXml" Target="../ink/ink1304.xml"/><Relationship Id="rId113" Type="http://schemas.openxmlformats.org/officeDocument/2006/relationships/customXml" Target="../ink/ink1326.xml"/><Relationship Id="rId134" Type="http://schemas.openxmlformats.org/officeDocument/2006/relationships/image" Target="../media/image1331.png"/><Relationship Id="rId80" Type="http://schemas.openxmlformats.org/officeDocument/2006/relationships/image" Target="../media/image1304.png"/><Relationship Id="rId155" Type="http://schemas.openxmlformats.org/officeDocument/2006/relationships/customXml" Target="../ink/ink1347.xml"/><Relationship Id="rId176" Type="http://schemas.openxmlformats.org/officeDocument/2006/relationships/image" Target="../media/image1352.png"/><Relationship Id="rId197" Type="http://schemas.openxmlformats.org/officeDocument/2006/relationships/customXml" Target="../ink/ink1368.xml"/><Relationship Id="rId201" Type="http://schemas.openxmlformats.org/officeDocument/2006/relationships/customXml" Target="../ink/ink1370.xml"/><Relationship Id="rId222" Type="http://schemas.openxmlformats.org/officeDocument/2006/relationships/image" Target="../media/image1375.png"/><Relationship Id="rId243" Type="http://schemas.openxmlformats.org/officeDocument/2006/relationships/customXml" Target="../ink/ink1393.xml"/><Relationship Id="rId264" Type="http://schemas.openxmlformats.org/officeDocument/2006/relationships/customXml" Target="../ink/ink1405.xml"/><Relationship Id="rId17" Type="http://schemas.openxmlformats.org/officeDocument/2006/relationships/image" Target="../media/image1274.png"/><Relationship Id="rId38" Type="http://schemas.openxmlformats.org/officeDocument/2006/relationships/image" Target="../media/image1283.png"/><Relationship Id="rId59" Type="http://schemas.openxmlformats.org/officeDocument/2006/relationships/customXml" Target="../ink/ink1299.xml"/><Relationship Id="rId103" Type="http://schemas.openxmlformats.org/officeDocument/2006/relationships/customXml" Target="../ink/ink1321.xml"/><Relationship Id="rId124" Type="http://schemas.openxmlformats.org/officeDocument/2006/relationships/image" Target="../media/image1326.png"/><Relationship Id="rId70" Type="http://schemas.openxmlformats.org/officeDocument/2006/relationships/image" Target="../media/image1299.png"/><Relationship Id="rId91" Type="http://schemas.openxmlformats.org/officeDocument/2006/relationships/customXml" Target="../ink/ink1315.xml"/><Relationship Id="rId145" Type="http://schemas.openxmlformats.org/officeDocument/2006/relationships/customXml" Target="../ink/ink1342.xml"/><Relationship Id="rId166" Type="http://schemas.openxmlformats.org/officeDocument/2006/relationships/image" Target="../media/image1347.png"/><Relationship Id="rId187" Type="http://schemas.openxmlformats.org/officeDocument/2006/relationships/customXml" Target="../ink/ink136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370.png"/><Relationship Id="rId233" Type="http://schemas.openxmlformats.org/officeDocument/2006/relationships/customXml" Target="../ink/ink1387.xml"/><Relationship Id="rId254" Type="http://schemas.openxmlformats.org/officeDocument/2006/relationships/image" Target="../media/image1388.png"/><Relationship Id="rId28" Type="http://schemas.openxmlformats.org/officeDocument/2006/relationships/image" Target="../media/image1278.png"/><Relationship Id="rId49" Type="http://schemas.openxmlformats.org/officeDocument/2006/relationships/customXml" Target="../ink/ink1294.xml"/><Relationship Id="rId114" Type="http://schemas.openxmlformats.org/officeDocument/2006/relationships/image" Target="../media/image1321.png"/><Relationship Id="rId275" Type="http://schemas.openxmlformats.org/officeDocument/2006/relationships/image" Target="../media/image1398.png"/><Relationship Id="rId60" Type="http://schemas.openxmlformats.org/officeDocument/2006/relationships/image" Target="../media/image1294.png"/><Relationship Id="rId81" Type="http://schemas.openxmlformats.org/officeDocument/2006/relationships/customXml" Target="../ink/ink1310.xml"/><Relationship Id="rId135" Type="http://schemas.openxmlformats.org/officeDocument/2006/relationships/customXml" Target="../ink/ink1337.xml"/><Relationship Id="rId156" Type="http://schemas.openxmlformats.org/officeDocument/2006/relationships/image" Target="../media/image1342.png"/><Relationship Id="rId177" Type="http://schemas.openxmlformats.org/officeDocument/2006/relationships/customXml" Target="../ink/ink1358.xml"/><Relationship Id="rId198" Type="http://schemas.openxmlformats.org/officeDocument/2006/relationships/image" Target="../media/image1363.png"/><Relationship Id="rId202" Type="http://schemas.openxmlformats.org/officeDocument/2006/relationships/image" Target="../media/image1365.png"/><Relationship Id="rId223" Type="http://schemas.openxmlformats.org/officeDocument/2006/relationships/customXml" Target="../ink/ink1381.xml"/><Relationship Id="rId244" Type="http://schemas.openxmlformats.org/officeDocument/2006/relationships/image" Target="../media/image1384.png"/><Relationship Id="rId18" Type="http://schemas.openxmlformats.org/officeDocument/2006/relationships/customXml" Target="../ink/ink1278.xml"/><Relationship Id="rId39" Type="http://schemas.openxmlformats.org/officeDocument/2006/relationships/customXml" Target="../ink/ink1289.xml"/><Relationship Id="rId265" Type="http://schemas.openxmlformats.org/officeDocument/2006/relationships/image" Target="../media/image1393.png"/><Relationship Id="rId50" Type="http://schemas.openxmlformats.org/officeDocument/2006/relationships/image" Target="../media/image1289.png"/><Relationship Id="rId104" Type="http://schemas.openxmlformats.org/officeDocument/2006/relationships/image" Target="../media/image1316.png"/><Relationship Id="rId125" Type="http://schemas.openxmlformats.org/officeDocument/2006/relationships/customXml" Target="../ink/ink1332.xml"/><Relationship Id="rId146" Type="http://schemas.openxmlformats.org/officeDocument/2006/relationships/image" Target="../media/image1337.png"/><Relationship Id="rId167" Type="http://schemas.openxmlformats.org/officeDocument/2006/relationships/customXml" Target="../ink/ink1353.xml"/><Relationship Id="rId188" Type="http://schemas.openxmlformats.org/officeDocument/2006/relationships/image" Target="../media/image1358.png"/><Relationship Id="rId71" Type="http://schemas.openxmlformats.org/officeDocument/2006/relationships/customXml" Target="../ink/ink1305.xml"/><Relationship Id="rId92" Type="http://schemas.openxmlformats.org/officeDocument/2006/relationships/image" Target="../media/image1310.png"/><Relationship Id="rId213" Type="http://schemas.openxmlformats.org/officeDocument/2006/relationships/customXml" Target="../ink/ink1376.xml"/><Relationship Id="rId234" Type="http://schemas.openxmlformats.org/officeDocument/2006/relationships/customXml" Target="../ink/ink1388.xml"/><Relationship Id="rId2" Type="http://schemas.openxmlformats.org/officeDocument/2006/relationships/image" Target="../media/image39.jpeg"/><Relationship Id="rId29" Type="http://schemas.openxmlformats.org/officeDocument/2006/relationships/customXml" Target="../ink/ink1284.xml"/><Relationship Id="rId255" Type="http://schemas.openxmlformats.org/officeDocument/2006/relationships/customXml" Target="../ink/ink1400.xml"/><Relationship Id="rId40" Type="http://schemas.openxmlformats.org/officeDocument/2006/relationships/image" Target="../media/image1284.png"/><Relationship Id="rId115" Type="http://schemas.openxmlformats.org/officeDocument/2006/relationships/customXml" Target="../ink/ink1327.xml"/><Relationship Id="rId136" Type="http://schemas.openxmlformats.org/officeDocument/2006/relationships/image" Target="../media/image1332.png"/><Relationship Id="rId157" Type="http://schemas.openxmlformats.org/officeDocument/2006/relationships/customXml" Target="../ink/ink1348.xml"/><Relationship Id="rId178" Type="http://schemas.openxmlformats.org/officeDocument/2006/relationships/image" Target="../media/image1353.png"/><Relationship Id="rId61" Type="http://schemas.openxmlformats.org/officeDocument/2006/relationships/customXml" Target="../ink/ink1300.xml"/><Relationship Id="rId82" Type="http://schemas.openxmlformats.org/officeDocument/2006/relationships/image" Target="../media/image1305.png"/><Relationship Id="rId199" Type="http://schemas.openxmlformats.org/officeDocument/2006/relationships/customXml" Target="../ink/ink1369.xml"/><Relationship Id="rId203" Type="http://schemas.openxmlformats.org/officeDocument/2006/relationships/customXml" Target="../ink/ink1371.xml"/><Relationship Id="rId19" Type="http://schemas.openxmlformats.org/officeDocument/2006/relationships/image" Target="../media/image51.png"/><Relationship Id="rId224" Type="http://schemas.openxmlformats.org/officeDocument/2006/relationships/image" Target="../media/image1376.png"/><Relationship Id="rId245" Type="http://schemas.openxmlformats.org/officeDocument/2006/relationships/customXml" Target="../ink/ink1394.xml"/><Relationship Id="rId266" Type="http://schemas.openxmlformats.org/officeDocument/2006/relationships/customXml" Target="../ink/ink1406.xml"/><Relationship Id="rId30" Type="http://schemas.openxmlformats.org/officeDocument/2006/relationships/image" Target="../media/image1279.png"/><Relationship Id="rId105" Type="http://schemas.openxmlformats.org/officeDocument/2006/relationships/customXml" Target="../ink/ink1322.xml"/><Relationship Id="rId126" Type="http://schemas.openxmlformats.org/officeDocument/2006/relationships/image" Target="../media/image1327.png"/><Relationship Id="rId147" Type="http://schemas.openxmlformats.org/officeDocument/2006/relationships/customXml" Target="../ink/ink1343.xml"/><Relationship Id="rId168" Type="http://schemas.openxmlformats.org/officeDocument/2006/relationships/image" Target="../media/image1348.png"/><Relationship Id="rId51" Type="http://schemas.openxmlformats.org/officeDocument/2006/relationships/customXml" Target="../ink/ink1295.xml"/><Relationship Id="rId72" Type="http://schemas.openxmlformats.org/officeDocument/2006/relationships/image" Target="../media/image1300.png"/><Relationship Id="rId93" Type="http://schemas.openxmlformats.org/officeDocument/2006/relationships/customXml" Target="../ink/ink1316.xml"/><Relationship Id="rId189" Type="http://schemas.openxmlformats.org/officeDocument/2006/relationships/customXml" Target="../ink/ink1364.xml"/><Relationship Id="rId3" Type="http://schemas.openxmlformats.org/officeDocument/2006/relationships/image" Target="../media/image2.png"/><Relationship Id="rId214" Type="http://schemas.openxmlformats.org/officeDocument/2006/relationships/image" Target="../media/image1371.png"/><Relationship Id="rId235" Type="http://schemas.openxmlformats.org/officeDocument/2006/relationships/customXml" Target="../ink/ink1389.xml"/><Relationship Id="rId256" Type="http://schemas.openxmlformats.org/officeDocument/2006/relationships/customXml" Target="../ink/ink1401.xml"/><Relationship Id="rId116" Type="http://schemas.openxmlformats.org/officeDocument/2006/relationships/image" Target="../media/image1322.png"/><Relationship Id="rId137" Type="http://schemas.openxmlformats.org/officeDocument/2006/relationships/customXml" Target="../ink/ink1338.xml"/><Relationship Id="rId158" Type="http://schemas.openxmlformats.org/officeDocument/2006/relationships/image" Target="../media/image1343.png"/><Relationship Id="rId20" Type="http://schemas.openxmlformats.org/officeDocument/2006/relationships/customXml" Target="../ink/ink1279.xml"/><Relationship Id="rId41" Type="http://schemas.openxmlformats.org/officeDocument/2006/relationships/customXml" Target="../ink/ink1290.xml"/><Relationship Id="rId62" Type="http://schemas.openxmlformats.org/officeDocument/2006/relationships/image" Target="../media/image1295.png"/><Relationship Id="rId83" Type="http://schemas.openxmlformats.org/officeDocument/2006/relationships/customXml" Target="../ink/ink1311.xml"/><Relationship Id="rId179" Type="http://schemas.openxmlformats.org/officeDocument/2006/relationships/customXml" Target="../ink/ink1359.xml"/><Relationship Id="rId190" Type="http://schemas.openxmlformats.org/officeDocument/2006/relationships/image" Target="../media/image1359.png"/><Relationship Id="rId204" Type="http://schemas.openxmlformats.org/officeDocument/2006/relationships/image" Target="../media/image1366.png"/><Relationship Id="rId225" Type="http://schemas.openxmlformats.org/officeDocument/2006/relationships/customXml" Target="../ink/ink1382.xml"/><Relationship Id="rId246" Type="http://schemas.openxmlformats.org/officeDocument/2006/relationships/image" Target="../media/image1385.png"/><Relationship Id="rId267" Type="http://schemas.openxmlformats.org/officeDocument/2006/relationships/image" Target="../media/image1394.png"/><Relationship Id="rId106" Type="http://schemas.openxmlformats.org/officeDocument/2006/relationships/image" Target="../media/image1317.png"/><Relationship Id="rId127" Type="http://schemas.openxmlformats.org/officeDocument/2006/relationships/customXml" Target="../ink/ink1333.xml"/><Relationship Id="rId10" Type="http://schemas.openxmlformats.org/officeDocument/2006/relationships/customXml" Target="../ink/ink1274.xml"/><Relationship Id="rId31" Type="http://schemas.openxmlformats.org/officeDocument/2006/relationships/customXml" Target="../ink/ink1285.xml"/><Relationship Id="rId52" Type="http://schemas.openxmlformats.org/officeDocument/2006/relationships/image" Target="../media/image1290.png"/><Relationship Id="rId73" Type="http://schemas.openxmlformats.org/officeDocument/2006/relationships/customXml" Target="../ink/ink1306.xml"/><Relationship Id="rId94" Type="http://schemas.openxmlformats.org/officeDocument/2006/relationships/image" Target="../media/image1311.png"/><Relationship Id="rId148" Type="http://schemas.openxmlformats.org/officeDocument/2006/relationships/image" Target="../media/image1338.png"/><Relationship Id="rId169" Type="http://schemas.openxmlformats.org/officeDocument/2006/relationships/customXml" Target="../ink/ink1354.xml"/><Relationship Id="rId4" Type="http://schemas.openxmlformats.org/officeDocument/2006/relationships/image" Target="../media/image40.png"/><Relationship Id="rId180" Type="http://schemas.openxmlformats.org/officeDocument/2006/relationships/image" Target="../media/image1354.png"/><Relationship Id="rId215" Type="http://schemas.openxmlformats.org/officeDocument/2006/relationships/customXml" Target="../ink/ink1377.xml"/><Relationship Id="rId236" Type="http://schemas.openxmlformats.org/officeDocument/2006/relationships/image" Target="../media/image1380.png"/><Relationship Id="rId257" Type="http://schemas.openxmlformats.org/officeDocument/2006/relationships/image" Target="../media/image1389.png"/><Relationship Id="rId42" Type="http://schemas.openxmlformats.org/officeDocument/2006/relationships/image" Target="../media/image1285.png"/><Relationship Id="rId84" Type="http://schemas.openxmlformats.org/officeDocument/2006/relationships/image" Target="../media/image1306.png"/><Relationship Id="rId138" Type="http://schemas.openxmlformats.org/officeDocument/2006/relationships/image" Target="../media/image1333.png"/><Relationship Id="rId191" Type="http://schemas.openxmlformats.org/officeDocument/2006/relationships/customXml" Target="../ink/ink1365.xml"/><Relationship Id="rId205" Type="http://schemas.openxmlformats.org/officeDocument/2006/relationships/customXml" Target="../ink/ink1372.xml"/><Relationship Id="rId247" Type="http://schemas.openxmlformats.org/officeDocument/2006/relationships/customXml" Target="../ink/ink1395.xml"/><Relationship Id="rId107" Type="http://schemas.openxmlformats.org/officeDocument/2006/relationships/customXml" Target="../ink/ink1323.xml"/><Relationship Id="rId11" Type="http://schemas.openxmlformats.org/officeDocument/2006/relationships/image" Target="../media/image1271.png"/><Relationship Id="rId53" Type="http://schemas.openxmlformats.org/officeDocument/2006/relationships/customXml" Target="../ink/ink1296.xml"/><Relationship Id="rId149" Type="http://schemas.openxmlformats.org/officeDocument/2006/relationships/customXml" Target="../ink/ink1344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52.png"/><Relationship Id="rId671" Type="http://schemas.openxmlformats.org/officeDocument/2006/relationships/customXml" Target="../ink/ink1753.xml"/><Relationship Id="rId21" Type="http://schemas.openxmlformats.org/officeDocument/2006/relationships/image" Target="../media/image1407.png"/><Relationship Id="rId324" Type="http://schemas.openxmlformats.org/officeDocument/2006/relationships/customXml" Target="../ink/ink1574.xml"/><Relationship Id="rId531" Type="http://schemas.openxmlformats.org/officeDocument/2006/relationships/image" Target="../media/image1654.png"/><Relationship Id="rId629" Type="http://schemas.openxmlformats.org/officeDocument/2006/relationships/image" Target="../media/image1702.png"/><Relationship Id="rId170" Type="http://schemas.openxmlformats.org/officeDocument/2006/relationships/customXml" Target="../ink/ink1495.xml"/><Relationship Id="rId268" Type="http://schemas.openxmlformats.org/officeDocument/2006/relationships/customXml" Target="../ink/ink1544.xml"/><Relationship Id="rId475" Type="http://schemas.openxmlformats.org/officeDocument/2006/relationships/image" Target="../media/image1626.png"/><Relationship Id="rId682" Type="http://schemas.openxmlformats.org/officeDocument/2006/relationships/customXml" Target="../ink/ink1759.xml"/><Relationship Id="rId32" Type="http://schemas.openxmlformats.org/officeDocument/2006/relationships/image" Target="../media/image1411.png"/><Relationship Id="rId128" Type="http://schemas.openxmlformats.org/officeDocument/2006/relationships/customXml" Target="../ink/ink1474.xml"/><Relationship Id="rId335" Type="http://schemas.openxmlformats.org/officeDocument/2006/relationships/image" Target="../media/image1557.png"/><Relationship Id="rId542" Type="http://schemas.openxmlformats.org/officeDocument/2006/relationships/customXml" Target="../ink/ink1685.xml"/><Relationship Id="rId181" Type="http://schemas.openxmlformats.org/officeDocument/2006/relationships/image" Target="../media/image1483.png"/><Relationship Id="rId402" Type="http://schemas.openxmlformats.org/officeDocument/2006/relationships/customXml" Target="../ink/ink1614.xml"/><Relationship Id="rId279" Type="http://schemas.openxmlformats.org/officeDocument/2006/relationships/image" Target="../media/image1532.png"/><Relationship Id="rId486" Type="http://schemas.openxmlformats.org/officeDocument/2006/relationships/customXml" Target="../ink/ink1657.xml"/><Relationship Id="rId693" Type="http://schemas.openxmlformats.org/officeDocument/2006/relationships/image" Target="../media/image1731.png"/><Relationship Id="rId707" Type="http://schemas.openxmlformats.org/officeDocument/2006/relationships/image" Target="../media/image1737.png"/><Relationship Id="rId43" Type="http://schemas.openxmlformats.org/officeDocument/2006/relationships/customXml" Target="../ink/ink1430.xml"/><Relationship Id="rId139" Type="http://schemas.openxmlformats.org/officeDocument/2006/relationships/image" Target="../media/image1462.png"/><Relationship Id="rId346" Type="http://schemas.openxmlformats.org/officeDocument/2006/relationships/customXml" Target="../ink/ink1586.xml"/><Relationship Id="rId553" Type="http://schemas.openxmlformats.org/officeDocument/2006/relationships/image" Target="../media/image1665.png"/><Relationship Id="rId760" Type="http://schemas.openxmlformats.org/officeDocument/2006/relationships/customXml" Target="../ink/ink1800.xml"/><Relationship Id="rId192" Type="http://schemas.openxmlformats.org/officeDocument/2006/relationships/customXml" Target="../ink/ink1506.xml"/><Relationship Id="rId206" Type="http://schemas.openxmlformats.org/officeDocument/2006/relationships/customXml" Target="../ink/ink1513.xml"/><Relationship Id="rId413" Type="http://schemas.openxmlformats.org/officeDocument/2006/relationships/image" Target="../media/image1596.png"/><Relationship Id="rId497" Type="http://schemas.openxmlformats.org/officeDocument/2006/relationships/image" Target="../media/image1637.png"/><Relationship Id="rId620" Type="http://schemas.openxmlformats.org/officeDocument/2006/relationships/customXml" Target="../ink/ink1725.xml"/><Relationship Id="rId718" Type="http://schemas.openxmlformats.org/officeDocument/2006/relationships/customXml" Target="../ink/ink1777.xml"/><Relationship Id="rId357" Type="http://schemas.openxmlformats.org/officeDocument/2006/relationships/image" Target="../media/image1568.png"/><Relationship Id="rId54" Type="http://schemas.openxmlformats.org/officeDocument/2006/relationships/image" Target="../media/image1422.png"/><Relationship Id="rId217" Type="http://schemas.openxmlformats.org/officeDocument/2006/relationships/image" Target="../media/image1501.png"/><Relationship Id="rId564" Type="http://schemas.openxmlformats.org/officeDocument/2006/relationships/customXml" Target="../ink/ink1696.xml"/><Relationship Id="rId424" Type="http://schemas.openxmlformats.org/officeDocument/2006/relationships/customXml" Target="../ink/ink1625.xml"/><Relationship Id="rId631" Type="http://schemas.openxmlformats.org/officeDocument/2006/relationships/image" Target="../media/image1703.png"/><Relationship Id="rId729" Type="http://schemas.openxmlformats.org/officeDocument/2006/relationships/image" Target="../media/image1748.png"/><Relationship Id="rId270" Type="http://schemas.openxmlformats.org/officeDocument/2006/relationships/customXml" Target="../ink/ink1545.xml"/><Relationship Id="rId65" Type="http://schemas.openxmlformats.org/officeDocument/2006/relationships/customXml" Target="../ink/ink1441.xml"/><Relationship Id="rId130" Type="http://schemas.openxmlformats.org/officeDocument/2006/relationships/customXml" Target="../ink/ink1475.xml"/><Relationship Id="rId368" Type="http://schemas.openxmlformats.org/officeDocument/2006/relationships/customXml" Target="../ink/ink1597.xml"/><Relationship Id="rId575" Type="http://schemas.openxmlformats.org/officeDocument/2006/relationships/image" Target="../media/image1676.png"/><Relationship Id="rId228" Type="http://schemas.openxmlformats.org/officeDocument/2006/relationships/customXml" Target="../ink/ink1524.xml"/><Relationship Id="rId435" Type="http://schemas.openxmlformats.org/officeDocument/2006/relationships/image" Target="../media/image1607.png"/><Relationship Id="rId642" Type="http://schemas.openxmlformats.org/officeDocument/2006/relationships/customXml" Target="../ink/ink1736.xml"/><Relationship Id="rId281" Type="http://schemas.openxmlformats.org/officeDocument/2006/relationships/image" Target="../media/image1533.png"/><Relationship Id="rId502" Type="http://schemas.openxmlformats.org/officeDocument/2006/relationships/customXml" Target="../ink/ink1665.xml"/><Relationship Id="rId76" Type="http://schemas.openxmlformats.org/officeDocument/2006/relationships/customXml" Target="../ink/ink1447.xml"/><Relationship Id="rId141" Type="http://schemas.openxmlformats.org/officeDocument/2006/relationships/image" Target="../media/image1463.png"/><Relationship Id="rId379" Type="http://schemas.openxmlformats.org/officeDocument/2006/relationships/image" Target="../media/image1579.png"/><Relationship Id="rId586" Type="http://schemas.openxmlformats.org/officeDocument/2006/relationships/customXml" Target="../ink/ink1708.xml"/><Relationship Id="rId7" Type="http://schemas.openxmlformats.org/officeDocument/2006/relationships/image" Target="../media/image1400.png"/><Relationship Id="rId239" Type="http://schemas.openxmlformats.org/officeDocument/2006/relationships/image" Target="../media/image1512.png"/><Relationship Id="rId446" Type="http://schemas.openxmlformats.org/officeDocument/2006/relationships/customXml" Target="../ink/ink1637.xml"/><Relationship Id="rId653" Type="http://schemas.openxmlformats.org/officeDocument/2006/relationships/image" Target="../media/image1714.png"/><Relationship Id="rId292" Type="http://schemas.openxmlformats.org/officeDocument/2006/relationships/customXml" Target="../ink/ink1557.xml"/><Relationship Id="rId306" Type="http://schemas.openxmlformats.org/officeDocument/2006/relationships/customXml" Target="../ink/ink1565.xml"/><Relationship Id="rId87" Type="http://schemas.openxmlformats.org/officeDocument/2006/relationships/customXml" Target="../ink/ink1453.xml"/><Relationship Id="rId513" Type="http://schemas.openxmlformats.org/officeDocument/2006/relationships/image" Target="../media/image1645.png"/><Relationship Id="rId597" Type="http://schemas.openxmlformats.org/officeDocument/2006/relationships/image" Target="../media/image1686.png"/><Relationship Id="rId720" Type="http://schemas.openxmlformats.org/officeDocument/2006/relationships/customXml" Target="../ink/ink1778.xml"/><Relationship Id="rId152" Type="http://schemas.openxmlformats.org/officeDocument/2006/relationships/customXml" Target="../ink/ink1486.xml"/><Relationship Id="rId457" Type="http://schemas.openxmlformats.org/officeDocument/2006/relationships/image" Target="../media/image1617.png"/><Relationship Id="rId664" Type="http://schemas.openxmlformats.org/officeDocument/2006/relationships/customXml" Target="../ink/ink1749.xml"/><Relationship Id="rId14" Type="http://schemas.openxmlformats.org/officeDocument/2006/relationships/customXml" Target="../ink/ink1415.xml"/><Relationship Id="rId317" Type="http://schemas.openxmlformats.org/officeDocument/2006/relationships/image" Target="../media/image1549.png"/><Relationship Id="rId524" Type="http://schemas.openxmlformats.org/officeDocument/2006/relationships/customXml" Target="../ink/ink1676.xml"/><Relationship Id="rId731" Type="http://schemas.openxmlformats.org/officeDocument/2006/relationships/image" Target="../media/image1749.png"/><Relationship Id="rId98" Type="http://schemas.openxmlformats.org/officeDocument/2006/relationships/image" Target="../media/image1443.png"/><Relationship Id="rId163" Type="http://schemas.openxmlformats.org/officeDocument/2006/relationships/image" Target="../media/image1474.png"/><Relationship Id="rId370" Type="http://schemas.openxmlformats.org/officeDocument/2006/relationships/customXml" Target="../ink/ink1598.xml"/><Relationship Id="rId230" Type="http://schemas.openxmlformats.org/officeDocument/2006/relationships/customXml" Target="../ink/ink1525.xml"/><Relationship Id="rId468" Type="http://schemas.openxmlformats.org/officeDocument/2006/relationships/customXml" Target="../ink/ink1648.xml"/><Relationship Id="rId675" Type="http://schemas.openxmlformats.org/officeDocument/2006/relationships/image" Target="../media/image1722.png"/><Relationship Id="rId25" Type="http://schemas.openxmlformats.org/officeDocument/2006/relationships/image" Target="../media/image51.png"/><Relationship Id="rId328" Type="http://schemas.openxmlformats.org/officeDocument/2006/relationships/customXml" Target="../ink/ink1577.xml"/><Relationship Id="rId535" Type="http://schemas.openxmlformats.org/officeDocument/2006/relationships/image" Target="../media/image1656.png"/><Relationship Id="rId742" Type="http://schemas.openxmlformats.org/officeDocument/2006/relationships/customXml" Target="../ink/ink1790.xml"/><Relationship Id="rId174" Type="http://schemas.openxmlformats.org/officeDocument/2006/relationships/customXml" Target="../ink/ink1497.xml"/><Relationship Id="rId381" Type="http://schemas.openxmlformats.org/officeDocument/2006/relationships/image" Target="../media/image1580.png"/><Relationship Id="rId602" Type="http://schemas.openxmlformats.org/officeDocument/2006/relationships/customXml" Target="../ink/ink1716.xml"/><Relationship Id="rId241" Type="http://schemas.openxmlformats.org/officeDocument/2006/relationships/image" Target="../media/image1513.png"/><Relationship Id="rId479" Type="http://schemas.openxmlformats.org/officeDocument/2006/relationships/image" Target="../media/image1628.png"/><Relationship Id="rId686" Type="http://schemas.openxmlformats.org/officeDocument/2006/relationships/customXml" Target="../ink/ink1761.xml"/><Relationship Id="rId36" Type="http://schemas.openxmlformats.org/officeDocument/2006/relationships/image" Target="../media/image1413.png"/><Relationship Id="rId339" Type="http://schemas.openxmlformats.org/officeDocument/2006/relationships/image" Target="../media/image1559.png"/><Relationship Id="rId546" Type="http://schemas.openxmlformats.org/officeDocument/2006/relationships/customXml" Target="../ink/ink1687.xml"/><Relationship Id="rId753" Type="http://schemas.openxmlformats.org/officeDocument/2006/relationships/image" Target="../media/image1758.png"/><Relationship Id="rId101" Type="http://schemas.openxmlformats.org/officeDocument/2006/relationships/customXml" Target="../ink/ink1460.xml"/><Relationship Id="rId185" Type="http://schemas.openxmlformats.org/officeDocument/2006/relationships/image" Target="../media/image1485.png"/><Relationship Id="rId406" Type="http://schemas.openxmlformats.org/officeDocument/2006/relationships/customXml" Target="../ink/ink1616.xml"/><Relationship Id="rId392" Type="http://schemas.openxmlformats.org/officeDocument/2006/relationships/customXml" Target="../ink/ink1609.xml"/><Relationship Id="rId613" Type="http://schemas.openxmlformats.org/officeDocument/2006/relationships/image" Target="../media/image1694.png"/><Relationship Id="rId697" Type="http://schemas.openxmlformats.org/officeDocument/2006/relationships/image" Target="../media/image1732.png"/><Relationship Id="rId252" Type="http://schemas.openxmlformats.org/officeDocument/2006/relationships/customXml" Target="../ink/ink1536.xml"/><Relationship Id="rId47" Type="http://schemas.openxmlformats.org/officeDocument/2006/relationships/customXml" Target="../ink/ink1432.xml"/><Relationship Id="rId112" Type="http://schemas.openxmlformats.org/officeDocument/2006/relationships/image" Target="../media/image1450.png"/><Relationship Id="rId557" Type="http://schemas.openxmlformats.org/officeDocument/2006/relationships/image" Target="../media/image1667.png"/><Relationship Id="rId764" Type="http://schemas.openxmlformats.org/officeDocument/2006/relationships/customXml" Target="../ink/ink1802.xml"/><Relationship Id="rId196" Type="http://schemas.openxmlformats.org/officeDocument/2006/relationships/customXml" Target="../ink/ink1508.xml"/><Relationship Id="rId417" Type="http://schemas.openxmlformats.org/officeDocument/2006/relationships/image" Target="../media/image1598.png"/><Relationship Id="rId624" Type="http://schemas.openxmlformats.org/officeDocument/2006/relationships/customXml" Target="../ink/ink1727.xml"/><Relationship Id="rId263" Type="http://schemas.openxmlformats.org/officeDocument/2006/relationships/image" Target="../media/image1524.png"/><Relationship Id="rId470" Type="http://schemas.openxmlformats.org/officeDocument/2006/relationships/customXml" Target="../ink/ink1649.xml"/><Relationship Id="rId58" Type="http://schemas.openxmlformats.org/officeDocument/2006/relationships/image" Target="../media/image1424.png"/><Relationship Id="rId123" Type="http://schemas.openxmlformats.org/officeDocument/2006/relationships/image" Target="../media/image1455.png"/><Relationship Id="rId330" Type="http://schemas.openxmlformats.org/officeDocument/2006/relationships/customXml" Target="../ink/ink1578.xml"/><Relationship Id="rId568" Type="http://schemas.openxmlformats.org/officeDocument/2006/relationships/customXml" Target="../ink/ink1698.xml"/><Relationship Id="rId428" Type="http://schemas.openxmlformats.org/officeDocument/2006/relationships/customXml" Target="../ink/ink1627.xml"/><Relationship Id="rId635" Type="http://schemas.openxmlformats.org/officeDocument/2006/relationships/image" Target="../media/image1705.png"/><Relationship Id="rId274" Type="http://schemas.openxmlformats.org/officeDocument/2006/relationships/customXml" Target="../ink/ink1547.xml"/><Relationship Id="rId481" Type="http://schemas.openxmlformats.org/officeDocument/2006/relationships/image" Target="../media/image1629.png"/><Relationship Id="rId702" Type="http://schemas.openxmlformats.org/officeDocument/2006/relationships/customXml" Target="../ink/ink1769.xml"/><Relationship Id="rId69" Type="http://schemas.openxmlformats.org/officeDocument/2006/relationships/customXml" Target="../ink/ink1443.xml"/><Relationship Id="rId134" Type="http://schemas.openxmlformats.org/officeDocument/2006/relationships/customXml" Target="../ink/ink1477.xml"/><Relationship Id="rId579" Type="http://schemas.openxmlformats.org/officeDocument/2006/relationships/image" Target="../media/image1677.png"/><Relationship Id="rId341" Type="http://schemas.openxmlformats.org/officeDocument/2006/relationships/image" Target="../media/image1560.png"/><Relationship Id="rId439" Type="http://schemas.openxmlformats.org/officeDocument/2006/relationships/image" Target="../media/image1609.png"/><Relationship Id="rId646" Type="http://schemas.openxmlformats.org/officeDocument/2006/relationships/customXml" Target="../ink/ink1738.xml"/><Relationship Id="rId201" Type="http://schemas.openxmlformats.org/officeDocument/2006/relationships/image" Target="../media/image1493.png"/><Relationship Id="rId285" Type="http://schemas.openxmlformats.org/officeDocument/2006/relationships/image" Target="../media/image1535.png"/><Relationship Id="rId506" Type="http://schemas.openxmlformats.org/officeDocument/2006/relationships/customXml" Target="../ink/ink1667.xml"/><Relationship Id="rId492" Type="http://schemas.openxmlformats.org/officeDocument/2006/relationships/customXml" Target="../ink/ink1660.xml"/><Relationship Id="rId713" Type="http://schemas.openxmlformats.org/officeDocument/2006/relationships/image" Target="../media/image1740.png"/><Relationship Id="rId145" Type="http://schemas.openxmlformats.org/officeDocument/2006/relationships/image" Target="../media/image1465.png"/><Relationship Id="rId352" Type="http://schemas.openxmlformats.org/officeDocument/2006/relationships/customXml" Target="../ink/ink1589.xml"/><Relationship Id="rId212" Type="http://schemas.openxmlformats.org/officeDocument/2006/relationships/customXml" Target="../ink/ink1516.xml"/><Relationship Id="rId657" Type="http://schemas.openxmlformats.org/officeDocument/2006/relationships/customXml" Target="../ink/ink1744.xml"/><Relationship Id="rId296" Type="http://schemas.openxmlformats.org/officeDocument/2006/relationships/customXml" Target="../ink/ink1560.xml"/><Relationship Id="rId517" Type="http://schemas.openxmlformats.org/officeDocument/2006/relationships/image" Target="../media/image1647.png"/><Relationship Id="rId724" Type="http://schemas.openxmlformats.org/officeDocument/2006/relationships/customXml" Target="../ink/ink1780.xml"/><Relationship Id="rId60" Type="http://schemas.openxmlformats.org/officeDocument/2006/relationships/image" Target="../media/image1425.png"/><Relationship Id="rId156" Type="http://schemas.openxmlformats.org/officeDocument/2006/relationships/customXml" Target="../ink/ink1488.xml"/><Relationship Id="rId363" Type="http://schemas.openxmlformats.org/officeDocument/2006/relationships/image" Target="../media/image1571.png"/><Relationship Id="rId570" Type="http://schemas.openxmlformats.org/officeDocument/2006/relationships/customXml" Target="../ink/ink1699.xml"/><Relationship Id="rId223" Type="http://schemas.openxmlformats.org/officeDocument/2006/relationships/image" Target="../media/image1504.png"/><Relationship Id="rId430" Type="http://schemas.openxmlformats.org/officeDocument/2006/relationships/customXml" Target="../ink/ink1628.xml"/><Relationship Id="rId668" Type="http://schemas.openxmlformats.org/officeDocument/2006/relationships/customXml" Target="../ink/ink1751.xml"/><Relationship Id="rId18" Type="http://schemas.openxmlformats.org/officeDocument/2006/relationships/customXml" Target="../ink/ink1417.xml"/><Relationship Id="rId528" Type="http://schemas.openxmlformats.org/officeDocument/2006/relationships/customXml" Target="../ink/ink1678.xml"/><Relationship Id="rId735" Type="http://schemas.openxmlformats.org/officeDocument/2006/relationships/image" Target="../media/image1751.png"/><Relationship Id="rId167" Type="http://schemas.openxmlformats.org/officeDocument/2006/relationships/image" Target="../media/image1476.png"/><Relationship Id="rId374" Type="http://schemas.openxmlformats.org/officeDocument/2006/relationships/customXml" Target="../ink/ink1600.xml"/><Relationship Id="rId581" Type="http://schemas.openxmlformats.org/officeDocument/2006/relationships/image" Target="../media/image1678.png"/><Relationship Id="rId71" Type="http://schemas.openxmlformats.org/officeDocument/2006/relationships/customXml" Target="../ink/ink1444.xml"/><Relationship Id="rId234" Type="http://schemas.openxmlformats.org/officeDocument/2006/relationships/customXml" Target="../ink/ink1527.xml"/><Relationship Id="rId679" Type="http://schemas.openxmlformats.org/officeDocument/2006/relationships/image" Target="../media/image1724.png"/><Relationship Id="rId2" Type="http://schemas.openxmlformats.org/officeDocument/2006/relationships/image" Target="../media/image39.jpeg"/><Relationship Id="rId29" Type="http://schemas.openxmlformats.org/officeDocument/2006/relationships/customXml" Target="../ink/ink1423.xml"/><Relationship Id="rId441" Type="http://schemas.openxmlformats.org/officeDocument/2006/relationships/customXml" Target="../ink/ink1634.xml"/><Relationship Id="rId539" Type="http://schemas.openxmlformats.org/officeDocument/2006/relationships/image" Target="../media/image1658.png"/><Relationship Id="rId746" Type="http://schemas.openxmlformats.org/officeDocument/2006/relationships/customXml" Target="../ink/ink1793.xml"/><Relationship Id="rId178" Type="http://schemas.openxmlformats.org/officeDocument/2006/relationships/customXml" Target="../ink/ink1499.xml"/><Relationship Id="rId301" Type="http://schemas.openxmlformats.org/officeDocument/2006/relationships/image" Target="../media/image1541.png"/><Relationship Id="rId82" Type="http://schemas.openxmlformats.org/officeDocument/2006/relationships/image" Target="../media/image1435.png"/><Relationship Id="rId385" Type="http://schemas.openxmlformats.org/officeDocument/2006/relationships/image" Target="../media/image1582.png"/><Relationship Id="rId592" Type="http://schemas.openxmlformats.org/officeDocument/2006/relationships/customXml" Target="../ink/ink1711.xml"/><Relationship Id="rId606" Type="http://schemas.openxmlformats.org/officeDocument/2006/relationships/customXml" Target="../ink/ink1718.xml"/><Relationship Id="rId245" Type="http://schemas.openxmlformats.org/officeDocument/2006/relationships/image" Target="../media/image1515.png"/><Relationship Id="rId452" Type="http://schemas.openxmlformats.org/officeDocument/2006/relationships/customXml" Target="../ink/ink1640.xml"/><Relationship Id="rId105" Type="http://schemas.openxmlformats.org/officeDocument/2006/relationships/customXml" Target="../ink/ink1462.xml"/><Relationship Id="rId312" Type="http://schemas.openxmlformats.org/officeDocument/2006/relationships/customXml" Target="../ink/ink1568.xml"/><Relationship Id="rId757" Type="http://schemas.openxmlformats.org/officeDocument/2006/relationships/image" Target="../media/image1760.png"/><Relationship Id="rId93" Type="http://schemas.openxmlformats.org/officeDocument/2006/relationships/customXml" Target="../ink/ink1456.xml"/><Relationship Id="rId189" Type="http://schemas.openxmlformats.org/officeDocument/2006/relationships/image" Target="../media/image1487.png"/><Relationship Id="rId396" Type="http://schemas.openxmlformats.org/officeDocument/2006/relationships/customXml" Target="../ink/ink1611.xml"/><Relationship Id="rId617" Type="http://schemas.openxmlformats.org/officeDocument/2006/relationships/image" Target="../media/image1696.png"/><Relationship Id="rId256" Type="http://schemas.openxmlformats.org/officeDocument/2006/relationships/customXml" Target="../ink/ink1538.xml"/><Relationship Id="rId463" Type="http://schemas.openxmlformats.org/officeDocument/2006/relationships/image" Target="../media/image1620.png"/><Relationship Id="rId670" Type="http://schemas.openxmlformats.org/officeDocument/2006/relationships/customXml" Target="../ink/ink1752.xml"/><Relationship Id="rId116" Type="http://schemas.openxmlformats.org/officeDocument/2006/relationships/customXml" Target="../ink/ink1468.xml"/><Relationship Id="rId323" Type="http://schemas.openxmlformats.org/officeDocument/2006/relationships/image" Target="../media/image1552.png"/><Relationship Id="rId530" Type="http://schemas.openxmlformats.org/officeDocument/2006/relationships/customXml" Target="../ink/ink1679.xml"/><Relationship Id="rId20" Type="http://schemas.openxmlformats.org/officeDocument/2006/relationships/customXml" Target="../ink/ink1418.xml"/><Relationship Id="rId628" Type="http://schemas.openxmlformats.org/officeDocument/2006/relationships/customXml" Target="../ink/ink1729.xml"/><Relationship Id="rId267" Type="http://schemas.openxmlformats.org/officeDocument/2006/relationships/image" Target="../media/image1526.png"/><Relationship Id="rId474" Type="http://schemas.openxmlformats.org/officeDocument/2006/relationships/customXml" Target="../ink/ink1651.xml"/><Relationship Id="rId127" Type="http://schemas.openxmlformats.org/officeDocument/2006/relationships/image" Target="../media/image1456.png"/><Relationship Id="rId681" Type="http://schemas.openxmlformats.org/officeDocument/2006/relationships/image" Target="../media/image1725.png"/><Relationship Id="rId31" Type="http://schemas.openxmlformats.org/officeDocument/2006/relationships/customXml" Target="../ink/ink1424.xml"/><Relationship Id="rId334" Type="http://schemas.openxmlformats.org/officeDocument/2006/relationships/customXml" Target="../ink/ink1580.xml"/><Relationship Id="rId541" Type="http://schemas.openxmlformats.org/officeDocument/2006/relationships/image" Target="../media/image1659.png"/><Relationship Id="rId639" Type="http://schemas.openxmlformats.org/officeDocument/2006/relationships/image" Target="../media/image1707.png"/><Relationship Id="rId180" Type="http://schemas.openxmlformats.org/officeDocument/2006/relationships/customXml" Target="../ink/ink1500.xml"/><Relationship Id="rId278" Type="http://schemas.openxmlformats.org/officeDocument/2006/relationships/customXml" Target="../ink/ink1549.xml"/><Relationship Id="rId401" Type="http://schemas.openxmlformats.org/officeDocument/2006/relationships/image" Target="../media/image1590.png"/><Relationship Id="rId303" Type="http://schemas.openxmlformats.org/officeDocument/2006/relationships/image" Target="../media/image1542.png"/><Relationship Id="rId485" Type="http://schemas.openxmlformats.org/officeDocument/2006/relationships/image" Target="../media/image1631.png"/><Relationship Id="rId692" Type="http://schemas.openxmlformats.org/officeDocument/2006/relationships/customXml" Target="../ink/ink1764.xml"/><Relationship Id="rId706" Type="http://schemas.openxmlformats.org/officeDocument/2006/relationships/customXml" Target="../ink/ink1771.xml"/><Relationship Id="rId748" Type="http://schemas.openxmlformats.org/officeDocument/2006/relationships/customXml" Target="../ink/ink1794.xml"/><Relationship Id="rId42" Type="http://schemas.openxmlformats.org/officeDocument/2006/relationships/image" Target="../media/image1416.png"/><Relationship Id="rId84" Type="http://schemas.openxmlformats.org/officeDocument/2006/relationships/image" Target="../media/image1436.png"/><Relationship Id="rId138" Type="http://schemas.openxmlformats.org/officeDocument/2006/relationships/customXml" Target="../ink/ink1479.xml"/><Relationship Id="rId345" Type="http://schemas.openxmlformats.org/officeDocument/2006/relationships/image" Target="../media/image1562.png"/><Relationship Id="rId387" Type="http://schemas.openxmlformats.org/officeDocument/2006/relationships/image" Target="../media/image1583.png"/><Relationship Id="rId510" Type="http://schemas.openxmlformats.org/officeDocument/2006/relationships/customXml" Target="../ink/ink1669.xml"/><Relationship Id="rId552" Type="http://schemas.openxmlformats.org/officeDocument/2006/relationships/customXml" Target="../ink/ink1690.xml"/><Relationship Id="rId594" Type="http://schemas.openxmlformats.org/officeDocument/2006/relationships/customXml" Target="../ink/ink1712.xml"/><Relationship Id="rId608" Type="http://schemas.openxmlformats.org/officeDocument/2006/relationships/customXml" Target="../ink/ink1719.xml"/><Relationship Id="rId191" Type="http://schemas.openxmlformats.org/officeDocument/2006/relationships/image" Target="../media/image1488.png"/><Relationship Id="rId205" Type="http://schemas.openxmlformats.org/officeDocument/2006/relationships/image" Target="../media/image1495.png"/><Relationship Id="rId247" Type="http://schemas.openxmlformats.org/officeDocument/2006/relationships/image" Target="../media/image1516.png"/><Relationship Id="rId412" Type="http://schemas.openxmlformats.org/officeDocument/2006/relationships/customXml" Target="../ink/ink1619.xml"/><Relationship Id="rId107" Type="http://schemas.openxmlformats.org/officeDocument/2006/relationships/customXml" Target="../ink/ink1463.xml"/><Relationship Id="rId289" Type="http://schemas.openxmlformats.org/officeDocument/2006/relationships/image" Target="../media/image1536.png"/><Relationship Id="rId454" Type="http://schemas.openxmlformats.org/officeDocument/2006/relationships/customXml" Target="../ink/ink1641.xml"/><Relationship Id="rId496" Type="http://schemas.openxmlformats.org/officeDocument/2006/relationships/customXml" Target="../ink/ink1662.xml"/><Relationship Id="rId661" Type="http://schemas.openxmlformats.org/officeDocument/2006/relationships/customXml" Target="../ink/ink1747.xml"/><Relationship Id="rId717" Type="http://schemas.openxmlformats.org/officeDocument/2006/relationships/image" Target="../media/image1742.png"/><Relationship Id="rId759" Type="http://schemas.openxmlformats.org/officeDocument/2006/relationships/image" Target="../media/image1761.png"/><Relationship Id="rId11" Type="http://schemas.openxmlformats.org/officeDocument/2006/relationships/image" Target="../media/image1402.png"/><Relationship Id="rId53" Type="http://schemas.openxmlformats.org/officeDocument/2006/relationships/customXml" Target="../ink/ink1435.xml"/><Relationship Id="rId149" Type="http://schemas.openxmlformats.org/officeDocument/2006/relationships/image" Target="../media/image1467.png"/><Relationship Id="rId314" Type="http://schemas.openxmlformats.org/officeDocument/2006/relationships/customXml" Target="../ink/ink1569.xml"/><Relationship Id="rId356" Type="http://schemas.openxmlformats.org/officeDocument/2006/relationships/customXml" Target="../ink/ink1591.xml"/><Relationship Id="rId398" Type="http://schemas.openxmlformats.org/officeDocument/2006/relationships/customXml" Target="../ink/ink1612.xml"/><Relationship Id="rId521" Type="http://schemas.openxmlformats.org/officeDocument/2006/relationships/image" Target="../media/image1649.png"/><Relationship Id="rId563" Type="http://schemas.openxmlformats.org/officeDocument/2006/relationships/image" Target="../media/image1670.png"/><Relationship Id="rId619" Type="http://schemas.openxmlformats.org/officeDocument/2006/relationships/image" Target="../media/image1697.png"/><Relationship Id="rId95" Type="http://schemas.openxmlformats.org/officeDocument/2006/relationships/customXml" Target="../ink/ink1457.xml"/><Relationship Id="rId160" Type="http://schemas.openxmlformats.org/officeDocument/2006/relationships/customXml" Target="../ink/ink1490.xml"/><Relationship Id="rId216" Type="http://schemas.openxmlformats.org/officeDocument/2006/relationships/customXml" Target="../ink/ink1518.xml"/><Relationship Id="rId423" Type="http://schemas.openxmlformats.org/officeDocument/2006/relationships/image" Target="../media/image1601.png"/><Relationship Id="rId258" Type="http://schemas.openxmlformats.org/officeDocument/2006/relationships/customXml" Target="../ink/ink1539.xml"/><Relationship Id="rId465" Type="http://schemas.openxmlformats.org/officeDocument/2006/relationships/image" Target="../media/image1621.png"/><Relationship Id="rId630" Type="http://schemas.openxmlformats.org/officeDocument/2006/relationships/customXml" Target="../ink/ink1730.xml"/><Relationship Id="rId672" Type="http://schemas.openxmlformats.org/officeDocument/2006/relationships/customXml" Target="../ink/ink1754.xml"/><Relationship Id="rId728" Type="http://schemas.openxmlformats.org/officeDocument/2006/relationships/customXml" Target="../ink/ink1782.xml"/><Relationship Id="rId22" Type="http://schemas.openxmlformats.org/officeDocument/2006/relationships/customXml" Target="../ink/ink1419.xml"/><Relationship Id="rId64" Type="http://schemas.openxmlformats.org/officeDocument/2006/relationships/image" Target="../media/image1427.png"/><Relationship Id="rId118" Type="http://schemas.openxmlformats.org/officeDocument/2006/relationships/customXml" Target="../ink/ink1469.xml"/><Relationship Id="rId325" Type="http://schemas.openxmlformats.org/officeDocument/2006/relationships/image" Target="../media/image1553.png"/><Relationship Id="rId367" Type="http://schemas.openxmlformats.org/officeDocument/2006/relationships/image" Target="../media/image1573.png"/><Relationship Id="rId532" Type="http://schemas.openxmlformats.org/officeDocument/2006/relationships/customXml" Target="../ink/ink1680.xml"/><Relationship Id="rId574" Type="http://schemas.openxmlformats.org/officeDocument/2006/relationships/customXml" Target="../ink/ink1701.xml"/><Relationship Id="rId171" Type="http://schemas.openxmlformats.org/officeDocument/2006/relationships/image" Target="../media/image1478.png"/><Relationship Id="rId227" Type="http://schemas.openxmlformats.org/officeDocument/2006/relationships/image" Target="../media/image1506.png"/><Relationship Id="rId269" Type="http://schemas.openxmlformats.org/officeDocument/2006/relationships/image" Target="../media/image1527.png"/><Relationship Id="rId434" Type="http://schemas.openxmlformats.org/officeDocument/2006/relationships/customXml" Target="../ink/ink1630.xml"/><Relationship Id="rId476" Type="http://schemas.openxmlformats.org/officeDocument/2006/relationships/customXml" Target="../ink/ink1652.xml"/><Relationship Id="rId641" Type="http://schemas.openxmlformats.org/officeDocument/2006/relationships/image" Target="../media/image1708.png"/><Relationship Id="rId683" Type="http://schemas.openxmlformats.org/officeDocument/2006/relationships/image" Target="../media/image1726.png"/><Relationship Id="rId739" Type="http://schemas.openxmlformats.org/officeDocument/2006/relationships/image" Target="../media/image1752.png"/><Relationship Id="rId33" Type="http://schemas.openxmlformats.org/officeDocument/2006/relationships/customXml" Target="../ink/ink1425.xml"/><Relationship Id="rId129" Type="http://schemas.openxmlformats.org/officeDocument/2006/relationships/image" Target="../media/image1457.png"/><Relationship Id="rId280" Type="http://schemas.openxmlformats.org/officeDocument/2006/relationships/customXml" Target="../ink/ink1550.xml"/><Relationship Id="rId336" Type="http://schemas.openxmlformats.org/officeDocument/2006/relationships/customXml" Target="../ink/ink1581.xml"/><Relationship Id="rId501" Type="http://schemas.openxmlformats.org/officeDocument/2006/relationships/image" Target="../media/image1639.png"/><Relationship Id="rId543" Type="http://schemas.openxmlformats.org/officeDocument/2006/relationships/image" Target="../media/image1660.png"/><Relationship Id="rId75" Type="http://schemas.openxmlformats.org/officeDocument/2006/relationships/customXml" Target="../ink/ink1446.xml"/><Relationship Id="rId140" Type="http://schemas.openxmlformats.org/officeDocument/2006/relationships/customXml" Target="../ink/ink1480.xml"/><Relationship Id="rId182" Type="http://schemas.openxmlformats.org/officeDocument/2006/relationships/customXml" Target="../ink/ink1501.xml"/><Relationship Id="rId378" Type="http://schemas.openxmlformats.org/officeDocument/2006/relationships/customXml" Target="../ink/ink1602.xml"/><Relationship Id="rId403" Type="http://schemas.openxmlformats.org/officeDocument/2006/relationships/image" Target="../media/image1591.png"/><Relationship Id="rId585" Type="http://schemas.openxmlformats.org/officeDocument/2006/relationships/image" Target="../media/image1680.png"/><Relationship Id="rId750" Type="http://schemas.openxmlformats.org/officeDocument/2006/relationships/customXml" Target="../ink/ink1795.xml"/><Relationship Id="rId6" Type="http://schemas.openxmlformats.org/officeDocument/2006/relationships/customXml" Target="../ink/ink1411.xml"/><Relationship Id="rId238" Type="http://schemas.openxmlformats.org/officeDocument/2006/relationships/customXml" Target="../ink/ink1529.xml"/><Relationship Id="rId445" Type="http://schemas.openxmlformats.org/officeDocument/2006/relationships/image" Target="../media/image1611.png"/><Relationship Id="rId487" Type="http://schemas.openxmlformats.org/officeDocument/2006/relationships/image" Target="../media/image1632.png"/><Relationship Id="rId610" Type="http://schemas.openxmlformats.org/officeDocument/2006/relationships/customXml" Target="../ink/ink1720.xml"/><Relationship Id="rId652" Type="http://schemas.openxmlformats.org/officeDocument/2006/relationships/customXml" Target="../ink/ink1741.xml"/><Relationship Id="rId694" Type="http://schemas.openxmlformats.org/officeDocument/2006/relationships/customXml" Target="../ink/ink1765.xml"/><Relationship Id="rId708" Type="http://schemas.openxmlformats.org/officeDocument/2006/relationships/customXml" Target="../ink/ink1772.xml"/><Relationship Id="rId291" Type="http://schemas.openxmlformats.org/officeDocument/2006/relationships/image" Target="../media/image1537.png"/><Relationship Id="rId305" Type="http://schemas.openxmlformats.org/officeDocument/2006/relationships/image" Target="../media/image1543.png"/><Relationship Id="rId347" Type="http://schemas.openxmlformats.org/officeDocument/2006/relationships/image" Target="../media/image1563.png"/><Relationship Id="rId512" Type="http://schemas.openxmlformats.org/officeDocument/2006/relationships/customXml" Target="../ink/ink1670.xml"/><Relationship Id="rId44" Type="http://schemas.openxmlformats.org/officeDocument/2006/relationships/image" Target="../media/image1417.png"/><Relationship Id="rId86" Type="http://schemas.openxmlformats.org/officeDocument/2006/relationships/image" Target="../media/image1437.png"/><Relationship Id="rId151" Type="http://schemas.openxmlformats.org/officeDocument/2006/relationships/image" Target="../media/image1468.png"/><Relationship Id="rId389" Type="http://schemas.openxmlformats.org/officeDocument/2006/relationships/image" Target="../media/image1584.png"/><Relationship Id="rId554" Type="http://schemas.openxmlformats.org/officeDocument/2006/relationships/customXml" Target="../ink/ink1691.xml"/><Relationship Id="rId596" Type="http://schemas.openxmlformats.org/officeDocument/2006/relationships/customXml" Target="../ink/ink1713.xml"/><Relationship Id="rId761" Type="http://schemas.openxmlformats.org/officeDocument/2006/relationships/image" Target="../media/image1762.png"/><Relationship Id="rId193" Type="http://schemas.openxmlformats.org/officeDocument/2006/relationships/image" Target="../media/image1489.png"/><Relationship Id="rId207" Type="http://schemas.openxmlformats.org/officeDocument/2006/relationships/image" Target="../media/image1496.png"/><Relationship Id="rId249" Type="http://schemas.openxmlformats.org/officeDocument/2006/relationships/image" Target="../media/image1517.png"/><Relationship Id="rId414" Type="http://schemas.openxmlformats.org/officeDocument/2006/relationships/customXml" Target="../ink/ink1620.xml"/><Relationship Id="rId456" Type="http://schemas.openxmlformats.org/officeDocument/2006/relationships/customXml" Target="../ink/ink1642.xml"/><Relationship Id="rId498" Type="http://schemas.openxmlformats.org/officeDocument/2006/relationships/customXml" Target="../ink/ink1663.xml"/><Relationship Id="rId621" Type="http://schemas.openxmlformats.org/officeDocument/2006/relationships/image" Target="../media/image1698.png"/><Relationship Id="rId663" Type="http://schemas.openxmlformats.org/officeDocument/2006/relationships/image" Target="../media/image1717.png"/><Relationship Id="rId13" Type="http://schemas.openxmlformats.org/officeDocument/2006/relationships/image" Target="../media/image1403.png"/><Relationship Id="rId109" Type="http://schemas.openxmlformats.org/officeDocument/2006/relationships/customXml" Target="../ink/ink1464.xml"/><Relationship Id="rId260" Type="http://schemas.openxmlformats.org/officeDocument/2006/relationships/customXml" Target="../ink/ink1540.xml"/><Relationship Id="rId316" Type="http://schemas.openxmlformats.org/officeDocument/2006/relationships/customXml" Target="../ink/ink1570.xml"/><Relationship Id="rId523" Type="http://schemas.openxmlformats.org/officeDocument/2006/relationships/image" Target="../media/image1650.png"/><Relationship Id="rId719" Type="http://schemas.openxmlformats.org/officeDocument/2006/relationships/image" Target="../media/image1743.png"/><Relationship Id="rId55" Type="http://schemas.openxmlformats.org/officeDocument/2006/relationships/customXml" Target="../ink/ink1436.xml"/><Relationship Id="rId97" Type="http://schemas.openxmlformats.org/officeDocument/2006/relationships/customXml" Target="../ink/ink1458.xml"/><Relationship Id="rId120" Type="http://schemas.openxmlformats.org/officeDocument/2006/relationships/customXml" Target="../ink/ink1470.xml"/><Relationship Id="rId358" Type="http://schemas.openxmlformats.org/officeDocument/2006/relationships/customXml" Target="../ink/ink1592.xml"/><Relationship Id="rId565" Type="http://schemas.openxmlformats.org/officeDocument/2006/relationships/image" Target="../media/image1671.png"/><Relationship Id="rId730" Type="http://schemas.openxmlformats.org/officeDocument/2006/relationships/customXml" Target="../ink/ink1783.xml"/><Relationship Id="rId162" Type="http://schemas.openxmlformats.org/officeDocument/2006/relationships/customXml" Target="../ink/ink1491.xml"/><Relationship Id="rId218" Type="http://schemas.openxmlformats.org/officeDocument/2006/relationships/customXml" Target="../ink/ink1519.xml"/><Relationship Id="rId425" Type="http://schemas.openxmlformats.org/officeDocument/2006/relationships/image" Target="../media/image1602.png"/><Relationship Id="rId467" Type="http://schemas.openxmlformats.org/officeDocument/2006/relationships/image" Target="../media/image1622.png"/><Relationship Id="rId632" Type="http://schemas.openxmlformats.org/officeDocument/2006/relationships/customXml" Target="../ink/ink1731.xml"/><Relationship Id="rId271" Type="http://schemas.openxmlformats.org/officeDocument/2006/relationships/image" Target="../media/image1528.png"/><Relationship Id="rId674" Type="http://schemas.openxmlformats.org/officeDocument/2006/relationships/customXml" Target="../ink/ink1755.xml"/><Relationship Id="rId24" Type="http://schemas.openxmlformats.org/officeDocument/2006/relationships/customXml" Target="../ink/ink1420.xml"/><Relationship Id="rId66" Type="http://schemas.openxmlformats.org/officeDocument/2006/relationships/image" Target="../media/image1428.png"/><Relationship Id="rId131" Type="http://schemas.openxmlformats.org/officeDocument/2006/relationships/image" Target="../media/image1458.png"/><Relationship Id="rId327" Type="http://schemas.openxmlformats.org/officeDocument/2006/relationships/customXml" Target="../ink/ink1576.xml"/><Relationship Id="rId369" Type="http://schemas.openxmlformats.org/officeDocument/2006/relationships/image" Target="../media/image1574.png"/><Relationship Id="rId534" Type="http://schemas.openxmlformats.org/officeDocument/2006/relationships/customXml" Target="../ink/ink1681.xml"/><Relationship Id="rId576" Type="http://schemas.openxmlformats.org/officeDocument/2006/relationships/customXml" Target="../ink/ink1702.xml"/><Relationship Id="rId741" Type="http://schemas.openxmlformats.org/officeDocument/2006/relationships/image" Target="../media/image1753.png"/><Relationship Id="rId173" Type="http://schemas.openxmlformats.org/officeDocument/2006/relationships/image" Target="../media/image1479.png"/><Relationship Id="rId229" Type="http://schemas.openxmlformats.org/officeDocument/2006/relationships/image" Target="../media/image1507.png"/><Relationship Id="rId380" Type="http://schemas.openxmlformats.org/officeDocument/2006/relationships/customXml" Target="../ink/ink1603.xml"/><Relationship Id="rId436" Type="http://schemas.openxmlformats.org/officeDocument/2006/relationships/customXml" Target="../ink/ink1631.xml"/><Relationship Id="rId601" Type="http://schemas.openxmlformats.org/officeDocument/2006/relationships/image" Target="../media/image1688.png"/><Relationship Id="rId643" Type="http://schemas.openxmlformats.org/officeDocument/2006/relationships/image" Target="../media/image1709.png"/><Relationship Id="rId240" Type="http://schemas.openxmlformats.org/officeDocument/2006/relationships/customXml" Target="../ink/ink1530.xml"/><Relationship Id="rId478" Type="http://schemas.openxmlformats.org/officeDocument/2006/relationships/customXml" Target="../ink/ink1653.xml"/><Relationship Id="rId685" Type="http://schemas.openxmlformats.org/officeDocument/2006/relationships/image" Target="../media/image1727.png"/><Relationship Id="rId35" Type="http://schemas.openxmlformats.org/officeDocument/2006/relationships/customXml" Target="../ink/ink1426.xml"/><Relationship Id="rId77" Type="http://schemas.openxmlformats.org/officeDocument/2006/relationships/customXml" Target="../ink/ink1448.xml"/><Relationship Id="rId100" Type="http://schemas.openxmlformats.org/officeDocument/2006/relationships/image" Target="../media/image1444.png"/><Relationship Id="rId282" Type="http://schemas.openxmlformats.org/officeDocument/2006/relationships/customXml" Target="../ink/ink1551.xml"/><Relationship Id="rId338" Type="http://schemas.openxmlformats.org/officeDocument/2006/relationships/customXml" Target="../ink/ink1582.xml"/><Relationship Id="rId503" Type="http://schemas.openxmlformats.org/officeDocument/2006/relationships/image" Target="../media/image1640.png"/><Relationship Id="rId545" Type="http://schemas.openxmlformats.org/officeDocument/2006/relationships/image" Target="../media/image1661.png"/><Relationship Id="rId587" Type="http://schemas.openxmlformats.org/officeDocument/2006/relationships/image" Target="../media/image1681.png"/><Relationship Id="rId710" Type="http://schemas.openxmlformats.org/officeDocument/2006/relationships/customXml" Target="../ink/ink1773.xml"/><Relationship Id="rId752" Type="http://schemas.openxmlformats.org/officeDocument/2006/relationships/customXml" Target="../ink/ink1796.xml"/><Relationship Id="rId8" Type="http://schemas.openxmlformats.org/officeDocument/2006/relationships/customXml" Target="../ink/ink1412.xml"/><Relationship Id="rId142" Type="http://schemas.openxmlformats.org/officeDocument/2006/relationships/customXml" Target="../ink/ink1481.xml"/><Relationship Id="rId184" Type="http://schemas.openxmlformats.org/officeDocument/2006/relationships/customXml" Target="../ink/ink1502.xml"/><Relationship Id="rId391" Type="http://schemas.openxmlformats.org/officeDocument/2006/relationships/image" Target="../media/image1585.png"/><Relationship Id="rId405" Type="http://schemas.openxmlformats.org/officeDocument/2006/relationships/image" Target="../media/image1592.png"/><Relationship Id="rId447" Type="http://schemas.openxmlformats.org/officeDocument/2006/relationships/image" Target="../media/image1612.png"/><Relationship Id="rId612" Type="http://schemas.openxmlformats.org/officeDocument/2006/relationships/customXml" Target="../ink/ink1721.xml"/><Relationship Id="rId251" Type="http://schemas.openxmlformats.org/officeDocument/2006/relationships/image" Target="../media/image1518.png"/><Relationship Id="rId489" Type="http://schemas.openxmlformats.org/officeDocument/2006/relationships/image" Target="../media/image1633.png"/><Relationship Id="rId654" Type="http://schemas.openxmlformats.org/officeDocument/2006/relationships/customXml" Target="../ink/ink1742.xml"/><Relationship Id="rId696" Type="http://schemas.openxmlformats.org/officeDocument/2006/relationships/customXml" Target="../ink/ink1766.xml"/><Relationship Id="rId46" Type="http://schemas.openxmlformats.org/officeDocument/2006/relationships/image" Target="../media/image1418.png"/><Relationship Id="rId293" Type="http://schemas.openxmlformats.org/officeDocument/2006/relationships/customXml" Target="../ink/ink1558.xml"/><Relationship Id="rId307" Type="http://schemas.openxmlformats.org/officeDocument/2006/relationships/image" Target="../media/image1544.png"/><Relationship Id="rId349" Type="http://schemas.openxmlformats.org/officeDocument/2006/relationships/image" Target="../media/image1564.png"/><Relationship Id="rId514" Type="http://schemas.openxmlformats.org/officeDocument/2006/relationships/customXml" Target="../ink/ink1671.xml"/><Relationship Id="rId556" Type="http://schemas.openxmlformats.org/officeDocument/2006/relationships/customXml" Target="../ink/ink1692.xml"/><Relationship Id="rId721" Type="http://schemas.openxmlformats.org/officeDocument/2006/relationships/image" Target="../media/image1744.png"/><Relationship Id="rId763" Type="http://schemas.openxmlformats.org/officeDocument/2006/relationships/image" Target="../media/image1763.png"/><Relationship Id="rId88" Type="http://schemas.openxmlformats.org/officeDocument/2006/relationships/image" Target="../media/image1438.png"/><Relationship Id="rId111" Type="http://schemas.openxmlformats.org/officeDocument/2006/relationships/customXml" Target="../ink/ink1465.xml"/><Relationship Id="rId153" Type="http://schemas.openxmlformats.org/officeDocument/2006/relationships/image" Target="../media/image1469.png"/><Relationship Id="rId195" Type="http://schemas.openxmlformats.org/officeDocument/2006/relationships/image" Target="../media/image1490.png"/><Relationship Id="rId209" Type="http://schemas.openxmlformats.org/officeDocument/2006/relationships/image" Target="../media/image1497.png"/><Relationship Id="rId360" Type="http://schemas.openxmlformats.org/officeDocument/2006/relationships/customXml" Target="../ink/ink1593.xml"/><Relationship Id="rId416" Type="http://schemas.openxmlformats.org/officeDocument/2006/relationships/customXml" Target="../ink/ink1621.xml"/><Relationship Id="rId598" Type="http://schemas.openxmlformats.org/officeDocument/2006/relationships/customXml" Target="../ink/ink1714.xml"/><Relationship Id="rId220" Type="http://schemas.openxmlformats.org/officeDocument/2006/relationships/customXml" Target="../ink/ink1520.xml"/><Relationship Id="rId458" Type="http://schemas.openxmlformats.org/officeDocument/2006/relationships/customXml" Target="../ink/ink1643.xml"/><Relationship Id="rId623" Type="http://schemas.openxmlformats.org/officeDocument/2006/relationships/image" Target="../media/image1699.png"/><Relationship Id="rId665" Type="http://schemas.openxmlformats.org/officeDocument/2006/relationships/image" Target="../media/image1718.png"/><Relationship Id="rId15" Type="http://schemas.openxmlformats.org/officeDocument/2006/relationships/image" Target="../media/image1404.png"/><Relationship Id="rId57" Type="http://schemas.openxmlformats.org/officeDocument/2006/relationships/customXml" Target="../ink/ink1437.xml"/><Relationship Id="rId262" Type="http://schemas.openxmlformats.org/officeDocument/2006/relationships/customXml" Target="../ink/ink1541.xml"/><Relationship Id="rId318" Type="http://schemas.openxmlformats.org/officeDocument/2006/relationships/customXml" Target="../ink/ink1571.xml"/><Relationship Id="rId525" Type="http://schemas.openxmlformats.org/officeDocument/2006/relationships/image" Target="../media/image1651.png"/><Relationship Id="rId567" Type="http://schemas.openxmlformats.org/officeDocument/2006/relationships/image" Target="../media/image1672.png"/><Relationship Id="rId732" Type="http://schemas.openxmlformats.org/officeDocument/2006/relationships/customXml" Target="../ink/ink1784.xml"/><Relationship Id="rId99" Type="http://schemas.openxmlformats.org/officeDocument/2006/relationships/customXml" Target="../ink/ink1459.xml"/><Relationship Id="rId122" Type="http://schemas.openxmlformats.org/officeDocument/2006/relationships/customXml" Target="../ink/ink1471.xml"/><Relationship Id="rId164" Type="http://schemas.openxmlformats.org/officeDocument/2006/relationships/customXml" Target="../ink/ink1492.xml"/><Relationship Id="rId371" Type="http://schemas.openxmlformats.org/officeDocument/2006/relationships/image" Target="../media/image1575.png"/><Relationship Id="rId427" Type="http://schemas.openxmlformats.org/officeDocument/2006/relationships/image" Target="../media/image1603.png"/><Relationship Id="rId469" Type="http://schemas.openxmlformats.org/officeDocument/2006/relationships/image" Target="../media/image1623.png"/><Relationship Id="rId634" Type="http://schemas.openxmlformats.org/officeDocument/2006/relationships/customXml" Target="../ink/ink1732.xml"/><Relationship Id="rId676" Type="http://schemas.openxmlformats.org/officeDocument/2006/relationships/customXml" Target="../ink/ink1756.xml"/><Relationship Id="rId26" Type="http://schemas.openxmlformats.org/officeDocument/2006/relationships/customXml" Target="../ink/ink1421.xml"/><Relationship Id="rId231" Type="http://schemas.openxmlformats.org/officeDocument/2006/relationships/image" Target="../media/image1508.png"/><Relationship Id="rId273" Type="http://schemas.openxmlformats.org/officeDocument/2006/relationships/image" Target="../media/image1529.png"/><Relationship Id="rId329" Type="http://schemas.openxmlformats.org/officeDocument/2006/relationships/image" Target="../media/image1554.png"/><Relationship Id="rId480" Type="http://schemas.openxmlformats.org/officeDocument/2006/relationships/customXml" Target="../ink/ink1654.xml"/><Relationship Id="rId536" Type="http://schemas.openxmlformats.org/officeDocument/2006/relationships/customXml" Target="../ink/ink1682.xml"/><Relationship Id="rId701" Type="http://schemas.openxmlformats.org/officeDocument/2006/relationships/image" Target="../media/image1734.png"/><Relationship Id="rId68" Type="http://schemas.openxmlformats.org/officeDocument/2006/relationships/image" Target="../media/image1429.png"/><Relationship Id="rId133" Type="http://schemas.openxmlformats.org/officeDocument/2006/relationships/image" Target="../media/image1459.png"/><Relationship Id="rId175" Type="http://schemas.openxmlformats.org/officeDocument/2006/relationships/image" Target="../media/image1480.png"/><Relationship Id="rId340" Type="http://schemas.openxmlformats.org/officeDocument/2006/relationships/customXml" Target="../ink/ink1583.xml"/><Relationship Id="rId578" Type="http://schemas.openxmlformats.org/officeDocument/2006/relationships/customXml" Target="../ink/ink1704.xml"/><Relationship Id="rId743" Type="http://schemas.openxmlformats.org/officeDocument/2006/relationships/customXml" Target="../ink/ink1791.xml"/><Relationship Id="rId200" Type="http://schemas.openxmlformats.org/officeDocument/2006/relationships/customXml" Target="../ink/ink1510.xml"/><Relationship Id="rId382" Type="http://schemas.openxmlformats.org/officeDocument/2006/relationships/customXml" Target="../ink/ink1604.xml"/><Relationship Id="rId438" Type="http://schemas.openxmlformats.org/officeDocument/2006/relationships/customXml" Target="../ink/ink1632.xml"/><Relationship Id="rId603" Type="http://schemas.openxmlformats.org/officeDocument/2006/relationships/image" Target="../media/image1689.png"/><Relationship Id="rId645" Type="http://schemas.openxmlformats.org/officeDocument/2006/relationships/image" Target="../media/image1710.png"/><Relationship Id="rId687" Type="http://schemas.openxmlformats.org/officeDocument/2006/relationships/image" Target="../media/image1728.png"/><Relationship Id="rId242" Type="http://schemas.openxmlformats.org/officeDocument/2006/relationships/customXml" Target="../ink/ink1531.xml"/><Relationship Id="rId284" Type="http://schemas.openxmlformats.org/officeDocument/2006/relationships/customXml" Target="../ink/ink1552.xml"/><Relationship Id="rId491" Type="http://schemas.openxmlformats.org/officeDocument/2006/relationships/image" Target="../media/image1634.png"/><Relationship Id="rId505" Type="http://schemas.openxmlformats.org/officeDocument/2006/relationships/image" Target="../media/image1641.png"/><Relationship Id="rId712" Type="http://schemas.openxmlformats.org/officeDocument/2006/relationships/customXml" Target="../ink/ink1774.xml"/><Relationship Id="rId37" Type="http://schemas.openxmlformats.org/officeDocument/2006/relationships/customXml" Target="../ink/ink1427.xml"/><Relationship Id="rId79" Type="http://schemas.openxmlformats.org/officeDocument/2006/relationships/customXml" Target="../ink/ink1449.xml"/><Relationship Id="rId102" Type="http://schemas.openxmlformats.org/officeDocument/2006/relationships/image" Target="../media/image1445.png"/><Relationship Id="rId144" Type="http://schemas.openxmlformats.org/officeDocument/2006/relationships/customXml" Target="../ink/ink1482.xml"/><Relationship Id="rId547" Type="http://schemas.openxmlformats.org/officeDocument/2006/relationships/image" Target="../media/image1662.png"/><Relationship Id="rId589" Type="http://schemas.openxmlformats.org/officeDocument/2006/relationships/image" Target="../media/image1682.png"/><Relationship Id="rId754" Type="http://schemas.openxmlformats.org/officeDocument/2006/relationships/customXml" Target="../ink/ink1797.xml"/><Relationship Id="rId90" Type="http://schemas.openxmlformats.org/officeDocument/2006/relationships/image" Target="../media/image1439.png"/><Relationship Id="rId186" Type="http://schemas.openxmlformats.org/officeDocument/2006/relationships/customXml" Target="../ink/ink1503.xml"/><Relationship Id="rId351" Type="http://schemas.openxmlformats.org/officeDocument/2006/relationships/image" Target="../media/image1565.png"/><Relationship Id="rId393" Type="http://schemas.openxmlformats.org/officeDocument/2006/relationships/image" Target="../media/image1586.png"/><Relationship Id="rId407" Type="http://schemas.openxmlformats.org/officeDocument/2006/relationships/image" Target="../media/image1593.png"/><Relationship Id="rId449" Type="http://schemas.openxmlformats.org/officeDocument/2006/relationships/image" Target="../media/image1613.png"/><Relationship Id="rId614" Type="http://schemas.openxmlformats.org/officeDocument/2006/relationships/customXml" Target="../ink/ink1722.xml"/><Relationship Id="rId656" Type="http://schemas.openxmlformats.org/officeDocument/2006/relationships/customXml" Target="../ink/ink1743.xml"/><Relationship Id="rId211" Type="http://schemas.openxmlformats.org/officeDocument/2006/relationships/image" Target="../media/image1498.png"/><Relationship Id="rId253" Type="http://schemas.openxmlformats.org/officeDocument/2006/relationships/image" Target="../media/image1519.png"/><Relationship Id="rId295" Type="http://schemas.openxmlformats.org/officeDocument/2006/relationships/image" Target="../media/image1538.png"/><Relationship Id="rId309" Type="http://schemas.openxmlformats.org/officeDocument/2006/relationships/image" Target="../media/image1545.png"/><Relationship Id="rId460" Type="http://schemas.openxmlformats.org/officeDocument/2006/relationships/customXml" Target="../ink/ink1644.xml"/><Relationship Id="rId516" Type="http://schemas.openxmlformats.org/officeDocument/2006/relationships/customXml" Target="../ink/ink1672.xml"/><Relationship Id="rId698" Type="http://schemas.openxmlformats.org/officeDocument/2006/relationships/customXml" Target="../ink/ink1767.xml"/><Relationship Id="rId48" Type="http://schemas.openxmlformats.org/officeDocument/2006/relationships/image" Target="../media/image1419.png"/><Relationship Id="rId113" Type="http://schemas.openxmlformats.org/officeDocument/2006/relationships/customXml" Target="../ink/ink1466.xml"/><Relationship Id="rId320" Type="http://schemas.openxmlformats.org/officeDocument/2006/relationships/customXml" Target="../ink/ink1572.xml"/><Relationship Id="rId558" Type="http://schemas.openxmlformats.org/officeDocument/2006/relationships/customXml" Target="../ink/ink1693.xml"/><Relationship Id="rId723" Type="http://schemas.openxmlformats.org/officeDocument/2006/relationships/image" Target="../media/image1745.png"/><Relationship Id="rId765" Type="http://schemas.openxmlformats.org/officeDocument/2006/relationships/image" Target="../media/image1764.png"/><Relationship Id="rId155" Type="http://schemas.openxmlformats.org/officeDocument/2006/relationships/image" Target="../media/image1470.png"/><Relationship Id="rId197" Type="http://schemas.openxmlformats.org/officeDocument/2006/relationships/image" Target="../media/image1491.png"/><Relationship Id="rId362" Type="http://schemas.openxmlformats.org/officeDocument/2006/relationships/customXml" Target="../ink/ink1594.xml"/><Relationship Id="rId418" Type="http://schemas.openxmlformats.org/officeDocument/2006/relationships/customXml" Target="../ink/ink1622.xml"/><Relationship Id="rId625" Type="http://schemas.openxmlformats.org/officeDocument/2006/relationships/image" Target="../media/image1700.png"/><Relationship Id="rId222" Type="http://schemas.openxmlformats.org/officeDocument/2006/relationships/customXml" Target="../ink/ink1521.xml"/><Relationship Id="rId264" Type="http://schemas.openxmlformats.org/officeDocument/2006/relationships/customXml" Target="../ink/ink1542.xml"/><Relationship Id="rId471" Type="http://schemas.openxmlformats.org/officeDocument/2006/relationships/image" Target="../media/image1624.png"/><Relationship Id="rId667" Type="http://schemas.openxmlformats.org/officeDocument/2006/relationships/image" Target="../media/image1719.png"/><Relationship Id="rId17" Type="http://schemas.openxmlformats.org/officeDocument/2006/relationships/image" Target="../media/image1405.png"/><Relationship Id="rId59" Type="http://schemas.openxmlformats.org/officeDocument/2006/relationships/customXml" Target="../ink/ink1438.xml"/><Relationship Id="rId124" Type="http://schemas.openxmlformats.org/officeDocument/2006/relationships/customXml" Target="../ink/ink1472.xml"/><Relationship Id="rId527" Type="http://schemas.openxmlformats.org/officeDocument/2006/relationships/image" Target="../media/image1652.png"/><Relationship Id="rId569" Type="http://schemas.openxmlformats.org/officeDocument/2006/relationships/image" Target="../media/image1673.png"/><Relationship Id="rId734" Type="http://schemas.openxmlformats.org/officeDocument/2006/relationships/customXml" Target="../ink/ink1785.xml"/><Relationship Id="rId70" Type="http://schemas.openxmlformats.org/officeDocument/2006/relationships/image" Target="../media/image1430.png"/><Relationship Id="rId166" Type="http://schemas.openxmlformats.org/officeDocument/2006/relationships/customXml" Target="../ink/ink1493.xml"/><Relationship Id="rId331" Type="http://schemas.openxmlformats.org/officeDocument/2006/relationships/image" Target="../media/image1555.png"/><Relationship Id="rId373" Type="http://schemas.openxmlformats.org/officeDocument/2006/relationships/image" Target="../media/image1576.png"/><Relationship Id="rId429" Type="http://schemas.openxmlformats.org/officeDocument/2006/relationships/image" Target="../media/image1604.png"/><Relationship Id="rId580" Type="http://schemas.openxmlformats.org/officeDocument/2006/relationships/customXml" Target="../ink/ink1705.xml"/><Relationship Id="rId636" Type="http://schemas.openxmlformats.org/officeDocument/2006/relationships/customXml" Target="../ink/ink1733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509.png"/><Relationship Id="rId440" Type="http://schemas.openxmlformats.org/officeDocument/2006/relationships/customXml" Target="../ink/ink1633.xml"/><Relationship Id="rId678" Type="http://schemas.openxmlformats.org/officeDocument/2006/relationships/customXml" Target="../ink/ink1757.xml"/><Relationship Id="rId28" Type="http://schemas.openxmlformats.org/officeDocument/2006/relationships/image" Target="../media/image1409.png"/><Relationship Id="rId275" Type="http://schemas.openxmlformats.org/officeDocument/2006/relationships/image" Target="../media/image1530.png"/><Relationship Id="rId300" Type="http://schemas.openxmlformats.org/officeDocument/2006/relationships/customXml" Target="../ink/ink1562.xml"/><Relationship Id="rId482" Type="http://schemas.openxmlformats.org/officeDocument/2006/relationships/customXml" Target="../ink/ink1655.xml"/><Relationship Id="rId538" Type="http://schemas.openxmlformats.org/officeDocument/2006/relationships/customXml" Target="../ink/ink1683.xml"/><Relationship Id="rId703" Type="http://schemas.openxmlformats.org/officeDocument/2006/relationships/image" Target="../media/image1735.png"/><Relationship Id="rId745" Type="http://schemas.openxmlformats.org/officeDocument/2006/relationships/image" Target="../media/image1754.png"/><Relationship Id="rId81" Type="http://schemas.openxmlformats.org/officeDocument/2006/relationships/customXml" Target="../ink/ink1450.xml"/><Relationship Id="rId135" Type="http://schemas.openxmlformats.org/officeDocument/2006/relationships/image" Target="../media/image1460.png"/><Relationship Id="rId177" Type="http://schemas.openxmlformats.org/officeDocument/2006/relationships/image" Target="../media/image1481.png"/><Relationship Id="rId342" Type="http://schemas.openxmlformats.org/officeDocument/2006/relationships/customXml" Target="../ink/ink1584.xml"/><Relationship Id="rId384" Type="http://schemas.openxmlformats.org/officeDocument/2006/relationships/customXml" Target="../ink/ink1605.xml"/><Relationship Id="rId591" Type="http://schemas.openxmlformats.org/officeDocument/2006/relationships/image" Target="../media/image1683.png"/><Relationship Id="rId605" Type="http://schemas.openxmlformats.org/officeDocument/2006/relationships/image" Target="../media/image1690.png"/><Relationship Id="rId202" Type="http://schemas.openxmlformats.org/officeDocument/2006/relationships/customXml" Target="../ink/ink1511.xml"/><Relationship Id="rId244" Type="http://schemas.openxmlformats.org/officeDocument/2006/relationships/customXml" Target="../ink/ink1532.xml"/><Relationship Id="rId647" Type="http://schemas.openxmlformats.org/officeDocument/2006/relationships/image" Target="../media/image1711.png"/><Relationship Id="rId689" Type="http://schemas.openxmlformats.org/officeDocument/2006/relationships/image" Target="../media/image1729.png"/><Relationship Id="rId39" Type="http://schemas.openxmlformats.org/officeDocument/2006/relationships/customXml" Target="../ink/ink1428.xml"/><Relationship Id="rId286" Type="http://schemas.openxmlformats.org/officeDocument/2006/relationships/customXml" Target="../ink/ink1553.xml"/><Relationship Id="rId451" Type="http://schemas.openxmlformats.org/officeDocument/2006/relationships/image" Target="../media/image1614.png"/><Relationship Id="rId493" Type="http://schemas.openxmlformats.org/officeDocument/2006/relationships/image" Target="../media/image1635.png"/><Relationship Id="rId507" Type="http://schemas.openxmlformats.org/officeDocument/2006/relationships/image" Target="../media/image1642.png"/><Relationship Id="rId549" Type="http://schemas.openxmlformats.org/officeDocument/2006/relationships/image" Target="../media/image1663.png"/><Relationship Id="rId714" Type="http://schemas.openxmlformats.org/officeDocument/2006/relationships/customXml" Target="../ink/ink1775.xml"/><Relationship Id="rId756" Type="http://schemas.openxmlformats.org/officeDocument/2006/relationships/customXml" Target="../ink/ink1798.xml"/><Relationship Id="rId50" Type="http://schemas.openxmlformats.org/officeDocument/2006/relationships/image" Target="../media/image1420.png"/><Relationship Id="rId104" Type="http://schemas.openxmlformats.org/officeDocument/2006/relationships/image" Target="../media/image1446.png"/><Relationship Id="rId146" Type="http://schemas.openxmlformats.org/officeDocument/2006/relationships/customXml" Target="../ink/ink1483.xml"/><Relationship Id="rId188" Type="http://schemas.openxmlformats.org/officeDocument/2006/relationships/customXml" Target="../ink/ink1504.xml"/><Relationship Id="rId311" Type="http://schemas.openxmlformats.org/officeDocument/2006/relationships/image" Target="../media/image1546.png"/><Relationship Id="rId353" Type="http://schemas.openxmlformats.org/officeDocument/2006/relationships/image" Target="../media/image1566.png"/><Relationship Id="rId395" Type="http://schemas.openxmlformats.org/officeDocument/2006/relationships/image" Target="../media/image1587.png"/><Relationship Id="rId409" Type="http://schemas.openxmlformats.org/officeDocument/2006/relationships/image" Target="../media/image1594.png"/><Relationship Id="rId560" Type="http://schemas.openxmlformats.org/officeDocument/2006/relationships/customXml" Target="../ink/ink1694.xml"/><Relationship Id="rId92" Type="http://schemas.openxmlformats.org/officeDocument/2006/relationships/image" Target="../media/image1440.png"/><Relationship Id="rId213" Type="http://schemas.openxmlformats.org/officeDocument/2006/relationships/image" Target="../media/image1499.png"/><Relationship Id="rId420" Type="http://schemas.openxmlformats.org/officeDocument/2006/relationships/customXml" Target="../ink/ink1623.xml"/><Relationship Id="rId616" Type="http://schemas.openxmlformats.org/officeDocument/2006/relationships/customXml" Target="../ink/ink1723.xml"/><Relationship Id="rId658" Type="http://schemas.openxmlformats.org/officeDocument/2006/relationships/customXml" Target="../ink/ink1745.xml"/><Relationship Id="rId255" Type="http://schemas.openxmlformats.org/officeDocument/2006/relationships/image" Target="../media/image1520.png"/><Relationship Id="rId297" Type="http://schemas.openxmlformats.org/officeDocument/2006/relationships/image" Target="../media/image1539.png"/><Relationship Id="rId462" Type="http://schemas.openxmlformats.org/officeDocument/2006/relationships/customXml" Target="../ink/ink1645.xml"/><Relationship Id="rId518" Type="http://schemas.openxmlformats.org/officeDocument/2006/relationships/customXml" Target="../ink/ink1673.xml"/><Relationship Id="rId725" Type="http://schemas.openxmlformats.org/officeDocument/2006/relationships/image" Target="../media/image1746.png"/><Relationship Id="rId115" Type="http://schemas.openxmlformats.org/officeDocument/2006/relationships/customXml" Target="../ink/ink1467.xml"/><Relationship Id="rId157" Type="http://schemas.openxmlformats.org/officeDocument/2006/relationships/image" Target="../media/image1471.png"/><Relationship Id="rId322" Type="http://schemas.openxmlformats.org/officeDocument/2006/relationships/customXml" Target="../ink/ink1573.xml"/><Relationship Id="rId364" Type="http://schemas.openxmlformats.org/officeDocument/2006/relationships/customXml" Target="../ink/ink1595.xml"/><Relationship Id="rId61" Type="http://schemas.openxmlformats.org/officeDocument/2006/relationships/customXml" Target="../ink/ink1439.xml"/><Relationship Id="rId199" Type="http://schemas.openxmlformats.org/officeDocument/2006/relationships/image" Target="../media/image1492.png"/><Relationship Id="rId571" Type="http://schemas.openxmlformats.org/officeDocument/2006/relationships/image" Target="../media/image1674.png"/><Relationship Id="rId627" Type="http://schemas.openxmlformats.org/officeDocument/2006/relationships/image" Target="../media/image1701.png"/><Relationship Id="rId669" Type="http://schemas.openxmlformats.org/officeDocument/2006/relationships/image" Target="../media/image1720.png"/><Relationship Id="rId19" Type="http://schemas.openxmlformats.org/officeDocument/2006/relationships/image" Target="../media/image1406.png"/><Relationship Id="rId224" Type="http://schemas.openxmlformats.org/officeDocument/2006/relationships/customXml" Target="../ink/ink1522.xml"/><Relationship Id="rId266" Type="http://schemas.openxmlformats.org/officeDocument/2006/relationships/customXml" Target="../ink/ink1543.xml"/><Relationship Id="rId431" Type="http://schemas.openxmlformats.org/officeDocument/2006/relationships/image" Target="../media/image1605.png"/><Relationship Id="rId473" Type="http://schemas.openxmlformats.org/officeDocument/2006/relationships/image" Target="../media/image1625.png"/><Relationship Id="rId529" Type="http://schemas.openxmlformats.org/officeDocument/2006/relationships/image" Target="../media/image1653.png"/><Relationship Id="rId680" Type="http://schemas.openxmlformats.org/officeDocument/2006/relationships/customXml" Target="../ink/ink1758.xml"/><Relationship Id="rId736" Type="http://schemas.openxmlformats.org/officeDocument/2006/relationships/customXml" Target="../ink/ink1786.xml"/><Relationship Id="rId30" Type="http://schemas.openxmlformats.org/officeDocument/2006/relationships/image" Target="../media/image1410.png"/><Relationship Id="rId126" Type="http://schemas.openxmlformats.org/officeDocument/2006/relationships/customXml" Target="../ink/ink1473.xml"/><Relationship Id="rId168" Type="http://schemas.openxmlformats.org/officeDocument/2006/relationships/customXml" Target="../ink/ink1494.xml"/><Relationship Id="rId333" Type="http://schemas.openxmlformats.org/officeDocument/2006/relationships/image" Target="../media/image1556.png"/><Relationship Id="rId540" Type="http://schemas.openxmlformats.org/officeDocument/2006/relationships/customXml" Target="../ink/ink1684.xml"/><Relationship Id="rId72" Type="http://schemas.openxmlformats.org/officeDocument/2006/relationships/image" Target="../media/image1431.png"/><Relationship Id="rId375" Type="http://schemas.openxmlformats.org/officeDocument/2006/relationships/image" Target="../media/image1577.png"/><Relationship Id="rId582" Type="http://schemas.openxmlformats.org/officeDocument/2006/relationships/customXml" Target="../ink/ink1706.xml"/><Relationship Id="rId638" Type="http://schemas.openxmlformats.org/officeDocument/2006/relationships/customXml" Target="../ink/ink1734.xml"/><Relationship Id="rId3" Type="http://schemas.openxmlformats.org/officeDocument/2006/relationships/image" Target="../media/image2.png"/><Relationship Id="rId235" Type="http://schemas.openxmlformats.org/officeDocument/2006/relationships/image" Target="../media/image1510.png"/><Relationship Id="rId277" Type="http://schemas.openxmlformats.org/officeDocument/2006/relationships/image" Target="../media/image1531.png"/><Relationship Id="rId400" Type="http://schemas.openxmlformats.org/officeDocument/2006/relationships/customXml" Target="../ink/ink1613.xml"/><Relationship Id="rId442" Type="http://schemas.openxmlformats.org/officeDocument/2006/relationships/customXml" Target="../ink/ink1635.xml"/><Relationship Id="rId484" Type="http://schemas.openxmlformats.org/officeDocument/2006/relationships/customXml" Target="../ink/ink1656.xml"/><Relationship Id="rId705" Type="http://schemas.openxmlformats.org/officeDocument/2006/relationships/image" Target="../media/image1736.png"/><Relationship Id="rId137" Type="http://schemas.openxmlformats.org/officeDocument/2006/relationships/image" Target="../media/image1461.png"/><Relationship Id="rId302" Type="http://schemas.openxmlformats.org/officeDocument/2006/relationships/customXml" Target="../ink/ink1563.xml"/><Relationship Id="rId344" Type="http://schemas.openxmlformats.org/officeDocument/2006/relationships/customXml" Target="../ink/ink1585.xml"/><Relationship Id="rId691" Type="http://schemas.openxmlformats.org/officeDocument/2006/relationships/image" Target="../media/image1730.png"/><Relationship Id="rId747" Type="http://schemas.openxmlformats.org/officeDocument/2006/relationships/image" Target="../media/image1755.png"/><Relationship Id="rId41" Type="http://schemas.openxmlformats.org/officeDocument/2006/relationships/customXml" Target="../ink/ink1429.xml"/><Relationship Id="rId83" Type="http://schemas.openxmlformats.org/officeDocument/2006/relationships/customXml" Target="../ink/ink1451.xml"/><Relationship Id="rId179" Type="http://schemas.openxmlformats.org/officeDocument/2006/relationships/image" Target="../media/image1482.png"/><Relationship Id="rId386" Type="http://schemas.openxmlformats.org/officeDocument/2006/relationships/customXml" Target="../ink/ink1606.xml"/><Relationship Id="rId551" Type="http://schemas.openxmlformats.org/officeDocument/2006/relationships/image" Target="../media/image1664.png"/><Relationship Id="rId593" Type="http://schemas.openxmlformats.org/officeDocument/2006/relationships/image" Target="../media/image1684.png"/><Relationship Id="rId607" Type="http://schemas.openxmlformats.org/officeDocument/2006/relationships/image" Target="../media/image1691.png"/><Relationship Id="rId649" Type="http://schemas.openxmlformats.org/officeDocument/2006/relationships/image" Target="../media/image1712.png"/><Relationship Id="rId190" Type="http://schemas.openxmlformats.org/officeDocument/2006/relationships/customXml" Target="../ink/ink1505.xml"/><Relationship Id="rId204" Type="http://schemas.openxmlformats.org/officeDocument/2006/relationships/customXml" Target="../ink/ink1512.xml"/><Relationship Id="rId246" Type="http://schemas.openxmlformats.org/officeDocument/2006/relationships/customXml" Target="../ink/ink1533.xml"/><Relationship Id="rId288" Type="http://schemas.openxmlformats.org/officeDocument/2006/relationships/customXml" Target="../ink/ink1555.xml"/><Relationship Id="rId411" Type="http://schemas.openxmlformats.org/officeDocument/2006/relationships/image" Target="../media/image1595.png"/><Relationship Id="rId453" Type="http://schemas.openxmlformats.org/officeDocument/2006/relationships/image" Target="../media/image1615.png"/><Relationship Id="rId509" Type="http://schemas.openxmlformats.org/officeDocument/2006/relationships/image" Target="../media/image1643.png"/><Relationship Id="rId660" Type="http://schemas.openxmlformats.org/officeDocument/2006/relationships/customXml" Target="../ink/ink1746.xml"/><Relationship Id="rId106" Type="http://schemas.openxmlformats.org/officeDocument/2006/relationships/image" Target="../media/image1447.png"/><Relationship Id="rId313" Type="http://schemas.openxmlformats.org/officeDocument/2006/relationships/image" Target="../media/image1547.png"/><Relationship Id="rId495" Type="http://schemas.openxmlformats.org/officeDocument/2006/relationships/image" Target="../media/image1636.png"/><Relationship Id="rId716" Type="http://schemas.openxmlformats.org/officeDocument/2006/relationships/customXml" Target="../ink/ink1776.xml"/><Relationship Id="rId758" Type="http://schemas.openxmlformats.org/officeDocument/2006/relationships/customXml" Target="../ink/ink1799.xml"/><Relationship Id="rId10" Type="http://schemas.openxmlformats.org/officeDocument/2006/relationships/customXml" Target="../ink/ink1413.xml"/><Relationship Id="rId52" Type="http://schemas.openxmlformats.org/officeDocument/2006/relationships/image" Target="../media/image1421.png"/><Relationship Id="rId94" Type="http://schemas.openxmlformats.org/officeDocument/2006/relationships/image" Target="../media/image1441.png"/><Relationship Id="rId148" Type="http://schemas.openxmlformats.org/officeDocument/2006/relationships/customXml" Target="../ink/ink1484.xml"/><Relationship Id="rId355" Type="http://schemas.openxmlformats.org/officeDocument/2006/relationships/image" Target="../media/image1567.png"/><Relationship Id="rId397" Type="http://schemas.openxmlformats.org/officeDocument/2006/relationships/image" Target="../media/image1588.png"/><Relationship Id="rId520" Type="http://schemas.openxmlformats.org/officeDocument/2006/relationships/customXml" Target="../ink/ink1674.xml"/><Relationship Id="rId562" Type="http://schemas.openxmlformats.org/officeDocument/2006/relationships/customXml" Target="../ink/ink1695.xml"/><Relationship Id="rId618" Type="http://schemas.openxmlformats.org/officeDocument/2006/relationships/customXml" Target="../ink/ink1724.xml"/><Relationship Id="rId215" Type="http://schemas.openxmlformats.org/officeDocument/2006/relationships/image" Target="../media/image1500.png"/><Relationship Id="rId257" Type="http://schemas.openxmlformats.org/officeDocument/2006/relationships/image" Target="../media/image1521.png"/><Relationship Id="rId422" Type="http://schemas.openxmlformats.org/officeDocument/2006/relationships/customXml" Target="../ink/ink1624.xml"/><Relationship Id="rId464" Type="http://schemas.openxmlformats.org/officeDocument/2006/relationships/customXml" Target="../ink/ink1646.xml"/><Relationship Id="rId299" Type="http://schemas.openxmlformats.org/officeDocument/2006/relationships/image" Target="../media/image1540.png"/><Relationship Id="rId727" Type="http://schemas.openxmlformats.org/officeDocument/2006/relationships/image" Target="../media/image1747.png"/><Relationship Id="rId63" Type="http://schemas.openxmlformats.org/officeDocument/2006/relationships/customXml" Target="../ink/ink1440.xml"/><Relationship Id="rId159" Type="http://schemas.openxmlformats.org/officeDocument/2006/relationships/image" Target="../media/image1472.png"/><Relationship Id="rId366" Type="http://schemas.openxmlformats.org/officeDocument/2006/relationships/customXml" Target="../ink/ink1596.xml"/><Relationship Id="rId573" Type="http://schemas.openxmlformats.org/officeDocument/2006/relationships/image" Target="../media/image1675.png"/><Relationship Id="rId226" Type="http://schemas.openxmlformats.org/officeDocument/2006/relationships/customXml" Target="../ink/ink1523.xml"/><Relationship Id="rId433" Type="http://schemas.openxmlformats.org/officeDocument/2006/relationships/image" Target="../media/image1606.png"/><Relationship Id="rId640" Type="http://schemas.openxmlformats.org/officeDocument/2006/relationships/customXml" Target="../ink/ink1735.xml"/><Relationship Id="rId738" Type="http://schemas.openxmlformats.org/officeDocument/2006/relationships/customXml" Target="../ink/ink1788.xml"/><Relationship Id="rId74" Type="http://schemas.openxmlformats.org/officeDocument/2006/relationships/image" Target="../media/image1432.png"/><Relationship Id="rId377" Type="http://schemas.openxmlformats.org/officeDocument/2006/relationships/image" Target="../media/image1578.png"/><Relationship Id="rId500" Type="http://schemas.openxmlformats.org/officeDocument/2006/relationships/customXml" Target="../ink/ink1664.xml"/><Relationship Id="rId584" Type="http://schemas.openxmlformats.org/officeDocument/2006/relationships/customXml" Target="../ink/ink1707.xml"/><Relationship Id="rId5" Type="http://schemas.openxmlformats.org/officeDocument/2006/relationships/image" Target="../media/image1399.png"/><Relationship Id="rId237" Type="http://schemas.openxmlformats.org/officeDocument/2006/relationships/image" Target="../media/image1511.png"/><Relationship Id="rId444" Type="http://schemas.openxmlformats.org/officeDocument/2006/relationships/customXml" Target="../ink/ink1636.xml"/><Relationship Id="rId651" Type="http://schemas.openxmlformats.org/officeDocument/2006/relationships/image" Target="../media/image1713.png"/><Relationship Id="rId749" Type="http://schemas.openxmlformats.org/officeDocument/2006/relationships/image" Target="../media/image1756.png"/><Relationship Id="rId290" Type="http://schemas.openxmlformats.org/officeDocument/2006/relationships/customXml" Target="../ink/ink1556.xml"/><Relationship Id="rId304" Type="http://schemas.openxmlformats.org/officeDocument/2006/relationships/customXml" Target="../ink/ink1564.xml"/><Relationship Id="rId388" Type="http://schemas.openxmlformats.org/officeDocument/2006/relationships/customXml" Target="../ink/ink1607.xml"/><Relationship Id="rId511" Type="http://schemas.openxmlformats.org/officeDocument/2006/relationships/image" Target="../media/image1644.png"/><Relationship Id="rId609" Type="http://schemas.openxmlformats.org/officeDocument/2006/relationships/image" Target="../media/image1692.png"/><Relationship Id="rId85" Type="http://schemas.openxmlformats.org/officeDocument/2006/relationships/customXml" Target="../ink/ink1452.xml"/><Relationship Id="rId150" Type="http://schemas.openxmlformats.org/officeDocument/2006/relationships/customXml" Target="../ink/ink1485.xml"/><Relationship Id="rId595" Type="http://schemas.openxmlformats.org/officeDocument/2006/relationships/image" Target="../media/image1685.png"/><Relationship Id="rId248" Type="http://schemas.openxmlformats.org/officeDocument/2006/relationships/customXml" Target="../ink/ink1534.xml"/><Relationship Id="rId455" Type="http://schemas.openxmlformats.org/officeDocument/2006/relationships/image" Target="../media/image1616.png"/><Relationship Id="rId662" Type="http://schemas.openxmlformats.org/officeDocument/2006/relationships/customXml" Target="../ink/ink1748.xml"/><Relationship Id="rId12" Type="http://schemas.openxmlformats.org/officeDocument/2006/relationships/customXml" Target="../ink/ink1414.xml"/><Relationship Id="rId108" Type="http://schemas.openxmlformats.org/officeDocument/2006/relationships/image" Target="../media/image1448.png"/><Relationship Id="rId315" Type="http://schemas.openxmlformats.org/officeDocument/2006/relationships/image" Target="../media/image1548.png"/><Relationship Id="rId522" Type="http://schemas.openxmlformats.org/officeDocument/2006/relationships/customXml" Target="../ink/ink1675.xml"/><Relationship Id="rId96" Type="http://schemas.openxmlformats.org/officeDocument/2006/relationships/image" Target="../media/image1442.png"/><Relationship Id="rId161" Type="http://schemas.openxmlformats.org/officeDocument/2006/relationships/image" Target="../media/image1473.png"/><Relationship Id="rId399" Type="http://schemas.openxmlformats.org/officeDocument/2006/relationships/image" Target="../media/image1589.png"/><Relationship Id="rId259" Type="http://schemas.openxmlformats.org/officeDocument/2006/relationships/image" Target="../media/image1522.png"/><Relationship Id="rId466" Type="http://schemas.openxmlformats.org/officeDocument/2006/relationships/customXml" Target="../ink/ink1647.xml"/><Relationship Id="rId673" Type="http://schemas.openxmlformats.org/officeDocument/2006/relationships/image" Target="../media/image1721.png"/><Relationship Id="rId23" Type="http://schemas.openxmlformats.org/officeDocument/2006/relationships/image" Target="../media/image1408.png"/><Relationship Id="rId119" Type="http://schemas.openxmlformats.org/officeDocument/2006/relationships/image" Target="../media/image1453.png"/><Relationship Id="rId326" Type="http://schemas.openxmlformats.org/officeDocument/2006/relationships/customXml" Target="../ink/ink1575.xml"/><Relationship Id="rId533" Type="http://schemas.openxmlformats.org/officeDocument/2006/relationships/image" Target="../media/image1655.png"/><Relationship Id="rId740" Type="http://schemas.openxmlformats.org/officeDocument/2006/relationships/customXml" Target="../ink/ink1789.xml"/><Relationship Id="rId172" Type="http://schemas.openxmlformats.org/officeDocument/2006/relationships/customXml" Target="../ink/ink1496.xml"/><Relationship Id="rId477" Type="http://schemas.openxmlformats.org/officeDocument/2006/relationships/image" Target="../media/image1627.png"/><Relationship Id="rId600" Type="http://schemas.openxmlformats.org/officeDocument/2006/relationships/customXml" Target="../ink/ink1715.xml"/><Relationship Id="rId684" Type="http://schemas.openxmlformats.org/officeDocument/2006/relationships/customXml" Target="../ink/ink1760.xml"/><Relationship Id="rId337" Type="http://schemas.openxmlformats.org/officeDocument/2006/relationships/image" Target="../media/image1558.png"/><Relationship Id="rId34" Type="http://schemas.openxmlformats.org/officeDocument/2006/relationships/image" Target="../media/image1412.png"/><Relationship Id="rId544" Type="http://schemas.openxmlformats.org/officeDocument/2006/relationships/customXml" Target="../ink/ink1686.xml"/><Relationship Id="rId751" Type="http://schemas.openxmlformats.org/officeDocument/2006/relationships/image" Target="../media/image1757.png"/><Relationship Id="rId183" Type="http://schemas.openxmlformats.org/officeDocument/2006/relationships/image" Target="../media/image1484.png"/><Relationship Id="rId390" Type="http://schemas.openxmlformats.org/officeDocument/2006/relationships/customXml" Target="../ink/ink1608.xml"/><Relationship Id="rId404" Type="http://schemas.openxmlformats.org/officeDocument/2006/relationships/customXml" Target="../ink/ink1615.xml"/><Relationship Id="rId611" Type="http://schemas.openxmlformats.org/officeDocument/2006/relationships/image" Target="../media/image1693.png"/><Relationship Id="rId250" Type="http://schemas.openxmlformats.org/officeDocument/2006/relationships/customXml" Target="../ink/ink1535.xml"/><Relationship Id="rId488" Type="http://schemas.openxmlformats.org/officeDocument/2006/relationships/customXml" Target="../ink/ink1658.xml"/><Relationship Id="rId695" Type="http://schemas.openxmlformats.org/officeDocument/2006/relationships/image" Target="../media/image70.png"/><Relationship Id="rId709" Type="http://schemas.openxmlformats.org/officeDocument/2006/relationships/image" Target="../media/image1738.png"/><Relationship Id="rId45" Type="http://schemas.openxmlformats.org/officeDocument/2006/relationships/customXml" Target="../ink/ink1431.xml"/><Relationship Id="rId110" Type="http://schemas.openxmlformats.org/officeDocument/2006/relationships/image" Target="../media/image1449.png"/><Relationship Id="rId348" Type="http://schemas.openxmlformats.org/officeDocument/2006/relationships/customXml" Target="../ink/ink1587.xml"/><Relationship Id="rId555" Type="http://schemas.openxmlformats.org/officeDocument/2006/relationships/image" Target="../media/image1666.png"/><Relationship Id="rId762" Type="http://schemas.openxmlformats.org/officeDocument/2006/relationships/customXml" Target="../ink/ink1801.xml"/><Relationship Id="rId194" Type="http://schemas.openxmlformats.org/officeDocument/2006/relationships/customXml" Target="../ink/ink1507.xml"/><Relationship Id="rId208" Type="http://schemas.openxmlformats.org/officeDocument/2006/relationships/customXml" Target="../ink/ink1514.xml"/><Relationship Id="rId415" Type="http://schemas.openxmlformats.org/officeDocument/2006/relationships/image" Target="../media/image1597.png"/><Relationship Id="rId622" Type="http://schemas.openxmlformats.org/officeDocument/2006/relationships/customXml" Target="../ink/ink1726.xml"/><Relationship Id="rId261" Type="http://schemas.openxmlformats.org/officeDocument/2006/relationships/image" Target="../media/image1523.png"/><Relationship Id="rId499" Type="http://schemas.openxmlformats.org/officeDocument/2006/relationships/image" Target="../media/image1638.png"/><Relationship Id="rId56" Type="http://schemas.openxmlformats.org/officeDocument/2006/relationships/image" Target="../media/image1423.png"/><Relationship Id="rId359" Type="http://schemas.openxmlformats.org/officeDocument/2006/relationships/image" Target="../media/image1569.png"/><Relationship Id="rId566" Type="http://schemas.openxmlformats.org/officeDocument/2006/relationships/customXml" Target="../ink/ink1697.xml"/><Relationship Id="rId121" Type="http://schemas.openxmlformats.org/officeDocument/2006/relationships/image" Target="../media/image1454.png"/><Relationship Id="rId219" Type="http://schemas.openxmlformats.org/officeDocument/2006/relationships/image" Target="../media/image1502.png"/><Relationship Id="rId426" Type="http://schemas.openxmlformats.org/officeDocument/2006/relationships/customXml" Target="../ink/ink1626.xml"/><Relationship Id="rId633" Type="http://schemas.openxmlformats.org/officeDocument/2006/relationships/image" Target="../media/image1704.png"/><Relationship Id="rId67" Type="http://schemas.openxmlformats.org/officeDocument/2006/relationships/customXml" Target="../ink/ink1442.xml"/><Relationship Id="rId272" Type="http://schemas.openxmlformats.org/officeDocument/2006/relationships/customXml" Target="../ink/ink1546.xml"/><Relationship Id="rId577" Type="http://schemas.openxmlformats.org/officeDocument/2006/relationships/customXml" Target="../ink/ink1703.xml"/><Relationship Id="rId700" Type="http://schemas.openxmlformats.org/officeDocument/2006/relationships/customXml" Target="../ink/ink1768.xml"/><Relationship Id="rId132" Type="http://schemas.openxmlformats.org/officeDocument/2006/relationships/customXml" Target="../ink/ink1476.xml"/><Relationship Id="rId437" Type="http://schemas.openxmlformats.org/officeDocument/2006/relationships/image" Target="../media/image1608.png"/><Relationship Id="rId644" Type="http://schemas.openxmlformats.org/officeDocument/2006/relationships/customXml" Target="../ink/ink1737.xml"/><Relationship Id="rId283" Type="http://schemas.openxmlformats.org/officeDocument/2006/relationships/image" Target="../media/image1534.png"/><Relationship Id="rId490" Type="http://schemas.openxmlformats.org/officeDocument/2006/relationships/customXml" Target="../ink/ink1659.xml"/><Relationship Id="rId504" Type="http://schemas.openxmlformats.org/officeDocument/2006/relationships/customXml" Target="../ink/ink1666.xml"/><Relationship Id="rId711" Type="http://schemas.openxmlformats.org/officeDocument/2006/relationships/image" Target="../media/image1739.png"/><Relationship Id="rId78" Type="http://schemas.openxmlformats.org/officeDocument/2006/relationships/image" Target="../media/image1433.png"/><Relationship Id="rId143" Type="http://schemas.openxmlformats.org/officeDocument/2006/relationships/image" Target="../media/image1464.png"/><Relationship Id="rId350" Type="http://schemas.openxmlformats.org/officeDocument/2006/relationships/customXml" Target="../ink/ink1588.xml"/><Relationship Id="rId588" Type="http://schemas.openxmlformats.org/officeDocument/2006/relationships/customXml" Target="../ink/ink1709.xml"/><Relationship Id="rId9" Type="http://schemas.openxmlformats.org/officeDocument/2006/relationships/image" Target="../media/image1401.png"/><Relationship Id="rId210" Type="http://schemas.openxmlformats.org/officeDocument/2006/relationships/customXml" Target="../ink/ink1515.xml"/><Relationship Id="rId448" Type="http://schemas.openxmlformats.org/officeDocument/2006/relationships/customXml" Target="../ink/ink1638.xml"/><Relationship Id="rId655" Type="http://schemas.openxmlformats.org/officeDocument/2006/relationships/image" Target="../media/image1715.png"/><Relationship Id="rId294" Type="http://schemas.openxmlformats.org/officeDocument/2006/relationships/customXml" Target="../ink/ink1559.xml"/><Relationship Id="rId308" Type="http://schemas.openxmlformats.org/officeDocument/2006/relationships/customXml" Target="../ink/ink1566.xml"/><Relationship Id="rId515" Type="http://schemas.openxmlformats.org/officeDocument/2006/relationships/image" Target="../media/image1646.png"/><Relationship Id="rId722" Type="http://schemas.openxmlformats.org/officeDocument/2006/relationships/customXml" Target="../ink/ink1779.xml"/><Relationship Id="rId89" Type="http://schemas.openxmlformats.org/officeDocument/2006/relationships/customXml" Target="../ink/ink1454.xml"/><Relationship Id="rId154" Type="http://schemas.openxmlformats.org/officeDocument/2006/relationships/customXml" Target="../ink/ink1487.xml"/><Relationship Id="rId361" Type="http://schemas.openxmlformats.org/officeDocument/2006/relationships/image" Target="../media/image1570.png"/><Relationship Id="rId599" Type="http://schemas.openxmlformats.org/officeDocument/2006/relationships/image" Target="../media/image1687.png"/><Relationship Id="rId459" Type="http://schemas.openxmlformats.org/officeDocument/2006/relationships/image" Target="../media/image1618.png"/><Relationship Id="rId666" Type="http://schemas.openxmlformats.org/officeDocument/2006/relationships/customXml" Target="../ink/ink1750.xml"/><Relationship Id="rId16" Type="http://schemas.openxmlformats.org/officeDocument/2006/relationships/customXml" Target="../ink/ink1416.xml"/><Relationship Id="rId221" Type="http://schemas.openxmlformats.org/officeDocument/2006/relationships/image" Target="../media/image1503.png"/><Relationship Id="rId319" Type="http://schemas.openxmlformats.org/officeDocument/2006/relationships/image" Target="../media/image1550.png"/><Relationship Id="rId526" Type="http://schemas.openxmlformats.org/officeDocument/2006/relationships/customXml" Target="../ink/ink1677.xml"/><Relationship Id="rId733" Type="http://schemas.openxmlformats.org/officeDocument/2006/relationships/image" Target="../media/image1750.png"/><Relationship Id="rId165" Type="http://schemas.openxmlformats.org/officeDocument/2006/relationships/image" Target="../media/image1475.png"/><Relationship Id="rId372" Type="http://schemas.openxmlformats.org/officeDocument/2006/relationships/customXml" Target="../ink/ink1599.xml"/><Relationship Id="rId677" Type="http://schemas.openxmlformats.org/officeDocument/2006/relationships/image" Target="../media/image1723.png"/><Relationship Id="rId232" Type="http://schemas.openxmlformats.org/officeDocument/2006/relationships/customXml" Target="../ink/ink1526.xml"/><Relationship Id="rId27" Type="http://schemas.openxmlformats.org/officeDocument/2006/relationships/customXml" Target="../ink/ink1422.xml"/><Relationship Id="rId537" Type="http://schemas.openxmlformats.org/officeDocument/2006/relationships/image" Target="../media/image1657.png"/><Relationship Id="rId744" Type="http://schemas.openxmlformats.org/officeDocument/2006/relationships/customXml" Target="../ink/ink1792.xml"/><Relationship Id="rId80" Type="http://schemas.openxmlformats.org/officeDocument/2006/relationships/image" Target="../media/image1434.png"/><Relationship Id="rId176" Type="http://schemas.openxmlformats.org/officeDocument/2006/relationships/customXml" Target="../ink/ink1498.xml"/><Relationship Id="rId383" Type="http://schemas.openxmlformats.org/officeDocument/2006/relationships/image" Target="../media/image1581.png"/><Relationship Id="rId590" Type="http://schemas.openxmlformats.org/officeDocument/2006/relationships/customXml" Target="../ink/ink1710.xml"/><Relationship Id="rId604" Type="http://schemas.openxmlformats.org/officeDocument/2006/relationships/customXml" Target="../ink/ink1717.xml"/><Relationship Id="rId243" Type="http://schemas.openxmlformats.org/officeDocument/2006/relationships/image" Target="../media/image1514.png"/><Relationship Id="rId450" Type="http://schemas.openxmlformats.org/officeDocument/2006/relationships/customXml" Target="../ink/ink1639.xml"/><Relationship Id="rId688" Type="http://schemas.openxmlformats.org/officeDocument/2006/relationships/customXml" Target="../ink/ink1762.xml"/><Relationship Id="rId38" Type="http://schemas.openxmlformats.org/officeDocument/2006/relationships/image" Target="../media/image1414.png"/><Relationship Id="rId103" Type="http://schemas.openxmlformats.org/officeDocument/2006/relationships/customXml" Target="../ink/ink1461.xml"/><Relationship Id="rId310" Type="http://schemas.openxmlformats.org/officeDocument/2006/relationships/customXml" Target="../ink/ink1567.xml"/><Relationship Id="rId548" Type="http://schemas.openxmlformats.org/officeDocument/2006/relationships/customXml" Target="../ink/ink1688.xml"/><Relationship Id="rId755" Type="http://schemas.openxmlformats.org/officeDocument/2006/relationships/image" Target="../media/image1759.png"/><Relationship Id="rId91" Type="http://schemas.openxmlformats.org/officeDocument/2006/relationships/customXml" Target="../ink/ink1455.xml"/><Relationship Id="rId187" Type="http://schemas.openxmlformats.org/officeDocument/2006/relationships/image" Target="../media/image1486.png"/><Relationship Id="rId394" Type="http://schemas.openxmlformats.org/officeDocument/2006/relationships/customXml" Target="../ink/ink1610.xml"/><Relationship Id="rId408" Type="http://schemas.openxmlformats.org/officeDocument/2006/relationships/customXml" Target="../ink/ink1617.xml"/><Relationship Id="rId615" Type="http://schemas.openxmlformats.org/officeDocument/2006/relationships/image" Target="../media/image1695.png"/><Relationship Id="rId254" Type="http://schemas.openxmlformats.org/officeDocument/2006/relationships/customXml" Target="../ink/ink1537.xml"/><Relationship Id="rId699" Type="http://schemas.openxmlformats.org/officeDocument/2006/relationships/image" Target="../media/image1733.png"/><Relationship Id="rId49" Type="http://schemas.openxmlformats.org/officeDocument/2006/relationships/customXml" Target="../ink/ink1433.xml"/><Relationship Id="rId114" Type="http://schemas.openxmlformats.org/officeDocument/2006/relationships/image" Target="../media/image1451.png"/><Relationship Id="rId461" Type="http://schemas.openxmlformats.org/officeDocument/2006/relationships/image" Target="../media/image1619.png"/><Relationship Id="rId559" Type="http://schemas.openxmlformats.org/officeDocument/2006/relationships/image" Target="../media/image1668.png"/><Relationship Id="rId198" Type="http://schemas.openxmlformats.org/officeDocument/2006/relationships/customXml" Target="../ink/ink1509.xml"/><Relationship Id="rId321" Type="http://schemas.openxmlformats.org/officeDocument/2006/relationships/image" Target="../media/image1551.png"/><Relationship Id="rId419" Type="http://schemas.openxmlformats.org/officeDocument/2006/relationships/image" Target="../media/image1599.png"/><Relationship Id="rId626" Type="http://schemas.openxmlformats.org/officeDocument/2006/relationships/customXml" Target="../ink/ink1728.xml"/><Relationship Id="rId265" Type="http://schemas.openxmlformats.org/officeDocument/2006/relationships/image" Target="../media/image1525.png"/><Relationship Id="rId472" Type="http://schemas.openxmlformats.org/officeDocument/2006/relationships/customXml" Target="../ink/ink1650.xml"/><Relationship Id="rId125" Type="http://schemas.openxmlformats.org/officeDocument/2006/relationships/image" Target="../media/image16.png"/><Relationship Id="rId332" Type="http://schemas.openxmlformats.org/officeDocument/2006/relationships/customXml" Target="../ink/ink1579.xml"/><Relationship Id="rId637" Type="http://schemas.openxmlformats.org/officeDocument/2006/relationships/image" Target="../media/image1706.png"/><Relationship Id="rId276" Type="http://schemas.openxmlformats.org/officeDocument/2006/relationships/customXml" Target="../ink/ink1548.xml"/><Relationship Id="rId483" Type="http://schemas.openxmlformats.org/officeDocument/2006/relationships/image" Target="../media/image1630.png"/><Relationship Id="rId690" Type="http://schemas.openxmlformats.org/officeDocument/2006/relationships/customXml" Target="../ink/ink1763.xml"/><Relationship Id="rId704" Type="http://schemas.openxmlformats.org/officeDocument/2006/relationships/customXml" Target="../ink/ink1770.xml"/><Relationship Id="rId40" Type="http://schemas.openxmlformats.org/officeDocument/2006/relationships/image" Target="../media/image1415.png"/><Relationship Id="rId136" Type="http://schemas.openxmlformats.org/officeDocument/2006/relationships/customXml" Target="../ink/ink1478.xml"/><Relationship Id="rId343" Type="http://schemas.openxmlformats.org/officeDocument/2006/relationships/image" Target="../media/image1561.png"/><Relationship Id="rId550" Type="http://schemas.openxmlformats.org/officeDocument/2006/relationships/customXml" Target="../ink/ink1689.xml"/><Relationship Id="rId203" Type="http://schemas.openxmlformats.org/officeDocument/2006/relationships/image" Target="../media/image1494.png"/><Relationship Id="rId648" Type="http://schemas.openxmlformats.org/officeDocument/2006/relationships/customXml" Target="../ink/ink1739.xml"/><Relationship Id="rId287" Type="http://schemas.openxmlformats.org/officeDocument/2006/relationships/customXml" Target="../ink/ink1554.xml"/><Relationship Id="rId410" Type="http://schemas.openxmlformats.org/officeDocument/2006/relationships/customXml" Target="../ink/ink1618.xml"/><Relationship Id="rId494" Type="http://schemas.openxmlformats.org/officeDocument/2006/relationships/customXml" Target="../ink/ink1661.xml"/><Relationship Id="rId508" Type="http://schemas.openxmlformats.org/officeDocument/2006/relationships/customXml" Target="../ink/ink1668.xml"/><Relationship Id="rId715" Type="http://schemas.openxmlformats.org/officeDocument/2006/relationships/image" Target="../media/image1741.png"/><Relationship Id="rId147" Type="http://schemas.openxmlformats.org/officeDocument/2006/relationships/image" Target="../media/image1466.png"/><Relationship Id="rId354" Type="http://schemas.openxmlformats.org/officeDocument/2006/relationships/customXml" Target="../ink/ink1590.xml"/><Relationship Id="rId51" Type="http://schemas.openxmlformats.org/officeDocument/2006/relationships/customXml" Target="../ink/ink1434.xml"/><Relationship Id="rId561" Type="http://schemas.openxmlformats.org/officeDocument/2006/relationships/image" Target="../media/image1669.png"/><Relationship Id="rId659" Type="http://schemas.openxmlformats.org/officeDocument/2006/relationships/image" Target="../media/image1716.png"/><Relationship Id="rId214" Type="http://schemas.openxmlformats.org/officeDocument/2006/relationships/customXml" Target="../ink/ink1517.xml"/><Relationship Id="rId298" Type="http://schemas.openxmlformats.org/officeDocument/2006/relationships/customXml" Target="../ink/ink1561.xml"/><Relationship Id="rId421" Type="http://schemas.openxmlformats.org/officeDocument/2006/relationships/image" Target="../media/image1600.png"/><Relationship Id="rId519" Type="http://schemas.openxmlformats.org/officeDocument/2006/relationships/image" Target="../media/image1648.png"/><Relationship Id="rId158" Type="http://schemas.openxmlformats.org/officeDocument/2006/relationships/customXml" Target="../ink/ink1489.xml"/><Relationship Id="rId726" Type="http://schemas.openxmlformats.org/officeDocument/2006/relationships/customXml" Target="../ink/ink1781.xml"/><Relationship Id="rId62" Type="http://schemas.openxmlformats.org/officeDocument/2006/relationships/image" Target="../media/image1426.png"/><Relationship Id="rId365" Type="http://schemas.openxmlformats.org/officeDocument/2006/relationships/image" Target="../media/image1572.png"/><Relationship Id="rId572" Type="http://schemas.openxmlformats.org/officeDocument/2006/relationships/customXml" Target="../ink/ink1700.xml"/><Relationship Id="rId225" Type="http://schemas.openxmlformats.org/officeDocument/2006/relationships/image" Target="../media/image1505.png"/><Relationship Id="rId432" Type="http://schemas.openxmlformats.org/officeDocument/2006/relationships/customXml" Target="../ink/ink1629.xml"/><Relationship Id="rId737" Type="http://schemas.openxmlformats.org/officeDocument/2006/relationships/customXml" Target="../ink/ink1787.xml"/><Relationship Id="rId73" Type="http://schemas.openxmlformats.org/officeDocument/2006/relationships/customXml" Target="../ink/ink1445.xml"/><Relationship Id="rId169" Type="http://schemas.openxmlformats.org/officeDocument/2006/relationships/image" Target="../media/image1477.png"/><Relationship Id="rId376" Type="http://schemas.openxmlformats.org/officeDocument/2006/relationships/customXml" Target="../ink/ink1601.xml"/><Relationship Id="rId583" Type="http://schemas.openxmlformats.org/officeDocument/2006/relationships/image" Target="../media/image1679.png"/><Relationship Id="rId4" Type="http://schemas.openxmlformats.org/officeDocument/2006/relationships/image" Target="../media/image40.png"/><Relationship Id="rId236" Type="http://schemas.openxmlformats.org/officeDocument/2006/relationships/customXml" Target="../ink/ink1528.xml"/><Relationship Id="rId443" Type="http://schemas.openxmlformats.org/officeDocument/2006/relationships/image" Target="../media/image1610.png"/><Relationship Id="rId650" Type="http://schemas.openxmlformats.org/officeDocument/2006/relationships/customXml" Target="../ink/ink174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04.xml"/><Relationship Id="rId13" Type="http://schemas.openxmlformats.org/officeDocument/2006/relationships/image" Target="../media/image1769.png"/><Relationship Id="rId3" Type="http://schemas.openxmlformats.org/officeDocument/2006/relationships/image" Target="../media/image2.png"/><Relationship Id="rId7" Type="http://schemas.openxmlformats.org/officeDocument/2006/relationships/image" Target="../media/image1766.png"/><Relationship Id="rId12" Type="http://schemas.openxmlformats.org/officeDocument/2006/relationships/customXml" Target="../ink/ink1806.xml"/><Relationship Id="rId17" Type="http://schemas.openxmlformats.org/officeDocument/2006/relationships/image" Target="../media/image1771.png"/><Relationship Id="rId2" Type="http://schemas.openxmlformats.org/officeDocument/2006/relationships/image" Target="../media/image39.jpeg"/><Relationship Id="rId16" Type="http://schemas.openxmlformats.org/officeDocument/2006/relationships/customXml" Target="../ink/ink18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03.xml"/><Relationship Id="rId11" Type="http://schemas.openxmlformats.org/officeDocument/2006/relationships/image" Target="../media/image1768.png"/><Relationship Id="rId5" Type="http://schemas.openxmlformats.org/officeDocument/2006/relationships/image" Target="../media/image1765.png"/><Relationship Id="rId15" Type="http://schemas.openxmlformats.org/officeDocument/2006/relationships/image" Target="../media/image1770.png"/><Relationship Id="rId10" Type="http://schemas.openxmlformats.org/officeDocument/2006/relationships/customXml" Target="../ink/ink1805.xml"/><Relationship Id="rId4" Type="http://schemas.openxmlformats.org/officeDocument/2006/relationships/image" Target="../media/image40.png"/><Relationship Id="rId9" Type="http://schemas.openxmlformats.org/officeDocument/2006/relationships/image" Target="../media/image1767.png"/><Relationship Id="rId14" Type="http://schemas.openxmlformats.org/officeDocument/2006/relationships/customXml" Target="../ink/ink1807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76.png"/><Relationship Id="rId18" Type="http://schemas.openxmlformats.org/officeDocument/2006/relationships/customXml" Target="../ink/ink1815.xml"/><Relationship Id="rId26" Type="http://schemas.openxmlformats.org/officeDocument/2006/relationships/customXml" Target="../ink/ink1819.xml"/><Relationship Id="rId39" Type="http://schemas.openxmlformats.org/officeDocument/2006/relationships/image" Target="../media/image1789.png"/><Relationship Id="rId21" Type="http://schemas.openxmlformats.org/officeDocument/2006/relationships/image" Target="../media/image1780.png"/><Relationship Id="rId34" Type="http://schemas.openxmlformats.org/officeDocument/2006/relationships/customXml" Target="../ink/ink1823.xml"/><Relationship Id="rId42" Type="http://schemas.openxmlformats.org/officeDocument/2006/relationships/customXml" Target="../ink/ink1827.xml"/><Relationship Id="rId7" Type="http://schemas.openxmlformats.org/officeDocument/2006/relationships/image" Target="../media/image1773.png"/><Relationship Id="rId2" Type="http://schemas.openxmlformats.org/officeDocument/2006/relationships/image" Target="../media/image39.jpeg"/><Relationship Id="rId16" Type="http://schemas.openxmlformats.org/officeDocument/2006/relationships/customXml" Target="../ink/ink1814.xml"/><Relationship Id="rId20" Type="http://schemas.openxmlformats.org/officeDocument/2006/relationships/customXml" Target="../ink/ink1816.xml"/><Relationship Id="rId29" Type="http://schemas.openxmlformats.org/officeDocument/2006/relationships/image" Target="../media/image1784.png"/><Relationship Id="rId41" Type="http://schemas.openxmlformats.org/officeDocument/2006/relationships/image" Target="../media/image179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09.xml"/><Relationship Id="rId11" Type="http://schemas.openxmlformats.org/officeDocument/2006/relationships/image" Target="../media/image1775.png"/><Relationship Id="rId24" Type="http://schemas.openxmlformats.org/officeDocument/2006/relationships/customXml" Target="../ink/ink1818.xml"/><Relationship Id="rId32" Type="http://schemas.openxmlformats.org/officeDocument/2006/relationships/customXml" Target="../ink/ink1822.xml"/><Relationship Id="rId37" Type="http://schemas.openxmlformats.org/officeDocument/2006/relationships/image" Target="../media/image1788.png"/><Relationship Id="rId40" Type="http://schemas.openxmlformats.org/officeDocument/2006/relationships/customXml" Target="../ink/ink1826.xml"/><Relationship Id="rId5" Type="http://schemas.openxmlformats.org/officeDocument/2006/relationships/image" Target="../media/image1772.png"/><Relationship Id="rId15" Type="http://schemas.openxmlformats.org/officeDocument/2006/relationships/image" Target="../media/image1777.png"/><Relationship Id="rId23" Type="http://schemas.openxmlformats.org/officeDocument/2006/relationships/image" Target="../media/image1781.png"/><Relationship Id="rId28" Type="http://schemas.openxmlformats.org/officeDocument/2006/relationships/customXml" Target="../ink/ink1820.xml"/><Relationship Id="rId36" Type="http://schemas.openxmlformats.org/officeDocument/2006/relationships/customXml" Target="../ink/ink1824.xml"/><Relationship Id="rId10" Type="http://schemas.openxmlformats.org/officeDocument/2006/relationships/customXml" Target="../ink/ink1811.xml"/><Relationship Id="rId19" Type="http://schemas.openxmlformats.org/officeDocument/2006/relationships/image" Target="../media/image1779.png"/><Relationship Id="rId31" Type="http://schemas.openxmlformats.org/officeDocument/2006/relationships/image" Target="../media/image1785.png"/><Relationship Id="rId4" Type="http://schemas.openxmlformats.org/officeDocument/2006/relationships/image" Target="../media/image40.png"/><Relationship Id="rId9" Type="http://schemas.openxmlformats.org/officeDocument/2006/relationships/image" Target="../media/image1774.png"/><Relationship Id="rId14" Type="http://schemas.openxmlformats.org/officeDocument/2006/relationships/customXml" Target="../ink/ink1813.xml"/><Relationship Id="rId22" Type="http://schemas.openxmlformats.org/officeDocument/2006/relationships/customXml" Target="../ink/ink1817.xml"/><Relationship Id="rId27" Type="http://schemas.openxmlformats.org/officeDocument/2006/relationships/image" Target="../media/image1783.png"/><Relationship Id="rId30" Type="http://schemas.openxmlformats.org/officeDocument/2006/relationships/customXml" Target="../ink/ink1821.xml"/><Relationship Id="rId35" Type="http://schemas.openxmlformats.org/officeDocument/2006/relationships/image" Target="../media/image1787.png"/><Relationship Id="rId43" Type="http://schemas.openxmlformats.org/officeDocument/2006/relationships/image" Target="../media/image1791.png"/><Relationship Id="rId8" Type="http://schemas.openxmlformats.org/officeDocument/2006/relationships/customXml" Target="../ink/ink1810.xml"/><Relationship Id="rId3" Type="http://schemas.openxmlformats.org/officeDocument/2006/relationships/image" Target="../media/image2.png"/><Relationship Id="rId12" Type="http://schemas.openxmlformats.org/officeDocument/2006/relationships/customXml" Target="../ink/ink1812.xml"/><Relationship Id="rId17" Type="http://schemas.openxmlformats.org/officeDocument/2006/relationships/image" Target="../media/image1778.png"/><Relationship Id="rId25" Type="http://schemas.openxmlformats.org/officeDocument/2006/relationships/image" Target="../media/image1782.png"/><Relationship Id="rId33" Type="http://schemas.openxmlformats.org/officeDocument/2006/relationships/image" Target="../media/image1786.png"/><Relationship Id="rId38" Type="http://schemas.openxmlformats.org/officeDocument/2006/relationships/customXml" Target="../ink/ink1825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38.xml"/><Relationship Id="rId21" Type="http://schemas.openxmlformats.org/officeDocument/2006/relationships/image" Target="../media/image1800.png"/><Relationship Id="rId42" Type="http://schemas.openxmlformats.org/officeDocument/2006/relationships/customXml" Target="../ink/ink1846.xml"/><Relationship Id="rId47" Type="http://schemas.openxmlformats.org/officeDocument/2006/relationships/image" Target="../media/image1813.png"/><Relationship Id="rId63" Type="http://schemas.openxmlformats.org/officeDocument/2006/relationships/image" Target="../media/image1821.png"/><Relationship Id="rId68" Type="http://schemas.openxmlformats.org/officeDocument/2006/relationships/customXml" Target="../ink/ink1859.xml"/><Relationship Id="rId16" Type="http://schemas.openxmlformats.org/officeDocument/2006/relationships/customXml" Target="../ink/ink1833.xml"/><Relationship Id="rId11" Type="http://schemas.openxmlformats.org/officeDocument/2006/relationships/image" Target="../media/image1795.png"/><Relationship Id="rId24" Type="http://schemas.openxmlformats.org/officeDocument/2006/relationships/customXml" Target="../ink/ink1837.xml"/><Relationship Id="rId32" Type="http://schemas.openxmlformats.org/officeDocument/2006/relationships/customXml" Target="../ink/ink1841.xml"/><Relationship Id="rId37" Type="http://schemas.openxmlformats.org/officeDocument/2006/relationships/image" Target="../media/image1808.png"/><Relationship Id="rId40" Type="http://schemas.openxmlformats.org/officeDocument/2006/relationships/customXml" Target="../ink/ink1845.xml"/><Relationship Id="rId45" Type="http://schemas.openxmlformats.org/officeDocument/2006/relationships/image" Target="../media/image1812.png"/><Relationship Id="rId53" Type="http://schemas.openxmlformats.org/officeDocument/2006/relationships/image" Target="../media/image1816.png"/><Relationship Id="rId58" Type="http://schemas.openxmlformats.org/officeDocument/2006/relationships/customXml" Target="../ink/ink1854.xml"/><Relationship Id="rId66" Type="http://schemas.openxmlformats.org/officeDocument/2006/relationships/customXml" Target="../ink/ink1858.xml"/><Relationship Id="rId74" Type="http://schemas.openxmlformats.org/officeDocument/2006/relationships/customXml" Target="../ink/ink1862.xml"/><Relationship Id="rId79" Type="http://schemas.openxmlformats.org/officeDocument/2006/relationships/image" Target="../media/image1829.png"/><Relationship Id="rId5" Type="http://schemas.openxmlformats.org/officeDocument/2006/relationships/image" Target="../media/image1792.png"/><Relationship Id="rId61" Type="http://schemas.openxmlformats.org/officeDocument/2006/relationships/image" Target="../media/image1820.png"/><Relationship Id="rId19" Type="http://schemas.openxmlformats.org/officeDocument/2006/relationships/image" Target="../media/image1799.png"/><Relationship Id="rId14" Type="http://schemas.openxmlformats.org/officeDocument/2006/relationships/customXml" Target="../ink/ink1832.xml"/><Relationship Id="rId22" Type="http://schemas.openxmlformats.org/officeDocument/2006/relationships/customXml" Target="../ink/ink1836.xml"/><Relationship Id="rId27" Type="http://schemas.openxmlformats.org/officeDocument/2006/relationships/image" Target="../media/image1803.png"/><Relationship Id="rId30" Type="http://schemas.openxmlformats.org/officeDocument/2006/relationships/customXml" Target="../ink/ink1840.xml"/><Relationship Id="rId35" Type="http://schemas.openxmlformats.org/officeDocument/2006/relationships/image" Target="../media/image1807.png"/><Relationship Id="rId43" Type="http://schemas.openxmlformats.org/officeDocument/2006/relationships/image" Target="../media/image1811.png"/><Relationship Id="rId48" Type="http://schemas.openxmlformats.org/officeDocument/2006/relationships/customXml" Target="../ink/ink1849.xml"/><Relationship Id="rId56" Type="http://schemas.openxmlformats.org/officeDocument/2006/relationships/customXml" Target="../ink/ink1853.xml"/><Relationship Id="rId64" Type="http://schemas.openxmlformats.org/officeDocument/2006/relationships/customXml" Target="../ink/ink1857.xml"/><Relationship Id="rId69" Type="http://schemas.openxmlformats.org/officeDocument/2006/relationships/image" Target="../media/image1824.png"/><Relationship Id="rId77" Type="http://schemas.openxmlformats.org/officeDocument/2006/relationships/image" Target="../media/image1828.png"/><Relationship Id="rId8" Type="http://schemas.openxmlformats.org/officeDocument/2006/relationships/customXml" Target="../ink/ink1829.xml"/><Relationship Id="rId51" Type="http://schemas.openxmlformats.org/officeDocument/2006/relationships/image" Target="../media/image1815.png"/><Relationship Id="rId72" Type="http://schemas.openxmlformats.org/officeDocument/2006/relationships/customXml" Target="../ink/ink1861.xml"/><Relationship Id="rId3" Type="http://schemas.openxmlformats.org/officeDocument/2006/relationships/image" Target="../media/image2.png"/><Relationship Id="rId12" Type="http://schemas.openxmlformats.org/officeDocument/2006/relationships/customXml" Target="../ink/ink1831.xml"/><Relationship Id="rId17" Type="http://schemas.openxmlformats.org/officeDocument/2006/relationships/image" Target="../media/image1798.png"/><Relationship Id="rId25" Type="http://schemas.openxmlformats.org/officeDocument/2006/relationships/image" Target="../media/image1802.png"/><Relationship Id="rId33" Type="http://schemas.openxmlformats.org/officeDocument/2006/relationships/image" Target="../media/image1806.png"/><Relationship Id="rId38" Type="http://schemas.openxmlformats.org/officeDocument/2006/relationships/customXml" Target="../ink/ink1844.xml"/><Relationship Id="rId46" Type="http://schemas.openxmlformats.org/officeDocument/2006/relationships/customXml" Target="../ink/ink1848.xml"/><Relationship Id="rId59" Type="http://schemas.openxmlformats.org/officeDocument/2006/relationships/image" Target="../media/image1819.png"/><Relationship Id="rId67" Type="http://schemas.openxmlformats.org/officeDocument/2006/relationships/image" Target="../media/image1823.png"/><Relationship Id="rId20" Type="http://schemas.openxmlformats.org/officeDocument/2006/relationships/customXml" Target="../ink/ink1835.xml"/><Relationship Id="rId41" Type="http://schemas.openxmlformats.org/officeDocument/2006/relationships/image" Target="../media/image1810.png"/><Relationship Id="rId54" Type="http://schemas.openxmlformats.org/officeDocument/2006/relationships/customXml" Target="../ink/ink1852.xml"/><Relationship Id="rId62" Type="http://schemas.openxmlformats.org/officeDocument/2006/relationships/customXml" Target="../ink/ink1856.xml"/><Relationship Id="rId70" Type="http://schemas.openxmlformats.org/officeDocument/2006/relationships/customXml" Target="../ink/ink1860.xml"/><Relationship Id="rId75" Type="http://schemas.openxmlformats.org/officeDocument/2006/relationships/image" Target="../media/image182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28.xml"/><Relationship Id="rId15" Type="http://schemas.openxmlformats.org/officeDocument/2006/relationships/image" Target="../media/image1797.png"/><Relationship Id="rId23" Type="http://schemas.openxmlformats.org/officeDocument/2006/relationships/image" Target="../media/image1801.png"/><Relationship Id="rId28" Type="http://schemas.openxmlformats.org/officeDocument/2006/relationships/customXml" Target="../ink/ink1839.xml"/><Relationship Id="rId36" Type="http://schemas.openxmlformats.org/officeDocument/2006/relationships/customXml" Target="../ink/ink1843.xml"/><Relationship Id="rId49" Type="http://schemas.openxmlformats.org/officeDocument/2006/relationships/image" Target="../media/image1814.png"/><Relationship Id="rId57" Type="http://schemas.openxmlformats.org/officeDocument/2006/relationships/image" Target="../media/image1818.png"/><Relationship Id="rId10" Type="http://schemas.openxmlformats.org/officeDocument/2006/relationships/customXml" Target="../ink/ink1830.xml"/><Relationship Id="rId31" Type="http://schemas.openxmlformats.org/officeDocument/2006/relationships/image" Target="../media/image1805.png"/><Relationship Id="rId44" Type="http://schemas.openxmlformats.org/officeDocument/2006/relationships/customXml" Target="../ink/ink1847.xml"/><Relationship Id="rId52" Type="http://schemas.openxmlformats.org/officeDocument/2006/relationships/customXml" Target="../ink/ink1851.xml"/><Relationship Id="rId60" Type="http://schemas.openxmlformats.org/officeDocument/2006/relationships/customXml" Target="../ink/ink1855.xml"/><Relationship Id="rId65" Type="http://schemas.openxmlformats.org/officeDocument/2006/relationships/image" Target="../media/image1822.png"/><Relationship Id="rId73" Type="http://schemas.openxmlformats.org/officeDocument/2006/relationships/image" Target="../media/image1826.png"/><Relationship Id="rId78" Type="http://schemas.openxmlformats.org/officeDocument/2006/relationships/customXml" Target="../ink/ink1864.xml"/><Relationship Id="rId4" Type="http://schemas.openxmlformats.org/officeDocument/2006/relationships/image" Target="../media/image40.png"/><Relationship Id="rId9" Type="http://schemas.openxmlformats.org/officeDocument/2006/relationships/image" Target="../media/image1794.png"/><Relationship Id="rId13" Type="http://schemas.openxmlformats.org/officeDocument/2006/relationships/image" Target="../media/image1796.png"/><Relationship Id="rId18" Type="http://schemas.openxmlformats.org/officeDocument/2006/relationships/customXml" Target="../ink/ink1834.xml"/><Relationship Id="rId39" Type="http://schemas.openxmlformats.org/officeDocument/2006/relationships/image" Target="../media/image1809.png"/><Relationship Id="rId34" Type="http://schemas.openxmlformats.org/officeDocument/2006/relationships/customXml" Target="../ink/ink1842.xml"/><Relationship Id="rId50" Type="http://schemas.openxmlformats.org/officeDocument/2006/relationships/customXml" Target="../ink/ink1850.xml"/><Relationship Id="rId55" Type="http://schemas.openxmlformats.org/officeDocument/2006/relationships/image" Target="../media/image1817.png"/><Relationship Id="rId76" Type="http://schemas.openxmlformats.org/officeDocument/2006/relationships/customXml" Target="../ink/ink1863.xml"/><Relationship Id="rId7" Type="http://schemas.openxmlformats.org/officeDocument/2006/relationships/image" Target="../media/image1793.png"/><Relationship Id="rId71" Type="http://schemas.openxmlformats.org/officeDocument/2006/relationships/image" Target="../media/image1825.png"/><Relationship Id="rId2" Type="http://schemas.openxmlformats.org/officeDocument/2006/relationships/image" Target="../media/image39.jpeg"/><Relationship Id="rId29" Type="http://schemas.openxmlformats.org/officeDocument/2006/relationships/image" Target="../media/image1804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75.xml"/><Relationship Id="rId21" Type="http://schemas.openxmlformats.org/officeDocument/2006/relationships/image" Target="../media/image1838.png"/><Relationship Id="rId42" Type="http://schemas.openxmlformats.org/officeDocument/2006/relationships/customXml" Target="../ink/ink1883.xml"/><Relationship Id="rId47" Type="http://schemas.openxmlformats.org/officeDocument/2006/relationships/image" Target="../media/image1851.png"/><Relationship Id="rId63" Type="http://schemas.openxmlformats.org/officeDocument/2006/relationships/image" Target="../media/image1859.png"/><Relationship Id="rId68" Type="http://schemas.openxmlformats.org/officeDocument/2006/relationships/customXml" Target="../ink/ink1896.xml"/><Relationship Id="rId84" Type="http://schemas.openxmlformats.org/officeDocument/2006/relationships/customXml" Target="../ink/ink1904.xml"/><Relationship Id="rId89" Type="http://schemas.openxmlformats.org/officeDocument/2006/relationships/image" Target="../media/image1872.png"/><Relationship Id="rId16" Type="http://schemas.openxmlformats.org/officeDocument/2006/relationships/customXml" Target="../ink/ink1870.xml"/><Relationship Id="rId107" Type="http://schemas.openxmlformats.org/officeDocument/2006/relationships/image" Target="../media/image1881.png"/><Relationship Id="rId11" Type="http://schemas.openxmlformats.org/officeDocument/2006/relationships/image" Target="../media/image1833.png"/><Relationship Id="rId32" Type="http://schemas.openxmlformats.org/officeDocument/2006/relationships/customXml" Target="../ink/ink1878.xml"/><Relationship Id="rId37" Type="http://schemas.openxmlformats.org/officeDocument/2006/relationships/image" Target="../media/image1846.png"/><Relationship Id="rId53" Type="http://schemas.openxmlformats.org/officeDocument/2006/relationships/image" Target="../media/image1854.png"/><Relationship Id="rId58" Type="http://schemas.openxmlformats.org/officeDocument/2006/relationships/customXml" Target="../ink/ink1891.xml"/><Relationship Id="rId74" Type="http://schemas.openxmlformats.org/officeDocument/2006/relationships/customXml" Target="../ink/ink1899.xml"/><Relationship Id="rId79" Type="http://schemas.openxmlformats.org/officeDocument/2006/relationships/image" Target="../media/image1867.png"/><Relationship Id="rId102" Type="http://schemas.openxmlformats.org/officeDocument/2006/relationships/customXml" Target="../ink/ink1913.xml"/><Relationship Id="rId5" Type="http://schemas.openxmlformats.org/officeDocument/2006/relationships/image" Target="../media/image1830.png"/><Relationship Id="rId90" Type="http://schemas.openxmlformats.org/officeDocument/2006/relationships/customXml" Target="../ink/ink1907.xml"/><Relationship Id="rId95" Type="http://schemas.openxmlformats.org/officeDocument/2006/relationships/image" Target="../media/image1875.png"/><Relationship Id="rId22" Type="http://schemas.openxmlformats.org/officeDocument/2006/relationships/customXml" Target="../ink/ink1873.xml"/><Relationship Id="rId27" Type="http://schemas.openxmlformats.org/officeDocument/2006/relationships/image" Target="../media/image1841.png"/><Relationship Id="rId43" Type="http://schemas.openxmlformats.org/officeDocument/2006/relationships/image" Target="../media/image1849.png"/><Relationship Id="rId48" Type="http://schemas.openxmlformats.org/officeDocument/2006/relationships/customXml" Target="../ink/ink1886.xml"/><Relationship Id="rId64" Type="http://schemas.openxmlformats.org/officeDocument/2006/relationships/customXml" Target="../ink/ink1894.xml"/><Relationship Id="rId69" Type="http://schemas.openxmlformats.org/officeDocument/2006/relationships/image" Target="../media/image1862.png"/><Relationship Id="rId80" Type="http://schemas.openxmlformats.org/officeDocument/2006/relationships/customXml" Target="../ink/ink1902.xml"/><Relationship Id="rId85" Type="http://schemas.openxmlformats.org/officeDocument/2006/relationships/image" Target="../media/image1870.png"/><Relationship Id="rId12" Type="http://schemas.openxmlformats.org/officeDocument/2006/relationships/customXml" Target="../ink/ink1868.xml"/><Relationship Id="rId17" Type="http://schemas.openxmlformats.org/officeDocument/2006/relationships/image" Target="../media/image1836.png"/><Relationship Id="rId33" Type="http://schemas.openxmlformats.org/officeDocument/2006/relationships/image" Target="../media/image1844.png"/><Relationship Id="rId38" Type="http://schemas.openxmlformats.org/officeDocument/2006/relationships/customXml" Target="../ink/ink1881.xml"/><Relationship Id="rId59" Type="http://schemas.openxmlformats.org/officeDocument/2006/relationships/image" Target="../media/image1857.png"/><Relationship Id="rId103" Type="http://schemas.openxmlformats.org/officeDocument/2006/relationships/image" Target="../media/image1879.png"/><Relationship Id="rId108" Type="http://schemas.openxmlformats.org/officeDocument/2006/relationships/customXml" Target="../ink/ink1916.xml"/><Relationship Id="rId54" Type="http://schemas.openxmlformats.org/officeDocument/2006/relationships/customXml" Target="../ink/ink1889.xml"/><Relationship Id="rId70" Type="http://schemas.openxmlformats.org/officeDocument/2006/relationships/customXml" Target="../ink/ink1897.xml"/><Relationship Id="rId75" Type="http://schemas.openxmlformats.org/officeDocument/2006/relationships/image" Target="../media/image1865.png"/><Relationship Id="rId91" Type="http://schemas.openxmlformats.org/officeDocument/2006/relationships/image" Target="../media/image1873.png"/><Relationship Id="rId96" Type="http://schemas.openxmlformats.org/officeDocument/2006/relationships/customXml" Target="../ink/ink19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65.xml"/><Relationship Id="rId15" Type="http://schemas.openxmlformats.org/officeDocument/2006/relationships/image" Target="../media/image1835.png"/><Relationship Id="rId23" Type="http://schemas.openxmlformats.org/officeDocument/2006/relationships/image" Target="../media/image1839.png"/><Relationship Id="rId28" Type="http://schemas.openxmlformats.org/officeDocument/2006/relationships/customXml" Target="../ink/ink1876.xml"/><Relationship Id="rId36" Type="http://schemas.openxmlformats.org/officeDocument/2006/relationships/customXml" Target="../ink/ink1880.xml"/><Relationship Id="rId49" Type="http://schemas.openxmlformats.org/officeDocument/2006/relationships/image" Target="../media/image1852.png"/><Relationship Id="rId57" Type="http://schemas.openxmlformats.org/officeDocument/2006/relationships/image" Target="../media/image1856.png"/><Relationship Id="rId106" Type="http://schemas.openxmlformats.org/officeDocument/2006/relationships/customXml" Target="../ink/ink1915.xml"/><Relationship Id="rId10" Type="http://schemas.openxmlformats.org/officeDocument/2006/relationships/customXml" Target="../ink/ink1867.xml"/><Relationship Id="rId31" Type="http://schemas.openxmlformats.org/officeDocument/2006/relationships/image" Target="../media/image1843.png"/><Relationship Id="rId44" Type="http://schemas.openxmlformats.org/officeDocument/2006/relationships/customXml" Target="../ink/ink1884.xml"/><Relationship Id="rId52" Type="http://schemas.openxmlformats.org/officeDocument/2006/relationships/customXml" Target="../ink/ink1888.xml"/><Relationship Id="rId60" Type="http://schemas.openxmlformats.org/officeDocument/2006/relationships/customXml" Target="../ink/ink1892.xml"/><Relationship Id="rId65" Type="http://schemas.openxmlformats.org/officeDocument/2006/relationships/image" Target="../media/image1860.png"/><Relationship Id="rId73" Type="http://schemas.openxmlformats.org/officeDocument/2006/relationships/image" Target="../media/image1864.png"/><Relationship Id="rId78" Type="http://schemas.openxmlformats.org/officeDocument/2006/relationships/customXml" Target="../ink/ink1901.xml"/><Relationship Id="rId81" Type="http://schemas.openxmlformats.org/officeDocument/2006/relationships/image" Target="../media/image1868.png"/><Relationship Id="rId86" Type="http://schemas.openxmlformats.org/officeDocument/2006/relationships/customXml" Target="../ink/ink1905.xml"/><Relationship Id="rId94" Type="http://schemas.openxmlformats.org/officeDocument/2006/relationships/customXml" Target="../ink/ink1909.xml"/><Relationship Id="rId99" Type="http://schemas.openxmlformats.org/officeDocument/2006/relationships/image" Target="../media/image1877.png"/><Relationship Id="rId101" Type="http://schemas.openxmlformats.org/officeDocument/2006/relationships/image" Target="../media/image1878.png"/><Relationship Id="rId4" Type="http://schemas.openxmlformats.org/officeDocument/2006/relationships/image" Target="../media/image40.png"/><Relationship Id="rId9" Type="http://schemas.openxmlformats.org/officeDocument/2006/relationships/image" Target="../media/image1832.png"/><Relationship Id="rId13" Type="http://schemas.openxmlformats.org/officeDocument/2006/relationships/image" Target="../media/image1834.png"/><Relationship Id="rId18" Type="http://schemas.openxmlformats.org/officeDocument/2006/relationships/customXml" Target="../ink/ink1871.xml"/><Relationship Id="rId39" Type="http://schemas.openxmlformats.org/officeDocument/2006/relationships/image" Target="../media/image1847.png"/><Relationship Id="rId109" Type="http://schemas.openxmlformats.org/officeDocument/2006/relationships/image" Target="../media/image1882.png"/><Relationship Id="rId34" Type="http://schemas.openxmlformats.org/officeDocument/2006/relationships/customXml" Target="../ink/ink1879.xml"/><Relationship Id="rId50" Type="http://schemas.openxmlformats.org/officeDocument/2006/relationships/customXml" Target="../ink/ink1887.xml"/><Relationship Id="rId55" Type="http://schemas.openxmlformats.org/officeDocument/2006/relationships/image" Target="../media/image1855.png"/><Relationship Id="rId76" Type="http://schemas.openxmlformats.org/officeDocument/2006/relationships/customXml" Target="../ink/ink1900.xml"/><Relationship Id="rId97" Type="http://schemas.openxmlformats.org/officeDocument/2006/relationships/image" Target="../media/image1876.png"/><Relationship Id="rId104" Type="http://schemas.openxmlformats.org/officeDocument/2006/relationships/customXml" Target="../ink/ink1914.xml"/><Relationship Id="rId7" Type="http://schemas.openxmlformats.org/officeDocument/2006/relationships/image" Target="../media/image1831.png"/><Relationship Id="rId71" Type="http://schemas.openxmlformats.org/officeDocument/2006/relationships/image" Target="../media/image1863.png"/><Relationship Id="rId92" Type="http://schemas.openxmlformats.org/officeDocument/2006/relationships/customXml" Target="../ink/ink1908.xml"/><Relationship Id="rId2" Type="http://schemas.openxmlformats.org/officeDocument/2006/relationships/image" Target="../media/image39.jpeg"/><Relationship Id="rId29" Type="http://schemas.openxmlformats.org/officeDocument/2006/relationships/image" Target="../media/image1842.png"/><Relationship Id="rId24" Type="http://schemas.openxmlformats.org/officeDocument/2006/relationships/customXml" Target="../ink/ink1874.xml"/><Relationship Id="rId40" Type="http://schemas.openxmlformats.org/officeDocument/2006/relationships/customXml" Target="../ink/ink1882.xml"/><Relationship Id="rId45" Type="http://schemas.openxmlformats.org/officeDocument/2006/relationships/image" Target="../media/image1850.png"/><Relationship Id="rId66" Type="http://schemas.openxmlformats.org/officeDocument/2006/relationships/customXml" Target="../ink/ink1895.xml"/><Relationship Id="rId87" Type="http://schemas.openxmlformats.org/officeDocument/2006/relationships/image" Target="../media/image1871.png"/><Relationship Id="rId110" Type="http://schemas.openxmlformats.org/officeDocument/2006/relationships/customXml" Target="../ink/ink1917.xml"/><Relationship Id="rId61" Type="http://schemas.openxmlformats.org/officeDocument/2006/relationships/image" Target="../media/image1858.png"/><Relationship Id="rId82" Type="http://schemas.openxmlformats.org/officeDocument/2006/relationships/customXml" Target="../ink/ink1903.xml"/><Relationship Id="rId19" Type="http://schemas.openxmlformats.org/officeDocument/2006/relationships/image" Target="../media/image1837.png"/><Relationship Id="rId14" Type="http://schemas.openxmlformats.org/officeDocument/2006/relationships/customXml" Target="../ink/ink1869.xml"/><Relationship Id="rId30" Type="http://schemas.openxmlformats.org/officeDocument/2006/relationships/customXml" Target="../ink/ink1877.xml"/><Relationship Id="rId35" Type="http://schemas.openxmlformats.org/officeDocument/2006/relationships/image" Target="../media/image1845.png"/><Relationship Id="rId56" Type="http://schemas.openxmlformats.org/officeDocument/2006/relationships/customXml" Target="../ink/ink1890.xml"/><Relationship Id="rId77" Type="http://schemas.openxmlformats.org/officeDocument/2006/relationships/image" Target="../media/image1866.png"/><Relationship Id="rId100" Type="http://schemas.openxmlformats.org/officeDocument/2006/relationships/customXml" Target="../ink/ink1912.xml"/><Relationship Id="rId105" Type="http://schemas.openxmlformats.org/officeDocument/2006/relationships/image" Target="../media/image1880.png"/><Relationship Id="rId8" Type="http://schemas.openxmlformats.org/officeDocument/2006/relationships/customXml" Target="../ink/ink1866.xml"/><Relationship Id="rId51" Type="http://schemas.openxmlformats.org/officeDocument/2006/relationships/image" Target="../media/image1853.png"/><Relationship Id="rId72" Type="http://schemas.openxmlformats.org/officeDocument/2006/relationships/customXml" Target="../ink/ink1898.xml"/><Relationship Id="rId93" Type="http://schemas.openxmlformats.org/officeDocument/2006/relationships/image" Target="../media/image1874.png"/><Relationship Id="rId98" Type="http://schemas.openxmlformats.org/officeDocument/2006/relationships/customXml" Target="../ink/ink1911.xml"/><Relationship Id="rId3" Type="http://schemas.openxmlformats.org/officeDocument/2006/relationships/image" Target="../media/image2.png"/><Relationship Id="rId25" Type="http://schemas.openxmlformats.org/officeDocument/2006/relationships/image" Target="../media/image1840.png"/><Relationship Id="rId46" Type="http://schemas.openxmlformats.org/officeDocument/2006/relationships/customXml" Target="../ink/ink1885.xml"/><Relationship Id="rId67" Type="http://schemas.openxmlformats.org/officeDocument/2006/relationships/image" Target="../media/image1861.png"/><Relationship Id="rId20" Type="http://schemas.openxmlformats.org/officeDocument/2006/relationships/customXml" Target="../ink/ink1872.xml"/><Relationship Id="rId41" Type="http://schemas.openxmlformats.org/officeDocument/2006/relationships/image" Target="../media/image1848.png"/><Relationship Id="rId62" Type="http://schemas.openxmlformats.org/officeDocument/2006/relationships/customXml" Target="../ink/ink1893.xml"/><Relationship Id="rId83" Type="http://schemas.openxmlformats.org/officeDocument/2006/relationships/image" Target="../media/image1869.png"/><Relationship Id="rId88" Type="http://schemas.openxmlformats.org/officeDocument/2006/relationships/customXml" Target="../ink/ink1906.xml"/><Relationship Id="rId111" Type="http://schemas.openxmlformats.org/officeDocument/2006/relationships/image" Target="../media/image188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37.png"/><Relationship Id="rId671" Type="http://schemas.openxmlformats.org/officeDocument/2006/relationships/customXml" Target="../ink/ink2253.xml"/><Relationship Id="rId21" Type="http://schemas.openxmlformats.org/officeDocument/2006/relationships/customXml" Target="../ink/ink1926.xml"/><Relationship Id="rId324" Type="http://schemas.openxmlformats.org/officeDocument/2006/relationships/image" Target="../media/image2037.png"/><Relationship Id="rId531" Type="http://schemas.openxmlformats.org/officeDocument/2006/relationships/customXml" Target="../ink/ink2183.xml"/><Relationship Id="rId629" Type="http://schemas.openxmlformats.org/officeDocument/2006/relationships/customXml" Target="../ink/ink2232.xml"/><Relationship Id="rId170" Type="http://schemas.openxmlformats.org/officeDocument/2006/relationships/customXml" Target="../ink/ink2001.xml"/><Relationship Id="rId268" Type="http://schemas.openxmlformats.org/officeDocument/2006/relationships/image" Target="../media/image2009.png"/><Relationship Id="rId475" Type="http://schemas.openxmlformats.org/officeDocument/2006/relationships/customXml" Target="../ink/ink2155.xml"/><Relationship Id="rId682" Type="http://schemas.openxmlformats.org/officeDocument/2006/relationships/image" Target="../media/image2213.png"/><Relationship Id="rId32" Type="http://schemas.openxmlformats.org/officeDocument/2006/relationships/image" Target="../media/image1897.png"/><Relationship Id="rId128" Type="http://schemas.openxmlformats.org/officeDocument/2006/relationships/customXml" Target="../ink/ink1980.xml"/><Relationship Id="rId335" Type="http://schemas.openxmlformats.org/officeDocument/2006/relationships/customXml" Target="../ink/ink2084.xml"/><Relationship Id="rId542" Type="http://schemas.openxmlformats.org/officeDocument/2006/relationships/image" Target="../media/image2143.png"/><Relationship Id="rId181" Type="http://schemas.openxmlformats.org/officeDocument/2006/relationships/image" Target="../media/image1967.png"/><Relationship Id="rId402" Type="http://schemas.openxmlformats.org/officeDocument/2006/relationships/image" Target="../media/image2074.png"/><Relationship Id="rId279" Type="http://schemas.openxmlformats.org/officeDocument/2006/relationships/customXml" Target="../ink/ink2056.xml"/><Relationship Id="rId486" Type="http://schemas.openxmlformats.org/officeDocument/2006/relationships/image" Target="../media/image2115.png"/><Relationship Id="rId693" Type="http://schemas.openxmlformats.org/officeDocument/2006/relationships/customXml" Target="../ink/ink2264.xml"/><Relationship Id="rId707" Type="http://schemas.openxmlformats.org/officeDocument/2006/relationships/customXml" Target="../ink/ink2271.xml"/><Relationship Id="rId43" Type="http://schemas.openxmlformats.org/officeDocument/2006/relationships/customXml" Target="../ink/ink1937.xml"/><Relationship Id="rId139" Type="http://schemas.openxmlformats.org/officeDocument/2006/relationships/image" Target="../media/image612.png"/><Relationship Id="rId346" Type="http://schemas.openxmlformats.org/officeDocument/2006/relationships/image" Target="../media/image2048.png"/><Relationship Id="rId553" Type="http://schemas.openxmlformats.org/officeDocument/2006/relationships/customXml" Target="../ink/ink2194.xml"/><Relationship Id="rId192" Type="http://schemas.openxmlformats.org/officeDocument/2006/relationships/customXml" Target="../ink/ink2012.xml"/><Relationship Id="rId206" Type="http://schemas.openxmlformats.org/officeDocument/2006/relationships/customXml" Target="../ink/ink2019.xml"/><Relationship Id="rId413" Type="http://schemas.openxmlformats.org/officeDocument/2006/relationships/customXml" Target="../ink/ink2124.xml"/><Relationship Id="rId497" Type="http://schemas.openxmlformats.org/officeDocument/2006/relationships/customXml" Target="../ink/ink2166.xml"/><Relationship Id="rId620" Type="http://schemas.openxmlformats.org/officeDocument/2006/relationships/image" Target="../media/image2182.png"/><Relationship Id="rId718" Type="http://schemas.openxmlformats.org/officeDocument/2006/relationships/image" Target="../media/image2231.png"/><Relationship Id="rId357" Type="http://schemas.openxmlformats.org/officeDocument/2006/relationships/customXml" Target="../ink/ink2095.xml"/><Relationship Id="rId54" Type="http://schemas.openxmlformats.org/officeDocument/2006/relationships/image" Target="../media/image1908.png"/><Relationship Id="rId217" Type="http://schemas.openxmlformats.org/officeDocument/2006/relationships/image" Target="../media/image1985.png"/><Relationship Id="rId564" Type="http://schemas.openxmlformats.org/officeDocument/2006/relationships/image" Target="../media/image2154.png"/><Relationship Id="rId424" Type="http://schemas.openxmlformats.org/officeDocument/2006/relationships/image" Target="../media/image2085.png"/><Relationship Id="rId631" Type="http://schemas.openxmlformats.org/officeDocument/2006/relationships/customXml" Target="../ink/ink2233.xml"/><Relationship Id="rId729" Type="http://schemas.openxmlformats.org/officeDocument/2006/relationships/customXml" Target="../ink/ink2282.xml"/><Relationship Id="rId270" Type="http://schemas.openxmlformats.org/officeDocument/2006/relationships/image" Target="../media/image2010.png"/><Relationship Id="rId65" Type="http://schemas.openxmlformats.org/officeDocument/2006/relationships/customXml" Target="../ink/ink1948.xml"/><Relationship Id="rId130" Type="http://schemas.openxmlformats.org/officeDocument/2006/relationships/customXml" Target="../ink/ink1981.xml"/><Relationship Id="rId368" Type="http://schemas.openxmlformats.org/officeDocument/2006/relationships/customXml" Target="../ink/ink2101.xml"/><Relationship Id="rId575" Type="http://schemas.openxmlformats.org/officeDocument/2006/relationships/customXml" Target="../ink/ink2205.xml"/><Relationship Id="rId228" Type="http://schemas.openxmlformats.org/officeDocument/2006/relationships/customXml" Target="../ink/ink2030.xml"/><Relationship Id="rId435" Type="http://schemas.openxmlformats.org/officeDocument/2006/relationships/customXml" Target="../ink/ink2135.xml"/><Relationship Id="rId642" Type="http://schemas.openxmlformats.org/officeDocument/2006/relationships/image" Target="../media/image2193.png"/><Relationship Id="rId281" Type="http://schemas.openxmlformats.org/officeDocument/2006/relationships/customXml" Target="../ink/ink2057.xml"/><Relationship Id="rId502" Type="http://schemas.openxmlformats.org/officeDocument/2006/relationships/image" Target="../media/image2123.png"/><Relationship Id="rId76" Type="http://schemas.openxmlformats.org/officeDocument/2006/relationships/customXml" Target="../ink/ink1954.xml"/><Relationship Id="rId141" Type="http://schemas.openxmlformats.org/officeDocument/2006/relationships/image" Target="../media/image1948.png"/><Relationship Id="rId379" Type="http://schemas.openxmlformats.org/officeDocument/2006/relationships/customXml" Target="../ink/ink2107.xml"/><Relationship Id="rId586" Type="http://schemas.openxmlformats.org/officeDocument/2006/relationships/image" Target="../media/image2165.png"/><Relationship Id="rId7" Type="http://schemas.openxmlformats.org/officeDocument/2006/relationships/customXml" Target="../ink/ink1919.xml"/><Relationship Id="rId239" Type="http://schemas.openxmlformats.org/officeDocument/2006/relationships/customXml" Target="../ink/ink2036.xml"/><Relationship Id="rId446" Type="http://schemas.openxmlformats.org/officeDocument/2006/relationships/image" Target="../media/image2095.png"/><Relationship Id="rId653" Type="http://schemas.openxmlformats.org/officeDocument/2006/relationships/customXml" Target="../ink/ink2244.xml"/><Relationship Id="rId292" Type="http://schemas.openxmlformats.org/officeDocument/2006/relationships/image" Target="../media/image2021.png"/><Relationship Id="rId306" Type="http://schemas.openxmlformats.org/officeDocument/2006/relationships/image" Target="../media/image2028.png"/><Relationship Id="rId87" Type="http://schemas.openxmlformats.org/officeDocument/2006/relationships/image" Target="../media/image1923.png"/><Relationship Id="rId513" Type="http://schemas.openxmlformats.org/officeDocument/2006/relationships/customXml" Target="../ink/ink2174.xml"/><Relationship Id="rId597" Type="http://schemas.openxmlformats.org/officeDocument/2006/relationships/customXml" Target="../ink/ink2216.xml"/><Relationship Id="rId720" Type="http://schemas.openxmlformats.org/officeDocument/2006/relationships/image" Target="../media/image2232.png"/><Relationship Id="rId152" Type="http://schemas.openxmlformats.org/officeDocument/2006/relationships/customXml" Target="../ink/ink1992.xml"/><Relationship Id="rId457" Type="http://schemas.openxmlformats.org/officeDocument/2006/relationships/customXml" Target="../ink/ink2146.xml"/><Relationship Id="rId664" Type="http://schemas.openxmlformats.org/officeDocument/2006/relationships/image" Target="../media/image2204.png"/><Relationship Id="rId14" Type="http://schemas.openxmlformats.org/officeDocument/2006/relationships/image" Target="../media/image1888.png"/><Relationship Id="rId317" Type="http://schemas.openxmlformats.org/officeDocument/2006/relationships/customXml" Target="../ink/ink2075.xml"/><Relationship Id="rId524" Type="http://schemas.openxmlformats.org/officeDocument/2006/relationships/image" Target="../media/image2134.png"/><Relationship Id="rId731" Type="http://schemas.openxmlformats.org/officeDocument/2006/relationships/customXml" Target="../ink/ink2283.xml"/><Relationship Id="rId98" Type="http://schemas.openxmlformats.org/officeDocument/2006/relationships/customXml" Target="../ink/ink1965.xml"/><Relationship Id="rId163" Type="http://schemas.openxmlformats.org/officeDocument/2006/relationships/image" Target="../media/image1958.png"/><Relationship Id="rId370" Type="http://schemas.openxmlformats.org/officeDocument/2006/relationships/image" Target="../media/image2058.png"/><Relationship Id="rId230" Type="http://schemas.openxmlformats.org/officeDocument/2006/relationships/customXml" Target="../ink/ink2031.xml"/><Relationship Id="rId468" Type="http://schemas.openxmlformats.org/officeDocument/2006/relationships/image" Target="../media/image2106.png"/><Relationship Id="rId675" Type="http://schemas.openxmlformats.org/officeDocument/2006/relationships/customXml" Target="../ink/ink2255.xml"/><Relationship Id="rId25" Type="http://schemas.openxmlformats.org/officeDocument/2006/relationships/customXml" Target="../ink/ink1928.xml"/><Relationship Id="rId328" Type="http://schemas.openxmlformats.org/officeDocument/2006/relationships/image" Target="../media/image2039.png"/><Relationship Id="rId535" Type="http://schemas.openxmlformats.org/officeDocument/2006/relationships/customXml" Target="../ink/ink2185.xml"/><Relationship Id="rId174" Type="http://schemas.openxmlformats.org/officeDocument/2006/relationships/customXml" Target="../ink/ink2003.xml"/><Relationship Id="rId381" Type="http://schemas.openxmlformats.org/officeDocument/2006/relationships/customXml" Target="../ink/ink2108.xml"/><Relationship Id="rId602" Type="http://schemas.openxmlformats.org/officeDocument/2006/relationships/image" Target="../media/image2173.png"/><Relationship Id="rId241" Type="http://schemas.openxmlformats.org/officeDocument/2006/relationships/customXml" Target="../ink/ink2037.xml"/><Relationship Id="rId479" Type="http://schemas.openxmlformats.org/officeDocument/2006/relationships/customXml" Target="../ink/ink2157.xml"/><Relationship Id="rId686" Type="http://schemas.openxmlformats.org/officeDocument/2006/relationships/image" Target="../media/image2215.png"/><Relationship Id="rId36" Type="http://schemas.openxmlformats.org/officeDocument/2006/relationships/image" Target="../media/image1899.png"/><Relationship Id="rId339" Type="http://schemas.openxmlformats.org/officeDocument/2006/relationships/customXml" Target="../ink/ink2086.xml"/><Relationship Id="rId546" Type="http://schemas.openxmlformats.org/officeDocument/2006/relationships/image" Target="../media/image2145.png"/><Relationship Id="rId101" Type="http://schemas.openxmlformats.org/officeDocument/2006/relationships/image" Target="../media/image1284.png"/><Relationship Id="rId185" Type="http://schemas.openxmlformats.org/officeDocument/2006/relationships/image" Target="../media/image1969.png"/><Relationship Id="rId406" Type="http://schemas.openxmlformats.org/officeDocument/2006/relationships/image" Target="../media/image2076.png"/><Relationship Id="rId392" Type="http://schemas.openxmlformats.org/officeDocument/2006/relationships/image" Target="../media/image2069.png"/><Relationship Id="rId613" Type="http://schemas.openxmlformats.org/officeDocument/2006/relationships/customXml" Target="../ink/ink2224.xml"/><Relationship Id="rId697" Type="http://schemas.openxmlformats.org/officeDocument/2006/relationships/customXml" Target="../ink/ink2266.xml"/><Relationship Id="rId252" Type="http://schemas.openxmlformats.org/officeDocument/2006/relationships/image" Target="../media/image2001.png"/><Relationship Id="rId47" Type="http://schemas.openxmlformats.org/officeDocument/2006/relationships/customXml" Target="../ink/ink1939.xml"/><Relationship Id="rId112" Type="http://schemas.openxmlformats.org/officeDocument/2006/relationships/customXml" Target="../ink/ink1972.xml"/><Relationship Id="rId557" Type="http://schemas.openxmlformats.org/officeDocument/2006/relationships/customXml" Target="../ink/ink2196.xml"/><Relationship Id="rId196" Type="http://schemas.openxmlformats.org/officeDocument/2006/relationships/customXml" Target="../ink/ink2014.xml"/><Relationship Id="rId417" Type="http://schemas.openxmlformats.org/officeDocument/2006/relationships/customXml" Target="../ink/ink2126.xml"/><Relationship Id="rId624" Type="http://schemas.openxmlformats.org/officeDocument/2006/relationships/image" Target="../media/image2184.png"/><Relationship Id="rId263" Type="http://schemas.openxmlformats.org/officeDocument/2006/relationships/customXml" Target="../ink/ink2048.xml"/><Relationship Id="rId470" Type="http://schemas.openxmlformats.org/officeDocument/2006/relationships/image" Target="../media/image2107.png"/><Relationship Id="rId58" Type="http://schemas.openxmlformats.org/officeDocument/2006/relationships/image" Target="../media/image1910.png"/><Relationship Id="rId123" Type="http://schemas.openxmlformats.org/officeDocument/2006/relationships/image" Target="../media/image1940.png"/><Relationship Id="rId330" Type="http://schemas.openxmlformats.org/officeDocument/2006/relationships/image" Target="../media/image2040.png"/><Relationship Id="rId568" Type="http://schemas.openxmlformats.org/officeDocument/2006/relationships/image" Target="../media/image2156.png"/><Relationship Id="rId428" Type="http://schemas.openxmlformats.org/officeDocument/2006/relationships/image" Target="../media/image2086.png"/><Relationship Id="rId635" Type="http://schemas.openxmlformats.org/officeDocument/2006/relationships/customXml" Target="../ink/ink2235.xml"/><Relationship Id="rId274" Type="http://schemas.openxmlformats.org/officeDocument/2006/relationships/image" Target="../media/image2012.png"/><Relationship Id="rId481" Type="http://schemas.openxmlformats.org/officeDocument/2006/relationships/customXml" Target="../ink/ink2158.xml"/><Relationship Id="rId702" Type="http://schemas.openxmlformats.org/officeDocument/2006/relationships/image" Target="../media/image2223.png"/><Relationship Id="rId69" Type="http://schemas.openxmlformats.org/officeDocument/2006/relationships/image" Target="../media/image1914.png"/><Relationship Id="rId134" Type="http://schemas.openxmlformats.org/officeDocument/2006/relationships/customXml" Target="../ink/ink1983.xml"/><Relationship Id="rId579" Type="http://schemas.openxmlformats.org/officeDocument/2006/relationships/customXml" Target="../ink/ink2207.xml"/><Relationship Id="rId341" Type="http://schemas.openxmlformats.org/officeDocument/2006/relationships/customXml" Target="../ink/ink2087.xml"/><Relationship Id="rId439" Type="http://schemas.openxmlformats.org/officeDocument/2006/relationships/customXml" Target="../ink/ink2137.xml"/><Relationship Id="rId646" Type="http://schemas.openxmlformats.org/officeDocument/2006/relationships/image" Target="../media/image2195.png"/><Relationship Id="rId201" Type="http://schemas.openxmlformats.org/officeDocument/2006/relationships/image" Target="../media/image1977.png"/><Relationship Id="rId285" Type="http://schemas.openxmlformats.org/officeDocument/2006/relationships/customXml" Target="../ink/ink2059.xml"/><Relationship Id="rId506" Type="http://schemas.openxmlformats.org/officeDocument/2006/relationships/image" Target="../media/image2125.png"/><Relationship Id="rId492" Type="http://schemas.openxmlformats.org/officeDocument/2006/relationships/image" Target="../media/image2118.png"/><Relationship Id="rId713" Type="http://schemas.openxmlformats.org/officeDocument/2006/relationships/customXml" Target="../ink/ink2274.xml"/><Relationship Id="rId145" Type="http://schemas.openxmlformats.org/officeDocument/2006/relationships/image" Target="../media/image1950.png"/><Relationship Id="rId352" Type="http://schemas.openxmlformats.org/officeDocument/2006/relationships/image" Target="../media/image2051.png"/><Relationship Id="rId212" Type="http://schemas.openxmlformats.org/officeDocument/2006/relationships/customXml" Target="../ink/ink2022.xml"/><Relationship Id="rId657" Type="http://schemas.openxmlformats.org/officeDocument/2006/relationships/customXml" Target="../ink/ink2246.xml"/><Relationship Id="rId296" Type="http://schemas.openxmlformats.org/officeDocument/2006/relationships/image" Target="../media/image2023.png"/><Relationship Id="rId517" Type="http://schemas.openxmlformats.org/officeDocument/2006/relationships/customXml" Target="../ink/ink2176.xml"/><Relationship Id="rId724" Type="http://schemas.openxmlformats.org/officeDocument/2006/relationships/image" Target="../media/image2234.png"/><Relationship Id="rId60" Type="http://schemas.openxmlformats.org/officeDocument/2006/relationships/image" Target="../media/image1911.png"/><Relationship Id="rId156" Type="http://schemas.openxmlformats.org/officeDocument/2006/relationships/customXml" Target="../ink/ink1994.xml"/><Relationship Id="rId363" Type="http://schemas.openxmlformats.org/officeDocument/2006/relationships/customXml" Target="../ink/ink2098.xml"/><Relationship Id="rId570" Type="http://schemas.openxmlformats.org/officeDocument/2006/relationships/image" Target="../media/image2157.png"/><Relationship Id="rId223" Type="http://schemas.openxmlformats.org/officeDocument/2006/relationships/image" Target="../media/image1988.png"/><Relationship Id="rId430" Type="http://schemas.openxmlformats.org/officeDocument/2006/relationships/image" Target="../media/image2087.png"/><Relationship Id="rId668" Type="http://schemas.openxmlformats.org/officeDocument/2006/relationships/image" Target="../media/image2206.png"/><Relationship Id="rId18" Type="http://schemas.openxmlformats.org/officeDocument/2006/relationships/image" Target="../media/image1890.png"/><Relationship Id="rId528" Type="http://schemas.openxmlformats.org/officeDocument/2006/relationships/image" Target="../media/image2136.png"/><Relationship Id="rId167" Type="http://schemas.openxmlformats.org/officeDocument/2006/relationships/image" Target="../media/image1960.png"/><Relationship Id="rId374" Type="http://schemas.openxmlformats.org/officeDocument/2006/relationships/image" Target="../media/image2060.png"/><Relationship Id="rId581" Type="http://schemas.openxmlformats.org/officeDocument/2006/relationships/customXml" Target="../ink/ink2208.xml"/><Relationship Id="rId71" Type="http://schemas.openxmlformats.org/officeDocument/2006/relationships/image" Target="../media/image1915.png"/><Relationship Id="rId234" Type="http://schemas.openxmlformats.org/officeDocument/2006/relationships/customXml" Target="../ink/ink2033.xml"/><Relationship Id="rId679" Type="http://schemas.openxmlformats.org/officeDocument/2006/relationships/customXml" Target="../ink/ink2257.xml"/><Relationship Id="rId2" Type="http://schemas.openxmlformats.org/officeDocument/2006/relationships/image" Target="../media/image39.jpeg"/><Relationship Id="rId29" Type="http://schemas.openxmlformats.org/officeDocument/2006/relationships/customXml" Target="../ink/ink1930.xml"/><Relationship Id="rId441" Type="http://schemas.openxmlformats.org/officeDocument/2006/relationships/customXml" Target="../ink/ink2138.xml"/><Relationship Id="rId539" Type="http://schemas.openxmlformats.org/officeDocument/2006/relationships/customXml" Target="../ink/ink2187.xml"/><Relationship Id="rId178" Type="http://schemas.openxmlformats.org/officeDocument/2006/relationships/customXml" Target="../ink/ink2005.xml"/><Relationship Id="rId301" Type="http://schemas.openxmlformats.org/officeDocument/2006/relationships/customXml" Target="../ink/ink2067.xml"/><Relationship Id="rId82" Type="http://schemas.openxmlformats.org/officeDocument/2006/relationships/customXml" Target="../ink/ink1957.xml"/><Relationship Id="rId385" Type="http://schemas.openxmlformats.org/officeDocument/2006/relationships/customXml" Target="../ink/ink2110.xml"/><Relationship Id="rId592" Type="http://schemas.openxmlformats.org/officeDocument/2006/relationships/image" Target="../media/image2168.png"/><Relationship Id="rId606" Type="http://schemas.openxmlformats.org/officeDocument/2006/relationships/image" Target="../media/image2175.png"/><Relationship Id="rId245" Type="http://schemas.openxmlformats.org/officeDocument/2006/relationships/customXml" Target="../ink/ink2039.xml"/><Relationship Id="rId452" Type="http://schemas.openxmlformats.org/officeDocument/2006/relationships/image" Target="../media/image2098.png"/><Relationship Id="rId105" Type="http://schemas.openxmlformats.org/officeDocument/2006/relationships/image" Target="../media/image1931.png"/><Relationship Id="rId312" Type="http://schemas.openxmlformats.org/officeDocument/2006/relationships/image" Target="../media/image2031.png"/><Relationship Id="rId51" Type="http://schemas.openxmlformats.org/officeDocument/2006/relationships/customXml" Target="../ink/ink1941.xml"/><Relationship Id="rId93" Type="http://schemas.openxmlformats.org/officeDocument/2006/relationships/image" Target="../media/image1926.png"/><Relationship Id="rId189" Type="http://schemas.openxmlformats.org/officeDocument/2006/relationships/image" Target="../media/image1971.png"/><Relationship Id="rId396" Type="http://schemas.openxmlformats.org/officeDocument/2006/relationships/image" Target="../media/image2071.png"/><Relationship Id="rId561" Type="http://schemas.openxmlformats.org/officeDocument/2006/relationships/customXml" Target="../ink/ink2198.xml"/><Relationship Id="rId617" Type="http://schemas.openxmlformats.org/officeDocument/2006/relationships/customXml" Target="../ink/ink2226.xml"/><Relationship Id="rId659" Type="http://schemas.openxmlformats.org/officeDocument/2006/relationships/customXml" Target="../ink/ink2247.xml"/><Relationship Id="rId214" Type="http://schemas.openxmlformats.org/officeDocument/2006/relationships/customXml" Target="../ink/ink2023.xml"/><Relationship Id="rId256" Type="http://schemas.openxmlformats.org/officeDocument/2006/relationships/image" Target="../media/image2003.png"/><Relationship Id="rId298" Type="http://schemas.openxmlformats.org/officeDocument/2006/relationships/image" Target="../media/image2024.png"/><Relationship Id="rId421" Type="http://schemas.openxmlformats.org/officeDocument/2006/relationships/customXml" Target="../ink/ink2128.xml"/><Relationship Id="rId463" Type="http://schemas.openxmlformats.org/officeDocument/2006/relationships/customXml" Target="../ink/ink2149.xml"/><Relationship Id="rId519" Type="http://schemas.openxmlformats.org/officeDocument/2006/relationships/customXml" Target="../ink/ink2177.xml"/><Relationship Id="rId670" Type="http://schemas.openxmlformats.org/officeDocument/2006/relationships/image" Target="../media/image2207.png"/><Relationship Id="rId116" Type="http://schemas.openxmlformats.org/officeDocument/2006/relationships/customXml" Target="../ink/ink1974.xml"/><Relationship Id="rId158" Type="http://schemas.openxmlformats.org/officeDocument/2006/relationships/customXml" Target="../ink/ink1995.xml"/><Relationship Id="rId323" Type="http://schemas.openxmlformats.org/officeDocument/2006/relationships/customXml" Target="../ink/ink2078.xml"/><Relationship Id="rId530" Type="http://schemas.openxmlformats.org/officeDocument/2006/relationships/image" Target="../media/image2137.png"/><Relationship Id="rId726" Type="http://schemas.openxmlformats.org/officeDocument/2006/relationships/image" Target="../media/image2235.png"/><Relationship Id="rId20" Type="http://schemas.openxmlformats.org/officeDocument/2006/relationships/image" Target="../media/image1891.png"/><Relationship Id="rId62" Type="http://schemas.openxmlformats.org/officeDocument/2006/relationships/image" Target="../media/image1912.png"/><Relationship Id="rId365" Type="http://schemas.openxmlformats.org/officeDocument/2006/relationships/customXml" Target="../ink/ink2099.xml"/><Relationship Id="rId572" Type="http://schemas.openxmlformats.org/officeDocument/2006/relationships/image" Target="../media/image2158.png"/><Relationship Id="rId628" Type="http://schemas.openxmlformats.org/officeDocument/2006/relationships/image" Target="../media/image2186.png"/><Relationship Id="rId225" Type="http://schemas.openxmlformats.org/officeDocument/2006/relationships/image" Target="../media/image1989.png"/><Relationship Id="rId267" Type="http://schemas.openxmlformats.org/officeDocument/2006/relationships/customXml" Target="../ink/ink2050.xml"/><Relationship Id="rId432" Type="http://schemas.openxmlformats.org/officeDocument/2006/relationships/image" Target="../media/image2088.png"/><Relationship Id="rId474" Type="http://schemas.openxmlformats.org/officeDocument/2006/relationships/image" Target="../media/image2109.png"/><Relationship Id="rId127" Type="http://schemas.openxmlformats.org/officeDocument/2006/relationships/image" Target="../media/image1942.png"/><Relationship Id="rId681" Type="http://schemas.openxmlformats.org/officeDocument/2006/relationships/customXml" Target="../ink/ink2258.xml"/><Relationship Id="rId31" Type="http://schemas.openxmlformats.org/officeDocument/2006/relationships/customXml" Target="../ink/ink1931.xml"/><Relationship Id="rId73" Type="http://schemas.openxmlformats.org/officeDocument/2006/relationships/image" Target="../media/image1916.png"/><Relationship Id="rId169" Type="http://schemas.openxmlformats.org/officeDocument/2006/relationships/image" Target="../media/image1961.png"/><Relationship Id="rId334" Type="http://schemas.openxmlformats.org/officeDocument/2006/relationships/image" Target="../media/image2042.png"/><Relationship Id="rId376" Type="http://schemas.openxmlformats.org/officeDocument/2006/relationships/image" Target="../media/image2061.png"/><Relationship Id="rId541" Type="http://schemas.openxmlformats.org/officeDocument/2006/relationships/customXml" Target="../ink/ink2188.xml"/><Relationship Id="rId583" Type="http://schemas.openxmlformats.org/officeDocument/2006/relationships/customXml" Target="../ink/ink2209.xml"/><Relationship Id="rId639" Type="http://schemas.openxmlformats.org/officeDocument/2006/relationships/customXml" Target="../ink/ink2237.xml"/><Relationship Id="rId4" Type="http://schemas.openxmlformats.org/officeDocument/2006/relationships/image" Target="../media/image40.png"/><Relationship Id="rId180" Type="http://schemas.openxmlformats.org/officeDocument/2006/relationships/customXml" Target="../ink/ink2006.xml"/><Relationship Id="rId236" Type="http://schemas.openxmlformats.org/officeDocument/2006/relationships/image" Target="../media/image1993.png"/><Relationship Id="rId278" Type="http://schemas.openxmlformats.org/officeDocument/2006/relationships/image" Target="../media/image2014.png"/><Relationship Id="rId401" Type="http://schemas.openxmlformats.org/officeDocument/2006/relationships/customXml" Target="../ink/ink2118.xml"/><Relationship Id="rId443" Type="http://schemas.openxmlformats.org/officeDocument/2006/relationships/customXml" Target="../ink/ink2139.xml"/><Relationship Id="rId650" Type="http://schemas.openxmlformats.org/officeDocument/2006/relationships/image" Target="../media/image2197.png"/><Relationship Id="rId303" Type="http://schemas.openxmlformats.org/officeDocument/2006/relationships/customXml" Target="../ink/ink2068.xml"/><Relationship Id="rId485" Type="http://schemas.openxmlformats.org/officeDocument/2006/relationships/customXml" Target="../ink/ink2160.xml"/><Relationship Id="rId692" Type="http://schemas.openxmlformats.org/officeDocument/2006/relationships/image" Target="../media/image2218.png"/><Relationship Id="rId706" Type="http://schemas.openxmlformats.org/officeDocument/2006/relationships/image" Target="../media/image2225.png"/><Relationship Id="rId42" Type="http://schemas.openxmlformats.org/officeDocument/2006/relationships/image" Target="../media/image1902.png"/><Relationship Id="rId84" Type="http://schemas.openxmlformats.org/officeDocument/2006/relationships/customXml" Target="../ink/ink1958.xml"/><Relationship Id="rId138" Type="http://schemas.openxmlformats.org/officeDocument/2006/relationships/customXml" Target="../ink/ink1985.xml"/><Relationship Id="rId345" Type="http://schemas.openxmlformats.org/officeDocument/2006/relationships/customXml" Target="../ink/ink2089.xml"/><Relationship Id="rId387" Type="http://schemas.openxmlformats.org/officeDocument/2006/relationships/customXml" Target="../ink/ink2111.xml"/><Relationship Id="rId510" Type="http://schemas.openxmlformats.org/officeDocument/2006/relationships/image" Target="../media/image2127.png"/><Relationship Id="rId552" Type="http://schemas.openxmlformats.org/officeDocument/2006/relationships/image" Target="../media/image2148.png"/><Relationship Id="rId594" Type="http://schemas.openxmlformats.org/officeDocument/2006/relationships/image" Target="../media/image2169.png"/><Relationship Id="rId608" Type="http://schemas.openxmlformats.org/officeDocument/2006/relationships/image" Target="../media/image2176.png"/><Relationship Id="rId191" Type="http://schemas.openxmlformats.org/officeDocument/2006/relationships/image" Target="../media/image1972.png"/><Relationship Id="rId205" Type="http://schemas.openxmlformats.org/officeDocument/2006/relationships/image" Target="../media/image1979.png"/><Relationship Id="rId247" Type="http://schemas.openxmlformats.org/officeDocument/2006/relationships/customXml" Target="../ink/ink2040.xml"/><Relationship Id="rId412" Type="http://schemas.openxmlformats.org/officeDocument/2006/relationships/image" Target="../media/image2079.png"/><Relationship Id="rId107" Type="http://schemas.openxmlformats.org/officeDocument/2006/relationships/image" Target="../media/image1932.png"/><Relationship Id="rId289" Type="http://schemas.openxmlformats.org/officeDocument/2006/relationships/customXml" Target="../ink/ink2061.xml"/><Relationship Id="rId454" Type="http://schemas.openxmlformats.org/officeDocument/2006/relationships/image" Target="../media/image2099.png"/><Relationship Id="rId496" Type="http://schemas.openxmlformats.org/officeDocument/2006/relationships/image" Target="../media/image2120.png"/><Relationship Id="rId661" Type="http://schemas.openxmlformats.org/officeDocument/2006/relationships/customXml" Target="../ink/ink2248.xml"/><Relationship Id="rId717" Type="http://schemas.openxmlformats.org/officeDocument/2006/relationships/customXml" Target="../ink/ink2276.xml"/><Relationship Id="rId11" Type="http://schemas.openxmlformats.org/officeDocument/2006/relationships/customXml" Target="../ink/ink1921.xml"/><Relationship Id="rId53" Type="http://schemas.openxmlformats.org/officeDocument/2006/relationships/customXml" Target="../ink/ink1942.xml"/><Relationship Id="rId149" Type="http://schemas.openxmlformats.org/officeDocument/2006/relationships/image" Target="../media/image1952.png"/><Relationship Id="rId314" Type="http://schemas.openxmlformats.org/officeDocument/2006/relationships/image" Target="../media/image2032.png"/><Relationship Id="rId356" Type="http://schemas.openxmlformats.org/officeDocument/2006/relationships/image" Target="../media/image1343.png"/><Relationship Id="rId398" Type="http://schemas.openxmlformats.org/officeDocument/2006/relationships/image" Target="../media/image2072.png"/><Relationship Id="rId521" Type="http://schemas.openxmlformats.org/officeDocument/2006/relationships/customXml" Target="../ink/ink2178.xml"/><Relationship Id="rId563" Type="http://schemas.openxmlformats.org/officeDocument/2006/relationships/customXml" Target="../ink/ink2199.xml"/><Relationship Id="rId619" Type="http://schemas.openxmlformats.org/officeDocument/2006/relationships/customXml" Target="../ink/ink2227.xml"/><Relationship Id="rId95" Type="http://schemas.openxmlformats.org/officeDocument/2006/relationships/image" Target="../media/image1927.png"/><Relationship Id="rId160" Type="http://schemas.openxmlformats.org/officeDocument/2006/relationships/customXml" Target="../ink/ink1996.xml"/><Relationship Id="rId216" Type="http://schemas.openxmlformats.org/officeDocument/2006/relationships/customXml" Target="../ink/ink2024.xml"/><Relationship Id="rId423" Type="http://schemas.openxmlformats.org/officeDocument/2006/relationships/customXml" Target="../ink/ink2129.xml"/><Relationship Id="rId258" Type="http://schemas.openxmlformats.org/officeDocument/2006/relationships/image" Target="../media/image2004.png"/><Relationship Id="rId465" Type="http://schemas.openxmlformats.org/officeDocument/2006/relationships/customXml" Target="../ink/ink2150.xml"/><Relationship Id="rId630" Type="http://schemas.openxmlformats.org/officeDocument/2006/relationships/image" Target="../media/image2187.png"/><Relationship Id="rId672" Type="http://schemas.openxmlformats.org/officeDocument/2006/relationships/image" Target="../media/image2208.png"/><Relationship Id="rId728" Type="http://schemas.openxmlformats.org/officeDocument/2006/relationships/image" Target="../media/image2236.png"/><Relationship Id="rId22" Type="http://schemas.openxmlformats.org/officeDocument/2006/relationships/image" Target="../media/image1892.png"/><Relationship Id="rId64" Type="http://schemas.openxmlformats.org/officeDocument/2006/relationships/image" Target="../media/image51.png"/><Relationship Id="rId118" Type="http://schemas.openxmlformats.org/officeDocument/2006/relationships/customXml" Target="../ink/ink1975.xml"/><Relationship Id="rId325" Type="http://schemas.openxmlformats.org/officeDocument/2006/relationships/customXml" Target="../ink/ink2079.xml"/><Relationship Id="rId367" Type="http://schemas.openxmlformats.org/officeDocument/2006/relationships/customXml" Target="../ink/ink2100.xml"/><Relationship Id="rId532" Type="http://schemas.openxmlformats.org/officeDocument/2006/relationships/image" Target="../media/image2138.png"/><Relationship Id="rId574" Type="http://schemas.openxmlformats.org/officeDocument/2006/relationships/image" Target="../media/image2159.png"/><Relationship Id="rId171" Type="http://schemas.openxmlformats.org/officeDocument/2006/relationships/image" Target="../media/image1962.png"/><Relationship Id="rId227" Type="http://schemas.openxmlformats.org/officeDocument/2006/relationships/image" Target="../media/image615.png"/><Relationship Id="rId269" Type="http://schemas.openxmlformats.org/officeDocument/2006/relationships/customXml" Target="../ink/ink2051.xml"/><Relationship Id="rId434" Type="http://schemas.openxmlformats.org/officeDocument/2006/relationships/image" Target="../media/image2089.png"/><Relationship Id="rId476" Type="http://schemas.openxmlformats.org/officeDocument/2006/relationships/image" Target="../media/image2110.png"/><Relationship Id="rId641" Type="http://schemas.openxmlformats.org/officeDocument/2006/relationships/customXml" Target="../ink/ink2238.xml"/><Relationship Id="rId683" Type="http://schemas.openxmlformats.org/officeDocument/2006/relationships/customXml" Target="../ink/ink2259.xml"/><Relationship Id="rId33" Type="http://schemas.openxmlformats.org/officeDocument/2006/relationships/customXml" Target="../ink/ink1932.xml"/><Relationship Id="rId129" Type="http://schemas.openxmlformats.org/officeDocument/2006/relationships/image" Target="../media/image1943.png"/><Relationship Id="rId280" Type="http://schemas.openxmlformats.org/officeDocument/2006/relationships/image" Target="../media/image2015.png"/><Relationship Id="rId336" Type="http://schemas.openxmlformats.org/officeDocument/2006/relationships/image" Target="../media/image2043.png"/><Relationship Id="rId501" Type="http://schemas.openxmlformats.org/officeDocument/2006/relationships/customXml" Target="../ink/ink2168.xml"/><Relationship Id="rId543" Type="http://schemas.openxmlformats.org/officeDocument/2006/relationships/customXml" Target="../ink/ink2189.xml"/><Relationship Id="rId75" Type="http://schemas.openxmlformats.org/officeDocument/2006/relationships/image" Target="../media/image1917.png"/><Relationship Id="rId140" Type="http://schemas.openxmlformats.org/officeDocument/2006/relationships/customXml" Target="../ink/ink1986.xml"/><Relationship Id="rId182" Type="http://schemas.openxmlformats.org/officeDocument/2006/relationships/customXml" Target="../ink/ink2007.xml"/><Relationship Id="rId378" Type="http://schemas.openxmlformats.org/officeDocument/2006/relationships/image" Target="../media/image2062.png"/><Relationship Id="rId403" Type="http://schemas.openxmlformats.org/officeDocument/2006/relationships/customXml" Target="../ink/ink2119.xml"/><Relationship Id="rId585" Type="http://schemas.openxmlformats.org/officeDocument/2006/relationships/customXml" Target="../ink/ink2210.xml"/><Relationship Id="rId6" Type="http://schemas.openxmlformats.org/officeDocument/2006/relationships/image" Target="../media/image1884.png"/><Relationship Id="rId238" Type="http://schemas.openxmlformats.org/officeDocument/2006/relationships/image" Target="../media/image1994.png"/><Relationship Id="rId445" Type="http://schemas.openxmlformats.org/officeDocument/2006/relationships/customXml" Target="../ink/ink2140.xml"/><Relationship Id="rId487" Type="http://schemas.openxmlformats.org/officeDocument/2006/relationships/customXml" Target="../ink/ink2161.xml"/><Relationship Id="rId610" Type="http://schemas.openxmlformats.org/officeDocument/2006/relationships/image" Target="../media/image2177.png"/><Relationship Id="rId652" Type="http://schemas.openxmlformats.org/officeDocument/2006/relationships/image" Target="../media/image2198.png"/><Relationship Id="rId694" Type="http://schemas.openxmlformats.org/officeDocument/2006/relationships/image" Target="../media/image2219.png"/><Relationship Id="rId708" Type="http://schemas.openxmlformats.org/officeDocument/2006/relationships/image" Target="../media/image2226.png"/><Relationship Id="rId291" Type="http://schemas.openxmlformats.org/officeDocument/2006/relationships/customXml" Target="../ink/ink2062.xml"/><Relationship Id="rId305" Type="http://schemas.openxmlformats.org/officeDocument/2006/relationships/customXml" Target="../ink/ink2069.xml"/><Relationship Id="rId347" Type="http://schemas.openxmlformats.org/officeDocument/2006/relationships/customXml" Target="../ink/ink2090.xml"/><Relationship Id="rId512" Type="http://schemas.openxmlformats.org/officeDocument/2006/relationships/image" Target="../media/image2128.png"/><Relationship Id="rId44" Type="http://schemas.openxmlformats.org/officeDocument/2006/relationships/image" Target="../media/image1903.png"/><Relationship Id="rId86" Type="http://schemas.openxmlformats.org/officeDocument/2006/relationships/customXml" Target="../ink/ink1959.xml"/><Relationship Id="rId151" Type="http://schemas.openxmlformats.org/officeDocument/2006/relationships/image" Target="../media/image1953.png"/><Relationship Id="rId389" Type="http://schemas.openxmlformats.org/officeDocument/2006/relationships/customXml" Target="../ink/ink2112.xml"/><Relationship Id="rId554" Type="http://schemas.openxmlformats.org/officeDocument/2006/relationships/image" Target="../media/image2149.png"/><Relationship Id="rId596" Type="http://schemas.openxmlformats.org/officeDocument/2006/relationships/image" Target="../media/image2170.png"/><Relationship Id="rId193" Type="http://schemas.openxmlformats.org/officeDocument/2006/relationships/image" Target="../media/image1973.png"/><Relationship Id="rId207" Type="http://schemas.openxmlformats.org/officeDocument/2006/relationships/image" Target="../media/image1980.png"/><Relationship Id="rId249" Type="http://schemas.openxmlformats.org/officeDocument/2006/relationships/customXml" Target="../ink/ink2041.xml"/><Relationship Id="rId414" Type="http://schemas.openxmlformats.org/officeDocument/2006/relationships/image" Target="../media/image2080.png"/><Relationship Id="rId456" Type="http://schemas.openxmlformats.org/officeDocument/2006/relationships/image" Target="../media/image2100.png"/><Relationship Id="rId498" Type="http://schemas.openxmlformats.org/officeDocument/2006/relationships/image" Target="../media/image2121.png"/><Relationship Id="rId621" Type="http://schemas.openxmlformats.org/officeDocument/2006/relationships/customXml" Target="../ink/ink2228.xml"/><Relationship Id="rId663" Type="http://schemas.openxmlformats.org/officeDocument/2006/relationships/customXml" Target="../ink/ink2249.xml"/><Relationship Id="rId13" Type="http://schemas.openxmlformats.org/officeDocument/2006/relationships/customXml" Target="../ink/ink1922.xml"/><Relationship Id="rId109" Type="http://schemas.openxmlformats.org/officeDocument/2006/relationships/image" Target="../media/image1933.png"/><Relationship Id="rId260" Type="http://schemas.openxmlformats.org/officeDocument/2006/relationships/image" Target="../media/image2005.png"/><Relationship Id="rId316" Type="http://schemas.openxmlformats.org/officeDocument/2006/relationships/image" Target="../media/image2033.png"/><Relationship Id="rId523" Type="http://schemas.openxmlformats.org/officeDocument/2006/relationships/customXml" Target="../ink/ink2179.xml"/><Relationship Id="rId719" Type="http://schemas.openxmlformats.org/officeDocument/2006/relationships/customXml" Target="../ink/ink2277.xml"/><Relationship Id="rId55" Type="http://schemas.openxmlformats.org/officeDocument/2006/relationships/customXml" Target="../ink/ink1943.xml"/><Relationship Id="rId97" Type="http://schemas.openxmlformats.org/officeDocument/2006/relationships/image" Target="../media/image1928.png"/><Relationship Id="rId120" Type="http://schemas.openxmlformats.org/officeDocument/2006/relationships/customXml" Target="../ink/ink1976.xml"/><Relationship Id="rId358" Type="http://schemas.openxmlformats.org/officeDocument/2006/relationships/image" Target="../media/image2053.png"/><Relationship Id="rId565" Type="http://schemas.openxmlformats.org/officeDocument/2006/relationships/customXml" Target="../ink/ink2200.xml"/><Relationship Id="rId730" Type="http://schemas.openxmlformats.org/officeDocument/2006/relationships/image" Target="../media/image2237.png"/><Relationship Id="rId162" Type="http://schemas.openxmlformats.org/officeDocument/2006/relationships/customXml" Target="../ink/ink1997.xml"/><Relationship Id="rId218" Type="http://schemas.openxmlformats.org/officeDocument/2006/relationships/customXml" Target="../ink/ink2025.xml"/><Relationship Id="rId425" Type="http://schemas.openxmlformats.org/officeDocument/2006/relationships/customXml" Target="../ink/ink2130.xml"/><Relationship Id="rId467" Type="http://schemas.openxmlformats.org/officeDocument/2006/relationships/customXml" Target="../ink/ink2151.xml"/><Relationship Id="rId632" Type="http://schemas.openxmlformats.org/officeDocument/2006/relationships/image" Target="../media/image2188.png"/><Relationship Id="rId271" Type="http://schemas.openxmlformats.org/officeDocument/2006/relationships/customXml" Target="../ink/ink2052.xml"/><Relationship Id="rId674" Type="http://schemas.openxmlformats.org/officeDocument/2006/relationships/image" Target="../media/image2209.png"/><Relationship Id="rId24" Type="http://schemas.openxmlformats.org/officeDocument/2006/relationships/image" Target="../media/image1893.png"/><Relationship Id="rId66" Type="http://schemas.openxmlformats.org/officeDocument/2006/relationships/customXml" Target="../ink/ink1949.xml"/><Relationship Id="rId131" Type="http://schemas.openxmlformats.org/officeDocument/2006/relationships/image" Target="../media/image1944.png"/><Relationship Id="rId327" Type="http://schemas.openxmlformats.org/officeDocument/2006/relationships/customXml" Target="../ink/ink2080.xml"/><Relationship Id="rId369" Type="http://schemas.openxmlformats.org/officeDocument/2006/relationships/customXml" Target="../ink/ink2102.xml"/><Relationship Id="rId534" Type="http://schemas.openxmlformats.org/officeDocument/2006/relationships/image" Target="../media/image2139.png"/><Relationship Id="rId576" Type="http://schemas.openxmlformats.org/officeDocument/2006/relationships/image" Target="../media/image2160.png"/><Relationship Id="rId173" Type="http://schemas.openxmlformats.org/officeDocument/2006/relationships/image" Target="../media/image1963.png"/><Relationship Id="rId229" Type="http://schemas.openxmlformats.org/officeDocument/2006/relationships/image" Target="../media/image1990.png"/><Relationship Id="rId380" Type="http://schemas.openxmlformats.org/officeDocument/2006/relationships/image" Target="../media/image2063.png"/><Relationship Id="rId436" Type="http://schemas.openxmlformats.org/officeDocument/2006/relationships/image" Target="../media/image2090.png"/><Relationship Id="rId601" Type="http://schemas.openxmlformats.org/officeDocument/2006/relationships/customXml" Target="../ink/ink2218.xml"/><Relationship Id="rId643" Type="http://schemas.openxmlformats.org/officeDocument/2006/relationships/customXml" Target="../ink/ink2239.xml"/><Relationship Id="rId240" Type="http://schemas.openxmlformats.org/officeDocument/2006/relationships/image" Target="../media/image1995.png"/><Relationship Id="rId478" Type="http://schemas.openxmlformats.org/officeDocument/2006/relationships/image" Target="../media/image2111.png"/><Relationship Id="rId685" Type="http://schemas.openxmlformats.org/officeDocument/2006/relationships/customXml" Target="../ink/ink2260.xml"/><Relationship Id="rId35" Type="http://schemas.openxmlformats.org/officeDocument/2006/relationships/customXml" Target="../ink/ink1933.xml"/><Relationship Id="rId77" Type="http://schemas.openxmlformats.org/officeDocument/2006/relationships/image" Target="../media/image1918.png"/><Relationship Id="rId100" Type="http://schemas.openxmlformats.org/officeDocument/2006/relationships/customXml" Target="../ink/ink1966.xml"/><Relationship Id="rId282" Type="http://schemas.openxmlformats.org/officeDocument/2006/relationships/image" Target="../media/image2016.png"/><Relationship Id="rId338" Type="http://schemas.openxmlformats.org/officeDocument/2006/relationships/image" Target="../media/image2044.png"/><Relationship Id="rId503" Type="http://schemas.openxmlformats.org/officeDocument/2006/relationships/customXml" Target="../ink/ink2169.xml"/><Relationship Id="rId545" Type="http://schemas.openxmlformats.org/officeDocument/2006/relationships/customXml" Target="../ink/ink2190.xml"/><Relationship Id="rId587" Type="http://schemas.openxmlformats.org/officeDocument/2006/relationships/customXml" Target="../ink/ink2211.xml"/><Relationship Id="rId710" Type="http://schemas.openxmlformats.org/officeDocument/2006/relationships/image" Target="../media/image2227.png"/><Relationship Id="rId8" Type="http://schemas.openxmlformats.org/officeDocument/2006/relationships/image" Target="../media/image1885.png"/><Relationship Id="rId142" Type="http://schemas.openxmlformats.org/officeDocument/2006/relationships/customXml" Target="../ink/ink1987.xml"/><Relationship Id="rId184" Type="http://schemas.openxmlformats.org/officeDocument/2006/relationships/customXml" Target="../ink/ink2008.xml"/><Relationship Id="rId391" Type="http://schemas.openxmlformats.org/officeDocument/2006/relationships/customXml" Target="../ink/ink2113.xml"/><Relationship Id="rId405" Type="http://schemas.openxmlformats.org/officeDocument/2006/relationships/customXml" Target="../ink/ink2120.xml"/><Relationship Id="rId447" Type="http://schemas.openxmlformats.org/officeDocument/2006/relationships/customXml" Target="../ink/ink2141.xml"/><Relationship Id="rId612" Type="http://schemas.openxmlformats.org/officeDocument/2006/relationships/image" Target="../media/image2178.png"/><Relationship Id="rId251" Type="http://schemas.openxmlformats.org/officeDocument/2006/relationships/customXml" Target="../ink/ink2042.xml"/><Relationship Id="rId489" Type="http://schemas.openxmlformats.org/officeDocument/2006/relationships/customXml" Target="../ink/ink2162.xml"/><Relationship Id="rId654" Type="http://schemas.openxmlformats.org/officeDocument/2006/relationships/image" Target="../media/image2199.png"/><Relationship Id="rId696" Type="http://schemas.openxmlformats.org/officeDocument/2006/relationships/image" Target="../media/image2220.png"/><Relationship Id="rId46" Type="http://schemas.openxmlformats.org/officeDocument/2006/relationships/image" Target="../media/image1904.png"/><Relationship Id="rId293" Type="http://schemas.openxmlformats.org/officeDocument/2006/relationships/customXml" Target="../ink/ink2063.xml"/><Relationship Id="rId307" Type="http://schemas.openxmlformats.org/officeDocument/2006/relationships/customXml" Target="../ink/ink2070.xml"/><Relationship Id="rId349" Type="http://schemas.openxmlformats.org/officeDocument/2006/relationships/customXml" Target="../ink/ink2091.xml"/><Relationship Id="rId514" Type="http://schemas.openxmlformats.org/officeDocument/2006/relationships/image" Target="../media/image2129.png"/><Relationship Id="rId556" Type="http://schemas.openxmlformats.org/officeDocument/2006/relationships/image" Target="../media/image2150.png"/><Relationship Id="rId721" Type="http://schemas.openxmlformats.org/officeDocument/2006/relationships/customXml" Target="../ink/ink2278.xml"/><Relationship Id="rId88" Type="http://schemas.openxmlformats.org/officeDocument/2006/relationships/customXml" Target="../ink/ink1960.xml"/><Relationship Id="rId111" Type="http://schemas.openxmlformats.org/officeDocument/2006/relationships/image" Target="../media/image1934.png"/><Relationship Id="rId153" Type="http://schemas.openxmlformats.org/officeDocument/2006/relationships/image" Target="../media/image1954.png"/><Relationship Id="rId195" Type="http://schemas.openxmlformats.org/officeDocument/2006/relationships/image" Target="../media/image1974.png"/><Relationship Id="rId209" Type="http://schemas.openxmlformats.org/officeDocument/2006/relationships/image" Target="../media/image1981.png"/><Relationship Id="rId360" Type="http://schemas.openxmlformats.org/officeDocument/2006/relationships/image" Target="../media/image2054.png"/><Relationship Id="rId416" Type="http://schemas.openxmlformats.org/officeDocument/2006/relationships/image" Target="../media/image2081.png"/><Relationship Id="rId598" Type="http://schemas.openxmlformats.org/officeDocument/2006/relationships/image" Target="../media/image2171.png"/><Relationship Id="rId220" Type="http://schemas.openxmlformats.org/officeDocument/2006/relationships/customXml" Target="../ink/ink2026.xml"/><Relationship Id="rId458" Type="http://schemas.openxmlformats.org/officeDocument/2006/relationships/image" Target="../media/image2101.png"/><Relationship Id="rId623" Type="http://schemas.openxmlformats.org/officeDocument/2006/relationships/customXml" Target="../ink/ink2229.xml"/><Relationship Id="rId665" Type="http://schemas.openxmlformats.org/officeDocument/2006/relationships/customXml" Target="../ink/ink2250.xml"/><Relationship Id="rId15" Type="http://schemas.openxmlformats.org/officeDocument/2006/relationships/customXml" Target="../ink/ink1923.xml"/><Relationship Id="rId57" Type="http://schemas.openxmlformats.org/officeDocument/2006/relationships/customXml" Target="../ink/ink1944.xml"/><Relationship Id="rId262" Type="http://schemas.openxmlformats.org/officeDocument/2006/relationships/image" Target="../media/image2006.png"/><Relationship Id="rId318" Type="http://schemas.openxmlformats.org/officeDocument/2006/relationships/image" Target="../media/image2034.png"/><Relationship Id="rId525" Type="http://schemas.openxmlformats.org/officeDocument/2006/relationships/customXml" Target="../ink/ink2180.xml"/><Relationship Id="rId567" Type="http://schemas.openxmlformats.org/officeDocument/2006/relationships/customXml" Target="../ink/ink2201.xml"/><Relationship Id="rId732" Type="http://schemas.openxmlformats.org/officeDocument/2006/relationships/image" Target="../media/image2238.png"/><Relationship Id="rId99" Type="http://schemas.openxmlformats.org/officeDocument/2006/relationships/image" Target="../media/image1929.png"/><Relationship Id="rId122" Type="http://schemas.openxmlformats.org/officeDocument/2006/relationships/customXml" Target="../ink/ink1977.xml"/><Relationship Id="rId164" Type="http://schemas.openxmlformats.org/officeDocument/2006/relationships/customXml" Target="../ink/ink1998.xml"/><Relationship Id="rId371" Type="http://schemas.openxmlformats.org/officeDocument/2006/relationships/customXml" Target="../ink/ink2103.xml"/><Relationship Id="rId427" Type="http://schemas.openxmlformats.org/officeDocument/2006/relationships/customXml" Target="../ink/ink2131.xml"/><Relationship Id="rId469" Type="http://schemas.openxmlformats.org/officeDocument/2006/relationships/customXml" Target="../ink/ink2152.xml"/><Relationship Id="rId634" Type="http://schemas.openxmlformats.org/officeDocument/2006/relationships/image" Target="../media/image2189.png"/><Relationship Id="rId676" Type="http://schemas.openxmlformats.org/officeDocument/2006/relationships/image" Target="../media/image2210.png"/><Relationship Id="rId26" Type="http://schemas.openxmlformats.org/officeDocument/2006/relationships/image" Target="../media/image1894.png"/><Relationship Id="rId231" Type="http://schemas.openxmlformats.org/officeDocument/2006/relationships/image" Target="../media/image1991.png"/><Relationship Id="rId273" Type="http://schemas.openxmlformats.org/officeDocument/2006/relationships/customXml" Target="../ink/ink2053.xml"/><Relationship Id="rId329" Type="http://schemas.openxmlformats.org/officeDocument/2006/relationships/customXml" Target="../ink/ink2081.xml"/><Relationship Id="rId480" Type="http://schemas.openxmlformats.org/officeDocument/2006/relationships/image" Target="../media/image2112.png"/><Relationship Id="rId536" Type="http://schemas.openxmlformats.org/officeDocument/2006/relationships/image" Target="../media/image2140.png"/><Relationship Id="rId701" Type="http://schemas.openxmlformats.org/officeDocument/2006/relationships/customXml" Target="../ink/ink2268.xml"/><Relationship Id="rId68" Type="http://schemas.openxmlformats.org/officeDocument/2006/relationships/customXml" Target="../ink/ink1950.xml"/><Relationship Id="rId133" Type="http://schemas.openxmlformats.org/officeDocument/2006/relationships/image" Target="../media/image1945.png"/><Relationship Id="rId175" Type="http://schemas.openxmlformats.org/officeDocument/2006/relationships/image" Target="../media/image1964.png"/><Relationship Id="rId340" Type="http://schemas.openxmlformats.org/officeDocument/2006/relationships/image" Target="../media/image2045.png"/><Relationship Id="rId578" Type="http://schemas.openxmlformats.org/officeDocument/2006/relationships/image" Target="../media/image2161.png"/><Relationship Id="rId200" Type="http://schemas.openxmlformats.org/officeDocument/2006/relationships/customXml" Target="../ink/ink2016.xml"/><Relationship Id="rId382" Type="http://schemas.openxmlformats.org/officeDocument/2006/relationships/image" Target="../media/image2064.png"/><Relationship Id="rId438" Type="http://schemas.openxmlformats.org/officeDocument/2006/relationships/image" Target="../media/image2091.png"/><Relationship Id="rId603" Type="http://schemas.openxmlformats.org/officeDocument/2006/relationships/customXml" Target="../ink/ink2219.xml"/><Relationship Id="rId645" Type="http://schemas.openxmlformats.org/officeDocument/2006/relationships/customXml" Target="../ink/ink2240.xml"/><Relationship Id="rId687" Type="http://schemas.openxmlformats.org/officeDocument/2006/relationships/customXml" Target="../ink/ink2261.xml"/><Relationship Id="rId242" Type="http://schemas.openxmlformats.org/officeDocument/2006/relationships/image" Target="../media/image1996.png"/><Relationship Id="rId284" Type="http://schemas.openxmlformats.org/officeDocument/2006/relationships/image" Target="../media/image2017.png"/><Relationship Id="rId491" Type="http://schemas.openxmlformats.org/officeDocument/2006/relationships/customXml" Target="../ink/ink2163.xml"/><Relationship Id="rId505" Type="http://schemas.openxmlformats.org/officeDocument/2006/relationships/customXml" Target="../ink/ink2170.xml"/><Relationship Id="rId712" Type="http://schemas.openxmlformats.org/officeDocument/2006/relationships/image" Target="../media/image2228.png"/><Relationship Id="rId37" Type="http://schemas.openxmlformats.org/officeDocument/2006/relationships/customXml" Target="../ink/ink1934.xml"/><Relationship Id="rId79" Type="http://schemas.openxmlformats.org/officeDocument/2006/relationships/image" Target="../media/image1919.png"/><Relationship Id="rId102" Type="http://schemas.openxmlformats.org/officeDocument/2006/relationships/customXml" Target="../ink/ink1967.xml"/><Relationship Id="rId144" Type="http://schemas.openxmlformats.org/officeDocument/2006/relationships/customXml" Target="../ink/ink1988.xml"/><Relationship Id="rId547" Type="http://schemas.openxmlformats.org/officeDocument/2006/relationships/customXml" Target="../ink/ink2191.xml"/><Relationship Id="rId589" Type="http://schemas.openxmlformats.org/officeDocument/2006/relationships/customXml" Target="../ink/ink2212.xml"/><Relationship Id="rId90" Type="http://schemas.openxmlformats.org/officeDocument/2006/relationships/customXml" Target="../ink/ink1961.xml"/><Relationship Id="rId186" Type="http://schemas.openxmlformats.org/officeDocument/2006/relationships/customXml" Target="../ink/ink2009.xml"/><Relationship Id="rId351" Type="http://schemas.openxmlformats.org/officeDocument/2006/relationships/customXml" Target="../ink/ink2092.xml"/><Relationship Id="rId393" Type="http://schemas.openxmlformats.org/officeDocument/2006/relationships/customXml" Target="../ink/ink2114.xml"/><Relationship Id="rId407" Type="http://schemas.openxmlformats.org/officeDocument/2006/relationships/customXml" Target="../ink/ink2121.xml"/><Relationship Id="rId449" Type="http://schemas.openxmlformats.org/officeDocument/2006/relationships/customXml" Target="../ink/ink2142.xml"/><Relationship Id="rId614" Type="http://schemas.openxmlformats.org/officeDocument/2006/relationships/image" Target="../media/image2179.png"/><Relationship Id="rId656" Type="http://schemas.openxmlformats.org/officeDocument/2006/relationships/image" Target="../media/image2200.png"/><Relationship Id="rId211" Type="http://schemas.openxmlformats.org/officeDocument/2006/relationships/image" Target="../media/image1982.png"/><Relationship Id="rId253" Type="http://schemas.openxmlformats.org/officeDocument/2006/relationships/customXml" Target="../ink/ink2043.xml"/><Relationship Id="rId295" Type="http://schemas.openxmlformats.org/officeDocument/2006/relationships/customXml" Target="../ink/ink2064.xml"/><Relationship Id="rId309" Type="http://schemas.openxmlformats.org/officeDocument/2006/relationships/customXml" Target="../ink/ink2071.xml"/><Relationship Id="rId460" Type="http://schemas.openxmlformats.org/officeDocument/2006/relationships/image" Target="../media/image2102.png"/><Relationship Id="rId516" Type="http://schemas.openxmlformats.org/officeDocument/2006/relationships/image" Target="../media/image2130.png"/><Relationship Id="rId698" Type="http://schemas.openxmlformats.org/officeDocument/2006/relationships/image" Target="../media/image2221.png"/><Relationship Id="rId48" Type="http://schemas.openxmlformats.org/officeDocument/2006/relationships/image" Target="../media/image1905.png"/><Relationship Id="rId113" Type="http://schemas.openxmlformats.org/officeDocument/2006/relationships/image" Target="../media/image1935.png"/><Relationship Id="rId320" Type="http://schemas.openxmlformats.org/officeDocument/2006/relationships/image" Target="../media/image2035.png"/><Relationship Id="rId558" Type="http://schemas.openxmlformats.org/officeDocument/2006/relationships/image" Target="../media/image2151.png"/><Relationship Id="rId723" Type="http://schemas.openxmlformats.org/officeDocument/2006/relationships/customXml" Target="../ink/ink2279.xml"/><Relationship Id="rId155" Type="http://schemas.openxmlformats.org/officeDocument/2006/relationships/image" Target="../media/image16.png"/><Relationship Id="rId197" Type="http://schemas.openxmlformats.org/officeDocument/2006/relationships/image" Target="../media/image1975.png"/><Relationship Id="rId362" Type="http://schemas.openxmlformats.org/officeDocument/2006/relationships/image" Target="../media/image2055.png"/><Relationship Id="rId418" Type="http://schemas.openxmlformats.org/officeDocument/2006/relationships/image" Target="../media/image2082.png"/><Relationship Id="rId625" Type="http://schemas.openxmlformats.org/officeDocument/2006/relationships/customXml" Target="../ink/ink2230.xml"/><Relationship Id="rId222" Type="http://schemas.openxmlformats.org/officeDocument/2006/relationships/customXml" Target="../ink/ink2027.xml"/><Relationship Id="rId264" Type="http://schemas.openxmlformats.org/officeDocument/2006/relationships/image" Target="../media/image2007.png"/><Relationship Id="rId471" Type="http://schemas.openxmlformats.org/officeDocument/2006/relationships/customXml" Target="../ink/ink2153.xml"/><Relationship Id="rId667" Type="http://schemas.openxmlformats.org/officeDocument/2006/relationships/customXml" Target="../ink/ink2251.xml"/><Relationship Id="rId17" Type="http://schemas.openxmlformats.org/officeDocument/2006/relationships/customXml" Target="../ink/ink1924.xml"/><Relationship Id="rId59" Type="http://schemas.openxmlformats.org/officeDocument/2006/relationships/customXml" Target="../ink/ink1945.xml"/><Relationship Id="rId124" Type="http://schemas.openxmlformats.org/officeDocument/2006/relationships/customXml" Target="../ink/ink1978.xml"/><Relationship Id="rId527" Type="http://schemas.openxmlformats.org/officeDocument/2006/relationships/customXml" Target="../ink/ink2181.xml"/><Relationship Id="rId569" Type="http://schemas.openxmlformats.org/officeDocument/2006/relationships/customXml" Target="../ink/ink2202.xml"/><Relationship Id="rId734" Type="http://schemas.openxmlformats.org/officeDocument/2006/relationships/image" Target="../media/image2239.png"/><Relationship Id="rId70" Type="http://schemas.openxmlformats.org/officeDocument/2006/relationships/customXml" Target="../ink/ink1951.xml"/><Relationship Id="rId166" Type="http://schemas.openxmlformats.org/officeDocument/2006/relationships/customXml" Target="../ink/ink1999.xml"/><Relationship Id="rId331" Type="http://schemas.openxmlformats.org/officeDocument/2006/relationships/customXml" Target="../ink/ink2082.xml"/><Relationship Id="rId373" Type="http://schemas.openxmlformats.org/officeDocument/2006/relationships/customXml" Target="../ink/ink2104.xml"/><Relationship Id="rId429" Type="http://schemas.openxmlformats.org/officeDocument/2006/relationships/customXml" Target="../ink/ink2132.xml"/><Relationship Id="rId580" Type="http://schemas.openxmlformats.org/officeDocument/2006/relationships/image" Target="../media/image2162.png"/><Relationship Id="rId636" Type="http://schemas.openxmlformats.org/officeDocument/2006/relationships/image" Target="../media/image2190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992.png"/><Relationship Id="rId440" Type="http://schemas.openxmlformats.org/officeDocument/2006/relationships/image" Target="../media/image2092.png"/><Relationship Id="rId678" Type="http://schemas.openxmlformats.org/officeDocument/2006/relationships/image" Target="../media/image2211.png"/><Relationship Id="rId28" Type="http://schemas.openxmlformats.org/officeDocument/2006/relationships/image" Target="../media/image1895.png"/><Relationship Id="rId275" Type="http://schemas.openxmlformats.org/officeDocument/2006/relationships/customXml" Target="../ink/ink2054.xml"/><Relationship Id="rId300" Type="http://schemas.openxmlformats.org/officeDocument/2006/relationships/image" Target="../media/image2025.png"/><Relationship Id="rId482" Type="http://schemas.openxmlformats.org/officeDocument/2006/relationships/image" Target="../media/image2113.png"/><Relationship Id="rId538" Type="http://schemas.openxmlformats.org/officeDocument/2006/relationships/image" Target="../media/image2141.png"/><Relationship Id="rId703" Type="http://schemas.openxmlformats.org/officeDocument/2006/relationships/customXml" Target="../ink/ink2269.xml"/><Relationship Id="rId81" Type="http://schemas.openxmlformats.org/officeDocument/2006/relationships/image" Target="../media/image1920.png"/><Relationship Id="rId135" Type="http://schemas.openxmlformats.org/officeDocument/2006/relationships/image" Target="../media/image1946.png"/><Relationship Id="rId177" Type="http://schemas.openxmlformats.org/officeDocument/2006/relationships/image" Target="../media/image1965.png"/><Relationship Id="rId342" Type="http://schemas.openxmlformats.org/officeDocument/2006/relationships/image" Target="../media/image2046.png"/><Relationship Id="rId384" Type="http://schemas.openxmlformats.org/officeDocument/2006/relationships/image" Target="../media/image2065.png"/><Relationship Id="rId591" Type="http://schemas.openxmlformats.org/officeDocument/2006/relationships/customXml" Target="../ink/ink2213.xml"/><Relationship Id="rId605" Type="http://schemas.openxmlformats.org/officeDocument/2006/relationships/customXml" Target="../ink/ink2220.xml"/><Relationship Id="rId202" Type="http://schemas.openxmlformats.org/officeDocument/2006/relationships/customXml" Target="../ink/ink2017.xml"/><Relationship Id="rId244" Type="http://schemas.openxmlformats.org/officeDocument/2006/relationships/image" Target="../media/image1997.png"/><Relationship Id="rId647" Type="http://schemas.openxmlformats.org/officeDocument/2006/relationships/customXml" Target="../ink/ink2241.xml"/><Relationship Id="rId689" Type="http://schemas.openxmlformats.org/officeDocument/2006/relationships/customXml" Target="../ink/ink2262.xml"/><Relationship Id="rId39" Type="http://schemas.openxmlformats.org/officeDocument/2006/relationships/customXml" Target="../ink/ink1935.xml"/><Relationship Id="rId286" Type="http://schemas.openxmlformats.org/officeDocument/2006/relationships/image" Target="../media/image2018.png"/><Relationship Id="rId451" Type="http://schemas.openxmlformats.org/officeDocument/2006/relationships/customXml" Target="../ink/ink2143.xml"/><Relationship Id="rId493" Type="http://schemas.openxmlformats.org/officeDocument/2006/relationships/customXml" Target="../ink/ink2164.xml"/><Relationship Id="rId507" Type="http://schemas.openxmlformats.org/officeDocument/2006/relationships/customXml" Target="../ink/ink2171.xml"/><Relationship Id="rId549" Type="http://schemas.openxmlformats.org/officeDocument/2006/relationships/customXml" Target="../ink/ink2192.xml"/><Relationship Id="rId714" Type="http://schemas.openxmlformats.org/officeDocument/2006/relationships/image" Target="../media/image2229.png"/><Relationship Id="rId50" Type="http://schemas.openxmlformats.org/officeDocument/2006/relationships/image" Target="../media/image1906.png"/><Relationship Id="rId104" Type="http://schemas.openxmlformats.org/officeDocument/2006/relationships/customXml" Target="../ink/ink1968.xml"/><Relationship Id="rId146" Type="http://schemas.openxmlformats.org/officeDocument/2006/relationships/customXml" Target="../ink/ink1989.xml"/><Relationship Id="rId188" Type="http://schemas.openxmlformats.org/officeDocument/2006/relationships/customXml" Target="../ink/ink2010.xml"/><Relationship Id="rId311" Type="http://schemas.openxmlformats.org/officeDocument/2006/relationships/customXml" Target="../ink/ink2072.xml"/><Relationship Id="rId353" Type="http://schemas.openxmlformats.org/officeDocument/2006/relationships/customXml" Target="../ink/ink2093.xml"/><Relationship Id="rId395" Type="http://schemas.openxmlformats.org/officeDocument/2006/relationships/customXml" Target="../ink/ink2115.xml"/><Relationship Id="rId409" Type="http://schemas.openxmlformats.org/officeDocument/2006/relationships/customXml" Target="../ink/ink2122.xml"/><Relationship Id="rId560" Type="http://schemas.openxmlformats.org/officeDocument/2006/relationships/image" Target="../media/image2152.png"/><Relationship Id="rId92" Type="http://schemas.openxmlformats.org/officeDocument/2006/relationships/customXml" Target="../ink/ink1962.xml"/><Relationship Id="rId213" Type="http://schemas.openxmlformats.org/officeDocument/2006/relationships/image" Target="../media/image1983.png"/><Relationship Id="rId420" Type="http://schemas.openxmlformats.org/officeDocument/2006/relationships/image" Target="../media/image2083.png"/><Relationship Id="rId616" Type="http://schemas.openxmlformats.org/officeDocument/2006/relationships/image" Target="../media/image2180.png"/><Relationship Id="rId658" Type="http://schemas.openxmlformats.org/officeDocument/2006/relationships/image" Target="../media/image2201.png"/><Relationship Id="rId255" Type="http://schemas.openxmlformats.org/officeDocument/2006/relationships/customXml" Target="../ink/ink2044.xml"/><Relationship Id="rId297" Type="http://schemas.openxmlformats.org/officeDocument/2006/relationships/customXml" Target="../ink/ink2065.xml"/><Relationship Id="rId462" Type="http://schemas.openxmlformats.org/officeDocument/2006/relationships/image" Target="../media/image2103.png"/><Relationship Id="rId518" Type="http://schemas.openxmlformats.org/officeDocument/2006/relationships/image" Target="../media/image2131.png"/><Relationship Id="rId725" Type="http://schemas.openxmlformats.org/officeDocument/2006/relationships/customXml" Target="../ink/ink2280.xml"/><Relationship Id="rId115" Type="http://schemas.openxmlformats.org/officeDocument/2006/relationships/image" Target="../media/image1936.png"/><Relationship Id="rId157" Type="http://schemas.openxmlformats.org/officeDocument/2006/relationships/image" Target="../media/image1955.png"/><Relationship Id="rId322" Type="http://schemas.openxmlformats.org/officeDocument/2006/relationships/image" Target="../media/image2036.png"/><Relationship Id="rId364" Type="http://schemas.openxmlformats.org/officeDocument/2006/relationships/image" Target="../media/image2056.png"/><Relationship Id="rId61" Type="http://schemas.openxmlformats.org/officeDocument/2006/relationships/customXml" Target="../ink/ink1946.xml"/><Relationship Id="rId199" Type="http://schemas.openxmlformats.org/officeDocument/2006/relationships/image" Target="../media/image1976.png"/><Relationship Id="rId571" Type="http://schemas.openxmlformats.org/officeDocument/2006/relationships/customXml" Target="../ink/ink2203.xml"/><Relationship Id="rId627" Type="http://schemas.openxmlformats.org/officeDocument/2006/relationships/customXml" Target="../ink/ink2231.xml"/><Relationship Id="rId669" Type="http://schemas.openxmlformats.org/officeDocument/2006/relationships/customXml" Target="../ink/ink2252.xml"/><Relationship Id="rId19" Type="http://schemas.openxmlformats.org/officeDocument/2006/relationships/customXml" Target="../ink/ink1925.xml"/><Relationship Id="rId224" Type="http://schemas.openxmlformats.org/officeDocument/2006/relationships/customXml" Target="../ink/ink2028.xml"/><Relationship Id="rId266" Type="http://schemas.openxmlformats.org/officeDocument/2006/relationships/image" Target="../media/image2008.png"/><Relationship Id="rId431" Type="http://schemas.openxmlformats.org/officeDocument/2006/relationships/customXml" Target="../ink/ink2133.xml"/><Relationship Id="rId473" Type="http://schemas.openxmlformats.org/officeDocument/2006/relationships/customXml" Target="../ink/ink2154.xml"/><Relationship Id="rId529" Type="http://schemas.openxmlformats.org/officeDocument/2006/relationships/customXml" Target="../ink/ink2182.xml"/><Relationship Id="rId680" Type="http://schemas.openxmlformats.org/officeDocument/2006/relationships/image" Target="../media/image2212.png"/><Relationship Id="rId30" Type="http://schemas.openxmlformats.org/officeDocument/2006/relationships/image" Target="../media/image1896.png"/><Relationship Id="rId126" Type="http://schemas.openxmlformats.org/officeDocument/2006/relationships/customXml" Target="../ink/ink1979.xml"/><Relationship Id="rId168" Type="http://schemas.openxmlformats.org/officeDocument/2006/relationships/customXml" Target="../ink/ink2000.xml"/><Relationship Id="rId333" Type="http://schemas.openxmlformats.org/officeDocument/2006/relationships/customXml" Target="../ink/ink2083.xml"/><Relationship Id="rId540" Type="http://schemas.openxmlformats.org/officeDocument/2006/relationships/image" Target="../media/image2142.png"/><Relationship Id="rId72" Type="http://schemas.openxmlformats.org/officeDocument/2006/relationships/customXml" Target="../ink/ink1952.xml"/><Relationship Id="rId375" Type="http://schemas.openxmlformats.org/officeDocument/2006/relationships/customXml" Target="../ink/ink2105.xml"/><Relationship Id="rId582" Type="http://schemas.openxmlformats.org/officeDocument/2006/relationships/image" Target="../media/image2163.png"/><Relationship Id="rId638" Type="http://schemas.openxmlformats.org/officeDocument/2006/relationships/image" Target="../media/image2191.png"/><Relationship Id="rId3" Type="http://schemas.openxmlformats.org/officeDocument/2006/relationships/image" Target="../media/image2.png"/><Relationship Id="rId235" Type="http://schemas.openxmlformats.org/officeDocument/2006/relationships/customXml" Target="../ink/ink2034.xml"/><Relationship Id="rId277" Type="http://schemas.openxmlformats.org/officeDocument/2006/relationships/customXml" Target="../ink/ink2055.xml"/><Relationship Id="rId400" Type="http://schemas.openxmlformats.org/officeDocument/2006/relationships/image" Target="../media/image2073.png"/><Relationship Id="rId442" Type="http://schemas.openxmlformats.org/officeDocument/2006/relationships/image" Target="../media/image2093.png"/><Relationship Id="rId484" Type="http://schemas.openxmlformats.org/officeDocument/2006/relationships/image" Target="../media/image2114.png"/><Relationship Id="rId705" Type="http://schemas.openxmlformats.org/officeDocument/2006/relationships/customXml" Target="../ink/ink2270.xml"/><Relationship Id="rId137" Type="http://schemas.openxmlformats.org/officeDocument/2006/relationships/image" Target="../media/image1947.png"/><Relationship Id="rId302" Type="http://schemas.openxmlformats.org/officeDocument/2006/relationships/image" Target="../media/image2026.png"/><Relationship Id="rId344" Type="http://schemas.openxmlformats.org/officeDocument/2006/relationships/image" Target="../media/image2047.png"/><Relationship Id="rId691" Type="http://schemas.openxmlformats.org/officeDocument/2006/relationships/customXml" Target="../ink/ink2263.xml"/><Relationship Id="rId41" Type="http://schemas.openxmlformats.org/officeDocument/2006/relationships/customXml" Target="../ink/ink1936.xml"/><Relationship Id="rId83" Type="http://schemas.openxmlformats.org/officeDocument/2006/relationships/image" Target="../media/image1921.png"/><Relationship Id="rId179" Type="http://schemas.openxmlformats.org/officeDocument/2006/relationships/image" Target="../media/image1966.png"/><Relationship Id="rId386" Type="http://schemas.openxmlformats.org/officeDocument/2006/relationships/image" Target="../media/image2066.png"/><Relationship Id="rId551" Type="http://schemas.openxmlformats.org/officeDocument/2006/relationships/customXml" Target="../ink/ink2193.xml"/><Relationship Id="rId593" Type="http://schemas.openxmlformats.org/officeDocument/2006/relationships/customXml" Target="../ink/ink2214.xml"/><Relationship Id="rId607" Type="http://schemas.openxmlformats.org/officeDocument/2006/relationships/customXml" Target="../ink/ink2221.xml"/><Relationship Id="rId649" Type="http://schemas.openxmlformats.org/officeDocument/2006/relationships/customXml" Target="../ink/ink2242.xml"/><Relationship Id="rId190" Type="http://schemas.openxmlformats.org/officeDocument/2006/relationships/customXml" Target="../ink/ink2011.xml"/><Relationship Id="rId204" Type="http://schemas.openxmlformats.org/officeDocument/2006/relationships/customXml" Target="../ink/ink2018.xml"/><Relationship Id="rId246" Type="http://schemas.openxmlformats.org/officeDocument/2006/relationships/image" Target="../media/image1998.png"/><Relationship Id="rId288" Type="http://schemas.openxmlformats.org/officeDocument/2006/relationships/image" Target="../media/image2019.png"/><Relationship Id="rId411" Type="http://schemas.openxmlformats.org/officeDocument/2006/relationships/customXml" Target="../ink/ink2123.xml"/><Relationship Id="rId453" Type="http://schemas.openxmlformats.org/officeDocument/2006/relationships/customXml" Target="../ink/ink2144.xml"/><Relationship Id="rId509" Type="http://schemas.openxmlformats.org/officeDocument/2006/relationships/customXml" Target="../ink/ink2172.xml"/><Relationship Id="rId660" Type="http://schemas.openxmlformats.org/officeDocument/2006/relationships/image" Target="../media/image2202.png"/><Relationship Id="rId106" Type="http://schemas.openxmlformats.org/officeDocument/2006/relationships/customXml" Target="../ink/ink1969.xml"/><Relationship Id="rId313" Type="http://schemas.openxmlformats.org/officeDocument/2006/relationships/customXml" Target="../ink/ink2073.xml"/><Relationship Id="rId495" Type="http://schemas.openxmlformats.org/officeDocument/2006/relationships/customXml" Target="../ink/ink2165.xml"/><Relationship Id="rId716" Type="http://schemas.openxmlformats.org/officeDocument/2006/relationships/image" Target="../media/image2230.png"/><Relationship Id="rId10" Type="http://schemas.openxmlformats.org/officeDocument/2006/relationships/image" Target="../media/image1886.png"/><Relationship Id="rId52" Type="http://schemas.openxmlformats.org/officeDocument/2006/relationships/image" Target="../media/image1907.png"/><Relationship Id="rId94" Type="http://schemas.openxmlformats.org/officeDocument/2006/relationships/customXml" Target="../ink/ink1963.xml"/><Relationship Id="rId148" Type="http://schemas.openxmlformats.org/officeDocument/2006/relationships/customXml" Target="../ink/ink1990.xml"/><Relationship Id="rId355" Type="http://schemas.openxmlformats.org/officeDocument/2006/relationships/customXml" Target="../ink/ink2094.xml"/><Relationship Id="rId397" Type="http://schemas.openxmlformats.org/officeDocument/2006/relationships/customXml" Target="../ink/ink2116.xml"/><Relationship Id="rId520" Type="http://schemas.openxmlformats.org/officeDocument/2006/relationships/image" Target="../media/image2132.png"/><Relationship Id="rId562" Type="http://schemas.openxmlformats.org/officeDocument/2006/relationships/image" Target="../media/image2153.png"/><Relationship Id="rId618" Type="http://schemas.openxmlformats.org/officeDocument/2006/relationships/image" Target="../media/image2181.png"/><Relationship Id="rId215" Type="http://schemas.openxmlformats.org/officeDocument/2006/relationships/image" Target="../media/image1984.png"/><Relationship Id="rId257" Type="http://schemas.openxmlformats.org/officeDocument/2006/relationships/customXml" Target="../ink/ink2045.xml"/><Relationship Id="rId422" Type="http://schemas.openxmlformats.org/officeDocument/2006/relationships/image" Target="../media/image2084.png"/><Relationship Id="rId464" Type="http://schemas.openxmlformats.org/officeDocument/2006/relationships/image" Target="../media/image2104.png"/><Relationship Id="rId299" Type="http://schemas.openxmlformats.org/officeDocument/2006/relationships/customXml" Target="../ink/ink2066.xml"/><Relationship Id="rId727" Type="http://schemas.openxmlformats.org/officeDocument/2006/relationships/customXml" Target="../ink/ink2281.xml"/><Relationship Id="rId63" Type="http://schemas.openxmlformats.org/officeDocument/2006/relationships/customXml" Target="../ink/ink1947.xml"/><Relationship Id="rId159" Type="http://schemas.openxmlformats.org/officeDocument/2006/relationships/image" Target="../media/image1956.png"/><Relationship Id="rId366" Type="http://schemas.openxmlformats.org/officeDocument/2006/relationships/image" Target="../media/image2057.png"/><Relationship Id="rId573" Type="http://schemas.openxmlformats.org/officeDocument/2006/relationships/customXml" Target="../ink/ink2204.xml"/><Relationship Id="rId226" Type="http://schemas.openxmlformats.org/officeDocument/2006/relationships/customXml" Target="../ink/ink2029.xml"/><Relationship Id="rId433" Type="http://schemas.openxmlformats.org/officeDocument/2006/relationships/customXml" Target="../ink/ink2134.xml"/><Relationship Id="rId640" Type="http://schemas.openxmlformats.org/officeDocument/2006/relationships/image" Target="../media/image2192.png"/><Relationship Id="rId74" Type="http://schemas.openxmlformats.org/officeDocument/2006/relationships/customXml" Target="../ink/ink1953.xml"/><Relationship Id="rId377" Type="http://schemas.openxmlformats.org/officeDocument/2006/relationships/customXml" Target="../ink/ink2106.xml"/><Relationship Id="rId500" Type="http://schemas.openxmlformats.org/officeDocument/2006/relationships/image" Target="../media/image2122.png"/><Relationship Id="rId584" Type="http://schemas.openxmlformats.org/officeDocument/2006/relationships/image" Target="../media/image2164.png"/><Relationship Id="rId5" Type="http://schemas.openxmlformats.org/officeDocument/2006/relationships/customXml" Target="../ink/ink1918.xml"/><Relationship Id="rId237" Type="http://schemas.openxmlformats.org/officeDocument/2006/relationships/customXml" Target="../ink/ink2035.xml"/><Relationship Id="rId444" Type="http://schemas.openxmlformats.org/officeDocument/2006/relationships/image" Target="../media/image2094.png"/><Relationship Id="rId651" Type="http://schemas.openxmlformats.org/officeDocument/2006/relationships/customXml" Target="../ink/ink2243.xml"/><Relationship Id="rId290" Type="http://schemas.openxmlformats.org/officeDocument/2006/relationships/image" Target="../media/image2020.png"/><Relationship Id="rId304" Type="http://schemas.openxmlformats.org/officeDocument/2006/relationships/image" Target="../media/image2027.png"/><Relationship Id="rId388" Type="http://schemas.openxmlformats.org/officeDocument/2006/relationships/image" Target="../media/image2067.png"/><Relationship Id="rId511" Type="http://schemas.openxmlformats.org/officeDocument/2006/relationships/customXml" Target="../ink/ink2173.xml"/><Relationship Id="rId609" Type="http://schemas.openxmlformats.org/officeDocument/2006/relationships/customXml" Target="../ink/ink2222.xml"/><Relationship Id="rId85" Type="http://schemas.openxmlformats.org/officeDocument/2006/relationships/image" Target="../media/image1922.png"/><Relationship Id="rId150" Type="http://schemas.openxmlformats.org/officeDocument/2006/relationships/customXml" Target="../ink/ink1991.xml"/><Relationship Id="rId595" Type="http://schemas.openxmlformats.org/officeDocument/2006/relationships/customXml" Target="../ink/ink2215.xml"/><Relationship Id="rId248" Type="http://schemas.openxmlformats.org/officeDocument/2006/relationships/image" Target="../media/image1999.png"/><Relationship Id="rId455" Type="http://schemas.openxmlformats.org/officeDocument/2006/relationships/customXml" Target="../ink/ink2145.xml"/><Relationship Id="rId662" Type="http://schemas.openxmlformats.org/officeDocument/2006/relationships/image" Target="../media/image2203.png"/><Relationship Id="rId12" Type="http://schemas.openxmlformats.org/officeDocument/2006/relationships/image" Target="../media/image1887.png"/><Relationship Id="rId108" Type="http://schemas.openxmlformats.org/officeDocument/2006/relationships/customXml" Target="../ink/ink1970.xml"/><Relationship Id="rId315" Type="http://schemas.openxmlformats.org/officeDocument/2006/relationships/customXml" Target="../ink/ink2074.xml"/><Relationship Id="rId522" Type="http://schemas.openxmlformats.org/officeDocument/2006/relationships/image" Target="../media/image2133.png"/><Relationship Id="rId96" Type="http://schemas.openxmlformats.org/officeDocument/2006/relationships/customXml" Target="../ink/ink1964.xml"/><Relationship Id="rId161" Type="http://schemas.openxmlformats.org/officeDocument/2006/relationships/image" Target="../media/image1957.png"/><Relationship Id="rId399" Type="http://schemas.openxmlformats.org/officeDocument/2006/relationships/customXml" Target="../ink/ink2117.xml"/><Relationship Id="rId259" Type="http://schemas.openxmlformats.org/officeDocument/2006/relationships/customXml" Target="../ink/ink2046.xml"/><Relationship Id="rId466" Type="http://schemas.openxmlformats.org/officeDocument/2006/relationships/image" Target="../media/image2105.png"/><Relationship Id="rId673" Type="http://schemas.openxmlformats.org/officeDocument/2006/relationships/customXml" Target="../ink/ink2254.xml"/><Relationship Id="rId23" Type="http://schemas.openxmlformats.org/officeDocument/2006/relationships/customXml" Target="../ink/ink1927.xml"/><Relationship Id="rId119" Type="http://schemas.openxmlformats.org/officeDocument/2006/relationships/image" Target="../media/image1938.png"/><Relationship Id="rId326" Type="http://schemas.openxmlformats.org/officeDocument/2006/relationships/image" Target="../media/image2038.png"/><Relationship Id="rId533" Type="http://schemas.openxmlformats.org/officeDocument/2006/relationships/customXml" Target="../ink/ink2184.xml"/><Relationship Id="rId172" Type="http://schemas.openxmlformats.org/officeDocument/2006/relationships/customXml" Target="../ink/ink2002.xml"/><Relationship Id="rId477" Type="http://schemas.openxmlformats.org/officeDocument/2006/relationships/customXml" Target="../ink/ink2156.xml"/><Relationship Id="rId600" Type="http://schemas.openxmlformats.org/officeDocument/2006/relationships/image" Target="../media/image2172.png"/><Relationship Id="rId684" Type="http://schemas.openxmlformats.org/officeDocument/2006/relationships/image" Target="../media/image2214.png"/><Relationship Id="rId337" Type="http://schemas.openxmlformats.org/officeDocument/2006/relationships/customXml" Target="../ink/ink2085.xml"/><Relationship Id="rId34" Type="http://schemas.openxmlformats.org/officeDocument/2006/relationships/image" Target="../media/image1898.png"/><Relationship Id="rId544" Type="http://schemas.openxmlformats.org/officeDocument/2006/relationships/image" Target="../media/image2144.png"/><Relationship Id="rId183" Type="http://schemas.openxmlformats.org/officeDocument/2006/relationships/image" Target="../media/image1968.png"/><Relationship Id="rId390" Type="http://schemas.openxmlformats.org/officeDocument/2006/relationships/image" Target="../media/image2068.png"/><Relationship Id="rId404" Type="http://schemas.openxmlformats.org/officeDocument/2006/relationships/image" Target="../media/image2075.png"/><Relationship Id="rId611" Type="http://schemas.openxmlformats.org/officeDocument/2006/relationships/customXml" Target="../ink/ink2223.xml"/><Relationship Id="rId250" Type="http://schemas.openxmlformats.org/officeDocument/2006/relationships/image" Target="../media/image2000.png"/><Relationship Id="rId488" Type="http://schemas.openxmlformats.org/officeDocument/2006/relationships/image" Target="../media/image2116.png"/><Relationship Id="rId695" Type="http://schemas.openxmlformats.org/officeDocument/2006/relationships/customXml" Target="../ink/ink2265.xml"/><Relationship Id="rId709" Type="http://schemas.openxmlformats.org/officeDocument/2006/relationships/customXml" Target="../ink/ink2272.xml"/><Relationship Id="rId45" Type="http://schemas.openxmlformats.org/officeDocument/2006/relationships/customXml" Target="../ink/ink1938.xml"/><Relationship Id="rId110" Type="http://schemas.openxmlformats.org/officeDocument/2006/relationships/customXml" Target="../ink/ink1971.xml"/><Relationship Id="rId348" Type="http://schemas.openxmlformats.org/officeDocument/2006/relationships/image" Target="../media/image2049.png"/><Relationship Id="rId555" Type="http://schemas.openxmlformats.org/officeDocument/2006/relationships/customXml" Target="../ink/ink2195.xml"/><Relationship Id="rId194" Type="http://schemas.openxmlformats.org/officeDocument/2006/relationships/customXml" Target="../ink/ink2013.xml"/><Relationship Id="rId208" Type="http://schemas.openxmlformats.org/officeDocument/2006/relationships/customXml" Target="../ink/ink2020.xml"/><Relationship Id="rId415" Type="http://schemas.openxmlformats.org/officeDocument/2006/relationships/customXml" Target="../ink/ink2125.xml"/><Relationship Id="rId622" Type="http://schemas.openxmlformats.org/officeDocument/2006/relationships/image" Target="../media/image2183.png"/><Relationship Id="rId261" Type="http://schemas.openxmlformats.org/officeDocument/2006/relationships/customXml" Target="../ink/ink2047.xml"/><Relationship Id="rId499" Type="http://schemas.openxmlformats.org/officeDocument/2006/relationships/customXml" Target="../ink/ink2167.xml"/><Relationship Id="rId56" Type="http://schemas.openxmlformats.org/officeDocument/2006/relationships/image" Target="../media/image1909.png"/><Relationship Id="rId359" Type="http://schemas.openxmlformats.org/officeDocument/2006/relationships/customXml" Target="../ink/ink2096.xml"/><Relationship Id="rId566" Type="http://schemas.openxmlformats.org/officeDocument/2006/relationships/image" Target="../media/image2155.png"/><Relationship Id="rId121" Type="http://schemas.openxmlformats.org/officeDocument/2006/relationships/image" Target="../media/image1939.png"/><Relationship Id="rId219" Type="http://schemas.openxmlformats.org/officeDocument/2006/relationships/image" Target="../media/image1986.png"/><Relationship Id="rId426" Type="http://schemas.openxmlformats.org/officeDocument/2006/relationships/image" Target="../media/image429.png"/><Relationship Id="rId633" Type="http://schemas.openxmlformats.org/officeDocument/2006/relationships/customXml" Target="../ink/ink2234.xml"/><Relationship Id="rId67" Type="http://schemas.openxmlformats.org/officeDocument/2006/relationships/image" Target="../media/image1913.png"/><Relationship Id="rId272" Type="http://schemas.openxmlformats.org/officeDocument/2006/relationships/image" Target="../media/image2011.png"/><Relationship Id="rId577" Type="http://schemas.openxmlformats.org/officeDocument/2006/relationships/customXml" Target="../ink/ink2206.xml"/><Relationship Id="rId700" Type="http://schemas.openxmlformats.org/officeDocument/2006/relationships/image" Target="../media/image2222.png"/><Relationship Id="rId132" Type="http://schemas.openxmlformats.org/officeDocument/2006/relationships/customXml" Target="../ink/ink1982.xml"/><Relationship Id="rId437" Type="http://schemas.openxmlformats.org/officeDocument/2006/relationships/customXml" Target="../ink/ink2136.xml"/><Relationship Id="rId644" Type="http://schemas.openxmlformats.org/officeDocument/2006/relationships/image" Target="../media/image2194.png"/><Relationship Id="rId283" Type="http://schemas.openxmlformats.org/officeDocument/2006/relationships/customXml" Target="../ink/ink2058.xml"/><Relationship Id="rId490" Type="http://schemas.openxmlformats.org/officeDocument/2006/relationships/image" Target="../media/image2117.png"/><Relationship Id="rId504" Type="http://schemas.openxmlformats.org/officeDocument/2006/relationships/image" Target="../media/image2124.png"/><Relationship Id="rId711" Type="http://schemas.openxmlformats.org/officeDocument/2006/relationships/customXml" Target="../ink/ink2273.xml"/><Relationship Id="rId78" Type="http://schemas.openxmlformats.org/officeDocument/2006/relationships/customXml" Target="../ink/ink1955.xml"/><Relationship Id="rId143" Type="http://schemas.openxmlformats.org/officeDocument/2006/relationships/image" Target="../media/image1949.png"/><Relationship Id="rId350" Type="http://schemas.openxmlformats.org/officeDocument/2006/relationships/image" Target="../media/image2050.png"/><Relationship Id="rId588" Type="http://schemas.openxmlformats.org/officeDocument/2006/relationships/image" Target="../media/image2166.png"/><Relationship Id="rId9" Type="http://schemas.openxmlformats.org/officeDocument/2006/relationships/customXml" Target="../ink/ink1920.xml"/><Relationship Id="rId210" Type="http://schemas.openxmlformats.org/officeDocument/2006/relationships/customXml" Target="../ink/ink2021.xml"/><Relationship Id="rId448" Type="http://schemas.openxmlformats.org/officeDocument/2006/relationships/image" Target="../media/image2096.png"/><Relationship Id="rId655" Type="http://schemas.openxmlformats.org/officeDocument/2006/relationships/customXml" Target="../ink/ink2245.xml"/><Relationship Id="rId294" Type="http://schemas.openxmlformats.org/officeDocument/2006/relationships/image" Target="../media/image2022.png"/><Relationship Id="rId308" Type="http://schemas.openxmlformats.org/officeDocument/2006/relationships/image" Target="../media/image2029.png"/><Relationship Id="rId515" Type="http://schemas.openxmlformats.org/officeDocument/2006/relationships/customXml" Target="../ink/ink2175.xml"/><Relationship Id="rId722" Type="http://schemas.openxmlformats.org/officeDocument/2006/relationships/image" Target="../media/image2233.png"/><Relationship Id="rId89" Type="http://schemas.openxmlformats.org/officeDocument/2006/relationships/image" Target="../media/image1924.png"/><Relationship Id="rId154" Type="http://schemas.openxmlformats.org/officeDocument/2006/relationships/customXml" Target="../ink/ink1993.xml"/><Relationship Id="rId361" Type="http://schemas.openxmlformats.org/officeDocument/2006/relationships/customXml" Target="../ink/ink2097.xml"/><Relationship Id="rId599" Type="http://schemas.openxmlformats.org/officeDocument/2006/relationships/customXml" Target="../ink/ink2217.xml"/><Relationship Id="rId459" Type="http://schemas.openxmlformats.org/officeDocument/2006/relationships/customXml" Target="../ink/ink2147.xml"/><Relationship Id="rId666" Type="http://schemas.openxmlformats.org/officeDocument/2006/relationships/image" Target="../media/image2205.png"/><Relationship Id="rId16" Type="http://schemas.openxmlformats.org/officeDocument/2006/relationships/image" Target="../media/image1889.png"/><Relationship Id="rId221" Type="http://schemas.openxmlformats.org/officeDocument/2006/relationships/image" Target="../media/image1987.png"/><Relationship Id="rId319" Type="http://schemas.openxmlformats.org/officeDocument/2006/relationships/customXml" Target="../ink/ink2076.xml"/><Relationship Id="rId526" Type="http://schemas.openxmlformats.org/officeDocument/2006/relationships/image" Target="../media/image2135.png"/><Relationship Id="rId733" Type="http://schemas.openxmlformats.org/officeDocument/2006/relationships/customXml" Target="../ink/ink2284.xml"/><Relationship Id="rId165" Type="http://schemas.openxmlformats.org/officeDocument/2006/relationships/image" Target="../media/image1959.png"/><Relationship Id="rId372" Type="http://schemas.openxmlformats.org/officeDocument/2006/relationships/image" Target="../media/image2059.png"/><Relationship Id="rId677" Type="http://schemas.openxmlformats.org/officeDocument/2006/relationships/customXml" Target="../ink/ink2256.xml"/><Relationship Id="rId232" Type="http://schemas.openxmlformats.org/officeDocument/2006/relationships/customXml" Target="../ink/ink2032.xml"/><Relationship Id="rId27" Type="http://schemas.openxmlformats.org/officeDocument/2006/relationships/customXml" Target="../ink/ink1929.xml"/><Relationship Id="rId537" Type="http://schemas.openxmlformats.org/officeDocument/2006/relationships/customXml" Target="../ink/ink2186.xml"/><Relationship Id="rId80" Type="http://schemas.openxmlformats.org/officeDocument/2006/relationships/customXml" Target="../ink/ink1956.xml"/><Relationship Id="rId176" Type="http://schemas.openxmlformats.org/officeDocument/2006/relationships/customXml" Target="../ink/ink2004.xml"/><Relationship Id="rId383" Type="http://schemas.openxmlformats.org/officeDocument/2006/relationships/customXml" Target="../ink/ink2109.xml"/><Relationship Id="rId590" Type="http://schemas.openxmlformats.org/officeDocument/2006/relationships/image" Target="../media/image2167.png"/><Relationship Id="rId604" Type="http://schemas.openxmlformats.org/officeDocument/2006/relationships/image" Target="../media/image2174.png"/><Relationship Id="rId243" Type="http://schemas.openxmlformats.org/officeDocument/2006/relationships/customXml" Target="../ink/ink2038.xml"/><Relationship Id="rId450" Type="http://schemas.openxmlformats.org/officeDocument/2006/relationships/image" Target="../media/image2097.png"/><Relationship Id="rId688" Type="http://schemas.openxmlformats.org/officeDocument/2006/relationships/image" Target="../media/image2216.png"/><Relationship Id="rId38" Type="http://schemas.openxmlformats.org/officeDocument/2006/relationships/image" Target="../media/image1900.png"/><Relationship Id="rId103" Type="http://schemas.openxmlformats.org/officeDocument/2006/relationships/image" Target="../media/image1930.png"/><Relationship Id="rId310" Type="http://schemas.openxmlformats.org/officeDocument/2006/relationships/image" Target="../media/image2030.png"/><Relationship Id="rId548" Type="http://schemas.openxmlformats.org/officeDocument/2006/relationships/image" Target="../media/image2146.png"/><Relationship Id="rId91" Type="http://schemas.openxmlformats.org/officeDocument/2006/relationships/image" Target="../media/image1925.png"/><Relationship Id="rId187" Type="http://schemas.openxmlformats.org/officeDocument/2006/relationships/image" Target="../media/image1970.png"/><Relationship Id="rId394" Type="http://schemas.openxmlformats.org/officeDocument/2006/relationships/image" Target="../media/image2070.png"/><Relationship Id="rId408" Type="http://schemas.openxmlformats.org/officeDocument/2006/relationships/image" Target="../media/image2077.png"/><Relationship Id="rId615" Type="http://schemas.openxmlformats.org/officeDocument/2006/relationships/customXml" Target="../ink/ink2225.xml"/><Relationship Id="rId254" Type="http://schemas.openxmlformats.org/officeDocument/2006/relationships/image" Target="../media/image2002.png"/><Relationship Id="rId699" Type="http://schemas.openxmlformats.org/officeDocument/2006/relationships/customXml" Target="../ink/ink2267.xml"/><Relationship Id="rId49" Type="http://schemas.openxmlformats.org/officeDocument/2006/relationships/customXml" Target="../ink/ink1940.xml"/><Relationship Id="rId114" Type="http://schemas.openxmlformats.org/officeDocument/2006/relationships/customXml" Target="../ink/ink1973.xml"/><Relationship Id="rId461" Type="http://schemas.openxmlformats.org/officeDocument/2006/relationships/customXml" Target="../ink/ink2148.xml"/><Relationship Id="rId559" Type="http://schemas.openxmlformats.org/officeDocument/2006/relationships/customXml" Target="../ink/ink2197.xml"/><Relationship Id="rId198" Type="http://schemas.openxmlformats.org/officeDocument/2006/relationships/customXml" Target="../ink/ink2015.xml"/><Relationship Id="rId321" Type="http://schemas.openxmlformats.org/officeDocument/2006/relationships/customXml" Target="../ink/ink2077.xml"/><Relationship Id="rId419" Type="http://schemas.openxmlformats.org/officeDocument/2006/relationships/customXml" Target="../ink/ink2127.xml"/><Relationship Id="rId626" Type="http://schemas.openxmlformats.org/officeDocument/2006/relationships/image" Target="../media/image2185.png"/><Relationship Id="rId265" Type="http://schemas.openxmlformats.org/officeDocument/2006/relationships/customXml" Target="../ink/ink2049.xml"/><Relationship Id="rId472" Type="http://schemas.openxmlformats.org/officeDocument/2006/relationships/image" Target="../media/image2108.png"/><Relationship Id="rId125" Type="http://schemas.openxmlformats.org/officeDocument/2006/relationships/image" Target="../media/image1941.png"/><Relationship Id="rId332" Type="http://schemas.openxmlformats.org/officeDocument/2006/relationships/image" Target="../media/image2041.png"/><Relationship Id="rId637" Type="http://schemas.openxmlformats.org/officeDocument/2006/relationships/customXml" Target="../ink/ink2236.xml"/><Relationship Id="rId276" Type="http://schemas.openxmlformats.org/officeDocument/2006/relationships/image" Target="../media/image2013.png"/><Relationship Id="rId483" Type="http://schemas.openxmlformats.org/officeDocument/2006/relationships/customXml" Target="../ink/ink2159.xml"/><Relationship Id="rId690" Type="http://schemas.openxmlformats.org/officeDocument/2006/relationships/image" Target="../media/image2217.png"/><Relationship Id="rId704" Type="http://schemas.openxmlformats.org/officeDocument/2006/relationships/image" Target="../media/image2224.png"/><Relationship Id="rId40" Type="http://schemas.openxmlformats.org/officeDocument/2006/relationships/image" Target="../media/image1901.png"/><Relationship Id="rId136" Type="http://schemas.openxmlformats.org/officeDocument/2006/relationships/customXml" Target="../ink/ink1984.xml"/><Relationship Id="rId343" Type="http://schemas.openxmlformats.org/officeDocument/2006/relationships/customXml" Target="../ink/ink2088.xml"/><Relationship Id="rId550" Type="http://schemas.openxmlformats.org/officeDocument/2006/relationships/image" Target="../media/image2147.png"/><Relationship Id="rId203" Type="http://schemas.openxmlformats.org/officeDocument/2006/relationships/image" Target="../media/image1978.png"/><Relationship Id="rId648" Type="http://schemas.openxmlformats.org/officeDocument/2006/relationships/image" Target="../media/image2196.png"/><Relationship Id="rId287" Type="http://schemas.openxmlformats.org/officeDocument/2006/relationships/customXml" Target="../ink/ink2060.xml"/><Relationship Id="rId410" Type="http://schemas.openxmlformats.org/officeDocument/2006/relationships/image" Target="../media/image2078.png"/><Relationship Id="rId494" Type="http://schemas.openxmlformats.org/officeDocument/2006/relationships/image" Target="../media/image2119.png"/><Relationship Id="rId508" Type="http://schemas.openxmlformats.org/officeDocument/2006/relationships/image" Target="../media/image2126.png"/><Relationship Id="rId715" Type="http://schemas.openxmlformats.org/officeDocument/2006/relationships/customXml" Target="../ink/ink2275.xml"/><Relationship Id="rId147" Type="http://schemas.openxmlformats.org/officeDocument/2006/relationships/image" Target="../media/image1951.png"/><Relationship Id="rId354" Type="http://schemas.openxmlformats.org/officeDocument/2006/relationships/image" Target="../media/image20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86.xml"/><Relationship Id="rId3" Type="http://schemas.openxmlformats.org/officeDocument/2006/relationships/image" Target="../media/image2.png"/><Relationship Id="rId7" Type="http://schemas.openxmlformats.org/officeDocument/2006/relationships/image" Target="../media/image224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85.xml"/><Relationship Id="rId11" Type="http://schemas.openxmlformats.org/officeDocument/2006/relationships/image" Target="../media/image2243.png"/><Relationship Id="rId5" Type="http://schemas.openxmlformats.org/officeDocument/2006/relationships/image" Target="../media/image2240.png"/><Relationship Id="rId10" Type="http://schemas.openxmlformats.org/officeDocument/2006/relationships/customXml" Target="../ink/ink2287.xml"/><Relationship Id="rId4" Type="http://schemas.openxmlformats.org/officeDocument/2006/relationships/image" Target="../media/image40.png"/><Relationship Id="rId9" Type="http://schemas.openxmlformats.org/officeDocument/2006/relationships/image" Target="../media/image22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89.xml"/><Relationship Id="rId13" Type="http://schemas.openxmlformats.org/officeDocument/2006/relationships/image" Target="../media/image2248.png"/><Relationship Id="rId3" Type="http://schemas.openxmlformats.org/officeDocument/2006/relationships/image" Target="../media/image2.png"/><Relationship Id="rId7" Type="http://schemas.openxmlformats.org/officeDocument/2006/relationships/image" Target="../media/image2245.png"/><Relationship Id="rId12" Type="http://schemas.openxmlformats.org/officeDocument/2006/relationships/customXml" Target="../ink/ink2291.xml"/><Relationship Id="rId17" Type="http://schemas.openxmlformats.org/officeDocument/2006/relationships/image" Target="../media/image2250.png"/><Relationship Id="rId2" Type="http://schemas.openxmlformats.org/officeDocument/2006/relationships/image" Target="../media/image39.jpeg"/><Relationship Id="rId16" Type="http://schemas.openxmlformats.org/officeDocument/2006/relationships/customXml" Target="../ink/ink229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88.xml"/><Relationship Id="rId11" Type="http://schemas.openxmlformats.org/officeDocument/2006/relationships/image" Target="../media/image2247.png"/><Relationship Id="rId5" Type="http://schemas.openxmlformats.org/officeDocument/2006/relationships/image" Target="../media/image2244.png"/><Relationship Id="rId15" Type="http://schemas.openxmlformats.org/officeDocument/2006/relationships/image" Target="../media/image2249.png"/><Relationship Id="rId10" Type="http://schemas.openxmlformats.org/officeDocument/2006/relationships/customXml" Target="../ink/ink2290.xml"/><Relationship Id="rId4" Type="http://schemas.openxmlformats.org/officeDocument/2006/relationships/image" Target="../media/image40.png"/><Relationship Id="rId9" Type="http://schemas.openxmlformats.org/officeDocument/2006/relationships/image" Target="../media/image2246.png"/><Relationship Id="rId14" Type="http://schemas.openxmlformats.org/officeDocument/2006/relationships/customXml" Target="../ink/ink2292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55.png"/><Relationship Id="rId18" Type="http://schemas.openxmlformats.org/officeDocument/2006/relationships/customXml" Target="../ink/ink2300.xml"/><Relationship Id="rId26" Type="http://schemas.openxmlformats.org/officeDocument/2006/relationships/customXml" Target="../ink/ink2304.xml"/><Relationship Id="rId39" Type="http://schemas.openxmlformats.org/officeDocument/2006/relationships/customXml" Target="../ink/ink2311.xml"/><Relationship Id="rId21" Type="http://schemas.openxmlformats.org/officeDocument/2006/relationships/image" Target="../media/image2259.png"/><Relationship Id="rId34" Type="http://schemas.openxmlformats.org/officeDocument/2006/relationships/customXml" Target="../ink/ink2308.xml"/><Relationship Id="rId42" Type="http://schemas.openxmlformats.org/officeDocument/2006/relationships/image" Target="../media/image2268.png"/><Relationship Id="rId7" Type="http://schemas.openxmlformats.org/officeDocument/2006/relationships/image" Target="../media/image2252.png"/><Relationship Id="rId2" Type="http://schemas.openxmlformats.org/officeDocument/2006/relationships/image" Target="../media/image39.jpeg"/><Relationship Id="rId16" Type="http://schemas.openxmlformats.org/officeDocument/2006/relationships/customXml" Target="../ink/ink2299.xml"/><Relationship Id="rId20" Type="http://schemas.openxmlformats.org/officeDocument/2006/relationships/customXml" Target="../ink/ink2301.xml"/><Relationship Id="rId29" Type="http://schemas.openxmlformats.org/officeDocument/2006/relationships/image" Target="../media/image2263.png"/><Relationship Id="rId41" Type="http://schemas.openxmlformats.org/officeDocument/2006/relationships/customXml" Target="../ink/ink23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94.xml"/><Relationship Id="rId11" Type="http://schemas.openxmlformats.org/officeDocument/2006/relationships/image" Target="../media/image2254.png"/><Relationship Id="rId24" Type="http://schemas.openxmlformats.org/officeDocument/2006/relationships/customXml" Target="../ink/ink2303.xml"/><Relationship Id="rId32" Type="http://schemas.openxmlformats.org/officeDocument/2006/relationships/customXml" Target="../ink/ink2307.xml"/><Relationship Id="rId37" Type="http://schemas.openxmlformats.org/officeDocument/2006/relationships/customXml" Target="../ink/ink2310.xml"/><Relationship Id="rId40" Type="http://schemas.openxmlformats.org/officeDocument/2006/relationships/image" Target="../media/image2267.png"/><Relationship Id="rId5" Type="http://schemas.openxmlformats.org/officeDocument/2006/relationships/image" Target="../media/image2251.png"/><Relationship Id="rId15" Type="http://schemas.openxmlformats.org/officeDocument/2006/relationships/image" Target="../media/image2256.png"/><Relationship Id="rId23" Type="http://schemas.openxmlformats.org/officeDocument/2006/relationships/image" Target="../media/image2260.png"/><Relationship Id="rId28" Type="http://schemas.openxmlformats.org/officeDocument/2006/relationships/customXml" Target="../ink/ink2305.xml"/><Relationship Id="rId36" Type="http://schemas.openxmlformats.org/officeDocument/2006/relationships/image" Target="../media/image2265.png"/><Relationship Id="rId10" Type="http://schemas.openxmlformats.org/officeDocument/2006/relationships/customXml" Target="../ink/ink2296.xml"/><Relationship Id="rId19" Type="http://schemas.openxmlformats.org/officeDocument/2006/relationships/image" Target="../media/image2258.png"/><Relationship Id="rId31" Type="http://schemas.openxmlformats.org/officeDocument/2006/relationships/image" Target="../media/image2264.png"/><Relationship Id="rId4" Type="http://schemas.openxmlformats.org/officeDocument/2006/relationships/image" Target="../media/image40.png"/><Relationship Id="rId9" Type="http://schemas.openxmlformats.org/officeDocument/2006/relationships/image" Target="../media/image2253.png"/><Relationship Id="rId14" Type="http://schemas.openxmlformats.org/officeDocument/2006/relationships/customXml" Target="../ink/ink2298.xml"/><Relationship Id="rId22" Type="http://schemas.openxmlformats.org/officeDocument/2006/relationships/customXml" Target="../ink/ink2302.xml"/><Relationship Id="rId27" Type="http://schemas.openxmlformats.org/officeDocument/2006/relationships/image" Target="../media/image2262.png"/><Relationship Id="rId30" Type="http://schemas.openxmlformats.org/officeDocument/2006/relationships/customXml" Target="../ink/ink2306.xml"/><Relationship Id="rId35" Type="http://schemas.openxmlformats.org/officeDocument/2006/relationships/customXml" Target="../ink/ink2309.xml"/><Relationship Id="rId8" Type="http://schemas.openxmlformats.org/officeDocument/2006/relationships/customXml" Target="../ink/ink2295.xml"/><Relationship Id="rId3" Type="http://schemas.openxmlformats.org/officeDocument/2006/relationships/image" Target="../media/image2.png"/><Relationship Id="rId12" Type="http://schemas.openxmlformats.org/officeDocument/2006/relationships/customXml" Target="../ink/ink2297.xml"/><Relationship Id="rId17" Type="http://schemas.openxmlformats.org/officeDocument/2006/relationships/image" Target="../media/image2257.png"/><Relationship Id="rId25" Type="http://schemas.openxmlformats.org/officeDocument/2006/relationships/image" Target="../media/image2261.png"/><Relationship Id="rId33" Type="http://schemas.openxmlformats.org/officeDocument/2006/relationships/image" Target="../media/image51.png"/><Relationship Id="rId38" Type="http://schemas.openxmlformats.org/officeDocument/2006/relationships/image" Target="../media/image2266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323.xml"/><Relationship Id="rId21" Type="http://schemas.openxmlformats.org/officeDocument/2006/relationships/image" Target="../media/image2277.png"/><Relationship Id="rId42" Type="http://schemas.openxmlformats.org/officeDocument/2006/relationships/customXml" Target="../ink/ink2331.xml"/><Relationship Id="rId47" Type="http://schemas.openxmlformats.org/officeDocument/2006/relationships/image" Target="../media/image2289.png"/><Relationship Id="rId63" Type="http://schemas.openxmlformats.org/officeDocument/2006/relationships/image" Target="../media/image2297.png"/><Relationship Id="rId68" Type="http://schemas.openxmlformats.org/officeDocument/2006/relationships/customXml" Target="../ink/ink2344.xml"/><Relationship Id="rId7" Type="http://schemas.openxmlformats.org/officeDocument/2006/relationships/image" Target="../media/image2270.png"/><Relationship Id="rId2" Type="http://schemas.openxmlformats.org/officeDocument/2006/relationships/image" Target="../media/image39.jpeg"/><Relationship Id="rId16" Type="http://schemas.openxmlformats.org/officeDocument/2006/relationships/customXml" Target="../ink/ink2318.xml"/><Relationship Id="rId29" Type="http://schemas.openxmlformats.org/officeDocument/2006/relationships/image" Target="../media/image2281.png"/><Relationship Id="rId11" Type="http://schemas.openxmlformats.org/officeDocument/2006/relationships/image" Target="../media/image2272.png"/><Relationship Id="rId24" Type="http://schemas.openxmlformats.org/officeDocument/2006/relationships/customXml" Target="../ink/ink2322.xml"/><Relationship Id="rId32" Type="http://schemas.openxmlformats.org/officeDocument/2006/relationships/customXml" Target="../ink/ink2326.xml"/><Relationship Id="rId37" Type="http://schemas.openxmlformats.org/officeDocument/2006/relationships/image" Target="../media/image2285.png"/><Relationship Id="rId40" Type="http://schemas.openxmlformats.org/officeDocument/2006/relationships/customXml" Target="../ink/ink2330.xml"/><Relationship Id="rId45" Type="http://schemas.openxmlformats.org/officeDocument/2006/relationships/image" Target="../media/image2288.png"/><Relationship Id="rId53" Type="http://schemas.openxmlformats.org/officeDocument/2006/relationships/image" Target="../media/image2292.png"/><Relationship Id="rId58" Type="http://schemas.openxmlformats.org/officeDocument/2006/relationships/customXml" Target="../ink/ink2339.xml"/><Relationship Id="rId66" Type="http://schemas.openxmlformats.org/officeDocument/2006/relationships/customXml" Target="../ink/ink2343.xml"/><Relationship Id="rId5" Type="http://schemas.openxmlformats.org/officeDocument/2006/relationships/image" Target="../media/image2269.png"/><Relationship Id="rId61" Type="http://schemas.openxmlformats.org/officeDocument/2006/relationships/image" Target="../media/image2296.png"/><Relationship Id="rId19" Type="http://schemas.openxmlformats.org/officeDocument/2006/relationships/image" Target="../media/image2276.png"/><Relationship Id="rId14" Type="http://schemas.openxmlformats.org/officeDocument/2006/relationships/customXml" Target="../ink/ink2317.xml"/><Relationship Id="rId22" Type="http://schemas.openxmlformats.org/officeDocument/2006/relationships/customXml" Target="../ink/ink2321.xml"/><Relationship Id="rId27" Type="http://schemas.openxmlformats.org/officeDocument/2006/relationships/image" Target="../media/image2280.png"/><Relationship Id="rId30" Type="http://schemas.openxmlformats.org/officeDocument/2006/relationships/customXml" Target="../ink/ink2325.xml"/><Relationship Id="rId35" Type="http://schemas.openxmlformats.org/officeDocument/2006/relationships/image" Target="../media/image2284.png"/><Relationship Id="rId43" Type="http://schemas.openxmlformats.org/officeDocument/2006/relationships/image" Target="../media/image2287.png"/><Relationship Id="rId48" Type="http://schemas.openxmlformats.org/officeDocument/2006/relationships/customXml" Target="../ink/ink2334.xml"/><Relationship Id="rId56" Type="http://schemas.openxmlformats.org/officeDocument/2006/relationships/customXml" Target="../ink/ink2338.xml"/><Relationship Id="rId64" Type="http://schemas.openxmlformats.org/officeDocument/2006/relationships/customXml" Target="../ink/ink2342.xml"/><Relationship Id="rId69" Type="http://schemas.openxmlformats.org/officeDocument/2006/relationships/image" Target="../media/image2300.png"/><Relationship Id="rId8" Type="http://schemas.openxmlformats.org/officeDocument/2006/relationships/customXml" Target="../ink/ink2314.xml"/><Relationship Id="rId51" Type="http://schemas.openxmlformats.org/officeDocument/2006/relationships/image" Target="../media/image2291.png"/><Relationship Id="rId3" Type="http://schemas.openxmlformats.org/officeDocument/2006/relationships/image" Target="../media/image2.png"/><Relationship Id="rId12" Type="http://schemas.openxmlformats.org/officeDocument/2006/relationships/customXml" Target="../ink/ink2316.xml"/><Relationship Id="rId17" Type="http://schemas.openxmlformats.org/officeDocument/2006/relationships/image" Target="../media/image2275.png"/><Relationship Id="rId25" Type="http://schemas.openxmlformats.org/officeDocument/2006/relationships/image" Target="../media/image2279.png"/><Relationship Id="rId33" Type="http://schemas.openxmlformats.org/officeDocument/2006/relationships/image" Target="../media/image2283.png"/><Relationship Id="rId38" Type="http://schemas.openxmlformats.org/officeDocument/2006/relationships/customXml" Target="../ink/ink2329.xml"/><Relationship Id="rId46" Type="http://schemas.openxmlformats.org/officeDocument/2006/relationships/customXml" Target="../ink/ink2333.xml"/><Relationship Id="rId59" Type="http://schemas.openxmlformats.org/officeDocument/2006/relationships/image" Target="../media/image2295.png"/><Relationship Id="rId67" Type="http://schemas.openxmlformats.org/officeDocument/2006/relationships/image" Target="../media/image2299.png"/><Relationship Id="rId20" Type="http://schemas.openxmlformats.org/officeDocument/2006/relationships/customXml" Target="../ink/ink2320.xml"/><Relationship Id="rId41" Type="http://schemas.openxmlformats.org/officeDocument/2006/relationships/image" Target="../media/image51.png"/><Relationship Id="rId54" Type="http://schemas.openxmlformats.org/officeDocument/2006/relationships/customXml" Target="../ink/ink2337.xml"/><Relationship Id="rId62" Type="http://schemas.openxmlformats.org/officeDocument/2006/relationships/customXml" Target="../ink/ink234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13.xml"/><Relationship Id="rId15" Type="http://schemas.openxmlformats.org/officeDocument/2006/relationships/image" Target="../media/image2274.png"/><Relationship Id="rId23" Type="http://schemas.openxmlformats.org/officeDocument/2006/relationships/image" Target="../media/image2278.png"/><Relationship Id="rId28" Type="http://schemas.openxmlformats.org/officeDocument/2006/relationships/customXml" Target="../ink/ink2324.xml"/><Relationship Id="rId36" Type="http://schemas.openxmlformats.org/officeDocument/2006/relationships/customXml" Target="../ink/ink2328.xml"/><Relationship Id="rId49" Type="http://schemas.openxmlformats.org/officeDocument/2006/relationships/image" Target="../media/image2290.png"/><Relationship Id="rId57" Type="http://schemas.openxmlformats.org/officeDocument/2006/relationships/image" Target="../media/image2294.png"/><Relationship Id="rId10" Type="http://schemas.openxmlformats.org/officeDocument/2006/relationships/customXml" Target="../ink/ink2315.xml"/><Relationship Id="rId31" Type="http://schemas.openxmlformats.org/officeDocument/2006/relationships/image" Target="../media/image2282.png"/><Relationship Id="rId44" Type="http://schemas.openxmlformats.org/officeDocument/2006/relationships/customXml" Target="../ink/ink2332.xml"/><Relationship Id="rId52" Type="http://schemas.openxmlformats.org/officeDocument/2006/relationships/customXml" Target="../ink/ink2336.xml"/><Relationship Id="rId60" Type="http://schemas.openxmlformats.org/officeDocument/2006/relationships/customXml" Target="../ink/ink2340.xml"/><Relationship Id="rId65" Type="http://schemas.openxmlformats.org/officeDocument/2006/relationships/image" Target="../media/image2298.png"/><Relationship Id="rId4" Type="http://schemas.openxmlformats.org/officeDocument/2006/relationships/image" Target="../media/image40.png"/><Relationship Id="rId9" Type="http://schemas.openxmlformats.org/officeDocument/2006/relationships/image" Target="../media/image2271.png"/><Relationship Id="rId13" Type="http://schemas.openxmlformats.org/officeDocument/2006/relationships/image" Target="../media/image2273.png"/><Relationship Id="rId18" Type="http://schemas.openxmlformats.org/officeDocument/2006/relationships/customXml" Target="../ink/ink2319.xml"/><Relationship Id="rId39" Type="http://schemas.openxmlformats.org/officeDocument/2006/relationships/image" Target="../media/image2286.png"/><Relationship Id="rId34" Type="http://schemas.openxmlformats.org/officeDocument/2006/relationships/customXml" Target="../ink/ink2327.xml"/><Relationship Id="rId50" Type="http://schemas.openxmlformats.org/officeDocument/2006/relationships/customXml" Target="../ink/ink2335.xml"/><Relationship Id="rId55" Type="http://schemas.openxmlformats.org/officeDocument/2006/relationships/image" Target="../media/image22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2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46.xml"/><Relationship Id="rId13" Type="http://schemas.openxmlformats.org/officeDocument/2006/relationships/image" Target="../media/image2307.png"/><Relationship Id="rId18" Type="http://schemas.openxmlformats.org/officeDocument/2006/relationships/customXml" Target="../ink/ink2351.xml"/><Relationship Id="rId3" Type="http://schemas.openxmlformats.org/officeDocument/2006/relationships/image" Target="../media/image2.png"/><Relationship Id="rId21" Type="http://schemas.openxmlformats.org/officeDocument/2006/relationships/image" Target="../media/image2311.png"/><Relationship Id="rId7" Type="http://schemas.openxmlformats.org/officeDocument/2006/relationships/image" Target="../media/image2304.png"/><Relationship Id="rId12" Type="http://schemas.openxmlformats.org/officeDocument/2006/relationships/customXml" Target="../ink/ink2348.xml"/><Relationship Id="rId17" Type="http://schemas.openxmlformats.org/officeDocument/2006/relationships/image" Target="../media/image2309.png"/><Relationship Id="rId2" Type="http://schemas.openxmlformats.org/officeDocument/2006/relationships/image" Target="../media/image39.jpeg"/><Relationship Id="rId16" Type="http://schemas.openxmlformats.org/officeDocument/2006/relationships/customXml" Target="../ink/ink2350.xml"/><Relationship Id="rId20" Type="http://schemas.openxmlformats.org/officeDocument/2006/relationships/customXml" Target="../ink/ink235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45.xml"/><Relationship Id="rId11" Type="http://schemas.openxmlformats.org/officeDocument/2006/relationships/image" Target="../media/image2306.png"/><Relationship Id="rId5" Type="http://schemas.openxmlformats.org/officeDocument/2006/relationships/image" Target="../media/image2303.png"/><Relationship Id="rId15" Type="http://schemas.openxmlformats.org/officeDocument/2006/relationships/image" Target="../media/image2308.png"/><Relationship Id="rId10" Type="http://schemas.openxmlformats.org/officeDocument/2006/relationships/customXml" Target="../ink/ink2347.xml"/><Relationship Id="rId19" Type="http://schemas.openxmlformats.org/officeDocument/2006/relationships/image" Target="../media/image2310.png"/><Relationship Id="rId4" Type="http://schemas.openxmlformats.org/officeDocument/2006/relationships/image" Target="../media/image40.png"/><Relationship Id="rId9" Type="http://schemas.openxmlformats.org/officeDocument/2006/relationships/image" Target="../media/image2305.png"/><Relationship Id="rId14" Type="http://schemas.openxmlformats.org/officeDocument/2006/relationships/customXml" Target="../ink/ink234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1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53.xml"/><Relationship Id="rId5" Type="http://schemas.openxmlformats.org/officeDocument/2006/relationships/image" Target="../media/image2312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15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54.xml"/><Relationship Id="rId5" Type="http://schemas.openxmlformats.org/officeDocument/2006/relationships/image" Target="../media/image2314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56.xml"/><Relationship Id="rId13" Type="http://schemas.openxmlformats.org/officeDocument/2006/relationships/image" Target="../media/image2320.png"/><Relationship Id="rId3" Type="http://schemas.openxmlformats.org/officeDocument/2006/relationships/image" Target="../media/image2.png"/><Relationship Id="rId7" Type="http://schemas.openxmlformats.org/officeDocument/2006/relationships/image" Target="../media/image2317.png"/><Relationship Id="rId12" Type="http://schemas.openxmlformats.org/officeDocument/2006/relationships/customXml" Target="../ink/ink2358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55.xml"/><Relationship Id="rId11" Type="http://schemas.openxmlformats.org/officeDocument/2006/relationships/image" Target="../media/image2319.png"/><Relationship Id="rId5" Type="http://schemas.openxmlformats.org/officeDocument/2006/relationships/image" Target="../media/image2316.png"/><Relationship Id="rId10" Type="http://schemas.openxmlformats.org/officeDocument/2006/relationships/customXml" Target="../ink/ink2357.xml"/><Relationship Id="rId4" Type="http://schemas.openxmlformats.org/officeDocument/2006/relationships/image" Target="../media/image40.png"/><Relationship Id="rId9" Type="http://schemas.openxmlformats.org/officeDocument/2006/relationships/image" Target="../media/image2318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415.xml"/><Relationship Id="rId299" Type="http://schemas.openxmlformats.org/officeDocument/2006/relationships/customXml" Target="../ink/ink2508.xml"/><Relationship Id="rId21" Type="http://schemas.openxmlformats.org/officeDocument/2006/relationships/image" Target="../media/image2329.png"/><Relationship Id="rId63" Type="http://schemas.openxmlformats.org/officeDocument/2006/relationships/customXml" Target="../ink/ink2388.xml"/><Relationship Id="rId159" Type="http://schemas.openxmlformats.org/officeDocument/2006/relationships/customXml" Target="../ink/ink2438.xml"/><Relationship Id="rId324" Type="http://schemas.openxmlformats.org/officeDocument/2006/relationships/image" Target="../media/image2476.png"/><Relationship Id="rId366" Type="http://schemas.openxmlformats.org/officeDocument/2006/relationships/image" Target="../media/image2497.png"/><Relationship Id="rId170" Type="http://schemas.openxmlformats.org/officeDocument/2006/relationships/image" Target="../media/image2400.png"/><Relationship Id="rId226" Type="http://schemas.openxmlformats.org/officeDocument/2006/relationships/image" Target="../media/image2428.png"/><Relationship Id="rId268" Type="http://schemas.openxmlformats.org/officeDocument/2006/relationships/image" Target="../media/image2448.png"/><Relationship Id="rId32" Type="http://schemas.openxmlformats.org/officeDocument/2006/relationships/customXml" Target="../ink/ink2372.xml"/><Relationship Id="rId74" Type="http://schemas.openxmlformats.org/officeDocument/2006/relationships/image" Target="../media/image2354.png"/><Relationship Id="rId128" Type="http://schemas.openxmlformats.org/officeDocument/2006/relationships/image" Target="../media/image2381.png"/><Relationship Id="rId335" Type="http://schemas.openxmlformats.org/officeDocument/2006/relationships/customXml" Target="../ink/ink2526.xml"/><Relationship Id="rId377" Type="http://schemas.openxmlformats.org/officeDocument/2006/relationships/customXml" Target="../ink/ink2547.xml"/><Relationship Id="rId5" Type="http://schemas.openxmlformats.org/officeDocument/2006/relationships/image" Target="../media/image2321.png"/><Relationship Id="rId181" Type="http://schemas.openxmlformats.org/officeDocument/2006/relationships/customXml" Target="../ink/ink2449.xml"/><Relationship Id="rId237" Type="http://schemas.openxmlformats.org/officeDocument/2006/relationships/customXml" Target="../ink/ink2477.xml"/><Relationship Id="rId402" Type="http://schemas.openxmlformats.org/officeDocument/2006/relationships/image" Target="../media/image2515.png"/><Relationship Id="rId279" Type="http://schemas.openxmlformats.org/officeDocument/2006/relationships/customXml" Target="../ink/ink2498.xml"/><Relationship Id="rId43" Type="http://schemas.openxmlformats.org/officeDocument/2006/relationships/customXml" Target="../ink/ink2378.xml"/><Relationship Id="rId139" Type="http://schemas.openxmlformats.org/officeDocument/2006/relationships/customXml" Target="../ink/ink2427.xml"/><Relationship Id="rId290" Type="http://schemas.openxmlformats.org/officeDocument/2006/relationships/image" Target="../media/image2459.png"/><Relationship Id="rId304" Type="http://schemas.openxmlformats.org/officeDocument/2006/relationships/image" Target="../media/image2466.png"/><Relationship Id="rId346" Type="http://schemas.openxmlformats.org/officeDocument/2006/relationships/image" Target="../media/image2487.png"/><Relationship Id="rId388" Type="http://schemas.openxmlformats.org/officeDocument/2006/relationships/image" Target="../media/image2508.png"/><Relationship Id="rId85" Type="http://schemas.openxmlformats.org/officeDocument/2006/relationships/customXml" Target="../ink/ink2399.xml"/><Relationship Id="rId150" Type="http://schemas.openxmlformats.org/officeDocument/2006/relationships/image" Target="../media/image2390.png"/><Relationship Id="rId192" Type="http://schemas.openxmlformats.org/officeDocument/2006/relationships/image" Target="../media/image2411.png"/><Relationship Id="rId206" Type="http://schemas.openxmlformats.org/officeDocument/2006/relationships/image" Target="../media/image2418.png"/><Relationship Id="rId413" Type="http://schemas.openxmlformats.org/officeDocument/2006/relationships/customXml" Target="../ink/ink2565.xml"/><Relationship Id="rId248" Type="http://schemas.openxmlformats.org/officeDocument/2006/relationships/image" Target="../media/image2439.png"/><Relationship Id="rId12" Type="http://schemas.openxmlformats.org/officeDocument/2006/relationships/customXml" Target="../ink/ink2362.xml"/><Relationship Id="rId108" Type="http://schemas.openxmlformats.org/officeDocument/2006/relationships/image" Target="../media/image2371.png"/><Relationship Id="rId315" Type="http://schemas.openxmlformats.org/officeDocument/2006/relationships/customXml" Target="../ink/ink2516.xml"/><Relationship Id="rId357" Type="http://schemas.openxmlformats.org/officeDocument/2006/relationships/customXml" Target="../ink/ink2537.xml"/><Relationship Id="rId54" Type="http://schemas.openxmlformats.org/officeDocument/2006/relationships/image" Target="../media/image2344.png"/><Relationship Id="rId96" Type="http://schemas.openxmlformats.org/officeDocument/2006/relationships/image" Target="../media/image2365.png"/><Relationship Id="rId161" Type="http://schemas.openxmlformats.org/officeDocument/2006/relationships/customXml" Target="../ink/ink2439.xml"/><Relationship Id="rId217" Type="http://schemas.openxmlformats.org/officeDocument/2006/relationships/customXml" Target="../ink/ink2467.xml"/><Relationship Id="rId399" Type="http://schemas.openxmlformats.org/officeDocument/2006/relationships/customXml" Target="../ink/ink2558.xml"/><Relationship Id="rId259" Type="http://schemas.openxmlformats.org/officeDocument/2006/relationships/customXml" Target="../ink/ink2488.xml"/><Relationship Id="rId424" Type="http://schemas.openxmlformats.org/officeDocument/2006/relationships/image" Target="../media/image2526.png"/><Relationship Id="rId23" Type="http://schemas.openxmlformats.org/officeDocument/2006/relationships/image" Target="../media/image2330.png"/><Relationship Id="rId119" Type="http://schemas.openxmlformats.org/officeDocument/2006/relationships/customXml" Target="../ink/ink2416.xml"/><Relationship Id="rId270" Type="http://schemas.openxmlformats.org/officeDocument/2006/relationships/image" Target="../media/image2449.png"/><Relationship Id="rId326" Type="http://schemas.openxmlformats.org/officeDocument/2006/relationships/image" Target="../media/image2477.png"/><Relationship Id="rId65" Type="http://schemas.openxmlformats.org/officeDocument/2006/relationships/customXml" Target="../ink/ink2389.xml"/><Relationship Id="rId130" Type="http://schemas.openxmlformats.org/officeDocument/2006/relationships/image" Target="../media/image2382.png"/><Relationship Id="rId368" Type="http://schemas.openxmlformats.org/officeDocument/2006/relationships/image" Target="../media/image2498.png"/><Relationship Id="rId172" Type="http://schemas.openxmlformats.org/officeDocument/2006/relationships/image" Target="../media/image2401.png"/><Relationship Id="rId228" Type="http://schemas.openxmlformats.org/officeDocument/2006/relationships/image" Target="../media/image2429.png"/><Relationship Id="rId281" Type="http://schemas.openxmlformats.org/officeDocument/2006/relationships/customXml" Target="../ink/ink2499.xml"/><Relationship Id="rId337" Type="http://schemas.openxmlformats.org/officeDocument/2006/relationships/customXml" Target="../ink/ink2527.xml"/><Relationship Id="rId34" Type="http://schemas.openxmlformats.org/officeDocument/2006/relationships/customXml" Target="../ink/ink2373.xml"/><Relationship Id="rId76" Type="http://schemas.openxmlformats.org/officeDocument/2006/relationships/image" Target="../media/image2355.png"/><Relationship Id="rId141" Type="http://schemas.openxmlformats.org/officeDocument/2006/relationships/customXml" Target="../ink/ink2428.xml"/><Relationship Id="rId379" Type="http://schemas.openxmlformats.org/officeDocument/2006/relationships/customXml" Target="../ink/ink2548.xml"/><Relationship Id="rId7" Type="http://schemas.openxmlformats.org/officeDocument/2006/relationships/image" Target="../media/image2322.png"/><Relationship Id="rId183" Type="http://schemas.openxmlformats.org/officeDocument/2006/relationships/customXml" Target="../ink/ink2450.xml"/><Relationship Id="rId239" Type="http://schemas.openxmlformats.org/officeDocument/2006/relationships/customXml" Target="../ink/ink2478.xml"/><Relationship Id="rId390" Type="http://schemas.openxmlformats.org/officeDocument/2006/relationships/image" Target="../media/image2509.png"/><Relationship Id="rId404" Type="http://schemas.openxmlformats.org/officeDocument/2006/relationships/image" Target="../media/image2516.png"/><Relationship Id="rId250" Type="http://schemas.openxmlformats.org/officeDocument/2006/relationships/image" Target="../media/image2440.png"/><Relationship Id="rId292" Type="http://schemas.openxmlformats.org/officeDocument/2006/relationships/image" Target="../media/image2460.png"/><Relationship Id="rId306" Type="http://schemas.openxmlformats.org/officeDocument/2006/relationships/image" Target="../media/image2467.png"/><Relationship Id="rId45" Type="http://schemas.openxmlformats.org/officeDocument/2006/relationships/customXml" Target="../ink/ink2379.xml"/><Relationship Id="rId87" Type="http://schemas.openxmlformats.org/officeDocument/2006/relationships/customXml" Target="../ink/ink2400.xml"/><Relationship Id="rId110" Type="http://schemas.openxmlformats.org/officeDocument/2006/relationships/image" Target="../media/image2372.png"/><Relationship Id="rId348" Type="http://schemas.openxmlformats.org/officeDocument/2006/relationships/image" Target="../media/image2488.png"/><Relationship Id="rId152" Type="http://schemas.openxmlformats.org/officeDocument/2006/relationships/image" Target="../media/image2391.png"/><Relationship Id="rId194" Type="http://schemas.openxmlformats.org/officeDocument/2006/relationships/image" Target="../media/image2412.png"/><Relationship Id="rId208" Type="http://schemas.openxmlformats.org/officeDocument/2006/relationships/image" Target="../media/image2419.png"/><Relationship Id="rId415" Type="http://schemas.openxmlformats.org/officeDocument/2006/relationships/customXml" Target="../ink/ink2566.xml"/><Relationship Id="rId261" Type="http://schemas.openxmlformats.org/officeDocument/2006/relationships/customXml" Target="../ink/ink2489.xml"/><Relationship Id="rId14" Type="http://schemas.openxmlformats.org/officeDocument/2006/relationships/customXml" Target="../ink/ink2363.xml"/><Relationship Id="rId56" Type="http://schemas.openxmlformats.org/officeDocument/2006/relationships/image" Target="../media/image2345.png"/><Relationship Id="rId317" Type="http://schemas.openxmlformats.org/officeDocument/2006/relationships/customXml" Target="../ink/ink2517.xml"/><Relationship Id="rId359" Type="http://schemas.openxmlformats.org/officeDocument/2006/relationships/customXml" Target="../ink/ink2538.xml"/><Relationship Id="rId98" Type="http://schemas.openxmlformats.org/officeDocument/2006/relationships/image" Target="../media/image2366.png"/><Relationship Id="rId121" Type="http://schemas.openxmlformats.org/officeDocument/2006/relationships/customXml" Target="../ink/ink2417.xml"/><Relationship Id="rId163" Type="http://schemas.openxmlformats.org/officeDocument/2006/relationships/customXml" Target="../ink/ink2440.xml"/><Relationship Id="rId219" Type="http://schemas.openxmlformats.org/officeDocument/2006/relationships/customXml" Target="../ink/ink2468.xml"/><Relationship Id="rId370" Type="http://schemas.openxmlformats.org/officeDocument/2006/relationships/image" Target="../media/image2499.png"/><Relationship Id="rId426" Type="http://schemas.openxmlformats.org/officeDocument/2006/relationships/image" Target="../media/image2527.png"/><Relationship Id="rId230" Type="http://schemas.openxmlformats.org/officeDocument/2006/relationships/image" Target="../media/image2430.png"/><Relationship Id="rId25" Type="http://schemas.openxmlformats.org/officeDocument/2006/relationships/image" Target="../media/image2331.png"/><Relationship Id="rId67" Type="http://schemas.openxmlformats.org/officeDocument/2006/relationships/customXml" Target="../ink/ink2390.xml"/><Relationship Id="rId272" Type="http://schemas.openxmlformats.org/officeDocument/2006/relationships/image" Target="../media/image2450.png"/><Relationship Id="rId328" Type="http://schemas.openxmlformats.org/officeDocument/2006/relationships/image" Target="../media/image2478.png"/><Relationship Id="rId132" Type="http://schemas.openxmlformats.org/officeDocument/2006/relationships/image" Target="../media/image2383.png"/><Relationship Id="rId174" Type="http://schemas.openxmlformats.org/officeDocument/2006/relationships/image" Target="../media/image2402.png"/><Relationship Id="rId381" Type="http://schemas.openxmlformats.org/officeDocument/2006/relationships/customXml" Target="../ink/ink2549.xml"/><Relationship Id="rId241" Type="http://schemas.openxmlformats.org/officeDocument/2006/relationships/customXml" Target="../ink/ink2479.xml"/><Relationship Id="rId36" Type="http://schemas.openxmlformats.org/officeDocument/2006/relationships/image" Target="../media/image2335.png"/><Relationship Id="rId283" Type="http://schemas.openxmlformats.org/officeDocument/2006/relationships/customXml" Target="../ink/ink2500.xml"/><Relationship Id="rId339" Type="http://schemas.openxmlformats.org/officeDocument/2006/relationships/customXml" Target="../ink/ink2528.xml"/><Relationship Id="rId78" Type="http://schemas.openxmlformats.org/officeDocument/2006/relationships/image" Target="../media/image2356.png"/><Relationship Id="rId101" Type="http://schemas.openxmlformats.org/officeDocument/2006/relationships/customXml" Target="../ink/ink2407.xml"/><Relationship Id="rId143" Type="http://schemas.openxmlformats.org/officeDocument/2006/relationships/customXml" Target="../ink/ink2430.xml"/><Relationship Id="rId185" Type="http://schemas.openxmlformats.org/officeDocument/2006/relationships/customXml" Target="../ink/ink2451.xml"/><Relationship Id="rId350" Type="http://schemas.openxmlformats.org/officeDocument/2006/relationships/image" Target="../media/image2489.png"/><Relationship Id="rId406" Type="http://schemas.openxmlformats.org/officeDocument/2006/relationships/image" Target="../media/image2517.png"/><Relationship Id="rId9" Type="http://schemas.openxmlformats.org/officeDocument/2006/relationships/image" Target="../media/image2323.png"/><Relationship Id="rId210" Type="http://schemas.openxmlformats.org/officeDocument/2006/relationships/image" Target="../media/image2420.png"/><Relationship Id="rId392" Type="http://schemas.openxmlformats.org/officeDocument/2006/relationships/image" Target="../media/image2510.png"/><Relationship Id="rId252" Type="http://schemas.openxmlformats.org/officeDocument/2006/relationships/image" Target="../media/image2441.png"/><Relationship Id="rId294" Type="http://schemas.openxmlformats.org/officeDocument/2006/relationships/image" Target="../media/image2461.png"/><Relationship Id="rId308" Type="http://schemas.openxmlformats.org/officeDocument/2006/relationships/image" Target="../media/image2468.png"/><Relationship Id="rId47" Type="http://schemas.openxmlformats.org/officeDocument/2006/relationships/customXml" Target="../ink/ink2380.xml"/><Relationship Id="rId89" Type="http://schemas.openxmlformats.org/officeDocument/2006/relationships/customXml" Target="../ink/ink2401.xml"/><Relationship Id="rId112" Type="http://schemas.openxmlformats.org/officeDocument/2006/relationships/image" Target="../media/image2373.png"/><Relationship Id="rId154" Type="http://schemas.openxmlformats.org/officeDocument/2006/relationships/image" Target="../media/image2392.png"/><Relationship Id="rId361" Type="http://schemas.openxmlformats.org/officeDocument/2006/relationships/customXml" Target="../ink/ink2539.xml"/><Relationship Id="rId196" Type="http://schemas.openxmlformats.org/officeDocument/2006/relationships/image" Target="../media/image2413.png"/><Relationship Id="rId417" Type="http://schemas.openxmlformats.org/officeDocument/2006/relationships/customXml" Target="../ink/ink2567.xml"/><Relationship Id="rId16" Type="http://schemas.openxmlformats.org/officeDocument/2006/relationships/customXml" Target="../ink/ink2364.xml"/><Relationship Id="rId221" Type="http://schemas.openxmlformats.org/officeDocument/2006/relationships/customXml" Target="../ink/ink2469.xml"/><Relationship Id="rId263" Type="http://schemas.openxmlformats.org/officeDocument/2006/relationships/customXml" Target="../ink/ink2490.xml"/><Relationship Id="rId319" Type="http://schemas.openxmlformats.org/officeDocument/2006/relationships/customXml" Target="../ink/ink2518.xml"/><Relationship Id="rId58" Type="http://schemas.openxmlformats.org/officeDocument/2006/relationships/image" Target="../media/image2346.png"/><Relationship Id="rId123" Type="http://schemas.openxmlformats.org/officeDocument/2006/relationships/customXml" Target="../ink/ink2418.xml"/><Relationship Id="rId330" Type="http://schemas.openxmlformats.org/officeDocument/2006/relationships/image" Target="../media/image2479.png"/><Relationship Id="rId165" Type="http://schemas.openxmlformats.org/officeDocument/2006/relationships/customXml" Target="../ink/ink2441.xml"/><Relationship Id="rId372" Type="http://schemas.openxmlformats.org/officeDocument/2006/relationships/image" Target="../media/image2500.png"/><Relationship Id="rId428" Type="http://schemas.openxmlformats.org/officeDocument/2006/relationships/image" Target="../media/image2528.png"/><Relationship Id="rId232" Type="http://schemas.openxmlformats.org/officeDocument/2006/relationships/image" Target="../media/image2431.png"/><Relationship Id="rId274" Type="http://schemas.openxmlformats.org/officeDocument/2006/relationships/image" Target="../media/image2451.png"/><Relationship Id="rId27" Type="http://schemas.openxmlformats.org/officeDocument/2006/relationships/image" Target="../media/image2332.png"/><Relationship Id="rId69" Type="http://schemas.openxmlformats.org/officeDocument/2006/relationships/customXml" Target="../ink/ink2391.xml"/><Relationship Id="rId134" Type="http://schemas.openxmlformats.org/officeDocument/2006/relationships/image" Target="../media/image2384.png"/><Relationship Id="rId80" Type="http://schemas.openxmlformats.org/officeDocument/2006/relationships/image" Target="../media/image2357.png"/><Relationship Id="rId176" Type="http://schemas.openxmlformats.org/officeDocument/2006/relationships/image" Target="../media/image2403.png"/><Relationship Id="rId341" Type="http://schemas.openxmlformats.org/officeDocument/2006/relationships/customXml" Target="../ink/ink2529.xml"/><Relationship Id="rId383" Type="http://schemas.openxmlformats.org/officeDocument/2006/relationships/customXml" Target="../ink/ink2550.xml"/><Relationship Id="rId201" Type="http://schemas.openxmlformats.org/officeDocument/2006/relationships/customXml" Target="../ink/ink2459.xml"/><Relationship Id="rId243" Type="http://schemas.openxmlformats.org/officeDocument/2006/relationships/customXml" Target="../ink/ink2480.xml"/><Relationship Id="rId285" Type="http://schemas.openxmlformats.org/officeDocument/2006/relationships/customXml" Target="../ink/ink2501.xml"/><Relationship Id="rId38" Type="http://schemas.openxmlformats.org/officeDocument/2006/relationships/image" Target="../media/image2336.png"/><Relationship Id="rId103" Type="http://schemas.openxmlformats.org/officeDocument/2006/relationships/customXml" Target="../ink/ink2408.xml"/><Relationship Id="rId310" Type="http://schemas.openxmlformats.org/officeDocument/2006/relationships/image" Target="../media/image2469.png"/><Relationship Id="rId91" Type="http://schemas.openxmlformats.org/officeDocument/2006/relationships/customXml" Target="../ink/ink2402.xml"/><Relationship Id="rId145" Type="http://schemas.openxmlformats.org/officeDocument/2006/relationships/customXml" Target="../ink/ink2431.xml"/><Relationship Id="rId187" Type="http://schemas.openxmlformats.org/officeDocument/2006/relationships/customXml" Target="../ink/ink2452.xml"/><Relationship Id="rId352" Type="http://schemas.openxmlformats.org/officeDocument/2006/relationships/image" Target="../media/image2490.png"/><Relationship Id="rId394" Type="http://schemas.openxmlformats.org/officeDocument/2006/relationships/image" Target="../media/image2511.png"/><Relationship Id="rId408" Type="http://schemas.openxmlformats.org/officeDocument/2006/relationships/image" Target="../media/image2518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421.png"/><Relationship Id="rId233" Type="http://schemas.openxmlformats.org/officeDocument/2006/relationships/customXml" Target="../ink/ink2475.xml"/><Relationship Id="rId254" Type="http://schemas.openxmlformats.org/officeDocument/2006/relationships/image" Target="../media/image2442.png"/><Relationship Id="rId28" Type="http://schemas.openxmlformats.org/officeDocument/2006/relationships/customXml" Target="../ink/ink2370.xml"/><Relationship Id="rId49" Type="http://schemas.openxmlformats.org/officeDocument/2006/relationships/customXml" Target="../ink/ink2381.xml"/><Relationship Id="rId114" Type="http://schemas.openxmlformats.org/officeDocument/2006/relationships/image" Target="../media/image2374.png"/><Relationship Id="rId275" Type="http://schemas.openxmlformats.org/officeDocument/2006/relationships/customXml" Target="../ink/ink2496.xml"/><Relationship Id="rId296" Type="http://schemas.openxmlformats.org/officeDocument/2006/relationships/image" Target="../media/image2462.png"/><Relationship Id="rId300" Type="http://schemas.openxmlformats.org/officeDocument/2006/relationships/image" Target="../media/image2464.png"/><Relationship Id="rId60" Type="http://schemas.openxmlformats.org/officeDocument/2006/relationships/image" Target="../media/image2347.png"/><Relationship Id="rId81" Type="http://schemas.openxmlformats.org/officeDocument/2006/relationships/customXml" Target="../ink/ink2397.xml"/><Relationship Id="rId135" Type="http://schemas.openxmlformats.org/officeDocument/2006/relationships/customXml" Target="../ink/ink2424.xml"/><Relationship Id="rId156" Type="http://schemas.openxmlformats.org/officeDocument/2006/relationships/image" Target="../media/image2393.png"/><Relationship Id="rId177" Type="http://schemas.openxmlformats.org/officeDocument/2006/relationships/customXml" Target="../ink/ink2447.xml"/><Relationship Id="rId198" Type="http://schemas.openxmlformats.org/officeDocument/2006/relationships/image" Target="../media/image2414.png"/><Relationship Id="rId321" Type="http://schemas.openxmlformats.org/officeDocument/2006/relationships/customXml" Target="../ink/ink2519.xml"/><Relationship Id="rId342" Type="http://schemas.openxmlformats.org/officeDocument/2006/relationships/image" Target="../media/image2485.png"/><Relationship Id="rId363" Type="http://schemas.openxmlformats.org/officeDocument/2006/relationships/customXml" Target="../ink/ink2540.xml"/><Relationship Id="rId384" Type="http://schemas.openxmlformats.org/officeDocument/2006/relationships/image" Target="../media/image2506.png"/><Relationship Id="rId419" Type="http://schemas.openxmlformats.org/officeDocument/2006/relationships/customXml" Target="../ink/ink2568.xml"/><Relationship Id="rId202" Type="http://schemas.openxmlformats.org/officeDocument/2006/relationships/image" Target="../media/image2416.png"/><Relationship Id="rId223" Type="http://schemas.openxmlformats.org/officeDocument/2006/relationships/customXml" Target="../ink/ink2470.xml"/><Relationship Id="rId244" Type="http://schemas.openxmlformats.org/officeDocument/2006/relationships/image" Target="../media/image2437.png"/><Relationship Id="rId430" Type="http://schemas.openxmlformats.org/officeDocument/2006/relationships/image" Target="../media/image2529.png"/><Relationship Id="rId18" Type="http://schemas.openxmlformats.org/officeDocument/2006/relationships/customXml" Target="../ink/ink2365.xml"/><Relationship Id="rId39" Type="http://schemas.openxmlformats.org/officeDocument/2006/relationships/customXml" Target="../ink/ink2376.xml"/><Relationship Id="rId265" Type="http://schemas.openxmlformats.org/officeDocument/2006/relationships/customXml" Target="../ink/ink2491.xml"/><Relationship Id="rId286" Type="http://schemas.openxmlformats.org/officeDocument/2006/relationships/image" Target="../media/image2457.png"/><Relationship Id="rId50" Type="http://schemas.openxmlformats.org/officeDocument/2006/relationships/image" Target="../media/image2342.png"/><Relationship Id="rId104" Type="http://schemas.openxmlformats.org/officeDocument/2006/relationships/image" Target="../media/image2369.png"/><Relationship Id="rId125" Type="http://schemas.openxmlformats.org/officeDocument/2006/relationships/customXml" Target="../ink/ink2419.xml"/><Relationship Id="rId146" Type="http://schemas.openxmlformats.org/officeDocument/2006/relationships/image" Target="../media/image2388.png"/><Relationship Id="rId167" Type="http://schemas.openxmlformats.org/officeDocument/2006/relationships/customXml" Target="../ink/ink2442.xml"/><Relationship Id="rId188" Type="http://schemas.openxmlformats.org/officeDocument/2006/relationships/image" Target="../media/image2409.png"/><Relationship Id="rId311" Type="http://schemas.openxmlformats.org/officeDocument/2006/relationships/customXml" Target="../ink/ink2514.xml"/><Relationship Id="rId332" Type="http://schemas.openxmlformats.org/officeDocument/2006/relationships/image" Target="../media/image2480.png"/><Relationship Id="rId353" Type="http://schemas.openxmlformats.org/officeDocument/2006/relationships/customXml" Target="../ink/ink2535.xml"/><Relationship Id="rId374" Type="http://schemas.openxmlformats.org/officeDocument/2006/relationships/image" Target="../media/image2501.png"/><Relationship Id="rId395" Type="http://schemas.openxmlformats.org/officeDocument/2006/relationships/customXml" Target="../ink/ink2556.xml"/><Relationship Id="rId409" Type="http://schemas.openxmlformats.org/officeDocument/2006/relationships/customXml" Target="../ink/ink2563.xml"/><Relationship Id="rId71" Type="http://schemas.openxmlformats.org/officeDocument/2006/relationships/customXml" Target="../ink/ink2392.xml"/><Relationship Id="rId92" Type="http://schemas.openxmlformats.org/officeDocument/2006/relationships/image" Target="../media/image2363.png"/><Relationship Id="rId213" Type="http://schemas.openxmlformats.org/officeDocument/2006/relationships/customXml" Target="../ink/ink2465.xml"/><Relationship Id="rId234" Type="http://schemas.openxmlformats.org/officeDocument/2006/relationships/image" Target="../media/image2432.png"/><Relationship Id="rId420" Type="http://schemas.openxmlformats.org/officeDocument/2006/relationships/image" Target="../media/image2524.png"/><Relationship Id="rId2" Type="http://schemas.openxmlformats.org/officeDocument/2006/relationships/image" Target="../media/image39.jpeg"/><Relationship Id="rId29" Type="http://schemas.openxmlformats.org/officeDocument/2006/relationships/image" Target="../media/image2333.png"/><Relationship Id="rId255" Type="http://schemas.openxmlformats.org/officeDocument/2006/relationships/customXml" Target="../ink/ink2486.xml"/><Relationship Id="rId276" Type="http://schemas.openxmlformats.org/officeDocument/2006/relationships/image" Target="../media/image2452.png"/><Relationship Id="rId297" Type="http://schemas.openxmlformats.org/officeDocument/2006/relationships/customXml" Target="../ink/ink2507.xml"/><Relationship Id="rId40" Type="http://schemas.openxmlformats.org/officeDocument/2006/relationships/image" Target="../media/image2337.png"/><Relationship Id="rId115" Type="http://schemas.openxmlformats.org/officeDocument/2006/relationships/customXml" Target="../ink/ink2414.xml"/><Relationship Id="rId136" Type="http://schemas.openxmlformats.org/officeDocument/2006/relationships/image" Target="../media/image2385.png"/><Relationship Id="rId157" Type="http://schemas.openxmlformats.org/officeDocument/2006/relationships/customXml" Target="../ink/ink2437.xml"/><Relationship Id="rId178" Type="http://schemas.openxmlformats.org/officeDocument/2006/relationships/image" Target="../media/image2404.png"/><Relationship Id="rId301" Type="http://schemas.openxmlformats.org/officeDocument/2006/relationships/customXml" Target="../ink/ink2509.xml"/><Relationship Id="rId322" Type="http://schemas.openxmlformats.org/officeDocument/2006/relationships/image" Target="../media/image2475.png"/><Relationship Id="rId343" Type="http://schemas.openxmlformats.org/officeDocument/2006/relationships/customXml" Target="../ink/ink2530.xml"/><Relationship Id="rId364" Type="http://schemas.openxmlformats.org/officeDocument/2006/relationships/image" Target="../media/image2496.png"/><Relationship Id="rId61" Type="http://schemas.openxmlformats.org/officeDocument/2006/relationships/customXml" Target="../ink/ink2387.xml"/><Relationship Id="rId82" Type="http://schemas.openxmlformats.org/officeDocument/2006/relationships/image" Target="../media/image2358.png"/><Relationship Id="rId199" Type="http://schemas.openxmlformats.org/officeDocument/2006/relationships/customXml" Target="../ink/ink2458.xml"/><Relationship Id="rId203" Type="http://schemas.openxmlformats.org/officeDocument/2006/relationships/customXml" Target="../ink/ink2460.xml"/><Relationship Id="rId385" Type="http://schemas.openxmlformats.org/officeDocument/2006/relationships/customXml" Target="../ink/ink2551.xml"/><Relationship Id="rId19" Type="http://schemas.openxmlformats.org/officeDocument/2006/relationships/image" Target="../media/image2328.png"/><Relationship Id="rId224" Type="http://schemas.openxmlformats.org/officeDocument/2006/relationships/image" Target="../media/image2427.png"/><Relationship Id="rId245" Type="http://schemas.openxmlformats.org/officeDocument/2006/relationships/customXml" Target="../ink/ink2481.xml"/><Relationship Id="rId266" Type="http://schemas.openxmlformats.org/officeDocument/2006/relationships/image" Target="../media/image2447.png"/><Relationship Id="rId287" Type="http://schemas.openxmlformats.org/officeDocument/2006/relationships/customXml" Target="../ink/ink2502.xml"/><Relationship Id="rId410" Type="http://schemas.openxmlformats.org/officeDocument/2006/relationships/image" Target="../media/image2519.png"/><Relationship Id="rId431" Type="http://schemas.openxmlformats.org/officeDocument/2006/relationships/customXml" Target="../ink/ink2574.xml"/><Relationship Id="rId30" Type="http://schemas.openxmlformats.org/officeDocument/2006/relationships/customXml" Target="../ink/ink2371.xml"/><Relationship Id="rId105" Type="http://schemas.openxmlformats.org/officeDocument/2006/relationships/customXml" Target="../ink/ink2409.xml"/><Relationship Id="rId126" Type="http://schemas.openxmlformats.org/officeDocument/2006/relationships/image" Target="../media/image2380.png"/><Relationship Id="rId147" Type="http://schemas.openxmlformats.org/officeDocument/2006/relationships/customXml" Target="../ink/ink2432.xml"/><Relationship Id="rId168" Type="http://schemas.openxmlformats.org/officeDocument/2006/relationships/image" Target="../media/image2399.png"/><Relationship Id="rId312" Type="http://schemas.openxmlformats.org/officeDocument/2006/relationships/image" Target="../media/image2470.png"/><Relationship Id="rId333" Type="http://schemas.openxmlformats.org/officeDocument/2006/relationships/customXml" Target="../ink/ink2525.xml"/><Relationship Id="rId354" Type="http://schemas.openxmlformats.org/officeDocument/2006/relationships/image" Target="../media/image2491.png"/><Relationship Id="rId51" Type="http://schemas.openxmlformats.org/officeDocument/2006/relationships/customXml" Target="../ink/ink2382.xml"/><Relationship Id="rId72" Type="http://schemas.openxmlformats.org/officeDocument/2006/relationships/image" Target="../media/image2353.png"/><Relationship Id="rId93" Type="http://schemas.openxmlformats.org/officeDocument/2006/relationships/customXml" Target="../ink/ink2403.xml"/><Relationship Id="rId189" Type="http://schemas.openxmlformats.org/officeDocument/2006/relationships/customXml" Target="../ink/ink2453.xml"/><Relationship Id="rId375" Type="http://schemas.openxmlformats.org/officeDocument/2006/relationships/customXml" Target="../ink/ink2546.xml"/><Relationship Id="rId396" Type="http://schemas.openxmlformats.org/officeDocument/2006/relationships/image" Target="../media/image2512.png"/><Relationship Id="rId3" Type="http://schemas.openxmlformats.org/officeDocument/2006/relationships/image" Target="../media/image2.png"/><Relationship Id="rId214" Type="http://schemas.openxmlformats.org/officeDocument/2006/relationships/image" Target="../media/image2422.png"/><Relationship Id="rId235" Type="http://schemas.openxmlformats.org/officeDocument/2006/relationships/customXml" Target="../ink/ink2476.xml"/><Relationship Id="rId256" Type="http://schemas.openxmlformats.org/officeDocument/2006/relationships/image" Target="../media/image16.png"/><Relationship Id="rId277" Type="http://schemas.openxmlformats.org/officeDocument/2006/relationships/customXml" Target="../ink/ink2497.xml"/><Relationship Id="rId298" Type="http://schemas.openxmlformats.org/officeDocument/2006/relationships/image" Target="../media/image2463.png"/><Relationship Id="rId400" Type="http://schemas.openxmlformats.org/officeDocument/2006/relationships/image" Target="../media/image2514.png"/><Relationship Id="rId421" Type="http://schemas.openxmlformats.org/officeDocument/2006/relationships/customXml" Target="../ink/ink2569.xml"/><Relationship Id="rId116" Type="http://schemas.openxmlformats.org/officeDocument/2006/relationships/image" Target="../media/image2375.png"/><Relationship Id="rId137" Type="http://schemas.openxmlformats.org/officeDocument/2006/relationships/customXml" Target="../ink/ink2425.xml"/><Relationship Id="rId158" Type="http://schemas.openxmlformats.org/officeDocument/2006/relationships/image" Target="../media/image2394.png"/><Relationship Id="rId302" Type="http://schemas.openxmlformats.org/officeDocument/2006/relationships/image" Target="../media/image2465.png"/><Relationship Id="rId323" Type="http://schemas.openxmlformats.org/officeDocument/2006/relationships/customXml" Target="../ink/ink2520.xml"/><Relationship Id="rId344" Type="http://schemas.openxmlformats.org/officeDocument/2006/relationships/image" Target="../media/image2486.png"/><Relationship Id="rId20" Type="http://schemas.openxmlformats.org/officeDocument/2006/relationships/customXml" Target="../ink/ink2366.xml"/><Relationship Id="rId41" Type="http://schemas.openxmlformats.org/officeDocument/2006/relationships/customXml" Target="../ink/ink2377.xml"/><Relationship Id="rId62" Type="http://schemas.openxmlformats.org/officeDocument/2006/relationships/image" Target="../media/image2348.png"/><Relationship Id="rId83" Type="http://schemas.openxmlformats.org/officeDocument/2006/relationships/customXml" Target="../ink/ink2398.xml"/><Relationship Id="rId179" Type="http://schemas.openxmlformats.org/officeDocument/2006/relationships/customXml" Target="../ink/ink2448.xml"/><Relationship Id="rId365" Type="http://schemas.openxmlformats.org/officeDocument/2006/relationships/customXml" Target="../ink/ink2541.xml"/><Relationship Id="rId386" Type="http://schemas.openxmlformats.org/officeDocument/2006/relationships/image" Target="../media/image2507.png"/><Relationship Id="rId190" Type="http://schemas.openxmlformats.org/officeDocument/2006/relationships/image" Target="../media/image2410.png"/><Relationship Id="rId204" Type="http://schemas.openxmlformats.org/officeDocument/2006/relationships/image" Target="../media/image2417.png"/><Relationship Id="rId225" Type="http://schemas.openxmlformats.org/officeDocument/2006/relationships/customXml" Target="../ink/ink2471.xml"/><Relationship Id="rId246" Type="http://schemas.openxmlformats.org/officeDocument/2006/relationships/image" Target="../media/image2438.png"/><Relationship Id="rId267" Type="http://schemas.openxmlformats.org/officeDocument/2006/relationships/customXml" Target="../ink/ink2492.xml"/><Relationship Id="rId288" Type="http://schemas.openxmlformats.org/officeDocument/2006/relationships/image" Target="../media/image2458.png"/><Relationship Id="rId411" Type="http://schemas.openxmlformats.org/officeDocument/2006/relationships/customXml" Target="../ink/ink2564.xml"/><Relationship Id="rId432" Type="http://schemas.openxmlformats.org/officeDocument/2006/relationships/image" Target="../media/image2530.png"/><Relationship Id="rId106" Type="http://schemas.openxmlformats.org/officeDocument/2006/relationships/image" Target="../media/image2370.png"/><Relationship Id="rId127" Type="http://schemas.openxmlformats.org/officeDocument/2006/relationships/customXml" Target="../ink/ink2420.xml"/><Relationship Id="rId313" Type="http://schemas.openxmlformats.org/officeDocument/2006/relationships/customXml" Target="../ink/ink2515.xml"/><Relationship Id="rId10" Type="http://schemas.openxmlformats.org/officeDocument/2006/relationships/customXml" Target="../ink/ink2361.xml"/><Relationship Id="rId31" Type="http://schemas.openxmlformats.org/officeDocument/2006/relationships/image" Target="../media/image2334.png"/><Relationship Id="rId52" Type="http://schemas.openxmlformats.org/officeDocument/2006/relationships/image" Target="../media/image2343.png"/><Relationship Id="rId73" Type="http://schemas.openxmlformats.org/officeDocument/2006/relationships/customXml" Target="../ink/ink2393.xml"/><Relationship Id="rId94" Type="http://schemas.openxmlformats.org/officeDocument/2006/relationships/image" Target="../media/image2364.png"/><Relationship Id="rId148" Type="http://schemas.openxmlformats.org/officeDocument/2006/relationships/image" Target="../media/image2389.png"/><Relationship Id="rId169" Type="http://schemas.openxmlformats.org/officeDocument/2006/relationships/customXml" Target="../ink/ink2443.xml"/><Relationship Id="rId334" Type="http://schemas.openxmlformats.org/officeDocument/2006/relationships/image" Target="../media/image2481.png"/><Relationship Id="rId355" Type="http://schemas.openxmlformats.org/officeDocument/2006/relationships/customXml" Target="../ink/ink2536.xml"/><Relationship Id="rId376" Type="http://schemas.openxmlformats.org/officeDocument/2006/relationships/image" Target="../media/image2502.png"/><Relationship Id="rId397" Type="http://schemas.openxmlformats.org/officeDocument/2006/relationships/customXml" Target="../ink/ink2557.xml"/><Relationship Id="rId4" Type="http://schemas.openxmlformats.org/officeDocument/2006/relationships/image" Target="../media/image40.png"/><Relationship Id="rId180" Type="http://schemas.openxmlformats.org/officeDocument/2006/relationships/image" Target="../media/image2405.png"/><Relationship Id="rId215" Type="http://schemas.openxmlformats.org/officeDocument/2006/relationships/customXml" Target="../ink/ink2466.xml"/><Relationship Id="rId236" Type="http://schemas.openxmlformats.org/officeDocument/2006/relationships/image" Target="../media/image2433.png"/><Relationship Id="rId257" Type="http://schemas.openxmlformats.org/officeDocument/2006/relationships/customXml" Target="../ink/ink2487.xml"/><Relationship Id="rId278" Type="http://schemas.openxmlformats.org/officeDocument/2006/relationships/image" Target="../media/image2453.png"/><Relationship Id="rId401" Type="http://schemas.openxmlformats.org/officeDocument/2006/relationships/customXml" Target="../ink/ink2559.xml"/><Relationship Id="rId422" Type="http://schemas.openxmlformats.org/officeDocument/2006/relationships/image" Target="../media/image2525.png"/><Relationship Id="rId303" Type="http://schemas.openxmlformats.org/officeDocument/2006/relationships/customXml" Target="../ink/ink2510.xml"/><Relationship Id="rId42" Type="http://schemas.openxmlformats.org/officeDocument/2006/relationships/image" Target="../media/image2338.png"/><Relationship Id="rId84" Type="http://schemas.openxmlformats.org/officeDocument/2006/relationships/image" Target="../media/image2359.png"/><Relationship Id="rId138" Type="http://schemas.openxmlformats.org/officeDocument/2006/relationships/customXml" Target="../ink/ink2426.xml"/><Relationship Id="rId345" Type="http://schemas.openxmlformats.org/officeDocument/2006/relationships/customXml" Target="../ink/ink2531.xml"/><Relationship Id="rId387" Type="http://schemas.openxmlformats.org/officeDocument/2006/relationships/customXml" Target="../ink/ink2552.xml"/><Relationship Id="rId191" Type="http://schemas.openxmlformats.org/officeDocument/2006/relationships/customXml" Target="../ink/ink2454.xml"/><Relationship Id="rId205" Type="http://schemas.openxmlformats.org/officeDocument/2006/relationships/customXml" Target="../ink/ink2461.xml"/><Relationship Id="rId247" Type="http://schemas.openxmlformats.org/officeDocument/2006/relationships/customXml" Target="../ink/ink2482.xml"/><Relationship Id="rId412" Type="http://schemas.openxmlformats.org/officeDocument/2006/relationships/image" Target="../media/image2520.png"/><Relationship Id="rId107" Type="http://schemas.openxmlformats.org/officeDocument/2006/relationships/customXml" Target="../ink/ink2410.xml"/><Relationship Id="rId289" Type="http://schemas.openxmlformats.org/officeDocument/2006/relationships/customXml" Target="../ink/ink2503.xml"/><Relationship Id="rId11" Type="http://schemas.openxmlformats.org/officeDocument/2006/relationships/image" Target="../media/image2324.png"/><Relationship Id="rId53" Type="http://schemas.openxmlformats.org/officeDocument/2006/relationships/customXml" Target="../ink/ink2383.xml"/><Relationship Id="rId149" Type="http://schemas.openxmlformats.org/officeDocument/2006/relationships/customXml" Target="../ink/ink2433.xml"/><Relationship Id="rId314" Type="http://schemas.openxmlformats.org/officeDocument/2006/relationships/image" Target="../media/image2471.png"/><Relationship Id="rId356" Type="http://schemas.openxmlformats.org/officeDocument/2006/relationships/image" Target="../media/image2492.png"/><Relationship Id="rId398" Type="http://schemas.openxmlformats.org/officeDocument/2006/relationships/image" Target="../media/image2513.png"/><Relationship Id="rId95" Type="http://schemas.openxmlformats.org/officeDocument/2006/relationships/customXml" Target="../ink/ink2404.xml"/><Relationship Id="rId160" Type="http://schemas.openxmlformats.org/officeDocument/2006/relationships/image" Target="../media/image2395.png"/><Relationship Id="rId216" Type="http://schemas.openxmlformats.org/officeDocument/2006/relationships/image" Target="../media/image2423.png"/><Relationship Id="rId423" Type="http://schemas.openxmlformats.org/officeDocument/2006/relationships/customXml" Target="../ink/ink2570.xml"/><Relationship Id="rId258" Type="http://schemas.openxmlformats.org/officeDocument/2006/relationships/image" Target="../media/image2443.png"/><Relationship Id="rId22" Type="http://schemas.openxmlformats.org/officeDocument/2006/relationships/customXml" Target="../ink/ink2367.xml"/><Relationship Id="rId64" Type="http://schemas.openxmlformats.org/officeDocument/2006/relationships/image" Target="../media/image2349.png"/><Relationship Id="rId118" Type="http://schemas.openxmlformats.org/officeDocument/2006/relationships/image" Target="../media/image2376.png"/><Relationship Id="rId325" Type="http://schemas.openxmlformats.org/officeDocument/2006/relationships/customXml" Target="../ink/ink2521.xml"/><Relationship Id="rId367" Type="http://schemas.openxmlformats.org/officeDocument/2006/relationships/customXml" Target="../ink/ink2542.xml"/><Relationship Id="rId171" Type="http://schemas.openxmlformats.org/officeDocument/2006/relationships/customXml" Target="../ink/ink2444.xml"/><Relationship Id="rId227" Type="http://schemas.openxmlformats.org/officeDocument/2006/relationships/customXml" Target="../ink/ink2472.xml"/><Relationship Id="rId269" Type="http://schemas.openxmlformats.org/officeDocument/2006/relationships/customXml" Target="../ink/ink2493.xml"/><Relationship Id="rId33" Type="http://schemas.openxmlformats.org/officeDocument/2006/relationships/image" Target="../media/image51.png"/><Relationship Id="rId129" Type="http://schemas.openxmlformats.org/officeDocument/2006/relationships/customXml" Target="../ink/ink2421.xml"/><Relationship Id="rId280" Type="http://schemas.openxmlformats.org/officeDocument/2006/relationships/image" Target="../media/image2454.png"/><Relationship Id="rId336" Type="http://schemas.openxmlformats.org/officeDocument/2006/relationships/image" Target="../media/image2482.png"/><Relationship Id="rId75" Type="http://schemas.openxmlformats.org/officeDocument/2006/relationships/customXml" Target="../ink/ink2394.xml"/><Relationship Id="rId140" Type="http://schemas.openxmlformats.org/officeDocument/2006/relationships/image" Target="../media/image2386.png"/><Relationship Id="rId182" Type="http://schemas.openxmlformats.org/officeDocument/2006/relationships/image" Target="../media/image2406.png"/><Relationship Id="rId378" Type="http://schemas.openxmlformats.org/officeDocument/2006/relationships/image" Target="../media/image2503.png"/><Relationship Id="rId403" Type="http://schemas.openxmlformats.org/officeDocument/2006/relationships/customXml" Target="../ink/ink2560.xml"/><Relationship Id="rId6" Type="http://schemas.openxmlformats.org/officeDocument/2006/relationships/customXml" Target="../ink/ink2359.xml"/><Relationship Id="rId238" Type="http://schemas.openxmlformats.org/officeDocument/2006/relationships/image" Target="../media/image2434.png"/><Relationship Id="rId291" Type="http://schemas.openxmlformats.org/officeDocument/2006/relationships/customXml" Target="../ink/ink2504.xml"/><Relationship Id="rId305" Type="http://schemas.openxmlformats.org/officeDocument/2006/relationships/customXml" Target="../ink/ink2511.xml"/><Relationship Id="rId347" Type="http://schemas.openxmlformats.org/officeDocument/2006/relationships/customXml" Target="../ink/ink2532.xml"/><Relationship Id="rId44" Type="http://schemas.openxmlformats.org/officeDocument/2006/relationships/image" Target="../media/image2339.png"/><Relationship Id="rId86" Type="http://schemas.openxmlformats.org/officeDocument/2006/relationships/image" Target="../media/image2360.png"/><Relationship Id="rId151" Type="http://schemas.openxmlformats.org/officeDocument/2006/relationships/customXml" Target="../ink/ink2434.xml"/><Relationship Id="rId389" Type="http://schemas.openxmlformats.org/officeDocument/2006/relationships/customXml" Target="../ink/ink2553.xml"/><Relationship Id="rId193" Type="http://schemas.openxmlformats.org/officeDocument/2006/relationships/customXml" Target="../ink/ink2455.xml"/><Relationship Id="rId207" Type="http://schemas.openxmlformats.org/officeDocument/2006/relationships/customXml" Target="../ink/ink2462.xml"/><Relationship Id="rId249" Type="http://schemas.openxmlformats.org/officeDocument/2006/relationships/customXml" Target="../ink/ink2483.xml"/><Relationship Id="rId414" Type="http://schemas.openxmlformats.org/officeDocument/2006/relationships/image" Target="../media/image2521.png"/><Relationship Id="rId13" Type="http://schemas.openxmlformats.org/officeDocument/2006/relationships/image" Target="../media/image2325.png"/><Relationship Id="rId109" Type="http://schemas.openxmlformats.org/officeDocument/2006/relationships/customXml" Target="../ink/ink2411.xml"/><Relationship Id="rId260" Type="http://schemas.openxmlformats.org/officeDocument/2006/relationships/image" Target="../media/image2444.png"/><Relationship Id="rId316" Type="http://schemas.openxmlformats.org/officeDocument/2006/relationships/image" Target="../media/image2472.png"/><Relationship Id="rId55" Type="http://schemas.openxmlformats.org/officeDocument/2006/relationships/customXml" Target="../ink/ink2384.xml"/><Relationship Id="rId97" Type="http://schemas.openxmlformats.org/officeDocument/2006/relationships/customXml" Target="../ink/ink2405.xml"/><Relationship Id="rId120" Type="http://schemas.openxmlformats.org/officeDocument/2006/relationships/image" Target="../media/image2377.png"/><Relationship Id="rId358" Type="http://schemas.openxmlformats.org/officeDocument/2006/relationships/image" Target="../media/image2493.png"/><Relationship Id="rId162" Type="http://schemas.openxmlformats.org/officeDocument/2006/relationships/image" Target="../media/image2396.png"/><Relationship Id="rId218" Type="http://schemas.openxmlformats.org/officeDocument/2006/relationships/image" Target="../media/image2424.png"/><Relationship Id="rId425" Type="http://schemas.openxmlformats.org/officeDocument/2006/relationships/customXml" Target="../ink/ink2571.xml"/><Relationship Id="rId271" Type="http://schemas.openxmlformats.org/officeDocument/2006/relationships/customXml" Target="../ink/ink2494.xml"/><Relationship Id="rId24" Type="http://schemas.openxmlformats.org/officeDocument/2006/relationships/customXml" Target="../ink/ink2368.xml"/><Relationship Id="rId66" Type="http://schemas.openxmlformats.org/officeDocument/2006/relationships/image" Target="../media/image2350.png"/><Relationship Id="rId131" Type="http://schemas.openxmlformats.org/officeDocument/2006/relationships/customXml" Target="../ink/ink2422.xml"/><Relationship Id="rId327" Type="http://schemas.openxmlformats.org/officeDocument/2006/relationships/customXml" Target="../ink/ink2522.xml"/><Relationship Id="rId369" Type="http://schemas.openxmlformats.org/officeDocument/2006/relationships/customXml" Target="../ink/ink2543.xml"/><Relationship Id="rId173" Type="http://schemas.openxmlformats.org/officeDocument/2006/relationships/customXml" Target="../ink/ink2445.xml"/><Relationship Id="rId229" Type="http://schemas.openxmlformats.org/officeDocument/2006/relationships/customXml" Target="../ink/ink2473.xml"/><Relationship Id="rId380" Type="http://schemas.openxmlformats.org/officeDocument/2006/relationships/image" Target="../media/image2504.png"/><Relationship Id="rId240" Type="http://schemas.openxmlformats.org/officeDocument/2006/relationships/image" Target="../media/image2435.png"/><Relationship Id="rId35" Type="http://schemas.openxmlformats.org/officeDocument/2006/relationships/customXml" Target="../ink/ink2374.xml"/><Relationship Id="rId77" Type="http://schemas.openxmlformats.org/officeDocument/2006/relationships/customXml" Target="../ink/ink2395.xml"/><Relationship Id="rId100" Type="http://schemas.openxmlformats.org/officeDocument/2006/relationships/image" Target="../media/image2367.png"/><Relationship Id="rId282" Type="http://schemas.openxmlformats.org/officeDocument/2006/relationships/image" Target="../media/image2455.png"/><Relationship Id="rId338" Type="http://schemas.openxmlformats.org/officeDocument/2006/relationships/image" Target="../media/image2483.png"/><Relationship Id="rId8" Type="http://schemas.openxmlformats.org/officeDocument/2006/relationships/customXml" Target="../ink/ink2360.xml"/><Relationship Id="rId142" Type="http://schemas.openxmlformats.org/officeDocument/2006/relationships/customXml" Target="../ink/ink2429.xml"/><Relationship Id="rId184" Type="http://schemas.openxmlformats.org/officeDocument/2006/relationships/image" Target="../media/image2407.png"/><Relationship Id="rId391" Type="http://schemas.openxmlformats.org/officeDocument/2006/relationships/customXml" Target="../ink/ink2554.xml"/><Relationship Id="rId405" Type="http://schemas.openxmlformats.org/officeDocument/2006/relationships/customXml" Target="../ink/ink2561.xml"/><Relationship Id="rId251" Type="http://schemas.openxmlformats.org/officeDocument/2006/relationships/customXml" Target="../ink/ink2484.xml"/><Relationship Id="rId46" Type="http://schemas.openxmlformats.org/officeDocument/2006/relationships/image" Target="../media/image2340.png"/><Relationship Id="rId293" Type="http://schemas.openxmlformats.org/officeDocument/2006/relationships/customXml" Target="../ink/ink2505.xml"/><Relationship Id="rId307" Type="http://schemas.openxmlformats.org/officeDocument/2006/relationships/customXml" Target="../ink/ink2512.xml"/><Relationship Id="rId349" Type="http://schemas.openxmlformats.org/officeDocument/2006/relationships/customXml" Target="../ink/ink2533.xml"/><Relationship Id="rId88" Type="http://schemas.openxmlformats.org/officeDocument/2006/relationships/image" Target="../media/image2361.png"/><Relationship Id="rId111" Type="http://schemas.openxmlformats.org/officeDocument/2006/relationships/customXml" Target="../ink/ink2412.xml"/><Relationship Id="rId153" Type="http://schemas.openxmlformats.org/officeDocument/2006/relationships/customXml" Target="../ink/ink2435.xml"/><Relationship Id="rId195" Type="http://schemas.openxmlformats.org/officeDocument/2006/relationships/customXml" Target="../ink/ink2456.xml"/><Relationship Id="rId209" Type="http://schemas.openxmlformats.org/officeDocument/2006/relationships/customXml" Target="../ink/ink2463.xml"/><Relationship Id="rId360" Type="http://schemas.openxmlformats.org/officeDocument/2006/relationships/image" Target="../media/image2494.png"/><Relationship Id="rId416" Type="http://schemas.openxmlformats.org/officeDocument/2006/relationships/image" Target="../media/image2522.png"/><Relationship Id="rId220" Type="http://schemas.openxmlformats.org/officeDocument/2006/relationships/image" Target="../media/image2425.png"/><Relationship Id="rId15" Type="http://schemas.openxmlformats.org/officeDocument/2006/relationships/image" Target="../media/image2326.png"/><Relationship Id="rId57" Type="http://schemas.openxmlformats.org/officeDocument/2006/relationships/customXml" Target="../ink/ink2385.xml"/><Relationship Id="rId262" Type="http://schemas.openxmlformats.org/officeDocument/2006/relationships/image" Target="../media/image2445.png"/><Relationship Id="rId318" Type="http://schemas.openxmlformats.org/officeDocument/2006/relationships/image" Target="../media/image2473.png"/><Relationship Id="rId99" Type="http://schemas.openxmlformats.org/officeDocument/2006/relationships/customXml" Target="../ink/ink2406.xml"/><Relationship Id="rId122" Type="http://schemas.openxmlformats.org/officeDocument/2006/relationships/image" Target="../media/image2378.png"/><Relationship Id="rId164" Type="http://schemas.openxmlformats.org/officeDocument/2006/relationships/image" Target="../media/image2397.png"/><Relationship Id="rId371" Type="http://schemas.openxmlformats.org/officeDocument/2006/relationships/customXml" Target="../ink/ink2544.xml"/><Relationship Id="rId427" Type="http://schemas.openxmlformats.org/officeDocument/2006/relationships/customXml" Target="../ink/ink2572.xml"/><Relationship Id="rId26" Type="http://schemas.openxmlformats.org/officeDocument/2006/relationships/customXml" Target="../ink/ink2369.xml"/><Relationship Id="rId231" Type="http://schemas.openxmlformats.org/officeDocument/2006/relationships/customXml" Target="../ink/ink2474.xml"/><Relationship Id="rId273" Type="http://schemas.openxmlformats.org/officeDocument/2006/relationships/customXml" Target="../ink/ink2495.xml"/><Relationship Id="rId329" Type="http://schemas.openxmlformats.org/officeDocument/2006/relationships/customXml" Target="../ink/ink2523.xml"/><Relationship Id="rId68" Type="http://schemas.openxmlformats.org/officeDocument/2006/relationships/image" Target="../media/image2351.png"/><Relationship Id="rId133" Type="http://schemas.openxmlformats.org/officeDocument/2006/relationships/customXml" Target="../ink/ink2423.xml"/><Relationship Id="rId175" Type="http://schemas.openxmlformats.org/officeDocument/2006/relationships/customXml" Target="../ink/ink2446.xml"/><Relationship Id="rId340" Type="http://schemas.openxmlformats.org/officeDocument/2006/relationships/image" Target="../media/image2484.png"/><Relationship Id="rId200" Type="http://schemas.openxmlformats.org/officeDocument/2006/relationships/image" Target="../media/image2415.png"/><Relationship Id="rId382" Type="http://schemas.openxmlformats.org/officeDocument/2006/relationships/image" Target="../media/image2505.png"/><Relationship Id="rId242" Type="http://schemas.openxmlformats.org/officeDocument/2006/relationships/image" Target="../media/image2436.png"/><Relationship Id="rId284" Type="http://schemas.openxmlformats.org/officeDocument/2006/relationships/image" Target="../media/image2456.png"/><Relationship Id="rId37" Type="http://schemas.openxmlformats.org/officeDocument/2006/relationships/customXml" Target="../ink/ink2375.xml"/><Relationship Id="rId79" Type="http://schemas.openxmlformats.org/officeDocument/2006/relationships/customXml" Target="../ink/ink2396.xml"/><Relationship Id="rId102" Type="http://schemas.openxmlformats.org/officeDocument/2006/relationships/image" Target="../media/image2368.png"/><Relationship Id="rId144" Type="http://schemas.openxmlformats.org/officeDocument/2006/relationships/image" Target="../media/image2387.png"/><Relationship Id="rId90" Type="http://schemas.openxmlformats.org/officeDocument/2006/relationships/image" Target="../media/image2362.png"/><Relationship Id="rId186" Type="http://schemas.openxmlformats.org/officeDocument/2006/relationships/image" Target="../media/image2408.png"/><Relationship Id="rId351" Type="http://schemas.openxmlformats.org/officeDocument/2006/relationships/customXml" Target="../ink/ink2534.xml"/><Relationship Id="rId393" Type="http://schemas.openxmlformats.org/officeDocument/2006/relationships/customXml" Target="../ink/ink2555.xml"/><Relationship Id="rId407" Type="http://schemas.openxmlformats.org/officeDocument/2006/relationships/customXml" Target="../ink/ink2562.xml"/><Relationship Id="rId211" Type="http://schemas.openxmlformats.org/officeDocument/2006/relationships/customXml" Target="../ink/ink2464.xml"/><Relationship Id="rId253" Type="http://schemas.openxmlformats.org/officeDocument/2006/relationships/customXml" Target="../ink/ink2485.xml"/><Relationship Id="rId295" Type="http://schemas.openxmlformats.org/officeDocument/2006/relationships/customXml" Target="../ink/ink2506.xml"/><Relationship Id="rId309" Type="http://schemas.openxmlformats.org/officeDocument/2006/relationships/customXml" Target="../ink/ink2513.xml"/><Relationship Id="rId48" Type="http://schemas.openxmlformats.org/officeDocument/2006/relationships/image" Target="../media/image2341.png"/><Relationship Id="rId113" Type="http://schemas.openxmlformats.org/officeDocument/2006/relationships/customXml" Target="../ink/ink2413.xml"/><Relationship Id="rId320" Type="http://schemas.openxmlformats.org/officeDocument/2006/relationships/image" Target="../media/image2474.png"/><Relationship Id="rId155" Type="http://schemas.openxmlformats.org/officeDocument/2006/relationships/customXml" Target="../ink/ink2436.xml"/><Relationship Id="rId197" Type="http://schemas.openxmlformats.org/officeDocument/2006/relationships/customXml" Target="../ink/ink2457.xml"/><Relationship Id="rId362" Type="http://schemas.openxmlformats.org/officeDocument/2006/relationships/image" Target="../media/image2495.png"/><Relationship Id="rId418" Type="http://schemas.openxmlformats.org/officeDocument/2006/relationships/image" Target="../media/image2523.png"/><Relationship Id="rId222" Type="http://schemas.openxmlformats.org/officeDocument/2006/relationships/image" Target="../media/image2426.png"/><Relationship Id="rId264" Type="http://schemas.openxmlformats.org/officeDocument/2006/relationships/image" Target="../media/image2446.png"/><Relationship Id="rId17" Type="http://schemas.openxmlformats.org/officeDocument/2006/relationships/image" Target="../media/image2327.png"/><Relationship Id="rId59" Type="http://schemas.openxmlformats.org/officeDocument/2006/relationships/customXml" Target="../ink/ink2386.xml"/><Relationship Id="rId124" Type="http://schemas.openxmlformats.org/officeDocument/2006/relationships/image" Target="../media/image2379.png"/><Relationship Id="rId70" Type="http://schemas.openxmlformats.org/officeDocument/2006/relationships/image" Target="../media/image2352.png"/><Relationship Id="rId166" Type="http://schemas.openxmlformats.org/officeDocument/2006/relationships/image" Target="../media/image2398.png"/><Relationship Id="rId331" Type="http://schemas.openxmlformats.org/officeDocument/2006/relationships/customXml" Target="../ink/ink2524.xml"/><Relationship Id="rId373" Type="http://schemas.openxmlformats.org/officeDocument/2006/relationships/customXml" Target="../ink/ink2545.xml"/><Relationship Id="rId429" Type="http://schemas.openxmlformats.org/officeDocument/2006/relationships/customXml" Target="../ink/ink25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430389" y="5060227"/>
            <a:ext cx="71849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5 </a:t>
            </a:r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  <p:grpSp>
        <p:nvGrpSpPr>
          <p:cNvPr id="63" name="Gruppo 62">
            <a:extLst>
              <a:ext uri="{FF2B5EF4-FFF2-40B4-BE49-F238E27FC236}">
                <a16:creationId xmlns:a16="http://schemas.microsoft.com/office/drawing/2014/main" id="{5FAF8544-62A6-E38F-2737-845AD61A9911}"/>
              </a:ext>
            </a:extLst>
          </p:cNvPr>
          <p:cNvGrpSpPr/>
          <p:nvPr/>
        </p:nvGrpSpPr>
        <p:grpSpPr>
          <a:xfrm>
            <a:off x="89056" y="4746979"/>
            <a:ext cx="444960" cy="138240"/>
            <a:chOff x="89056" y="4746979"/>
            <a:chExt cx="444960" cy="13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948345B-56FF-7BFA-8005-4309B187569B}"/>
                    </a:ext>
                  </a:extLst>
                </p14:cNvPr>
                <p14:cNvContentPartPr/>
                <p14:nvPr/>
              </p14:nvContentPartPr>
              <p14:xfrm>
                <a:off x="89056" y="4808539"/>
                <a:ext cx="205560" cy="49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948345B-56FF-7BFA-8005-4309B187569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1496" y="4800979"/>
                  <a:ext cx="2206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B56A37C-D5FF-E4FF-85B2-D6346137A177}"/>
                    </a:ext>
                  </a:extLst>
                </p14:cNvPr>
                <p14:cNvContentPartPr/>
                <p14:nvPr/>
              </p14:nvContentPartPr>
              <p14:xfrm>
                <a:off x="333856" y="4749499"/>
                <a:ext cx="66960" cy="106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B56A37C-D5FF-E4FF-85B2-D6346137A17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6296" y="4741939"/>
                  <a:ext cx="817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76A7E6F-6FF5-0E52-1592-74B5A167F918}"/>
                    </a:ext>
                  </a:extLst>
                </p14:cNvPr>
                <p14:cNvContentPartPr/>
                <p14:nvPr/>
              </p14:nvContentPartPr>
              <p14:xfrm>
                <a:off x="345376" y="4822579"/>
                <a:ext cx="92880" cy="35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76A7E6F-6FF5-0E52-1592-74B5A167F91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7816" y="4815019"/>
                  <a:ext cx="108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EE18AD3-BFA8-9298-4D73-19FF84E89623}"/>
                    </a:ext>
                  </a:extLst>
                </p14:cNvPr>
                <p14:cNvContentPartPr/>
                <p14:nvPr/>
              </p14:nvContentPartPr>
              <p14:xfrm>
                <a:off x="450496" y="4798459"/>
                <a:ext cx="39600" cy="111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EE18AD3-BFA8-9298-4D73-19FF84E8962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2936" y="4790899"/>
                  <a:ext cx="54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DA3E05E-42EE-81E4-611C-0108A6ACD716}"/>
                    </a:ext>
                  </a:extLst>
                </p14:cNvPr>
                <p14:cNvContentPartPr/>
                <p14:nvPr/>
              </p14:nvContentPartPr>
              <p14:xfrm>
                <a:off x="505936" y="4746979"/>
                <a:ext cx="28080" cy="138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DA3E05E-42EE-81E4-611C-0108A6ACD7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8376" y="4739419"/>
                  <a:ext cx="4320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87FC9340-FD2D-638C-40EC-474A5AABEBEB}"/>
              </a:ext>
            </a:extLst>
          </p:cNvPr>
          <p:cNvGrpSpPr/>
          <p:nvPr/>
        </p:nvGrpSpPr>
        <p:grpSpPr>
          <a:xfrm>
            <a:off x="78616" y="5026699"/>
            <a:ext cx="920160" cy="232920"/>
            <a:chOff x="78616" y="5026699"/>
            <a:chExt cx="920160" cy="23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C745602-D0C4-FF13-76C1-9BFB44FEFD89}"/>
                    </a:ext>
                  </a:extLst>
                </p14:cNvPr>
                <p14:cNvContentPartPr/>
                <p14:nvPr/>
              </p14:nvContentPartPr>
              <p14:xfrm>
                <a:off x="78616" y="5061979"/>
                <a:ext cx="177120" cy="72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C745602-D0C4-FF13-76C1-9BFB44FEFD8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056" y="5054779"/>
                  <a:ext cx="1922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0020860-F6E8-4516-F5ED-F16E726C8447}"/>
                    </a:ext>
                  </a:extLst>
                </p14:cNvPr>
                <p14:cNvContentPartPr/>
                <p14:nvPr/>
              </p14:nvContentPartPr>
              <p14:xfrm>
                <a:off x="333856" y="5031019"/>
                <a:ext cx="86760" cy="14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0020860-F6E8-4516-F5ED-F16E726C844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6296" y="5023459"/>
                  <a:ext cx="1018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13E51A3-2567-242C-66FE-69807C44E02C}"/>
                    </a:ext>
                  </a:extLst>
                </p14:cNvPr>
                <p14:cNvContentPartPr/>
                <p14:nvPr/>
              </p14:nvContentPartPr>
              <p14:xfrm>
                <a:off x="322696" y="5038579"/>
                <a:ext cx="84600" cy="118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13E51A3-2567-242C-66FE-69807C44E02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5496" y="5031019"/>
                  <a:ext cx="997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C7C132E-EB0B-C6E1-D7C8-3CB4418A5D48}"/>
                    </a:ext>
                  </a:extLst>
                </p14:cNvPr>
                <p14:cNvContentPartPr/>
                <p14:nvPr/>
              </p14:nvContentPartPr>
              <p14:xfrm>
                <a:off x="430696" y="5026699"/>
                <a:ext cx="56880" cy="26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C7C132E-EB0B-C6E1-D7C8-3CB4418A5D4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3136" y="5019139"/>
                  <a:ext cx="72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6BD4C4F-FB48-62EC-EFEA-EDAA75074DC3}"/>
                    </a:ext>
                  </a:extLst>
                </p14:cNvPr>
                <p14:cNvContentPartPr/>
                <p14:nvPr/>
              </p14:nvContentPartPr>
              <p14:xfrm>
                <a:off x="421696" y="5081059"/>
                <a:ext cx="66960" cy="75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6BD4C4F-FB48-62EC-EFEA-EDAA75074DC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4136" y="5073499"/>
                  <a:ext cx="817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0054BA2-A4FE-24D0-0D5F-11CCA87BFC96}"/>
                    </a:ext>
                  </a:extLst>
                </p14:cNvPr>
                <p14:cNvContentPartPr/>
                <p14:nvPr/>
              </p14:nvContentPartPr>
              <p14:xfrm>
                <a:off x="505936" y="5049019"/>
                <a:ext cx="15480" cy="114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0054BA2-A4FE-24D0-0D5F-11CCA87BFC9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8376" y="5041459"/>
                  <a:ext cx="306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9927835-4B48-2971-7722-4830CBD77110}"/>
                    </a:ext>
                  </a:extLst>
                </p14:cNvPr>
                <p14:cNvContentPartPr/>
                <p14:nvPr/>
              </p14:nvContentPartPr>
              <p14:xfrm>
                <a:off x="532216" y="5090059"/>
                <a:ext cx="39600" cy="12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9927835-4B48-2971-7722-4830CBD7711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4656" y="5082499"/>
                  <a:ext cx="54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E56F65F-6DB5-DF41-564A-4862A298F653}"/>
                    </a:ext>
                  </a:extLst>
                </p14:cNvPr>
                <p14:cNvContentPartPr/>
                <p14:nvPr/>
              </p14:nvContentPartPr>
              <p14:xfrm>
                <a:off x="580816" y="5059819"/>
                <a:ext cx="9360" cy="91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E56F65F-6DB5-DF41-564A-4862A298F65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3256" y="5052259"/>
                  <a:ext cx="24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960CC79-7668-FF85-B75D-1AAD744287E5}"/>
                    </a:ext>
                  </a:extLst>
                </p14:cNvPr>
                <p14:cNvContentPartPr/>
                <p14:nvPr/>
              </p14:nvContentPartPr>
              <p14:xfrm>
                <a:off x="662896" y="5057299"/>
                <a:ext cx="360" cy="586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960CC79-7668-FF85-B75D-1AAD744287E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55336" y="5049739"/>
                  <a:ext cx="154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FC9C792-AE9E-7788-1D54-94A3159F0456}"/>
                    </a:ext>
                  </a:extLst>
                </p14:cNvPr>
                <p14:cNvContentPartPr/>
                <p14:nvPr/>
              </p14:nvContentPartPr>
              <p14:xfrm>
                <a:off x="661816" y="5039299"/>
                <a:ext cx="59400" cy="81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FC9C792-AE9E-7788-1D54-94A3159F045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54256" y="5031739"/>
                  <a:ext cx="74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A15816E-BA70-7661-1EB5-E80A180926C3}"/>
                    </a:ext>
                  </a:extLst>
                </p14:cNvPr>
                <p14:cNvContentPartPr/>
                <p14:nvPr/>
              </p14:nvContentPartPr>
              <p14:xfrm>
                <a:off x="637336" y="5112739"/>
                <a:ext cx="110880" cy="342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A15816E-BA70-7661-1EB5-E80A180926C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9776" y="5105179"/>
                  <a:ext cx="126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EA72CDA-5695-19BF-57A7-BEB35475729E}"/>
                    </a:ext>
                  </a:extLst>
                </p14:cNvPr>
                <p14:cNvContentPartPr/>
                <p14:nvPr/>
              </p14:nvContentPartPr>
              <p14:xfrm>
                <a:off x="710776" y="5131819"/>
                <a:ext cx="9360" cy="50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EA72CDA-5695-19BF-57A7-BEB35475729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03216" y="5124259"/>
                  <a:ext cx="24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40AA9CD-BB60-C7CD-C76B-B0AD20DF7D11}"/>
                    </a:ext>
                  </a:extLst>
                </p14:cNvPr>
                <p14:cNvContentPartPr/>
                <p14:nvPr/>
              </p14:nvContentPartPr>
              <p14:xfrm>
                <a:off x="655696" y="5197339"/>
                <a:ext cx="102240" cy="622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40AA9CD-BB60-C7CD-C76B-B0AD20DF7D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8136" y="5189779"/>
                  <a:ext cx="1173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5647A88-F749-A479-214F-66C5DDFB7128}"/>
                    </a:ext>
                  </a:extLst>
                </p14:cNvPr>
                <p14:cNvContentPartPr/>
                <p14:nvPr/>
              </p14:nvContentPartPr>
              <p14:xfrm>
                <a:off x="797896" y="5068099"/>
                <a:ext cx="54720" cy="86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5647A88-F749-A479-214F-66C5DDFB712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0336" y="5060539"/>
                  <a:ext cx="698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F05EE31-3400-A6B1-B78F-7989FD9D08C5}"/>
                    </a:ext>
                  </a:extLst>
                </p14:cNvPr>
                <p14:cNvContentPartPr/>
                <p14:nvPr/>
              </p14:nvContentPartPr>
              <p14:xfrm>
                <a:off x="863056" y="5085379"/>
                <a:ext cx="45000" cy="12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F05EE31-3400-A6B1-B78F-7989FD9D08C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55496" y="5078179"/>
                  <a:ext cx="597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89A4442-D213-41CE-3563-37F23EF19769}"/>
                    </a:ext>
                  </a:extLst>
                </p14:cNvPr>
                <p14:cNvContentPartPr/>
                <p14:nvPr/>
              </p14:nvContentPartPr>
              <p14:xfrm>
                <a:off x="906256" y="5069179"/>
                <a:ext cx="24480" cy="105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89A4442-D213-41CE-3563-37F23EF1976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98696" y="5061619"/>
                  <a:ext cx="396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B7B97E2-2144-2601-6A55-6D79BF3AA8A9}"/>
                    </a:ext>
                  </a:extLst>
                </p14:cNvPr>
                <p14:cNvContentPartPr/>
                <p14:nvPr/>
              </p14:nvContentPartPr>
              <p14:xfrm>
                <a:off x="983656" y="5055499"/>
                <a:ext cx="15120" cy="1119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B7B97E2-2144-2601-6A55-6D79BF3AA8A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76096" y="5047939"/>
                  <a:ext cx="3024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C4C2B082-A263-FAFF-C44B-990BDB598407}"/>
                  </a:ext>
                </a:extLst>
              </p14:cNvPr>
              <p14:cNvContentPartPr/>
              <p14:nvPr/>
            </p14:nvContentPartPr>
            <p14:xfrm>
              <a:off x="70696" y="5456899"/>
              <a:ext cx="234360" cy="6516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C4C2B082-A263-FAFF-C44B-990BDB598407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136" y="5449339"/>
                <a:ext cx="249480" cy="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4146FFDC-6564-5221-8BF2-5093C1F7AE15}"/>
              </a:ext>
            </a:extLst>
          </p:cNvPr>
          <p:cNvGrpSpPr/>
          <p:nvPr/>
        </p:nvGrpSpPr>
        <p:grpSpPr>
          <a:xfrm>
            <a:off x="413056" y="5433859"/>
            <a:ext cx="441360" cy="131040"/>
            <a:chOff x="413056" y="5433859"/>
            <a:chExt cx="441360" cy="13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7696618-15C7-9C46-BF9B-DAD8D432CA87}"/>
                    </a:ext>
                  </a:extLst>
                </p14:cNvPr>
                <p14:cNvContentPartPr/>
                <p14:nvPr/>
              </p14:nvContentPartPr>
              <p14:xfrm>
                <a:off x="413056" y="5441779"/>
                <a:ext cx="50040" cy="116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7696618-15C7-9C46-BF9B-DAD8D432CA8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05496" y="5434219"/>
                  <a:ext cx="651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5E53EF2-E23A-A0CD-6501-F2544E0C8880}"/>
                    </a:ext>
                  </a:extLst>
                </p14:cNvPr>
                <p14:cNvContentPartPr/>
                <p14:nvPr/>
              </p14:nvContentPartPr>
              <p14:xfrm>
                <a:off x="508096" y="5465179"/>
                <a:ext cx="7200" cy="871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5E53EF2-E23A-A0CD-6501-F2544E0C888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0536" y="5457619"/>
                  <a:ext cx="22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8EEF5B9-96C6-9942-EEA4-C1D89104C6D6}"/>
                    </a:ext>
                  </a:extLst>
                </p14:cNvPr>
                <p14:cNvContentPartPr/>
                <p14:nvPr/>
              </p14:nvContentPartPr>
              <p14:xfrm>
                <a:off x="629416" y="5433859"/>
                <a:ext cx="41040" cy="1310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8EEF5B9-96C6-9942-EEA4-C1D89104C6D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21856" y="5426659"/>
                  <a:ext cx="561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B7F63FF9-583D-741F-232C-12319E6515A2}"/>
                    </a:ext>
                  </a:extLst>
                </p14:cNvPr>
                <p14:cNvContentPartPr/>
                <p14:nvPr/>
              </p14:nvContentPartPr>
              <p14:xfrm>
                <a:off x="707896" y="5460859"/>
                <a:ext cx="60480" cy="993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B7F63FF9-583D-741F-232C-12319E6515A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0336" y="5453299"/>
                  <a:ext cx="756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12F3A8E-D8EA-B97A-5266-F2453128EF62}"/>
                    </a:ext>
                  </a:extLst>
                </p14:cNvPr>
                <p14:cNvContentPartPr/>
                <p14:nvPr/>
              </p14:nvContentPartPr>
              <p14:xfrm>
                <a:off x="801496" y="5459059"/>
                <a:ext cx="9000" cy="92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12F3A8E-D8EA-B97A-5266-F2453128EF6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4296" y="5451499"/>
                  <a:ext cx="23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2534A88-9079-992C-5617-C49D75FACE9F}"/>
                    </a:ext>
                  </a:extLst>
                </p14:cNvPr>
                <p14:cNvContentPartPr/>
                <p14:nvPr/>
              </p14:nvContentPartPr>
              <p14:xfrm>
                <a:off x="812296" y="5533219"/>
                <a:ext cx="42120" cy="165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2534A88-9079-992C-5617-C49D75FACE9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04736" y="5525659"/>
                  <a:ext cx="5724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16F6511B-36EB-9EAD-00F9-30BB8C16619C}"/>
              </a:ext>
            </a:extLst>
          </p:cNvPr>
          <p:cNvGrpSpPr/>
          <p:nvPr/>
        </p:nvGrpSpPr>
        <p:grpSpPr>
          <a:xfrm>
            <a:off x="17776" y="4054699"/>
            <a:ext cx="1279871" cy="562320"/>
            <a:chOff x="17776" y="4054699"/>
            <a:chExt cx="1279871" cy="56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BADE9A0-75F5-58CA-7AE5-E483A27AB1EF}"/>
                    </a:ext>
                  </a:extLst>
                </p14:cNvPr>
                <p14:cNvContentPartPr/>
                <p14:nvPr/>
              </p14:nvContentPartPr>
              <p14:xfrm>
                <a:off x="368416" y="4287979"/>
                <a:ext cx="8640" cy="234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BADE9A0-75F5-58CA-7AE5-E483A27AB1E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60856" y="4280419"/>
                  <a:ext cx="237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2CB6E14-DD54-8EBD-AAA0-7CB82C20F0CA}"/>
                    </a:ext>
                  </a:extLst>
                </p14:cNvPr>
                <p14:cNvContentPartPr/>
                <p14:nvPr/>
              </p14:nvContentPartPr>
              <p14:xfrm>
                <a:off x="370576" y="4242259"/>
                <a:ext cx="117360" cy="90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2CB6E14-DD54-8EBD-AAA0-7CB82C20F0C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63016" y="4234699"/>
                  <a:ext cx="132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7121A08-075F-31B4-EFA1-5AF0BD665E50}"/>
                    </a:ext>
                  </a:extLst>
                </p14:cNvPr>
                <p14:cNvContentPartPr/>
                <p14:nvPr/>
              </p14:nvContentPartPr>
              <p14:xfrm>
                <a:off x="509176" y="4228219"/>
                <a:ext cx="95760" cy="1418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7121A08-075F-31B4-EFA1-5AF0BD665E5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1616" y="4220659"/>
                  <a:ext cx="1105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839A86A-7232-D982-4DB9-DFF14AFD0A52}"/>
                    </a:ext>
                  </a:extLst>
                </p14:cNvPr>
                <p14:cNvContentPartPr/>
                <p14:nvPr/>
              </p14:nvContentPartPr>
              <p14:xfrm>
                <a:off x="638416" y="4308499"/>
                <a:ext cx="56880" cy="82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839A86A-7232-D982-4DB9-DFF14AFD0A5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0856" y="4300939"/>
                  <a:ext cx="72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AFA05CF-9FCD-C020-5A5E-D4645F68B13F}"/>
                    </a:ext>
                  </a:extLst>
                </p14:cNvPr>
                <p14:cNvContentPartPr/>
                <p14:nvPr/>
              </p14:nvContentPartPr>
              <p14:xfrm>
                <a:off x="175456" y="4054699"/>
                <a:ext cx="696960" cy="515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AFA05CF-9FCD-C020-5A5E-D4645F68B13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67896" y="4047139"/>
                  <a:ext cx="71208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0CE35CA-B2C8-F413-644D-4310B9D0BE73}"/>
                    </a:ext>
                  </a:extLst>
                </p14:cNvPr>
                <p14:cNvContentPartPr/>
                <p14:nvPr/>
              </p14:nvContentPartPr>
              <p14:xfrm>
                <a:off x="17776" y="4531339"/>
                <a:ext cx="972720" cy="856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0CE35CA-B2C8-F413-644D-4310B9D0BE7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216" y="4523779"/>
                  <a:ext cx="9878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90DBDBF-DE7A-AB90-841F-8A04EB8974B3}"/>
                    </a:ext>
                  </a:extLst>
                </p14:cNvPr>
                <p14:cNvContentPartPr/>
                <p14:nvPr/>
              </p14:nvContentPartPr>
              <p14:xfrm>
                <a:off x="907407" y="4179477"/>
                <a:ext cx="390240" cy="4118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90DBDBF-DE7A-AB90-841F-8A04EB8974B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99847" y="4171917"/>
                  <a:ext cx="405360" cy="426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051B4-DB2B-1FEC-1015-1878F0AC5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AD22B1-8ACB-A81B-2903-15FD35D8145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747209-C027-F835-53C5-38E8BB9E7D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FA6821-5C21-999B-2242-B91E55AAE20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9D55620-FC76-4C1E-393E-D99A79AB2BF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1EDA5CE-1C7A-8EF2-69BE-6A077A39E65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218F8C2-FE7E-699E-4817-1385965693B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17DC4B5-BA9D-4E32-AE3B-DDF9F662B1E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2B827EF-9FED-842A-3946-95D093A7B7A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AFF3F70-CE91-D458-FE43-45501DF691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9E28F65-0AED-C8A1-6D0D-593F82FF053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1B0F1FE-4457-0295-23D2-991DF9D48A9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A1E0642-58E1-706F-416F-BC9514D5F0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2CD6AF1-7179-0D4B-3020-EA3473CA56A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3ED1F89-653E-A18C-E15A-AD54D1E8413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6570625-EE17-AF25-E769-78DCD82A571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AB6378F-AE72-709E-33A4-E07BD060A58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300E2F2-C94E-C6E7-156E-052A86F442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2CA997C-E983-544E-FFDE-61392929B22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4739134-9557-E8DD-4CD8-AAF5955F78F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F2D6042-3921-52EF-4E86-72FB9FB7D57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33E4E2E-2D9B-9F49-8B6F-8EDDC7369B1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EF88279-F4E5-DDD7-A100-F8C0A0636C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5D1C3F6-8D1B-91F6-C42E-5F327A3E1B5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81F4510-9746-858C-C7E2-E5EF0EA6D8D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3BE1FE9-3A5D-998F-893C-79F5BC4225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C0263B-0CFC-4B63-2CE8-6B8733B2CB1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202C434-8AA4-0E09-DA12-08D8C4C54B5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A34F04F-D19E-B1C6-5D0D-B1F1C10E9FA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ACB569E-0A0F-FA96-7A18-645794926F2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D22545C-28E7-877E-C9A2-270E4DC1A4C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BDE4434-89B6-1B56-7D50-48114BFDD10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CB4CB48-0A21-E816-3D3B-062388571C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70F34F9-78BD-EDE5-816C-866AE89AB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C32808-6520-733F-9340-C909E18D0BE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1C6B212-FEED-763C-0BAF-EDB7230F7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C6C8256-2BC1-A1FC-89EF-67B86610C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6DD9A0D-3E7E-84FA-848C-32DA98628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0" y="755650"/>
            <a:ext cx="7048500" cy="5346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F0FC7E6-A120-C812-1B07-7BDE72829EBC}"/>
                  </a:ext>
                </a:extLst>
              </p14:cNvPr>
              <p14:cNvContentPartPr/>
              <p14:nvPr/>
            </p14:nvContentPartPr>
            <p14:xfrm>
              <a:off x="7129554" y="1978969"/>
              <a:ext cx="121320" cy="208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F0FC7E6-A120-C812-1B07-7BDE72829E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19114" y="1968169"/>
                <a:ext cx="14256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ED837F40-2A43-C82D-8229-223516A41F68}"/>
                  </a:ext>
                </a:extLst>
              </p14:cNvPr>
              <p14:cNvContentPartPr/>
              <p14:nvPr/>
            </p14:nvContentPartPr>
            <p14:xfrm>
              <a:off x="7918674" y="1560649"/>
              <a:ext cx="219960" cy="29844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ED837F40-2A43-C82D-8229-223516A41F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07874" y="1549849"/>
                <a:ext cx="24120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0F7A022-6C16-E2DB-F91D-DD0024BAE1FC}"/>
                  </a:ext>
                </a:extLst>
              </p14:cNvPr>
              <p14:cNvContentPartPr/>
              <p14:nvPr/>
            </p14:nvContentPartPr>
            <p14:xfrm>
              <a:off x="7691079" y="2236517"/>
              <a:ext cx="68760" cy="54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0F7A022-6C16-E2DB-F91D-DD0024BAE1F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80279" y="2226077"/>
                <a:ext cx="9000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EC2CE14F-40F4-A90C-60F8-D25AE5C78D56}"/>
              </a:ext>
            </a:extLst>
          </p:cNvPr>
          <p:cNvGrpSpPr/>
          <p:nvPr/>
        </p:nvGrpSpPr>
        <p:grpSpPr>
          <a:xfrm>
            <a:off x="7703679" y="2004677"/>
            <a:ext cx="93600" cy="62280"/>
            <a:chOff x="7703679" y="2004677"/>
            <a:chExt cx="93600" cy="6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4C4C737-1FC8-7A6A-01BE-2DC0C5E05DE6}"/>
                    </a:ext>
                  </a:extLst>
                </p14:cNvPr>
                <p14:cNvContentPartPr/>
                <p14:nvPr/>
              </p14:nvContentPartPr>
              <p14:xfrm>
                <a:off x="7703679" y="2011517"/>
                <a:ext cx="36720" cy="49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4C4C737-1FC8-7A6A-01BE-2DC0C5E05DE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92879" y="2001077"/>
                  <a:ext cx="579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3B41FE9-8B00-8ABE-12B2-CF5D39FFC432}"/>
                    </a:ext>
                  </a:extLst>
                </p14:cNvPr>
                <p14:cNvContentPartPr/>
                <p14:nvPr/>
              </p14:nvContentPartPr>
              <p14:xfrm>
                <a:off x="7704759" y="2004677"/>
                <a:ext cx="92520" cy="62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3B41FE9-8B00-8ABE-12B2-CF5D39FFC43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94319" y="1994237"/>
                  <a:ext cx="11376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8DB7B81A-E487-89CD-DD36-AFA579A724CC}"/>
              </a:ext>
            </a:extLst>
          </p:cNvPr>
          <p:cNvGrpSpPr/>
          <p:nvPr/>
        </p:nvGrpSpPr>
        <p:grpSpPr>
          <a:xfrm>
            <a:off x="8349879" y="1882997"/>
            <a:ext cx="320040" cy="355680"/>
            <a:chOff x="8349879" y="1882997"/>
            <a:chExt cx="32004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F9F209F-72B9-C88E-864F-AAADDEE0E4B3}"/>
                    </a:ext>
                  </a:extLst>
                </p14:cNvPr>
                <p14:cNvContentPartPr/>
                <p14:nvPr/>
              </p14:nvContentPartPr>
              <p14:xfrm>
                <a:off x="8443839" y="1996037"/>
                <a:ext cx="80280" cy="102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F9F209F-72B9-C88E-864F-AAADDEE0E4B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433039" y="1985237"/>
                  <a:ext cx="101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BF57900-3E9D-8033-17A1-DADCEE11C216}"/>
                    </a:ext>
                  </a:extLst>
                </p14:cNvPr>
                <p14:cNvContentPartPr/>
                <p14:nvPr/>
              </p14:nvContentPartPr>
              <p14:xfrm>
                <a:off x="8491719" y="2116277"/>
                <a:ext cx="10080" cy="30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BF57900-3E9D-8033-17A1-DADCEE11C21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80919" y="2105837"/>
                  <a:ext cx="313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9D4B391-9EB4-1BC8-5288-6F0F24DFCA02}"/>
                    </a:ext>
                  </a:extLst>
                </p14:cNvPr>
                <p14:cNvContentPartPr/>
                <p14:nvPr/>
              </p14:nvContentPartPr>
              <p14:xfrm>
                <a:off x="8416479" y="2154797"/>
                <a:ext cx="159480" cy="21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9D4B391-9EB4-1BC8-5288-6F0F24DFCA0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406039" y="2143997"/>
                  <a:ext cx="1807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128B688-475C-9067-31C1-80ECCAAF3988}"/>
                    </a:ext>
                  </a:extLst>
                </p14:cNvPr>
                <p14:cNvContentPartPr/>
                <p14:nvPr/>
              </p14:nvContentPartPr>
              <p14:xfrm>
                <a:off x="8349879" y="1882997"/>
                <a:ext cx="320040" cy="355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128B688-475C-9067-31C1-80ECCAAF398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39439" y="1872557"/>
                  <a:ext cx="341280" cy="37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98386824-F04F-EA4E-78F9-F8B06472983A}"/>
                  </a:ext>
                </a:extLst>
              </p14:cNvPr>
              <p14:cNvContentPartPr/>
              <p14:nvPr/>
            </p14:nvContentPartPr>
            <p14:xfrm>
              <a:off x="8298399" y="2716397"/>
              <a:ext cx="360" cy="36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98386824-F04F-EA4E-78F9-F8B06472983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90839" y="270883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675CC850-5F02-0089-DCEC-2B412F03B2E0}"/>
                  </a:ext>
                </a:extLst>
              </p14:cNvPr>
              <p14:cNvContentPartPr/>
              <p14:nvPr/>
            </p14:nvContentPartPr>
            <p14:xfrm>
              <a:off x="9694745" y="2268654"/>
              <a:ext cx="321120" cy="3312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675CC850-5F02-0089-DCEC-2B412F03B2E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687185" y="2261094"/>
                <a:ext cx="336240" cy="34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o 64">
            <a:extLst>
              <a:ext uri="{FF2B5EF4-FFF2-40B4-BE49-F238E27FC236}">
                <a16:creationId xmlns:a16="http://schemas.microsoft.com/office/drawing/2014/main" id="{C13A0EB0-F4F6-794A-7318-553B8F5C38ED}"/>
              </a:ext>
            </a:extLst>
          </p:cNvPr>
          <p:cNvGrpSpPr/>
          <p:nvPr/>
        </p:nvGrpSpPr>
        <p:grpSpPr>
          <a:xfrm>
            <a:off x="9190414" y="2162347"/>
            <a:ext cx="225720" cy="178920"/>
            <a:chOff x="9190414" y="2162347"/>
            <a:chExt cx="22572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32DF455-C9CC-EEA8-1D63-11AA94059A54}"/>
                    </a:ext>
                  </a:extLst>
                </p14:cNvPr>
                <p14:cNvContentPartPr/>
                <p14:nvPr/>
              </p14:nvContentPartPr>
              <p14:xfrm>
                <a:off x="9190414" y="2171347"/>
                <a:ext cx="33840" cy="48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32DF455-C9CC-EEA8-1D63-11AA94059A5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182854" y="2163787"/>
                  <a:ext cx="486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B7A899-8A47-E720-660C-77BA99E543F0}"/>
                    </a:ext>
                  </a:extLst>
                </p14:cNvPr>
                <p14:cNvContentPartPr/>
                <p14:nvPr/>
              </p14:nvContentPartPr>
              <p14:xfrm>
                <a:off x="9255934" y="2162347"/>
                <a:ext cx="6480" cy="61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B7A899-8A47-E720-660C-77BA99E543F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248374" y="2154787"/>
                  <a:ext cx="21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3E828D8-5570-0FED-7C20-B6C38A026ACE}"/>
                    </a:ext>
                  </a:extLst>
                </p14:cNvPr>
                <p14:cNvContentPartPr/>
                <p14:nvPr/>
              </p14:nvContentPartPr>
              <p14:xfrm>
                <a:off x="9268534" y="2195107"/>
                <a:ext cx="45360" cy="5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3E828D8-5570-0FED-7C20-B6C38A026AC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260974" y="2187907"/>
                  <a:ext cx="60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4C84754-6BE7-2688-3EF6-3CEFE703A136}"/>
                    </a:ext>
                  </a:extLst>
                </p14:cNvPr>
                <p14:cNvContentPartPr/>
                <p14:nvPr/>
              </p14:nvContentPartPr>
              <p14:xfrm>
                <a:off x="9218854" y="2258107"/>
                <a:ext cx="40320" cy="3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4C84754-6BE7-2688-3EF6-3CEFE703A13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211294" y="2250547"/>
                  <a:ext cx="55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FBC6010-6BE1-C7FE-0EEE-B30D2B7EFF98}"/>
                    </a:ext>
                  </a:extLst>
                </p14:cNvPr>
                <p14:cNvContentPartPr/>
                <p14:nvPr/>
              </p14:nvContentPartPr>
              <p14:xfrm>
                <a:off x="9203014" y="2274667"/>
                <a:ext cx="29520" cy="66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FBC6010-6BE1-C7FE-0EEE-B30D2B7EFF9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195454" y="2267107"/>
                  <a:ext cx="446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CC0AE60-FB4C-976F-63F4-8754CFD728C5}"/>
                    </a:ext>
                  </a:extLst>
                </p14:cNvPr>
                <p14:cNvContentPartPr/>
                <p14:nvPr/>
              </p14:nvContentPartPr>
              <p14:xfrm>
                <a:off x="9209854" y="2305267"/>
                <a:ext cx="28080" cy="1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CC0AE60-FB4C-976F-63F4-8754CFD728C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202294" y="2297707"/>
                  <a:ext cx="428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F183860-2700-91ED-4E26-B1A6B7117770}"/>
                    </a:ext>
                  </a:extLst>
                </p14:cNvPr>
                <p14:cNvContentPartPr/>
                <p14:nvPr/>
              </p14:nvContentPartPr>
              <p14:xfrm>
                <a:off x="9327214" y="2189347"/>
                <a:ext cx="50760" cy="51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F183860-2700-91ED-4E26-B1A6B711777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319654" y="2181787"/>
                  <a:ext cx="658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0E8C701-B390-48AD-FBD6-646488B61F79}"/>
                    </a:ext>
                  </a:extLst>
                </p14:cNvPr>
                <p14:cNvContentPartPr/>
                <p14:nvPr/>
              </p14:nvContentPartPr>
              <p14:xfrm>
                <a:off x="9408214" y="2183947"/>
                <a:ext cx="7920" cy="928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0E8C701-B390-48AD-FBD6-646488B61F7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400654" y="2176747"/>
                  <a:ext cx="23040" cy="10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2EFDB29A-C4A2-D178-522D-CC040AB442FE}"/>
                  </a:ext>
                </a:extLst>
              </p14:cNvPr>
              <p14:cNvContentPartPr/>
              <p14:nvPr/>
            </p14:nvContentPartPr>
            <p14:xfrm>
              <a:off x="8585740" y="2695220"/>
              <a:ext cx="131040" cy="8640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2EFDB29A-C4A2-D178-522D-CC040AB442F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578540" y="2687660"/>
                <a:ext cx="14616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4B0AE37F-1111-2D33-2747-EB99CA4939BE}"/>
                  </a:ext>
                </a:extLst>
              </p14:cNvPr>
              <p14:cNvContentPartPr/>
              <p14:nvPr/>
            </p14:nvContentPartPr>
            <p14:xfrm>
              <a:off x="5740242" y="1365924"/>
              <a:ext cx="595800" cy="4788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4B0AE37F-1111-2D33-2747-EB99CA4939B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32682" y="1358364"/>
                <a:ext cx="610920" cy="6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o 83">
            <a:extLst>
              <a:ext uri="{FF2B5EF4-FFF2-40B4-BE49-F238E27FC236}">
                <a16:creationId xmlns:a16="http://schemas.microsoft.com/office/drawing/2014/main" id="{6E1B6A48-EAE8-90B1-A71E-BCED1C3AEFC0}"/>
              </a:ext>
            </a:extLst>
          </p:cNvPr>
          <p:cNvGrpSpPr/>
          <p:nvPr/>
        </p:nvGrpSpPr>
        <p:grpSpPr>
          <a:xfrm>
            <a:off x="3123402" y="787764"/>
            <a:ext cx="713520" cy="173520"/>
            <a:chOff x="3123402" y="787764"/>
            <a:chExt cx="71352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79D77D7-AB43-A9DD-16B0-D106FC529A33}"/>
                    </a:ext>
                  </a:extLst>
                </p14:cNvPr>
                <p14:cNvContentPartPr/>
                <p14:nvPr/>
              </p14:nvContentPartPr>
              <p14:xfrm>
                <a:off x="3139242" y="815124"/>
                <a:ext cx="104760" cy="1436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79D77D7-AB43-A9DD-16B0-D106FC529A3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31682" y="807564"/>
                  <a:ext cx="119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715461E-97C1-3204-FE01-AD9DBC224C08}"/>
                    </a:ext>
                  </a:extLst>
                </p14:cNvPr>
                <p14:cNvContentPartPr/>
                <p14:nvPr/>
              </p14:nvContentPartPr>
              <p14:xfrm>
                <a:off x="3123402" y="887844"/>
                <a:ext cx="96840" cy="248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715461E-97C1-3204-FE01-AD9DBC224C0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15842" y="880284"/>
                  <a:ext cx="111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FC68C18-1EB2-341E-3653-88339CC79F27}"/>
                    </a:ext>
                  </a:extLst>
                </p14:cNvPr>
                <p14:cNvContentPartPr/>
                <p14:nvPr/>
              </p14:nvContentPartPr>
              <p14:xfrm>
                <a:off x="3284682" y="824844"/>
                <a:ext cx="3600" cy="119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FC68C18-1EB2-341E-3653-88339CC79F2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77482" y="817284"/>
                  <a:ext cx="18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7C2CADE-9ECF-7188-CF4D-79A770C3653C}"/>
                    </a:ext>
                  </a:extLst>
                </p14:cNvPr>
                <p14:cNvContentPartPr/>
                <p14:nvPr/>
              </p14:nvContentPartPr>
              <p14:xfrm>
                <a:off x="3289002" y="868404"/>
                <a:ext cx="55800" cy="212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7C2CADE-9ECF-7188-CF4D-79A770C3653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81442" y="860844"/>
                  <a:ext cx="70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4BA85EB-E415-7004-87A4-EA2B64AC1CC6}"/>
                    </a:ext>
                  </a:extLst>
                </p14:cNvPr>
                <p14:cNvContentPartPr/>
                <p14:nvPr/>
              </p14:nvContentPartPr>
              <p14:xfrm>
                <a:off x="3352722" y="798564"/>
                <a:ext cx="18000" cy="133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4BA85EB-E415-7004-87A4-EA2B64AC1CC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345162" y="791004"/>
                  <a:ext cx="32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FBE98B0-6624-4FC3-DF07-659714CF3A86}"/>
                    </a:ext>
                  </a:extLst>
                </p14:cNvPr>
                <p14:cNvContentPartPr/>
                <p14:nvPr/>
              </p14:nvContentPartPr>
              <p14:xfrm>
                <a:off x="3438402" y="787764"/>
                <a:ext cx="74880" cy="70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FBE98B0-6624-4FC3-DF07-659714CF3A8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31202" y="780204"/>
                  <a:ext cx="90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54C6C49-7C6C-B4A0-9B5B-2DF08B4DCC1F}"/>
                    </a:ext>
                  </a:extLst>
                </p14:cNvPr>
                <p14:cNvContentPartPr/>
                <p14:nvPr/>
              </p14:nvContentPartPr>
              <p14:xfrm>
                <a:off x="3424002" y="909804"/>
                <a:ext cx="82800" cy="11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54C6C49-7C6C-B4A0-9B5B-2DF08B4DCC1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16802" y="902244"/>
                  <a:ext cx="97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748A603-AD94-F0E9-168F-D8221EB6E800}"/>
                    </a:ext>
                  </a:extLst>
                </p14:cNvPr>
                <p14:cNvContentPartPr/>
                <p14:nvPr/>
              </p14:nvContentPartPr>
              <p14:xfrm>
                <a:off x="3488802" y="912324"/>
                <a:ext cx="6120" cy="489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748A603-AD94-F0E9-168F-D8221EB6E80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481602" y="904764"/>
                  <a:ext cx="212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CF6654C-4F71-6F19-9D91-94999ADCC13C}"/>
                    </a:ext>
                  </a:extLst>
                </p14:cNvPr>
                <p14:cNvContentPartPr/>
                <p14:nvPr/>
              </p14:nvContentPartPr>
              <p14:xfrm>
                <a:off x="3533802" y="877044"/>
                <a:ext cx="56880" cy="234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CF6654C-4F71-6F19-9D91-94999ADCC13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526242" y="869484"/>
                  <a:ext cx="72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31F60883-E356-1D2D-DCD8-36ACDB6F26C1}"/>
                    </a:ext>
                  </a:extLst>
                </p14:cNvPr>
                <p14:cNvContentPartPr/>
                <p14:nvPr/>
              </p14:nvContentPartPr>
              <p14:xfrm>
                <a:off x="3595002" y="821964"/>
                <a:ext cx="17280" cy="126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31F60883-E356-1D2D-DCD8-36ACDB6F26C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587442" y="814404"/>
                  <a:ext cx="32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DEA322D-9CFB-D833-BB22-C6B41CFFE844}"/>
                    </a:ext>
                  </a:extLst>
                </p14:cNvPr>
                <p14:cNvContentPartPr/>
                <p14:nvPr/>
              </p14:nvContentPartPr>
              <p14:xfrm>
                <a:off x="3646122" y="817284"/>
                <a:ext cx="64080" cy="136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DEA322D-9CFB-D833-BB22-C6B41CFFE84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38922" y="809724"/>
                  <a:ext cx="792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2AA3235-E46C-050E-9D4D-AF94A6B553E4}"/>
                    </a:ext>
                  </a:extLst>
                </p14:cNvPr>
                <p14:cNvContentPartPr/>
                <p14:nvPr/>
              </p14:nvContentPartPr>
              <p14:xfrm>
                <a:off x="3677802" y="890004"/>
                <a:ext cx="66600" cy="14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2AA3235-E46C-050E-9D4D-AF94A6B553E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670242" y="882444"/>
                  <a:ext cx="81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B5166BF-5611-9E0B-F975-9E0274D8121F}"/>
                    </a:ext>
                  </a:extLst>
                </p14:cNvPr>
                <p14:cNvContentPartPr/>
                <p14:nvPr/>
              </p14:nvContentPartPr>
              <p14:xfrm>
                <a:off x="3759522" y="863724"/>
                <a:ext cx="38880" cy="4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B5166BF-5611-9E0B-F975-9E0274D8121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51962" y="856164"/>
                  <a:ext cx="540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CA346C34-9C20-A4D6-BEC6-DEED93FD8BC4}"/>
                    </a:ext>
                  </a:extLst>
                </p14:cNvPr>
                <p14:cNvContentPartPr/>
                <p14:nvPr/>
              </p14:nvContentPartPr>
              <p14:xfrm>
                <a:off x="3825762" y="793164"/>
                <a:ext cx="11160" cy="1548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CA346C34-9C20-A4D6-BEC6-DEED93FD8BC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18202" y="785604"/>
                  <a:ext cx="26280" cy="16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423B428C-8F61-CDE3-5C95-2707299C59CC}"/>
                  </a:ext>
                </a:extLst>
              </p14:cNvPr>
              <p14:cNvContentPartPr/>
              <p14:nvPr/>
            </p14:nvContentPartPr>
            <p14:xfrm>
              <a:off x="3167682" y="1030404"/>
              <a:ext cx="1220400" cy="9396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423B428C-8F61-CDE3-5C95-2707299C59C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160122" y="1022844"/>
                <a:ext cx="123552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6E6276D2-AED9-7C0C-BDCD-3EBB9BC2EC9B}"/>
              </a:ext>
            </a:extLst>
          </p:cNvPr>
          <p:cNvGrpSpPr/>
          <p:nvPr/>
        </p:nvGrpSpPr>
        <p:grpSpPr>
          <a:xfrm>
            <a:off x="7160442" y="782364"/>
            <a:ext cx="616881" cy="239760"/>
            <a:chOff x="7160442" y="782364"/>
            <a:chExt cx="616881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8427146D-C5CB-4F45-22B4-EFCE51103910}"/>
                    </a:ext>
                  </a:extLst>
                </p14:cNvPr>
                <p14:cNvContentPartPr/>
                <p14:nvPr/>
              </p14:nvContentPartPr>
              <p14:xfrm>
                <a:off x="7160442" y="800004"/>
                <a:ext cx="73080" cy="741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8427146D-C5CB-4F45-22B4-EFCE5110391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52882" y="792444"/>
                  <a:ext cx="878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1471A294-1F9E-4D8A-FF0B-83CB92D233DB}"/>
                    </a:ext>
                  </a:extLst>
                </p14:cNvPr>
                <p14:cNvContentPartPr/>
                <p14:nvPr/>
              </p14:nvContentPartPr>
              <p14:xfrm>
                <a:off x="7173762" y="846804"/>
                <a:ext cx="67680" cy="57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1471A294-1F9E-4D8A-FF0B-83CB92D233D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166202" y="839244"/>
                  <a:ext cx="828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32B5DD3-0114-8392-6BD0-30AE2A362088}"/>
                    </a:ext>
                  </a:extLst>
                </p14:cNvPr>
                <p14:cNvContentPartPr/>
                <p14:nvPr/>
              </p14:nvContentPartPr>
              <p14:xfrm>
                <a:off x="7276722" y="788844"/>
                <a:ext cx="11160" cy="838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32B5DD3-0114-8392-6BD0-30AE2A36208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269162" y="781284"/>
                  <a:ext cx="262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BB4BEFB6-8568-A330-C6DF-B6A85828D3E1}"/>
                    </a:ext>
                  </a:extLst>
                </p14:cNvPr>
                <p14:cNvContentPartPr/>
                <p14:nvPr/>
              </p14:nvContentPartPr>
              <p14:xfrm>
                <a:off x="7284282" y="857244"/>
                <a:ext cx="2520" cy="7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BB4BEFB6-8568-A330-C6DF-B6A85828D3E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276722" y="849684"/>
                  <a:ext cx="176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1FEF6FE-D831-793B-323A-A4E53E1B58F2}"/>
                    </a:ext>
                  </a:extLst>
                </p14:cNvPr>
                <p14:cNvContentPartPr/>
                <p14:nvPr/>
              </p14:nvContentPartPr>
              <p14:xfrm>
                <a:off x="7344402" y="798564"/>
                <a:ext cx="8640" cy="795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1FEF6FE-D831-793B-323A-A4E53E1B58F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36842" y="791004"/>
                  <a:ext cx="237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DF12C0D0-5238-ABED-22CC-123BCC696086}"/>
                    </a:ext>
                  </a:extLst>
                </p14:cNvPr>
                <p14:cNvContentPartPr/>
                <p14:nvPr/>
              </p14:nvContentPartPr>
              <p14:xfrm>
                <a:off x="7300842" y="831684"/>
                <a:ext cx="64800" cy="57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DF12C0D0-5238-ABED-22CC-123BCC69608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293282" y="824124"/>
                  <a:ext cx="79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A3F72D3-1A5E-697E-941F-19747786748E}"/>
                    </a:ext>
                  </a:extLst>
                </p14:cNvPr>
                <p14:cNvContentPartPr/>
                <p14:nvPr/>
              </p14:nvContentPartPr>
              <p14:xfrm>
                <a:off x="7419642" y="782364"/>
                <a:ext cx="47160" cy="53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A3F72D3-1A5E-697E-941F-19747786748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412082" y="774804"/>
                  <a:ext cx="62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9062276-0DAA-3AB5-0130-D9105891248B}"/>
                    </a:ext>
                  </a:extLst>
                </p14:cNvPr>
                <p14:cNvContentPartPr/>
                <p14:nvPr/>
              </p14:nvContentPartPr>
              <p14:xfrm>
                <a:off x="7398402" y="853644"/>
                <a:ext cx="47160" cy="216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9062276-0DAA-3AB5-0130-D9105891248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390842" y="846084"/>
                  <a:ext cx="62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C3F00FF4-ABBA-BD2B-5381-02226D458FCB}"/>
                    </a:ext>
                  </a:extLst>
                </p14:cNvPr>
                <p14:cNvContentPartPr/>
                <p14:nvPr/>
              </p14:nvContentPartPr>
              <p14:xfrm>
                <a:off x="7431882" y="878124"/>
                <a:ext cx="9000" cy="334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C3F00FF4-ABBA-BD2B-5381-02226D458FC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424322" y="870564"/>
                  <a:ext cx="24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1D34AED-1E4E-E056-C781-069BB8AE5D19}"/>
                    </a:ext>
                  </a:extLst>
                </p14:cNvPr>
                <p14:cNvContentPartPr/>
                <p14:nvPr/>
              </p14:nvContentPartPr>
              <p14:xfrm>
                <a:off x="7481202" y="839244"/>
                <a:ext cx="34200" cy="34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1D34AED-1E4E-E056-C781-069BB8AE5D1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473642" y="831684"/>
                  <a:ext cx="493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403BE50-01FE-7712-7125-3670F2C76218}"/>
                    </a:ext>
                  </a:extLst>
                </p14:cNvPr>
                <p14:cNvContentPartPr/>
                <p14:nvPr/>
              </p14:nvContentPartPr>
              <p14:xfrm>
                <a:off x="7518642" y="805404"/>
                <a:ext cx="6120" cy="90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403BE50-01FE-7712-7125-3670F2C7621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511082" y="797844"/>
                  <a:ext cx="21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0F3FB7E-F95B-1BF1-0556-810B644131BD}"/>
                    </a:ext>
                  </a:extLst>
                </p14:cNvPr>
                <p14:cNvContentPartPr/>
                <p14:nvPr/>
              </p14:nvContentPartPr>
              <p14:xfrm>
                <a:off x="7411722" y="945444"/>
                <a:ext cx="55800" cy="478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0F3FB7E-F95B-1BF1-0556-810B644131B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04162" y="937884"/>
                  <a:ext cx="709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8DE9AB6D-1C61-4330-36E7-ADDF25403FF3}"/>
                    </a:ext>
                  </a:extLst>
                </p14:cNvPr>
                <p14:cNvContentPartPr/>
                <p14:nvPr/>
              </p14:nvContentPartPr>
              <p14:xfrm>
                <a:off x="7434402" y="971364"/>
                <a:ext cx="52200" cy="244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8DE9AB6D-1C61-4330-36E7-ADDF25403FF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26842" y="963804"/>
                  <a:ext cx="67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0DB75F29-6B30-10E9-7A54-3E925F7646EE}"/>
                    </a:ext>
                  </a:extLst>
                </p14:cNvPr>
                <p14:cNvContentPartPr/>
                <p14:nvPr/>
              </p14:nvContentPartPr>
              <p14:xfrm>
                <a:off x="7467882" y="959484"/>
                <a:ext cx="43200" cy="38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0DB75F29-6B30-10E9-7A54-3E925F7646E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460322" y="951924"/>
                  <a:ext cx="57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8CAB126-E52E-4A9E-AC95-0FB8DC472A55}"/>
                    </a:ext>
                  </a:extLst>
                </p14:cNvPr>
                <p14:cNvContentPartPr/>
                <p14:nvPr/>
              </p14:nvContentPartPr>
              <p14:xfrm>
                <a:off x="7502442" y="978924"/>
                <a:ext cx="24120" cy="43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8CAB126-E52E-4A9E-AC95-0FB8DC472A5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494882" y="971364"/>
                  <a:ext cx="39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8DF8F9E-E6C6-5937-B422-027BC08BB473}"/>
                    </a:ext>
                  </a:extLst>
                </p14:cNvPr>
                <p14:cNvContentPartPr/>
                <p14:nvPr/>
              </p14:nvContentPartPr>
              <p14:xfrm>
                <a:off x="7597683" y="828201"/>
                <a:ext cx="78480" cy="788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8DF8F9E-E6C6-5937-B422-027BC08BB47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590123" y="820641"/>
                  <a:ext cx="93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905073F-4354-2D21-26BE-267BB4D89104}"/>
                    </a:ext>
                  </a:extLst>
                </p14:cNvPr>
                <p14:cNvContentPartPr/>
                <p14:nvPr/>
              </p14:nvContentPartPr>
              <p14:xfrm>
                <a:off x="7705683" y="841521"/>
                <a:ext cx="56520" cy="126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905073F-4354-2D21-26BE-267BB4D8910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698123" y="833961"/>
                  <a:ext cx="712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0AB48A5-15B1-51EA-BD8A-3DFACF7E2E58}"/>
                    </a:ext>
                  </a:extLst>
                </p14:cNvPr>
                <p14:cNvContentPartPr/>
                <p14:nvPr/>
              </p14:nvContentPartPr>
              <p14:xfrm>
                <a:off x="7758603" y="787161"/>
                <a:ext cx="18720" cy="1490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0AB48A5-15B1-51EA-BD8A-3DFACF7E2E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751043" y="779601"/>
                  <a:ext cx="3384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47FFC005-5249-4BB7-6F79-FD527CEAA71F}"/>
              </a:ext>
            </a:extLst>
          </p:cNvPr>
          <p:cNvGrpSpPr/>
          <p:nvPr/>
        </p:nvGrpSpPr>
        <p:grpSpPr>
          <a:xfrm>
            <a:off x="7946523" y="737121"/>
            <a:ext cx="751680" cy="178560"/>
            <a:chOff x="7946523" y="737121"/>
            <a:chExt cx="75168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EAE3439D-D58A-68CF-FB68-328252F20E66}"/>
                    </a:ext>
                  </a:extLst>
                </p14:cNvPr>
                <p14:cNvContentPartPr/>
                <p14:nvPr/>
              </p14:nvContentPartPr>
              <p14:xfrm>
                <a:off x="7972443" y="833961"/>
                <a:ext cx="33120" cy="28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EAE3439D-D58A-68CF-FB68-328252F20E6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64883" y="826401"/>
                  <a:ext cx="482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2D51BC0E-B7CE-436C-CFF6-FA93938BF6F4}"/>
                    </a:ext>
                  </a:extLst>
                </p14:cNvPr>
                <p14:cNvContentPartPr/>
                <p14:nvPr/>
              </p14:nvContentPartPr>
              <p14:xfrm>
                <a:off x="7946523" y="886521"/>
                <a:ext cx="88920" cy="79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2D51BC0E-B7CE-436C-CFF6-FA93938BF6F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938963" y="878961"/>
                  <a:ext cx="104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E8851F9-283E-C895-B8B3-4C04FECFE95E}"/>
                    </a:ext>
                  </a:extLst>
                </p14:cNvPr>
                <p14:cNvContentPartPr/>
                <p14:nvPr/>
              </p14:nvContentPartPr>
              <p14:xfrm>
                <a:off x="8103483" y="737121"/>
                <a:ext cx="61560" cy="178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E8851F9-283E-C895-B8B3-4C04FECFE95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095923" y="729921"/>
                  <a:ext cx="76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1435919-5AFE-F11A-B56C-DA877CE695B0}"/>
                    </a:ext>
                  </a:extLst>
                </p14:cNvPr>
                <p14:cNvContentPartPr/>
                <p14:nvPr/>
              </p14:nvContentPartPr>
              <p14:xfrm>
                <a:off x="8205363" y="862041"/>
                <a:ext cx="36360" cy="478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1435919-5AFE-F11A-B56C-DA877CE695B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197803" y="854481"/>
                  <a:ext cx="51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C3F9CD6-BFFE-7A67-ADEC-A78605C0F2DA}"/>
                    </a:ext>
                  </a:extLst>
                </p14:cNvPr>
                <p14:cNvContentPartPr/>
                <p14:nvPr/>
              </p14:nvContentPartPr>
              <p14:xfrm>
                <a:off x="8357643" y="839361"/>
                <a:ext cx="14400" cy="576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C3F9CD6-BFFE-7A67-ADEC-A78605C0F2D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350083" y="831801"/>
                  <a:ext cx="291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1A59961D-9C5B-4A1F-A347-B0D93CCBF11B}"/>
                    </a:ext>
                  </a:extLst>
                </p14:cNvPr>
                <p14:cNvContentPartPr/>
                <p14:nvPr/>
              </p14:nvContentPartPr>
              <p14:xfrm>
                <a:off x="8396163" y="853401"/>
                <a:ext cx="52200" cy="52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1A59961D-9C5B-4A1F-A347-B0D93CCBF11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388603" y="845841"/>
                  <a:ext cx="673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8398EBB-C0A8-3F12-BAC3-825A15672F2C}"/>
                    </a:ext>
                  </a:extLst>
                </p14:cNvPr>
                <p14:cNvContentPartPr/>
                <p14:nvPr/>
              </p14:nvContentPartPr>
              <p14:xfrm>
                <a:off x="8467083" y="824601"/>
                <a:ext cx="56520" cy="871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8398EBB-C0A8-3F12-BAC3-825A15672F2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459523" y="817041"/>
                  <a:ext cx="716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F0AA4E55-6BC4-AC48-700C-3552489635AF}"/>
                    </a:ext>
                  </a:extLst>
                </p14:cNvPr>
                <p14:cNvContentPartPr/>
                <p14:nvPr/>
              </p14:nvContentPartPr>
              <p14:xfrm>
                <a:off x="8511363" y="843681"/>
                <a:ext cx="37800" cy="475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F0AA4E55-6BC4-AC48-700C-3552489635A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503803" y="836121"/>
                  <a:ext cx="52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A02EF32-67FD-F225-2A5F-E84BC782D4A9}"/>
                    </a:ext>
                  </a:extLst>
                </p14:cNvPr>
                <p14:cNvContentPartPr/>
                <p14:nvPr/>
              </p14:nvContentPartPr>
              <p14:xfrm>
                <a:off x="8579043" y="824961"/>
                <a:ext cx="26640" cy="486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A02EF32-67FD-F225-2A5F-E84BC782D4A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571483" y="817401"/>
                  <a:ext cx="41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E397716-1690-84E9-69E7-F1DB18ED0B3B}"/>
                    </a:ext>
                  </a:extLst>
                </p14:cNvPr>
                <p14:cNvContentPartPr/>
                <p14:nvPr/>
              </p14:nvContentPartPr>
              <p14:xfrm>
                <a:off x="8624763" y="846561"/>
                <a:ext cx="10800" cy="172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E397716-1690-84E9-69E7-F1DB18ED0B3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617203" y="839001"/>
                  <a:ext cx="25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D526D5A-BEE4-BAD5-D576-636D0BB2C204}"/>
                    </a:ext>
                  </a:extLst>
                </p14:cNvPr>
                <p14:cNvContentPartPr/>
                <p14:nvPr/>
              </p14:nvContentPartPr>
              <p14:xfrm>
                <a:off x="8653563" y="762321"/>
                <a:ext cx="18360" cy="1058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D526D5A-BEE4-BAD5-D576-636D0BB2C20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646003" y="754761"/>
                  <a:ext cx="33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D89D884-58E8-14AB-A06A-48FBAA34BE77}"/>
                    </a:ext>
                  </a:extLst>
                </p14:cNvPr>
                <p14:cNvContentPartPr/>
                <p14:nvPr/>
              </p14:nvContentPartPr>
              <p14:xfrm>
                <a:off x="8666523" y="796521"/>
                <a:ext cx="31680" cy="435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D89D884-58E8-14AB-A06A-48FBAA34BE7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658963" y="788961"/>
                  <a:ext cx="46800" cy="5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92401CBE-AC6D-9F14-F6B2-5575D2E1117F}"/>
                  </a:ext>
                </a:extLst>
              </p14:cNvPr>
              <p14:cNvContentPartPr/>
              <p14:nvPr/>
            </p14:nvContentPartPr>
            <p14:xfrm>
              <a:off x="5813012" y="1059153"/>
              <a:ext cx="218520" cy="1116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92401CBE-AC6D-9F14-F6B2-5575D2E1117F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805452" y="1051593"/>
                <a:ext cx="233280" cy="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6593A3A8-9A7B-AE65-5AE1-258AC15DDEB5}"/>
              </a:ext>
            </a:extLst>
          </p:cNvPr>
          <p:cNvGrpSpPr/>
          <p:nvPr/>
        </p:nvGrpSpPr>
        <p:grpSpPr>
          <a:xfrm>
            <a:off x="5804732" y="689433"/>
            <a:ext cx="500760" cy="152280"/>
            <a:chOff x="5804732" y="689433"/>
            <a:chExt cx="500760" cy="15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AEF2B121-1EEE-97B7-461A-4D9600C0290A}"/>
                    </a:ext>
                  </a:extLst>
                </p14:cNvPr>
                <p14:cNvContentPartPr/>
                <p14:nvPr/>
              </p14:nvContentPartPr>
              <p14:xfrm>
                <a:off x="5804732" y="718953"/>
                <a:ext cx="79560" cy="1036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AEF2B121-1EEE-97B7-461A-4D9600C0290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797172" y="711393"/>
                  <a:ext cx="94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0834B449-06DC-D37A-0850-B09664FB1D9A}"/>
                    </a:ext>
                  </a:extLst>
                </p14:cNvPr>
                <p14:cNvContentPartPr/>
                <p14:nvPr/>
              </p14:nvContentPartPr>
              <p14:xfrm>
                <a:off x="5814452" y="776913"/>
                <a:ext cx="52200" cy="68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0834B449-06DC-D37A-0850-B09664FB1D9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806892" y="769353"/>
                  <a:ext cx="67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37FC5409-6D47-A5D7-321C-BCCB5AEC2553}"/>
                    </a:ext>
                  </a:extLst>
                </p14:cNvPr>
                <p14:cNvContentPartPr/>
                <p14:nvPr/>
              </p14:nvContentPartPr>
              <p14:xfrm>
                <a:off x="5900852" y="725073"/>
                <a:ext cx="13320" cy="763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37FC5409-6D47-A5D7-321C-BCCB5AEC255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93292" y="717513"/>
                  <a:ext cx="284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2856FE7-7EBC-5A79-8BC5-513983FB6EE5}"/>
                    </a:ext>
                  </a:extLst>
                </p14:cNvPr>
                <p14:cNvContentPartPr/>
                <p14:nvPr/>
              </p14:nvContentPartPr>
              <p14:xfrm>
                <a:off x="5899772" y="790233"/>
                <a:ext cx="32400" cy="18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2856FE7-7EBC-5A79-8BC5-513983FB6EE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892572" y="782673"/>
                  <a:ext cx="471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79004FCE-FC24-3ACA-B078-367775A6E9A1}"/>
                    </a:ext>
                  </a:extLst>
                </p14:cNvPr>
                <p14:cNvContentPartPr/>
                <p14:nvPr/>
              </p14:nvContentPartPr>
              <p14:xfrm>
                <a:off x="5952332" y="735513"/>
                <a:ext cx="7560" cy="77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79004FCE-FC24-3ACA-B078-367775A6E9A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944772" y="727953"/>
                  <a:ext cx="22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B298A5FB-6D84-48E9-B65B-5104B5649268}"/>
                    </a:ext>
                  </a:extLst>
                </p14:cNvPr>
                <p14:cNvContentPartPr/>
                <p14:nvPr/>
              </p14:nvContentPartPr>
              <p14:xfrm>
                <a:off x="6008492" y="739833"/>
                <a:ext cx="38520" cy="432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B298A5FB-6D84-48E9-B65B-5104B564926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000932" y="732273"/>
                  <a:ext cx="53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63DF870-AD26-E831-CEE8-BCC3280C8445}"/>
                    </a:ext>
                  </a:extLst>
                </p14:cNvPr>
                <p14:cNvContentPartPr/>
                <p14:nvPr/>
              </p14:nvContentPartPr>
              <p14:xfrm>
                <a:off x="6011012" y="753873"/>
                <a:ext cx="360" cy="36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63DF870-AD26-E831-CEE8-BCC3280C844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03452" y="74631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15CE133-5612-153B-01F6-9DF5591977E2}"/>
                    </a:ext>
                  </a:extLst>
                </p14:cNvPr>
                <p14:cNvContentPartPr/>
                <p14:nvPr/>
              </p14:nvContentPartPr>
              <p14:xfrm>
                <a:off x="6011012" y="753873"/>
                <a:ext cx="360" cy="3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15CE133-5612-153B-01F6-9DF5591977E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03452" y="74631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6E81FB99-2976-2428-597C-27D1C27A2172}"/>
                    </a:ext>
                  </a:extLst>
                </p14:cNvPr>
                <p14:cNvContentPartPr/>
                <p14:nvPr/>
              </p14:nvContentPartPr>
              <p14:xfrm>
                <a:off x="6022892" y="808953"/>
                <a:ext cx="5040" cy="309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6E81FB99-2976-2428-597C-27D1C27A2172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015332" y="801393"/>
                  <a:ext cx="20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FCD14963-8CDF-6586-6FF3-D840DAB38DBE}"/>
                    </a:ext>
                  </a:extLst>
                </p14:cNvPr>
                <p14:cNvContentPartPr/>
                <p14:nvPr/>
              </p14:nvContentPartPr>
              <p14:xfrm>
                <a:off x="6025412" y="811113"/>
                <a:ext cx="360" cy="3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FCD14963-8CDF-6586-6FF3-D840DAB38DB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17852" y="80355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E6DFF92-CE8E-3311-EEB7-BDB763B69685}"/>
                    </a:ext>
                  </a:extLst>
                </p14:cNvPr>
                <p14:cNvContentPartPr/>
                <p14:nvPr/>
              </p14:nvContentPartPr>
              <p14:xfrm>
                <a:off x="6025412" y="811113"/>
                <a:ext cx="360" cy="3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E6DFF92-CE8E-3311-EEB7-BDB763B6968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17852" y="80355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AE2A4AA3-C753-51B5-35C6-CAE0DEAFA268}"/>
                    </a:ext>
                  </a:extLst>
                </p14:cNvPr>
                <p14:cNvContentPartPr/>
                <p14:nvPr/>
              </p14:nvContentPartPr>
              <p14:xfrm>
                <a:off x="5993372" y="799953"/>
                <a:ext cx="77400" cy="126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AE2A4AA3-C753-51B5-35C6-CAE0DEAFA26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985812" y="792393"/>
                  <a:ext cx="925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C2FD3842-BE5F-45C1-9986-E035E83F252A}"/>
                    </a:ext>
                  </a:extLst>
                </p14:cNvPr>
                <p14:cNvContentPartPr/>
                <p14:nvPr/>
              </p14:nvContentPartPr>
              <p14:xfrm>
                <a:off x="6084092" y="771873"/>
                <a:ext cx="30600" cy="36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C2FD3842-BE5F-45C1-9986-E035E83F252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76532" y="764313"/>
                  <a:ext cx="45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BD6F41D-1B3D-FCE0-1939-C08990455377}"/>
                    </a:ext>
                  </a:extLst>
                </p14:cNvPr>
                <p14:cNvContentPartPr/>
                <p14:nvPr/>
              </p14:nvContentPartPr>
              <p14:xfrm>
                <a:off x="6115412" y="713553"/>
                <a:ext cx="14760" cy="1281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BD6F41D-1B3D-FCE0-1939-C0899045537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107852" y="705993"/>
                  <a:ext cx="298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D500589-56E7-8B30-E0FB-482D8E607B27}"/>
                    </a:ext>
                  </a:extLst>
                </p14:cNvPr>
                <p14:cNvContentPartPr/>
                <p14:nvPr/>
              </p14:nvContentPartPr>
              <p14:xfrm>
                <a:off x="6158972" y="705273"/>
                <a:ext cx="52200" cy="89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D500589-56E7-8B30-E0FB-482D8E607B2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151412" y="697713"/>
                  <a:ext cx="673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FEA232F-9C7E-6E0A-C4CC-B43D62F2A46E}"/>
                    </a:ext>
                  </a:extLst>
                </p14:cNvPr>
                <p14:cNvContentPartPr/>
                <p14:nvPr/>
              </p14:nvContentPartPr>
              <p14:xfrm>
                <a:off x="6175892" y="766113"/>
                <a:ext cx="39960" cy="298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FEA232F-9C7E-6E0A-C4CC-B43D62F2A46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168332" y="758553"/>
                  <a:ext cx="550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829D1D5-6AC8-B08B-6A3A-BFDF10BF2BFA}"/>
                    </a:ext>
                  </a:extLst>
                </p14:cNvPr>
                <p14:cNvContentPartPr/>
                <p14:nvPr/>
              </p14:nvContentPartPr>
              <p14:xfrm>
                <a:off x="6239252" y="760713"/>
                <a:ext cx="26640" cy="46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829D1D5-6AC8-B08B-6A3A-BFDF10BF2BF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231692" y="753153"/>
                  <a:ext cx="41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E06991A-D1C4-A8BE-BA8D-9E956A28B1D3}"/>
                    </a:ext>
                  </a:extLst>
                </p14:cNvPr>
                <p14:cNvContentPartPr/>
                <p14:nvPr/>
              </p14:nvContentPartPr>
              <p14:xfrm>
                <a:off x="6291092" y="689433"/>
                <a:ext cx="14400" cy="1026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E06991A-D1C4-A8BE-BA8D-9E956A28B1D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283532" y="682233"/>
                  <a:ext cx="29160" cy="11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5B08DD00-5534-D997-FFEE-E40C38859FDC}"/>
                  </a:ext>
                </a:extLst>
              </p14:cNvPr>
              <p14:cNvContentPartPr/>
              <p14:nvPr/>
            </p14:nvContentPartPr>
            <p14:xfrm>
              <a:off x="6760532" y="1121433"/>
              <a:ext cx="186120" cy="12852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5B08DD00-5534-D997-FFEE-E40C38859FDC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6752972" y="1113873"/>
                <a:ext cx="20088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EB11A9B1-16BA-3905-B066-4C0958F0D815}"/>
                  </a:ext>
                </a:extLst>
              </p14:cNvPr>
              <p14:cNvContentPartPr/>
              <p14:nvPr/>
            </p14:nvContentPartPr>
            <p14:xfrm>
              <a:off x="5063685" y="1319978"/>
              <a:ext cx="207720" cy="612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EB11A9B1-16BA-3905-B066-4C0958F0D815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5056125" y="1312418"/>
                <a:ext cx="222480" cy="2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2262F424-6483-6601-2DAE-0AEF1872B272}"/>
              </a:ext>
            </a:extLst>
          </p:cNvPr>
          <p:cNvGrpSpPr/>
          <p:nvPr/>
        </p:nvGrpSpPr>
        <p:grpSpPr>
          <a:xfrm>
            <a:off x="5630241" y="3400175"/>
            <a:ext cx="281520" cy="138600"/>
            <a:chOff x="5630241" y="3400175"/>
            <a:chExt cx="28152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DD3C408-E9E3-DFA6-CC2A-D9EDD0009A81}"/>
                    </a:ext>
                  </a:extLst>
                </p14:cNvPr>
                <p14:cNvContentPartPr/>
                <p14:nvPr/>
              </p14:nvContentPartPr>
              <p14:xfrm>
                <a:off x="5630241" y="3400175"/>
                <a:ext cx="69120" cy="1022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DD3C408-E9E3-DFA6-CC2A-D9EDD0009A8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622681" y="3392975"/>
                  <a:ext cx="842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9219F54C-2845-A9E4-91A4-66E6B8B0FBE0}"/>
                    </a:ext>
                  </a:extLst>
                </p14:cNvPr>
                <p14:cNvContentPartPr/>
                <p14:nvPr/>
              </p14:nvContentPartPr>
              <p14:xfrm>
                <a:off x="5651121" y="3460295"/>
                <a:ext cx="55800" cy="424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9219F54C-2845-A9E4-91A4-66E6B8B0FBE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643921" y="3452735"/>
                  <a:ext cx="709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FE5ED389-A992-1E28-DC98-831F7B25D9D7}"/>
                    </a:ext>
                  </a:extLst>
                </p14:cNvPr>
                <p14:cNvContentPartPr/>
                <p14:nvPr/>
              </p14:nvContentPartPr>
              <p14:xfrm>
                <a:off x="5747961" y="3428975"/>
                <a:ext cx="2520" cy="66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FE5ED389-A992-1E28-DC98-831F7B25D9D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740401" y="3421415"/>
                  <a:ext cx="176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91D91A1-D617-E89A-1482-249522D87A28}"/>
                    </a:ext>
                  </a:extLst>
                </p14:cNvPr>
                <p14:cNvContentPartPr/>
                <p14:nvPr/>
              </p14:nvContentPartPr>
              <p14:xfrm>
                <a:off x="5788641" y="3424655"/>
                <a:ext cx="32040" cy="781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91D91A1-D617-E89A-1482-249522D87A2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781081" y="3417095"/>
                  <a:ext cx="471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801533F4-4387-25C2-3368-04BDEAB7B479}"/>
                    </a:ext>
                  </a:extLst>
                </p14:cNvPr>
                <p14:cNvContentPartPr/>
                <p14:nvPr/>
              </p14:nvContentPartPr>
              <p14:xfrm>
                <a:off x="5845521" y="3416015"/>
                <a:ext cx="11160" cy="1004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801533F4-4387-25C2-3368-04BDEAB7B47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837961" y="3408455"/>
                  <a:ext cx="26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3EB1A502-B34C-D3C4-1067-4397D11116B1}"/>
                    </a:ext>
                  </a:extLst>
                </p14:cNvPr>
                <p14:cNvContentPartPr/>
                <p14:nvPr/>
              </p14:nvContentPartPr>
              <p14:xfrm>
                <a:off x="5859561" y="3471095"/>
                <a:ext cx="29520" cy="8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3EB1A502-B34C-D3C4-1067-4397D11116B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852001" y="3463535"/>
                  <a:ext cx="446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EA77BDA6-98B2-1A11-1816-3D1FF4368F25}"/>
                    </a:ext>
                  </a:extLst>
                </p14:cNvPr>
                <p14:cNvContentPartPr/>
                <p14:nvPr/>
              </p14:nvContentPartPr>
              <p14:xfrm>
                <a:off x="5889441" y="3405215"/>
                <a:ext cx="22320" cy="1335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EA77BDA6-98B2-1A11-1816-3D1FF4368F2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881881" y="3397655"/>
                  <a:ext cx="37440" cy="14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509AADEF-F3F4-029C-F277-AC91602C345D}"/>
              </a:ext>
            </a:extLst>
          </p:cNvPr>
          <p:cNvGrpSpPr/>
          <p:nvPr/>
        </p:nvGrpSpPr>
        <p:grpSpPr>
          <a:xfrm>
            <a:off x="7633281" y="3389375"/>
            <a:ext cx="482040" cy="96480"/>
            <a:chOff x="7633281" y="3389375"/>
            <a:chExt cx="48204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E7F2C68-A519-8BB1-5466-1BB9C369F3A9}"/>
                    </a:ext>
                  </a:extLst>
                </p14:cNvPr>
                <p14:cNvContentPartPr/>
                <p14:nvPr/>
              </p14:nvContentPartPr>
              <p14:xfrm>
                <a:off x="7633281" y="3389375"/>
                <a:ext cx="61560" cy="903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E7F2C68-A519-8BB1-5466-1BB9C369F3A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625721" y="3381815"/>
                  <a:ext cx="766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7579732A-E5CF-9379-6A39-8E42A2D8645C}"/>
                    </a:ext>
                  </a:extLst>
                </p14:cNvPr>
                <p14:cNvContentPartPr/>
                <p14:nvPr/>
              </p14:nvContentPartPr>
              <p14:xfrm>
                <a:off x="7643001" y="3447695"/>
                <a:ext cx="43200" cy="378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7579732A-E5CF-9379-6A39-8E42A2D8645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635441" y="3440135"/>
                  <a:ext cx="579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6C8A8FD-FAA8-4B51-0A6C-C331E51F0F5B}"/>
                    </a:ext>
                  </a:extLst>
                </p14:cNvPr>
                <p14:cNvContentPartPr/>
                <p14:nvPr/>
              </p14:nvContentPartPr>
              <p14:xfrm>
                <a:off x="7747041" y="3401615"/>
                <a:ext cx="720" cy="684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6C8A8FD-FAA8-4B51-0A6C-C331E51F0F5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739481" y="3394055"/>
                  <a:ext cx="15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8F07130-CC76-5F82-4F42-6B1EEBDDD4F8}"/>
                    </a:ext>
                  </a:extLst>
                </p14:cNvPr>
                <p14:cNvContentPartPr/>
                <p14:nvPr/>
              </p14:nvContentPartPr>
              <p14:xfrm>
                <a:off x="7778361" y="3407375"/>
                <a:ext cx="86040" cy="784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8F07130-CC76-5F82-4F42-6B1EEBDDD4F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770801" y="3399815"/>
                  <a:ext cx="1011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165B4C3-7270-8404-A672-36805C726ED4}"/>
                    </a:ext>
                  </a:extLst>
                </p14:cNvPr>
                <p14:cNvContentPartPr/>
                <p14:nvPr/>
              </p14:nvContentPartPr>
              <p14:xfrm>
                <a:off x="7866201" y="3405215"/>
                <a:ext cx="6480" cy="572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165B4C3-7270-8404-A672-36805C726ED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858641" y="3397655"/>
                  <a:ext cx="21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32051893-9E24-6A7D-B462-F848A8D0B255}"/>
                    </a:ext>
                  </a:extLst>
                </p14:cNvPr>
                <p14:cNvContentPartPr/>
                <p14:nvPr/>
              </p14:nvContentPartPr>
              <p14:xfrm>
                <a:off x="7877361" y="3433655"/>
                <a:ext cx="24480" cy="14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32051893-9E24-6A7D-B462-F848A8D0B25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870161" y="3426095"/>
                  <a:ext cx="396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58C06641-066C-632C-17AB-36B4F7878DD0}"/>
                    </a:ext>
                  </a:extLst>
                </p14:cNvPr>
                <p14:cNvContentPartPr/>
                <p14:nvPr/>
              </p14:nvContentPartPr>
              <p14:xfrm>
                <a:off x="7923441" y="3400535"/>
                <a:ext cx="9000" cy="572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58C06641-066C-632C-17AB-36B4F7878DD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915881" y="3392975"/>
                  <a:ext cx="24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2444940E-4FA1-3DF3-7367-22093BFC4A66}"/>
                    </a:ext>
                  </a:extLst>
                </p14:cNvPr>
                <p14:cNvContentPartPr/>
                <p14:nvPr/>
              </p14:nvContentPartPr>
              <p14:xfrm>
                <a:off x="7976361" y="3399455"/>
                <a:ext cx="36360" cy="522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2444940E-4FA1-3DF3-7367-22093BFC4A6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968801" y="3391895"/>
                  <a:ext cx="514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B98E4B9-B1E3-05BC-DF24-8A6ABFD8552A}"/>
                    </a:ext>
                  </a:extLst>
                </p14:cNvPr>
                <p14:cNvContentPartPr/>
                <p14:nvPr/>
              </p14:nvContentPartPr>
              <p14:xfrm>
                <a:off x="7991841" y="3399455"/>
                <a:ext cx="360" cy="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B98E4B9-B1E3-05BC-DF24-8A6ABFD8552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84281" y="33918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E767D927-BF21-61C3-3158-BA68541D20DB}"/>
                    </a:ext>
                  </a:extLst>
                </p14:cNvPr>
                <p14:cNvContentPartPr/>
                <p14:nvPr/>
              </p14:nvContentPartPr>
              <p14:xfrm>
                <a:off x="7991841" y="3399455"/>
                <a:ext cx="360" cy="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E767D927-BF21-61C3-3158-BA68541D20D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84281" y="33918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E8F14343-DB79-A07A-000D-5A673432C99C}"/>
                    </a:ext>
                  </a:extLst>
                </p14:cNvPr>
                <p14:cNvContentPartPr/>
                <p14:nvPr/>
              </p14:nvContentPartPr>
              <p14:xfrm>
                <a:off x="8063481" y="3398735"/>
                <a:ext cx="8640" cy="676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E8F14343-DB79-A07A-000D-5A673432C99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056281" y="3391175"/>
                  <a:ext cx="23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1B3A97CA-6F2D-0929-8BDB-BA2E92A13193}"/>
                    </a:ext>
                  </a:extLst>
                </p14:cNvPr>
                <p14:cNvContentPartPr/>
                <p14:nvPr/>
              </p14:nvContentPartPr>
              <p14:xfrm>
                <a:off x="8111001" y="3392975"/>
                <a:ext cx="4320" cy="403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1B3A97CA-6F2D-0929-8BDB-BA2E92A1319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103441" y="3385415"/>
                  <a:ext cx="194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CB87E7D-C8C2-0E76-45E2-1205B384882F}"/>
                    </a:ext>
                  </a:extLst>
                </p14:cNvPr>
                <p14:cNvContentPartPr/>
                <p14:nvPr/>
              </p14:nvContentPartPr>
              <p14:xfrm>
                <a:off x="8029641" y="3413135"/>
                <a:ext cx="40320" cy="122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CB87E7D-C8C2-0E76-45E2-1205B384882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022081" y="3405935"/>
                  <a:ext cx="5544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C1FD8EF1-8175-2255-ECF0-8D7F6B393545}"/>
              </a:ext>
            </a:extLst>
          </p:cNvPr>
          <p:cNvGrpSpPr/>
          <p:nvPr/>
        </p:nvGrpSpPr>
        <p:grpSpPr>
          <a:xfrm>
            <a:off x="6958641" y="3156455"/>
            <a:ext cx="85320" cy="161640"/>
            <a:chOff x="6958641" y="3156455"/>
            <a:chExt cx="8532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3B967C4A-4A3A-E4E8-D65F-ACFC654457DB}"/>
                    </a:ext>
                  </a:extLst>
                </p14:cNvPr>
                <p14:cNvContentPartPr/>
                <p14:nvPr/>
              </p14:nvContentPartPr>
              <p14:xfrm>
                <a:off x="6972681" y="3166175"/>
                <a:ext cx="33120" cy="1519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3B967C4A-4A3A-E4E8-D65F-ACFC654457D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965121" y="3158615"/>
                  <a:ext cx="48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F92CB5FE-CC07-D7A7-274F-DB06F1DE8369}"/>
                    </a:ext>
                  </a:extLst>
                </p14:cNvPr>
                <p14:cNvContentPartPr/>
                <p14:nvPr/>
              </p14:nvContentPartPr>
              <p14:xfrm>
                <a:off x="6958641" y="3156455"/>
                <a:ext cx="85320" cy="95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F92CB5FE-CC07-D7A7-274F-DB06F1DE836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951081" y="3148895"/>
                  <a:ext cx="10044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F9987FD2-ED5B-521B-27A6-2898214E92C0}"/>
              </a:ext>
            </a:extLst>
          </p:cNvPr>
          <p:cNvGrpSpPr/>
          <p:nvPr/>
        </p:nvGrpSpPr>
        <p:grpSpPr>
          <a:xfrm>
            <a:off x="6938510" y="4734020"/>
            <a:ext cx="522720" cy="218160"/>
            <a:chOff x="6938510" y="4734020"/>
            <a:chExt cx="52272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CF279AC-CA81-70DF-D9A0-D5F2FEA514DD}"/>
                    </a:ext>
                  </a:extLst>
                </p14:cNvPr>
                <p14:cNvContentPartPr/>
                <p14:nvPr/>
              </p14:nvContentPartPr>
              <p14:xfrm>
                <a:off x="6938510" y="4734020"/>
                <a:ext cx="71280" cy="1256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CF279AC-CA81-70DF-D9A0-D5F2FEA514D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930950" y="4726820"/>
                  <a:ext cx="86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5E35AEA-2FAF-8813-ADE6-1E82C2FEF794}"/>
                    </a:ext>
                  </a:extLst>
                </p14:cNvPr>
                <p14:cNvContentPartPr/>
                <p14:nvPr/>
              </p14:nvContentPartPr>
              <p14:xfrm>
                <a:off x="6942830" y="4797020"/>
                <a:ext cx="55440" cy="8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5E35AEA-2FAF-8813-ADE6-1E82C2FEF79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935270" y="4789460"/>
                  <a:ext cx="70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5F3C657-2266-9918-1787-53D72D77F180}"/>
                    </a:ext>
                  </a:extLst>
                </p14:cNvPr>
                <p14:cNvContentPartPr/>
                <p14:nvPr/>
              </p14:nvContentPartPr>
              <p14:xfrm>
                <a:off x="7058030" y="4746980"/>
                <a:ext cx="9360" cy="864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5F3C657-2266-9918-1787-53D72D77F18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50470" y="4739780"/>
                  <a:ext cx="24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9212706-F9FA-BADC-9F0E-7CAE07FFA808}"/>
                    </a:ext>
                  </a:extLst>
                </p14:cNvPr>
                <p14:cNvContentPartPr/>
                <p14:nvPr/>
              </p14:nvContentPartPr>
              <p14:xfrm>
                <a:off x="6982430" y="4879460"/>
                <a:ext cx="66240" cy="727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9212706-F9FA-BADC-9F0E-7CAE07FFA80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974870" y="4871900"/>
                  <a:ext cx="81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EBBDB429-BD39-7B60-C998-13DF649E734D}"/>
                    </a:ext>
                  </a:extLst>
                </p14:cNvPr>
                <p14:cNvContentPartPr/>
                <p14:nvPr/>
              </p14:nvContentPartPr>
              <p14:xfrm>
                <a:off x="7104470" y="4778300"/>
                <a:ext cx="50760" cy="824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EBBDB429-BD39-7B60-C998-13DF649E734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096910" y="4770740"/>
                  <a:ext cx="65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62F0352-5249-6007-A42B-54C96212DE96}"/>
                    </a:ext>
                  </a:extLst>
                </p14:cNvPr>
                <p14:cNvContentPartPr/>
                <p14:nvPr/>
              </p14:nvContentPartPr>
              <p14:xfrm>
                <a:off x="7168190" y="4794860"/>
                <a:ext cx="38160" cy="2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62F0352-5249-6007-A42B-54C96212DE9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160630" y="4787300"/>
                  <a:ext cx="53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21C1562-F072-8FCE-55C3-1B8362FE2122}"/>
                    </a:ext>
                  </a:extLst>
                </p14:cNvPr>
                <p14:cNvContentPartPr/>
                <p14:nvPr/>
              </p14:nvContentPartPr>
              <p14:xfrm>
                <a:off x="7180430" y="4819700"/>
                <a:ext cx="27360" cy="4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21C1562-F072-8FCE-55C3-1B8362FE212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172870" y="4812140"/>
                  <a:ext cx="424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08125EAE-EC33-89FC-42FA-767E1F4BF36C}"/>
                    </a:ext>
                  </a:extLst>
                </p14:cNvPr>
                <p14:cNvContentPartPr/>
                <p14:nvPr/>
              </p14:nvContentPartPr>
              <p14:xfrm>
                <a:off x="7217510" y="4743380"/>
                <a:ext cx="7920" cy="1116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08125EAE-EC33-89FC-42FA-767E1F4BF36C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209950" y="4735820"/>
                  <a:ext cx="23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722AE65-C9B0-44A2-D1BD-1C290097AEC9}"/>
                    </a:ext>
                  </a:extLst>
                </p14:cNvPr>
                <p14:cNvContentPartPr/>
                <p14:nvPr/>
              </p14:nvContentPartPr>
              <p14:xfrm>
                <a:off x="7310030" y="4750940"/>
                <a:ext cx="50760" cy="705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722AE65-C9B0-44A2-D1BD-1C290097AEC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302470" y="4743380"/>
                  <a:ext cx="658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8BEEF52-D85B-213F-55A3-340515AE4B3B}"/>
                    </a:ext>
                  </a:extLst>
                </p14:cNvPr>
                <p14:cNvContentPartPr/>
                <p14:nvPr/>
              </p14:nvContentPartPr>
              <p14:xfrm>
                <a:off x="7324430" y="4828700"/>
                <a:ext cx="720" cy="44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8BEEF52-D85B-213F-55A3-340515AE4B3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316870" y="4821140"/>
                  <a:ext cx="158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820B5B5-6ED6-CFB9-D974-13690325319D}"/>
                    </a:ext>
                  </a:extLst>
                </p14:cNvPr>
                <p14:cNvContentPartPr/>
                <p14:nvPr/>
              </p14:nvContentPartPr>
              <p14:xfrm>
                <a:off x="7363310" y="4838060"/>
                <a:ext cx="4320" cy="403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820B5B5-6ED6-CFB9-D974-13690325319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7355750" y="4830500"/>
                  <a:ext cx="194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418B3D0-50C5-C37F-BB9A-FCF61E61B65A}"/>
                    </a:ext>
                  </a:extLst>
                </p14:cNvPr>
                <p14:cNvContentPartPr/>
                <p14:nvPr/>
              </p14:nvContentPartPr>
              <p14:xfrm>
                <a:off x="7280870" y="4870460"/>
                <a:ext cx="180360" cy="18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418B3D0-50C5-C37F-BB9A-FCF61E61B65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273310" y="4862900"/>
                  <a:ext cx="195480" cy="3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E966E57E-3075-5E63-D2E0-0F11420B843E}"/>
                  </a:ext>
                </a:extLst>
              </p14:cNvPr>
              <p14:cNvContentPartPr/>
              <p14:nvPr/>
            </p14:nvContentPartPr>
            <p14:xfrm>
              <a:off x="7624420" y="4634760"/>
              <a:ext cx="227520" cy="25164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E966E57E-3075-5E63-D2E0-0F11420B843E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7616860" y="4627200"/>
                <a:ext cx="242640" cy="26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2" name="Gruppo 221">
            <a:extLst>
              <a:ext uri="{FF2B5EF4-FFF2-40B4-BE49-F238E27FC236}">
                <a16:creationId xmlns:a16="http://schemas.microsoft.com/office/drawing/2014/main" id="{9535F0CB-9ED4-0F5E-DEC2-DEE5C3B824BB}"/>
              </a:ext>
            </a:extLst>
          </p:cNvPr>
          <p:cNvGrpSpPr/>
          <p:nvPr/>
        </p:nvGrpSpPr>
        <p:grpSpPr>
          <a:xfrm>
            <a:off x="6523665" y="4991780"/>
            <a:ext cx="484560" cy="205200"/>
            <a:chOff x="6523665" y="4991780"/>
            <a:chExt cx="48456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F9B0D35-6A69-B96A-96AF-665AF088520C}"/>
                    </a:ext>
                  </a:extLst>
                </p14:cNvPr>
                <p14:cNvContentPartPr/>
                <p14:nvPr/>
              </p14:nvContentPartPr>
              <p14:xfrm>
                <a:off x="6523665" y="5005100"/>
                <a:ext cx="92880" cy="100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F9B0D35-6A69-B96A-96AF-665AF088520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516105" y="4997540"/>
                  <a:ext cx="1080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B146ED1-B4A2-E53E-2EF0-BD3BF2C85FF5}"/>
                    </a:ext>
                  </a:extLst>
                </p14:cNvPr>
                <p14:cNvContentPartPr/>
                <p14:nvPr/>
              </p14:nvContentPartPr>
              <p14:xfrm>
                <a:off x="6646065" y="5017340"/>
                <a:ext cx="38880" cy="82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B146ED1-B4A2-E53E-2EF0-BD3BF2C85FF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638505" y="5009780"/>
                  <a:ext cx="536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6B46966-8336-2963-C1CA-15982F632D01}"/>
                    </a:ext>
                  </a:extLst>
                </p14:cNvPr>
                <p14:cNvContentPartPr/>
                <p14:nvPr/>
              </p14:nvContentPartPr>
              <p14:xfrm>
                <a:off x="6634545" y="5054060"/>
                <a:ext cx="45000" cy="72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6B46966-8336-2963-C1CA-15982F632D0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626985" y="5046500"/>
                  <a:ext cx="60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6F926A4-1A2C-EC90-5DFB-D38B32747140}"/>
                    </a:ext>
                  </a:extLst>
                </p14:cNvPr>
                <p14:cNvContentPartPr/>
                <p14:nvPr/>
              </p14:nvContentPartPr>
              <p14:xfrm>
                <a:off x="6692145" y="4991780"/>
                <a:ext cx="5400" cy="932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6F926A4-1A2C-EC90-5DFB-D38B3274714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684585" y="4984220"/>
                  <a:ext cx="201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84052E8-C027-EEBC-FBB2-555CDE2B2DE2}"/>
                    </a:ext>
                  </a:extLst>
                </p14:cNvPr>
                <p14:cNvContentPartPr/>
                <p14:nvPr/>
              </p14:nvContentPartPr>
              <p14:xfrm>
                <a:off x="6615105" y="5126060"/>
                <a:ext cx="68760" cy="709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84052E8-C027-EEBC-FBB2-555CDE2B2DE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607545" y="5118500"/>
                  <a:ext cx="83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66398D9-73B3-5A61-D7D6-CB992A898C83}"/>
                    </a:ext>
                  </a:extLst>
                </p14:cNvPr>
                <p14:cNvContentPartPr/>
                <p14:nvPr/>
              </p14:nvContentPartPr>
              <p14:xfrm>
                <a:off x="6720585" y="5066660"/>
                <a:ext cx="55440" cy="57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66398D9-73B3-5A61-D7D6-CB992A898C8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713025" y="5059100"/>
                  <a:ext cx="705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70618FE-028C-F875-D45A-854B1836B1B0}"/>
                    </a:ext>
                  </a:extLst>
                </p14:cNvPr>
                <p14:cNvContentPartPr/>
                <p14:nvPr/>
              </p14:nvContentPartPr>
              <p14:xfrm>
                <a:off x="6783945" y="5094380"/>
                <a:ext cx="38520" cy="72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70618FE-028C-F875-D45A-854B1836B1B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776385" y="5086820"/>
                  <a:ext cx="53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DDBD8C5-FDE3-F914-2D63-92FDCEF6A8D3}"/>
                    </a:ext>
                  </a:extLst>
                </p14:cNvPr>
                <p14:cNvContentPartPr/>
                <p14:nvPr/>
              </p14:nvContentPartPr>
              <p14:xfrm>
                <a:off x="6822465" y="5038580"/>
                <a:ext cx="14400" cy="964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DDBD8C5-FDE3-F914-2D63-92FDCEF6A8D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814905" y="5031020"/>
                  <a:ext cx="295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D7BB619A-0E29-2E3A-0763-FBF18EF08384}"/>
                    </a:ext>
                  </a:extLst>
                </p14:cNvPr>
                <p14:cNvContentPartPr/>
                <p14:nvPr/>
              </p14:nvContentPartPr>
              <p14:xfrm>
                <a:off x="6871785" y="5042180"/>
                <a:ext cx="47880" cy="651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D7BB619A-0E29-2E3A-0763-FBF18EF0838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864225" y="5034620"/>
                  <a:ext cx="630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AF84C986-C403-5073-EB6F-4F240D672127}"/>
                    </a:ext>
                  </a:extLst>
                </p14:cNvPr>
                <p14:cNvContentPartPr/>
                <p14:nvPr/>
              </p14:nvContentPartPr>
              <p14:xfrm>
                <a:off x="6875025" y="5107700"/>
                <a:ext cx="9360" cy="482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AF84C986-C403-5073-EB6F-4F240D67212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867465" y="5100140"/>
                  <a:ext cx="24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0484ADD6-1E89-3F0F-6356-75F5F43A6C21}"/>
                    </a:ext>
                  </a:extLst>
                </p14:cNvPr>
                <p14:cNvContentPartPr/>
                <p14:nvPr/>
              </p14:nvContentPartPr>
              <p14:xfrm>
                <a:off x="6914625" y="5109140"/>
                <a:ext cx="6120" cy="597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0484ADD6-1E89-3F0F-6356-75F5F43A6C2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907065" y="5101580"/>
                  <a:ext cx="21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0A39324A-023D-EB1D-FB97-E581F9D45F25}"/>
                    </a:ext>
                  </a:extLst>
                </p14:cNvPr>
                <p14:cNvContentPartPr/>
                <p14:nvPr/>
              </p14:nvContentPartPr>
              <p14:xfrm>
                <a:off x="6830025" y="5155940"/>
                <a:ext cx="178200" cy="43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0A39324A-023D-EB1D-FB97-E581F9D45F2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822465" y="5148380"/>
                  <a:ext cx="193320" cy="1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6">
            <p14:nvContentPartPr>
              <p14:cNvPr id="223" name="Input penna 222">
                <a:extLst>
                  <a:ext uri="{FF2B5EF4-FFF2-40B4-BE49-F238E27FC236}">
                    <a16:creationId xmlns:a16="http://schemas.microsoft.com/office/drawing/2014/main" id="{AAD6A86B-5E8C-4D03-0992-C7C3C0456CEF}"/>
                  </a:ext>
                </a:extLst>
              </p14:cNvPr>
              <p14:cNvContentPartPr/>
              <p14:nvPr/>
            </p14:nvContentPartPr>
            <p14:xfrm>
              <a:off x="2970006" y="5483588"/>
              <a:ext cx="255960" cy="303120"/>
            </p14:xfrm>
          </p:contentPart>
        </mc:Choice>
        <mc:Fallback>
          <p:pic>
            <p:nvPicPr>
              <p:cNvPr id="223" name="Input penna 222">
                <a:extLst>
                  <a:ext uri="{FF2B5EF4-FFF2-40B4-BE49-F238E27FC236}">
                    <a16:creationId xmlns:a16="http://schemas.microsoft.com/office/drawing/2014/main" id="{AAD6A86B-5E8C-4D03-0992-C7C3C0456CEF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2962446" y="5476028"/>
                <a:ext cx="27072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2CB88E0B-BB2F-A126-65E3-BB8FC6B5D15C}"/>
                  </a:ext>
                </a:extLst>
              </p14:cNvPr>
              <p14:cNvContentPartPr/>
              <p14:nvPr/>
            </p14:nvContentPartPr>
            <p14:xfrm>
              <a:off x="8354845" y="5759266"/>
              <a:ext cx="70200" cy="5400"/>
            </p14:xfrm>
          </p:contentPart>
        </mc:Choice>
        <mc:Fallback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2CB88E0B-BB2F-A126-65E3-BB8FC6B5D15C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8347285" y="5751706"/>
                <a:ext cx="8532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F16776F2-3BCB-70F9-A557-E8F53C20F170}"/>
                  </a:ext>
                </a:extLst>
              </p14:cNvPr>
              <p14:cNvContentPartPr/>
              <p14:nvPr/>
            </p14:nvContentPartPr>
            <p14:xfrm>
              <a:off x="5558308" y="5698856"/>
              <a:ext cx="100080" cy="2592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F16776F2-3BCB-70F9-A557-E8F53C20F170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5550748" y="5691296"/>
                <a:ext cx="1152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226" name="Input penna 225">
                <a:extLst>
                  <a:ext uri="{FF2B5EF4-FFF2-40B4-BE49-F238E27FC236}">
                    <a16:creationId xmlns:a16="http://schemas.microsoft.com/office/drawing/2014/main" id="{00DB6FDB-0AE0-32F4-A75E-1AF56D7F1C25}"/>
                  </a:ext>
                </a:extLst>
              </p14:cNvPr>
              <p14:cNvContentPartPr/>
              <p14:nvPr/>
            </p14:nvContentPartPr>
            <p14:xfrm>
              <a:off x="4953148" y="5708576"/>
              <a:ext cx="156600" cy="7560"/>
            </p14:xfrm>
          </p:contentPart>
        </mc:Choice>
        <mc:Fallback>
          <p:pic>
            <p:nvPicPr>
              <p:cNvPr id="226" name="Input penna 225">
                <a:extLst>
                  <a:ext uri="{FF2B5EF4-FFF2-40B4-BE49-F238E27FC236}">
                    <a16:creationId xmlns:a16="http://schemas.microsoft.com/office/drawing/2014/main" id="{00DB6FDB-0AE0-32F4-A75E-1AF56D7F1C25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4945588" y="5701016"/>
                <a:ext cx="17136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5324F203-98FB-E488-3E63-53E2F96917D7}"/>
              </a:ext>
            </a:extLst>
          </p:cNvPr>
          <p:cNvGrpSpPr/>
          <p:nvPr/>
        </p:nvGrpSpPr>
        <p:grpSpPr>
          <a:xfrm>
            <a:off x="5079148" y="6355066"/>
            <a:ext cx="388080" cy="225720"/>
            <a:chOff x="5079148" y="6355066"/>
            <a:chExt cx="38808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3243E2C-AC03-2359-143D-A0C6C7E79F76}"/>
                    </a:ext>
                  </a:extLst>
                </p14:cNvPr>
                <p14:cNvContentPartPr/>
                <p14:nvPr/>
              </p14:nvContentPartPr>
              <p14:xfrm>
                <a:off x="5094268" y="6355066"/>
                <a:ext cx="41040" cy="727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3243E2C-AC03-2359-143D-A0C6C7E79F76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086708" y="6347506"/>
                  <a:ext cx="561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0BB1000F-21C9-4DC2-4840-03DDA4B30FA2}"/>
                    </a:ext>
                  </a:extLst>
                </p14:cNvPr>
                <p14:cNvContentPartPr/>
                <p14:nvPr/>
              </p14:nvContentPartPr>
              <p14:xfrm>
                <a:off x="5079148" y="6427426"/>
                <a:ext cx="70200" cy="1512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0BB1000F-21C9-4DC2-4840-03DDA4B30FA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071588" y="6419866"/>
                  <a:ext cx="853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1F2D2E5E-8DFB-E1F8-3BD8-E2C115CE95BD}"/>
                    </a:ext>
                  </a:extLst>
                </p14:cNvPr>
                <p14:cNvContentPartPr/>
                <p14:nvPr/>
              </p14:nvContentPartPr>
              <p14:xfrm>
                <a:off x="5118748" y="6441466"/>
                <a:ext cx="13320" cy="496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1F2D2E5E-8DFB-E1F8-3BD8-E2C115CE95B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111188" y="6433906"/>
                  <a:ext cx="284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4F0218A9-355E-174C-0DCA-781D30E03F1B}"/>
                    </a:ext>
                  </a:extLst>
                </p14:cNvPr>
                <p14:cNvContentPartPr/>
                <p14:nvPr/>
              </p14:nvContentPartPr>
              <p14:xfrm>
                <a:off x="5172748" y="6423826"/>
                <a:ext cx="36360" cy="54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4F0218A9-355E-174C-0DCA-781D30E03F1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5165188" y="6416266"/>
                  <a:ext cx="51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0954DDC5-08B2-1C45-B53C-FD8564B4C31A}"/>
                    </a:ext>
                  </a:extLst>
                </p14:cNvPr>
                <p14:cNvContentPartPr/>
                <p14:nvPr/>
              </p14:nvContentPartPr>
              <p14:xfrm>
                <a:off x="5222068" y="6361186"/>
                <a:ext cx="21240" cy="900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0954DDC5-08B2-1C45-B53C-FD8564B4C31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214868" y="6353626"/>
                  <a:ext cx="363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1A209B43-5EF4-595D-F717-7686C3AE5734}"/>
                    </a:ext>
                  </a:extLst>
                </p14:cNvPr>
                <p14:cNvContentPartPr/>
                <p14:nvPr/>
              </p14:nvContentPartPr>
              <p14:xfrm>
                <a:off x="5139268" y="6514906"/>
                <a:ext cx="90360" cy="658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1A209B43-5EF4-595D-F717-7686C3AE573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132068" y="6507346"/>
                  <a:ext cx="105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5B59CEB5-F68C-06E8-C572-D6C75D0D95BF}"/>
                    </a:ext>
                  </a:extLst>
                </p14:cNvPr>
                <p14:cNvContentPartPr/>
                <p14:nvPr/>
              </p14:nvContentPartPr>
              <p14:xfrm>
                <a:off x="5276788" y="6398626"/>
                <a:ext cx="66600" cy="896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5B59CEB5-F68C-06E8-C572-D6C75D0D95B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269228" y="6391066"/>
                  <a:ext cx="817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2050C98-8753-6C62-A9E9-6C62D35E3B01}"/>
                    </a:ext>
                  </a:extLst>
                </p14:cNvPr>
                <p14:cNvContentPartPr/>
                <p14:nvPr/>
              </p14:nvContentPartPr>
              <p14:xfrm>
                <a:off x="5363188" y="6438946"/>
                <a:ext cx="39960" cy="147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2050C98-8753-6C62-A9E9-6C62D35E3B01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355628" y="6431386"/>
                  <a:ext cx="54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D396EC0-CCDE-A295-F19A-C699C3B401FC}"/>
                    </a:ext>
                  </a:extLst>
                </p14:cNvPr>
                <p14:cNvContentPartPr/>
                <p14:nvPr/>
              </p14:nvContentPartPr>
              <p14:xfrm>
                <a:off x="5414308" y="6378106"/>
                <a:ext cx="4320" cy="1090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D396EC0-CCDE-A295-F19A-C699C3B401F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406748" y="6370546"/>
                  <a:ext cx="194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9661ACCA-3DF9-A235-4AB9-F8D1AC6B1455}"/>
                    </a:ext>
                  </a:extLst>
                </p14:cNvPr>
                <p14:cNvContentPartPr/>
                <p14:nvPr/>
              </p14:nvContentPartPr>
              <p14:xfrm>
                <a:off x="5452828" y="6395386"/>
                <a:ext cx="14400" cy="1044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9661ACCA-3DF9-A235-4AB9-F8D1AC6B145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445268" y="6387826"/>
                  <a:ext cx="2916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84584F37-BD89-36C9-5D21-15C3CE58D90C}"/>
              </a:ext>
            </a:extLst>
          </p:cNvPr>
          <p:cNvGrpSpPr/>
          <p:nvPr/>
        </p:nvGrpSpPr>
        <p:grpSpPr>
          <a:xfrm>
            <a:off x="4809868" y="6328066"/>
            <a:ext cx="151560" cy="218520"/>
            <a:chOff x="4809868" y="6328066"/>
            <a:chExt cx="151560" cy="21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5D5D242-12A5-8C15-646D-FDD18459E36C}"/>
                    </a:ext>
                  </a:extLst>
                </p14:cNvPr>
                <p14:cNvContentPartPr/>
                <p14:nvPr/>
              </p14:nvContentPartPr>
              <p14:xfrm>
                <a:off x="4824988" y="6328066"/>
                <a:ext cx="136440" cy="644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5D5D242-12A5-8C15-646D-FDD18459E36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817788" y="6320506"/>
                  <a:ext cx="151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4772C8C-2F60-1534-19E2-A8FE5042E35E}"/>
                    </a:ext>
                  </a:extLst>
                </p14:cNvPr>
                <p14:cNvContentPartPr/>
                <p14:nvPr/>
              </p14:nvContentPartPr>
              <p14:xfrm>
                <a:off x="4879708" y="6392866"/>
                <a:ext cx="6840" cy="414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4772C8C-2F60-1534-19E2-A8FE5042E35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872148" y="6385666"/>
                  <a:ext cx="21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4E70E2DA-41A3-32EE-AC64-E8ADB885D9C9}"/>
                    </a:ext>
                  </a:extLst>
                </p14:cNvPr>
                <p14:cNvContentPartPr/>
                <p14:nvPr/>
              </p14:nvContentPartPr>
              <p14:xfrm>
                <a:off x="4809868" y="6445066"/>
                <a:ext cx="119880" cy="140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4E70E2DA-41A3-32EE-AC64-E8ADB885D9C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802308" y="6437506"/>
                  <a:ext cx="1350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3F588126-53D7-ED89-9DBD-25024FAFD193}"/>
                    </a:ext>
                  </a:extLst>
                </p14:cNvPr>
                <p14:cNvContentPartPr/>
                <p14:nvPr/>
              </p14:nvContentPartPr>
              <p14:xfrm>
                <a:off x="4853068" y="6461986"/>
                <a:ext cx="61920" cy="846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3F588126-53D7-ED89-9DBD-25024FAFD193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845508" y="6454426"/>
                  <a:ext cx="77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EDC79CD0-5403-C185-CE04-4C9F4D8094A8}"/>
                    </a:ext>
                  </a:extLst>
                </p14:cNvPr>
                <p14:cNvContentPartPr/>
                <p14:nvPr/>
              </p14:nvContentPartPr>
              <p14:xfrm>
                <a:off x="4914988" y="6497266"/>
                <a:ext cx="17640" cy="165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EDC79CD0-5403-C185-CE04-4C9F4D8094A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4907428" y="6489706"/>
                  <a:ext cx="32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32E083F8-2458-9CDE-1BCA-89E8C3348022}"/>
                    </a:ext>
                  </a:extLst>
                </p14:cNvPr>
                <p14:cNvContentPartPr/>
                <p14:nvPr/>
              </p14:nvContentPartPr>
              <p14:xfrm>
                <a:off x="4832188" y="6490786"/>
                <a:ext cx="68400" cy="151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32E083F8-2458-9CDE-1BCA-89E8C334802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4824628" y="6483226"/>
                  <a:ext cx="835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51491069-471C-DD6A-48D0-EC9AC570E0F5}"/>
              </a:ext>
            </a:extLst>
          </p:cNvPr>
          <p:cNvGrpSpPr/>
          <p:nvPr/>
        </p:nvGrpSpPr>
        <p:grpSpPr>
          <a:xfrm>
            <a:off x="5751628" y="6370906"/>
            <a:ext cx="576360" cy="262080"/>
            <a:chOff x="5751628" y="6370906"/>
            <a:chExt cx="57636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A978916E-01BE-636C-4E9F-E322279B25AF}"/>
                    </a:ext>
                  </a:extLst>
                </p14:cNvPr>
                <p14:cNvContentPartPr/>
                <p14:nvPr/>
              </p14:nvContentPartPr>
              <p14:xfrm>
                <a:off x="5771068" y="6392146"/>
                <a:ext cx="141840" cy="194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A978916E-01BE-636C-4E9F-E322279B25A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763508" y="6384586"/>
                  <a:ext cx="156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F6300852-1D09-D40A-C3D7-756353CE15C4}"/>
                    </a:ext>
                  </a:extLst>
                </p14:cNvPr>
                <p14:cNvContentPartPr/>
                <p14:nvPr/>
              </p14:nvContentPartPr>
              <p14:xfrm>
                <a:off x="5809948" y="6417346"/>
                <a:ext cx="3960" cy="615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F6300852-1D09-D40A-C3D7-756353CE15C4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5802388" y="6409786"/>
                  <a:ext cx="190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28D429DB-5E39-7E98-9863-78EB51410FAD}"/>
                    </a:ext>
                  </a:extLst>
                </p14:cNvPr>
                <p14:cNvContentPartPr/>
                <p14:nvPr/>
              </p14:nvContentPartPr>
              <p14:xfrm>
                <a:off x="5850628" y="6424186"/>
                <a:ext cx="3240" cy="331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28D429DB-5E39-7E98-9863-78EB51410FA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5843428" y="6416626"/>
                  <a:ext cx="18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DA7D59AD-CA63-34FD-45B4-107F76E05232}"/>
                    </a:ext>
                  </a:extLst>
                </p14:cNvPr>
                <p14:cNvContentPartPr/>
                <p14:nvPr/>
              </p14:nvContentPartPr>
              <p14:xfrm>
                <a:off x="5751628" y="6503026"/>
                <a:ext cx="127800" cy="90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DA7D59AD-CA63-34FD-45B4-107F76E0523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5744068" y="6495466"/>
                  <a:ext cx="142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B529DD54-BFAD-8AD0-9AE0-868AC343989D}"/>
                    </a:ext>
                  </a:extLst>
                </p14:cNvPr>
                <p14:cNvContentPartPr/>
                <p14:nvPr/>
              </p14:nvContentPartPr>
              <p14:xfrm>
                <a:off x="5923708" y="6400426"/>
                <a:ext cx="19800" cy="1054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B529DD54-BFAD-8AD0-9AE0-868AC343989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916148" y="6392866"/>
                  <a:ext cx="34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561722E0-BAC7-ADAE-198E-D92700765CE9}"/>
                    </a:ext>
                  </a:extLst>
                </p14:cNvPr>
                <p14:cNvContentPartPr/>
                <p14:nvPr/>
              </p14:nvContentPartPr>
              <p14:xfrm>
                <a:off x="6015868" y="6399706"/>
                <a:ext cx="113040" cy="10584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561722E0-BAC7-ADAE-198E-D92700765CE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008308" y="6392146"/>
                  <a:ext cx="1281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73AEA6DF-3659-8AB1-38CB-5DF7278E1A00}"/>
                    </a:ext>
                  </a:extLst>
                </p14:cNvPr>
                <p14:cNvContentPartPr/>
                <p14:nvPr/>
              </p14:nvContentPartPr>
              <p14:xfrm>
                <a:off x="6048988" y="6469186"/>
                <a:ext cx="61560" cy="93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73AEA6DF-3659-8AB1-38CB-5DF7278E1A0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041428" y="6461626"/>
                  <a:ext cx="76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D5AC4EA1-5CE8-F1A9-EE0C-582347119789}"/>
                    </a:ext>
                  </a:extLst>
                </p14:cNvPr>
                <p14:cNvContentPartPr/>
                <p14:nvPr/>
              </p14:nvContentPartPr>
              <p14:xfrm>
                <a:off x="6005068" y="6550186"/>
                <a:ext cx="115920" cy="1656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D5AC4EA1-5CE8-F1A9-EE0C-582347119789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997508" y="6542626"/>
                  <a:ext cx="131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1633360-C722-F160-3D52-461D901F3909}"/>
                    </a:ext>
                  </a:extLst>
                </p14:cNvPr>
                <p14:cNvContentPartPr/>
                <p14:nvPr/>
              </p14:nvContentPartPr>
              <p14:xfrm>
                <a:off x="6189028" y="6397186"/>
                <a:ext cx="70200" cy="12024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1633360-C722-F160-3D52-461D901F390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181468" y="6389626"/>
                  <a:ext cx="853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7FC006EE-0672-8936-1D66-7223BE31A357}"/>
                    </a:ext>
                  </a:extLst>
                </p14:cNvPr>
                <p14:cNvContentPartPr/>
                <p14:nvPr/>
              </p14:nvContentPartPr>
              <p14:xfrm>
                <a:off x="6315388" y="6370906"/>
                <a:ext cx="12600" cy="1098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7FC006EE-0672-8936-1D66-7223BE31A357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307828" y="6363346"/>
                  <a:ext cx="27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290D3580-1B51-85AF-D7A5-9FF1582BD3BA}"/>
                    </a:ext>
                  </a:extLst>
                </p14:cNvPr>
                <p14:cNvContentPartPr/>
                <p14:nvPr/>
              </p14:nvContentPartPr>
              <p14:xfrm>
                <a:off x="6230788" y="6516346"/>
                <a:ext cx="83160" cy="1166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290D3580-1B51-85AF-D7A5-9FF1582BD3B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223588" y="6508786"/>
                  <a:ext cx="9792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056BC33F-CD59-AD56-043A-525CDEFCE3E3}"/>
              </a:ext>
            </a:extLst>
          </p:cNvPr>
          <p:cNvGrpSpPr/>
          <p:nvPr/>
        </p:nvGrpSpPr>
        <p:grpSpPr>
          <a:xfrm>
            <a:off x="6508708" y="6387466"/>
            <a:ext cx="484560" cy="249480"/>
            <a:chOff x="6508708" y="6387466"/>
            <a:chExt cx="48456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0C10374E-A695-B06F-1748-2FFE99AA0E90}"/>
                    </a:ext>
                  </a:extLst>
                </p14:cNvPr>
                <p14:cNvContentPartPr/>
                <p14:nvPr/>
              </p14:nvContentPartPr>
              <p14:xfrm>
                <a:off x="6534988" y="6387466"/>
                <a:ext cx="68400" cy="1224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0C10374E-A695-B06F-1748-2FFE99AA0E90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527428" y="6380266"/>
                  <a:ext cx="83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430265B5-6519-414F-5479-4E61F0DD4076}"/>
                    </a:ext>
                  </a:extLst>
                </p14:cNvPr>
                <p14:cNvContentPartPr/>
                <p14:nvPr/>
              </p14:nvContentPartPr>
              <p14:xfrm>
                <a:off x="6538228" y="6437146"/>
                <a:ext cx="33120" cy="43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430265B5-6519-414F-5479-4E61F0DD407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530668" y="6429586"/>
                  <a:ext cx="482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322FC808-DA68-4110-98BD-1F6E71549DD2}"/>
                    </a:ext>
                  </a:extLst>
                </p14:cNvPr>
                <p14:cNvContentPartPr/>
                <p14:nvPr/>
              </p14:nvContentPartPr>
              <p14:xfrm>
                <a:off x="6523828" y="6478906"/>
                <a:ext cx="38160" cy="536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322FC808-DA68-4110-98BD-1F6E71549DD2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516628" y="6471346"/>
                  <a:ext cx="532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CD23C45-58BB-ADA7-96E5-0618F2495C12}"/>
                    </a:ext>
                  </a:extLst>
                </p14:cNvPr>
                <p14:cNvContentPartPr/>
                <p14:nvPr/>
              </p14:nvContentPartPr>
              <p14:xfrm>
                <a:off x="6614188" y="6409066"/>
                <a:ext cx="16920" cy="12672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CD23C45-58BB-ADA7-96E5-0618F2495C1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606628" y="6401506"/>
                  <a:ext cx="320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DB2B867-7806-5C09-45B8-0478C99206B3}"/>
                    </a:ext>
                  </a:extLst>
                </p14:cNvPr>
                <p14:cNvContentPartPr/>
                <p14:nvPr/>
              </p14:nvContentPartPr>
              <p14:xfrm>
                <a:off x="6614188" y="6487906"/>
                <a:ext cx="50400" cy="2016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DB2B867-7806-5C09-45B8-0478C99206B3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606628" y="6480346"/>
                  <a:ext cx="651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6CF25DE-33C1-33E6-BEB1-B206A94744AA}"/>
                    </a:ext>
                  </a:extLst>
                </p14:cNvPr>
                <p14:cNvContentPartPr/>
                <p14:nvPr/>
              </p14:nvContentPartPr>
              <p14:xfrm>
                <a:off x="6712468" y="6405826"/>
                <a:ext cx="70200" cy="723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6CF25DE-33C1-33E6-BEB1-B206A94744AA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704908" y="6398266"/>
                  <a:ext cx="85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BBB3B59A-4102-AC8E-EBC6-1FCD7F4DE8FF}"/>
                    </a:ext>
                  </a:extLst>
                </p14:cNvPr>
                <p14:cNvContentPartPr/>
                <p14:nvPr/>
              </p14:nvContentPartPr>
              <p14:xfrm>
                <a:off x="6756388" y="6494386"/>
                <a:ext cx="4680" cy="4104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BBB3B59A-4102-AC8E-EBC6-1FCD7F4DE8F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748828" y="6486826"/>
                  <a:ext cx="198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E3EDC2C-75EF-B105-49C6-A6673CDFE3D9}"/>
                    </a:ext>
                  </a:extLst>
                </p14:cNvPr>
                <p14:cNvContentPartPr/>
                <p14:nvPr/>
              </p14:nvContentPartPr>
              <p14:xfrm>
                <a:off x="6702748" y="6537226"/>
                <a:ext cx="131400" cy="194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E3EDC2C-75EF-B105-49C6-A6673CDFE3D9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695188" y="6530026"/>
                  <a:ext cx="146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17243C64-3ABE-A169-C0A7-3599526E404B}"/>
                    </a:ext>
                  </a:extLst>
                </p14:cNvPr>
                <p14:cNvContentPartPr/>
                <p14:nvPr/>
              </p14:nvContentPartPr>
              <p14:xfrm>
                <a:off x="6508708" y="6587266"/>
                <a:ext cx="484560" cy="496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17243C64-3ABE-A169-C0A7-3599526E404B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6501148" y="6580066"/>
                  <a:ext cx="49968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A6D47473-C9D7-8470-224C-ADD136537013}"/>
              </a:ext>
            </a:extLst>
          </p:cNvPr>
          <p:cNvGrpSpPr/>
          <p:nvPr/>
        </p:nvGrpSpPr>
        <p:grpSpPr>
          <a:xfrm>
            <a:off x="1412167" y="4857896"/>
            <a:ext cx="152640" cy="151920"/>
            <a:chOff x="1412167" y="4857896"/>
            <a:chExt cx="152640" cy="15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9225F27-8C73-96F0-8C9B-A06D663417D8}"/>
                    </a:ext>
                  </a:extLst>
                </p14:cNvPr>
                <p14:cNvContentPartPr/>
                <p14:nvPr/>
              </p14:nvContentPartPr>
              <p14:xfrm>
                <a:off x="1412167" y="4895696"/>
                <a:ext cx="91080" cy="320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9225F27-8C73-96F0-8C9B-A06D663417D8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404607" y="4888136"/>
                  <a:ext cx="106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42C5AAD-02FB-B921-0640-DF34A24803C2}"/>
                    </a:ext>
                  </a:extLst>
                </p14:cNvPr>
                <p14:cNvContentPartPr/>
                <p14:nvPr/>
              </p14:nvContentPartPr>
              <p14:xfrm>
                <a:off x="1499287" y="4857896"/>
                <a:ext cx="65520" cy="1519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42C5AAD-02FB-B921-0640-DF34A24803C2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491727" y="4850336"/>
                  <a:ext cx="8064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60254D2D-DD03-FFCD-F532-90E7C179E797}"/>
              </a:ext>
            </a:extLst>
          </p:cNvPr>
          <p:cNvGrpSpPr/>
          <p:nvPr/>
        </p:nvGrpSpPr>
        <p:grpSpPr>
          <a:xfrm>
            <a:off x="1831207" y="4777616"/>
            <a:ext cx="545040" cy="212760"/>
            <a:chOff x="1831207" y="4777616"/>
            <a:chExt cx="545040" cy="21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95041B0B-AB68-6AE5-3146-950B4A9AA896}"/>
                    </a:ext>
                  </a:extLst>
                </p14:cNvPr>
                <p14:cNvContentPartPr/>
                <p14:nvPr/>
              </p14:nvContentPartPr>
              <p14:xfrm>
                <a:off x="1831207" y="4777616"/>
                <a:ext cx="142560" cy="226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95041B0B-AB68-6AE5-3146-950B4A9AA89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823647" y="4770056"/>
                  <a:ext cx="157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204A8A6A-3358-0663-47CA-FF1F6E0B37EE}"/>
                    </a:ext>
                  </a:extLst>
                </p14:cNvPr>
                <p14:cNvContentPartPr/>
                <p14:nvPr/>
              </p14:nvContentPartPr>
              <p14:xfrm>
                <a:off x="1837687" y="4849616"/>
                <a:ext cx="83160" cy="104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204A8A6A-3358-0663-47CA-FF1F6E0B37E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830127" y="4842056"/>
                  <a:ext cx="98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EFCAD80C-0378-D88A-085F-A9A6C646FE37}"/>
                    </a:ext>
                  </a:extLst>
                </p14:cNvPr>
                <p14:cNvContentPartPr/>
                <p14:nvPr/>
              </p14:nvContentPartPr>
              <p14:xfrm>
                <a:off x="1847407" y="4894616"/>
                <a:ext cx="61920" cy="691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EFCAD80C-0378-D88A-085F-A9A6C646FE3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839847" y="4887056"/>
                  <a:ext cx="770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42F38E7-BE67-BC65-29A7-99FCB1F17E57}"/>
                    </a:ext>
                  </a:extLst>
                </p14:cNvPr>
                <p14:cNvContentPartPr/>
                <p14:nvPr/>
              </p14:nvContentPartPr>
              <p14:xfrm>
                <a:off x="1999327" y="4802096"/>
                <a:ext cx="12240" cy="1432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42F38E7-BE67-BC65-29A7-99FCB1F17E5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991767" y="4794896"/>
                  <a:ext cx="273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1F24C5F-EDC5-9859-ED2E-1DA2644E0439}"/>
                    </a:ext>
                  </a:extLst>
                </p14:cNvPr>
                <p14:cNvContentPartPr/>
                <p14:nvPr/>
              </p14:nvContentPartPr>
              <p14:xfrm>
                <a:off x="1990687" y="4874096"/>
                <a:ext cx="97200" cy="349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1F24C5F-EDC5-9859-ED2E-1DA2644E043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983127" y="4866536"/>
                  <a:ext cx="111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5FB6CC45-E43E-1E45-A44F-2D04115C34D0}"/>
                    </a:ext>
                  </a:extLst>
                </p14:cNvPr>
                <p14:cNvContentPartPr/>
                <p14:nvPr/>
              </p14:nvContentPartPr>
              <p14:xfrm>
                <a:off x="2156647" y="4790936"/>
                <a:ext cx="115560" cy="1033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5FB6CC45-E43E-1E45-A44F-2D04115C34D0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149087" y="4783376"/>
                  <a:ext cx="130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DADE601A-C1AB-AF77-821A-95D804DC57A5}"/>
                    </a:ext>
                  </a:extLst>
                </p14:cNvPr>
                <p14:cNvContentPartPr/>
                <p14:nvPr/>
              </p14:nvContentPartPr>
              <p14:xfrm>
                <a:off x="2194087" y="4876616"/>
                <a:ext cx="18000" cy="540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DADE601A-C1AB-AF77-821A-95D804DC57A5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186527" y="4869056"/>
                  <a:ext cx="33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86EC80D7-D0DB-5716-0A12-C9CCC326A7A1}"/>
                    </a:ext>
                  </a:extLst>
                </p14:cNvPr>
                <p14:cNvContentPartPr/>
                <p14:nvPr/>
              </p14:nvContentPartPr>
              <p14:xfrm>
                <a:off x="2090047" y="4963736"/>
                <a:ext cx="286200" cy="266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86EC80D7-D0DB-5716-0A12-C9CCC326A7A1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082487" y="4956176"/>
                  <a:ext cx="30096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D23C86CB-58A9-5C26-27C0-58C0D5556787}"/>
              </a:ext>
            </a:extLst>
          </p:cNvPr>
          <p:cNvGrpSpPr/>
          <p:nvPr/>
        </p:nvGrpSpPr>
        <p:grpSpPr>
          <a:xfrm>
            <a:off x="172687" y="5492936"/>
            <a:ext cx="1076400" cy="381600"/>
            <a:chOff x="172687" y="5492936"/>
            <a:chExt cx="1076400" cy="38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EB7DBA63-105A-94D8-AB08-E50EEB3694EA}"/>
                    </a:ext>
                  </a:extLst>
                </p14:cNvPr>
                <p14:cNvContentPartPr/>
                <p14:nvPr/>
              </p14:nvContentPartPr>
              <p14:xfrm>
                <a:off x="172687" y="5492936"/>
                <a:ext cx="127440" cy="2469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EB7DBA63-105A-94D8-AB08-E50EEB3694EA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65127" y="5485376"/>
                  <a:ext cx="1425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ACAB7023-1128-1E61-211C-86B61FA7BDD1}"/>
                    </a:ext>
                  </a:extLst>
                </p14:cNvPr>
                <p14:cNvContentPartPr/>
                <p14:nvPr/>
              </p14:nvContentPartPr>
              <p14:xfrm>
                <a:off x="299767" y="5516696"/>
                <a:ext cx="71280" cy="2404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ACAB7023-1128-1E61-211C-86B61FA7BDD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292207" y="5509136"/>
                  <a:ext cx="864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8296DE87-2185-527C-E8B6-B616B2F72F45}"/>
                    </a:ext>
                  </a:extLst>
                </p14:cNvPr>
                <p14:cNvContentPartPr/>
                <p14:nvPr/>
              </p14:nvContentPartPr>
              <p14:xfrm>
                <a:off x="319567" y="5650616"/>
                <a:ext cx="70200" cy="86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8296DE87-2185-527C-E8B6-B616B2F72F45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12007" y="5643056"/>
                  <a:ext cx="85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7BDBA8F-703D-C710-03AC-F2366AA1F91D}"/>
                    </a:ext>
                  </a:extLst>
                </p14:cNvPr>
                <p14:cNvContentPartPr/>
                <p14:nvPr/>
              </p14:nvContentPartPr>
              <p14:xfrm>
                <a:off x="440167" y="5535056"/>
                <a:ext cx="215280" cy="320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7BDBA8F-703D-C710-03AC-F2366AA1F91D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32607" y="5527856"/>
                  <a:ext cx="2304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7E380374-35B6-334E-C979-1F5EF5DBE60F}"/>
                    </a:ext>
                  </a:extLst>
                </p14:cNvPr>
                <p14:cNvContentPartPr/>
                <p14:nvPr/>
              </p14:nvContentPartPr>
              <p14:xfrm>
                <a:off x="481927" y="5576456"/>
                <a:ext cx="57240" cy="590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7E380374-35B6-334E-C979-1F5EF5DBE60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74367" y="5568896"/>
                  <a:ext cx="723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EA74AA5E-010F-4132-DE3C-9021280729F0}"/>
                    </a:ext>
                  </a:extLst>
                </p14:cNvPr>
                <p14:cNvContentPartPr/>
                <p14:nvPr/>
              </p14:nvContentPartPr>
              <p14:xfrm>
                <a:off x="582007" y="5553416"/>
                <a:ext cx="56160" cy="486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EA74AA5E-010F-4132-DE3C-9021280729F0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74447" y="5545856"/>
                  <a:ext cx="71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4BB0F93-46CA-3D12-9E21-A86878EED556}"/>
                    </a:ext>
                  </a:extLst>
                </p14:cNvPr>
                <p14:cNvContentPartPr/>
                <p14:nvPr/>
              </p14:nvContentPartPr>
              <p14:xfrm>
                <a:off x="576247" y="5639816"/>
                <a:ext cx="15480" cy="54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4BB0F93-46CA-3D12-9E21-A86878EED55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68687" y="5632256"/>
                  <a:ext cx="306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7F307880-C2C7-28F8-6252-A6A75BD99F9C}"/>
                    </a:ext>
                  </a:extLst>
                </p14:cNvPr>
                <p14:cNvContentPartPr/>
                <p14:nvPr/>
              </p14:nvContentPartPr>
              <p14:xfrm>
                <a:off x="491647" y="5676896"/>
                <a:ext cx="132120" cy="37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7F307880-C2C7-28F8-6252-A6A75BD99F9C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484087" y="5669336"/>
                  <a:ext cx="1472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76B71445-15F5-EEE2-14E5-B78F3049FA81}"/>
                    </a:ext>
                  </a:extLst>
                </p14:cNvPr>
                <p14:cNvContentPartPr/>
                <p14:nvPr/>
              </p14:nvContentPartPr>
              <p14:xfrm>
                <a:off x="528007" y="5738096"/>
                <a:ext cx="112680" cy="1364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76B71445-15F5-EEE2-14E5-B78F3049FA8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20447" y="5730536"/>
                  <a:ext cx="1274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30C7A74-D22A-098F-D9A4-12A0F9F18481}"/>
                    </a:ext>
                  </a:extLst>
                </p14:cNvPr>
                <p14:cNvContentPartPr/>
                <p14:nvPr/>
              </p14:nvContentPartPr>
              <p14:xfrm>
                <a:off x="743287" y="5537936"/>
                <a:ext cx="155520" cy="183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30C7A74-D22A-098F-D9A4-12A0F9F1848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35727" y="5530376"/>
                  <a:ext cx="170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922C813-C54E-13A8-0693-95B232106E02}"/>
                    </a:ext>
                  </a:extLst>
                </p14:cNvPr>
                <p14:cNvContentPartPr/>
                <p14:nvPr/>
              </p14:nvContentPartPr>
              <p14:xfrm>
                <a:off x="771367" y="5603456"/>
                <a:ext cx="101880" cy="162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922C813-C54E-13A8-0693-95B232106E02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763807" y="5595896"/>
                  <a:ext cx="117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E0944DD-5DD0-65D9-82D1-53CC9D019358}"/>
                    </a:ext>
                  </a:extLst>
                </p14:cNvPr>
                <p14:cNvContentPartPr/>
                <p14:nvPr/>
              </p14:nvContentPartPr>
              <p14:xfrm>
                <a:off x="777487" y="5620376"/>
                <a:ext cx="104760" cy="1047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E0944DD-5DD0-65D9-82D1-53CC9D019358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69927" y="5612816"/>
                  <a:ext cx="1198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DABDFAB0-30FC-63F8-16A7-AC032CD23189}"/>
                    </a:ext>
                  </a:extLst>
                </p14:cNvPr>
                <p14:cNvContentPartPr/>
                <p14:nvPr/>
              </p14:nvContentPartPr>
              <p14:xfrm>
                <a:off x="952807" y="5580056"/>
                <a:ext cx="720" cy="1389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DABDFAB0-30FC-63F8-16A7-AC032CD23189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45607" y="5572496"/>
                  <a:ext cx="15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B727F54B-C27E-5959-56E1-F6264E87E423}"/>
                    </a:ext>
                  </a:extLst>
                </p14:cNvPr>
                <p14:cNvContentPartPr/>
                <p14:nvPr/>
              </p14:nvContentPartPr>
              <p14:xfrm>
                <a:off x="962887" y="5634776"/>
                <a:ext cx="91440" cy="478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B727F54B-C27E-5959-56E1-F6264E87E423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55327" y="5627216"/>
                  <a:ext cx="106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4914A025-7E9E-A5C7-18C6-3AC6F7304D23}"/>
                    </a:ext>
                  </a:extLst>
                </p14:cNvPr>
                <p14:cNvContentPartPr/>
                <p14:nvPr/>
              </p14:nvContentPartPr>
              <p14:xfrm>
                <a:off x="1082767" y="5566016"/>
                <a:ext cx="105120" cy="129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4914A025-7E9E-A5C7-18C6-3AC6F7304D2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075207" y="5558456"/>
                  <a:ext cx="120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27325660-1659-4926-9B45-F3AD5E6904C5}"/>
                    </a:ext>
                  </a:extLst>
                </p14:cNvPr>
                <p14:cNvContentPartPr/>
                <p14:nvPr/>
              </p14:nvContentPartPr>
              <p14:xfrm>
                <a:off x="1121287" y="5695256"/>
                <a:ext cx="5760" cy="626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27325660-1659-4926-9B45-F3AD5E6904C5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13727" y="5687696"/>
                  <a:ext cx="20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264AFB3-B458-ACE1-A074-1580FB72943F}"/>
                    </a:ext>
                  </a:extLst>
                </p14:cNvPr>
                <p14:cNvContentPartPr/>
                <p14:nvPr/>
              </p14:nvContentPartPr>
              <p14:xfrm>
                <a:off x="1030927" y="5748896"/>
                <a:ext cx="218160" cy="417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264AFB3-B458-ACE1-A074-1580FB72943F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023367" y="5741336"/>
                  <a:ext cx="23292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FFBE785D-5625-276E-A362-BD316BC862E4}"/>
              </a:ext>
            </a:extLst>
          </p:cNvPr>
          <p:cNvGrpSpPr/>
          <p:nvPr/>
        </p:nvGrpSpPr>
        <p:grpSpPr>
          <a:xfrm>
            <a:off x="426847" y="4824416"/>
            <a:ext cx="775080" cy="469440"/>
            <a:chOff x="426847" y="4824416"/>
            <a:chExt cx="77508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2FCB5BC3-3833-918E-094F-86EE272AAD57}"/>
                    </a:ext>
                  </a:extLst>
                </p14:cNvPr>
                <p14:cNvContentPartPr/>
                <p14:nvPr/>
              </p14:nvContentPartPr>
              <p14:xfrm>
                <a:off x="426847" y="4824416"/>
                <a:ext cx="250200" cy="144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2FCB5BC3-3833-918E-094F-86EE272AAD5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19287" y="4816856"/>
                  <a:ext cx="2649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6E2CF7E-7A4D-6871-A7C1-13541F8E2A5B}"/>
                    </a:ext>
                  </a:extLst>
                </p14:cNvPr>
                <p14:cNvContentPartPr/>
                <p14:nvPr/>
              </p14:nvContentPartPr>
              <p14:xfrm>
                <a:off x="486607" y="4919816"/>
                <a:ext cx="169560" cy="176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6E2CF7E-7A4D-6871-A7C1-13541F8E2A5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79047" y="4912616"/>
                  <a:ext cx="184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08EB7AA-C213-47C9-B4BB-E520F7174F17}"/>
                    </a:ext>
                  </a:extLst>
                </p14:cNvPr>
                <p14:cNvContentPartPr/>
                <p14:nvPr/>
              </p14:nvContentPartPr>
              <p14:xfrm>
                <a:off x="502087" y="4993976"/>
                <a:ext cx="92160" cy="88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08EB7AA-C213-47C9-B4BB-E520F7174F17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94527" y="4986416"/>
                  <a:ext cx="107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081A0856-7BEB-0A0E-ABB3-860DB683B9DE}"/>
                    </a:ext>
                  </a:extLst>
                </p14:cNvPr>
                <p14:cNvContentPartPr/>
                <p14:nvPr/>
              </p14:nvContentPartPr>
              <p14:xfrm>
                <a:off x="745807" y="4831616"/>
                <a:ext cx="29880" cy="2275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081A0856-7BEB-0A0E-ABB3-860DB683B9DE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38247" y="4824056"/>
                  <a:ext cx="450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BA62344B-E1F6-ACF9-4E18-3C4C13BCB51D}"/>
                    </a:ext>
                  </a:extLst>
                </p14:cNvPr>
                <p14:cNvContentPartPr/>
                <p14:nvPr/>
              </p14:nvContentPartPr>
              <p14:xfrm>
                <a:off x="754807" y="4970216"/>
                <a:ext cx="88200" cy="435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BA62344B-E1F6-ACF9-4E18-3C4C13BCB51D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47247" y="4962656"/>
                  <a:ext cx="103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730FC83-376B-5D7B-DA6C-5C87C6D56EDD}"/>
                    </a:ext>
                  </a:extLst>
                </p14:cNvPr>
                <p14:cNvContentPartPr/>
                <p14:nvPr/>
              </p14:nvContentPartPr>
              <p14:xfrm>
                <a:off x="909247" y="4859696"/>
                <a:ext cx="116640" cy="79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730FC83-376B-5D7B-DA6C-5C87C6D56ED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901687" y="4852136"/>
                  <a:ext cx="131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90AAD57-0262-61E9-0BF9-D92E4471DC3D}"/>
                    </a:ext>
                  </a:extLst>
                </p14:cNvPr>
                <p14:cNvContentPartPr/>
                <p14:nvPr/>
              </p14:nvContentPartPr>
              <p14:xfrm>
                <a:off x="890887" y="4869776"/>
                <a:ext cx="145080" cy="201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90AAD57-0262-61E9-0BF9-D92E4471DC3D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83327" y="4862216"/>
                  <a:ext cx="1602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9C975918-65CB-B38F-76F5-BA571972788A}"/>
                    </a:ext>
                  </a:extLst>
                </p14:cNvPr>
                <p14:cNvContentPartPr/>
                <p14:nvPr/>
              </p14:nvContentPartPr>
              <p14:xfrm>
                <a:off x="1094287" y="4885256"/>
                <a:ext cx="16920" cy="1472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9C975918-65CB-B38F-76F5-BA571972788A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086727" y="4877696"/>
                  <a:ext cx="32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88C9DC1C-E1BC-A7A0-1993-362E41D89B0D}"/>
                    </a:ext>
                  </a:extLst>
                </p14:cNvPr>
                <p14:cNvContentPartPr/>
                <p14:nvPr/>
              </p14:nvContentPartPr>
              <p14:xfrm>
                <a:off x="1113007" y="4979576"/>
                <a:ext cx="88920" cy="223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88C9DC1C-E1BC-A7A0-1993-362E41D89B0D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105447" y="4972016"/>
                  <a:ext cx="103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2A446E54-85B8-A5A6-8A6B-615573E7FD3A}"/>
                    </a:ext>
                  </a:extLst>
                </p14:cNvPr>
                <p14:cNvContentPartPr/>
                <p14:nvPr/>
              </p14:nvContentPartPr>
              <p14:xfrm>
                <a:off x="753007" y="5097656"/>
                <a:ext cx="254520" cy="1962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2A446E54-85B8-A5A6-8A6B-615573E7FD3A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45447" y="5090096"/>
                  <a:ext cx="26964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88D3561F-F808-4BDC-0ECC-9BB2393D491E}"/>
              </a:ext>
            </a:extLst>
          </p:cNvPr>
          <p:cNvGrpSpPr/>
          <p:nvPr/>
        </p:nvGrpSpPr>
        <p:grpSpPr>
          <a:xfrm>
            <a:off x="791527" y="6116096"/>
            <a:ext cx="810360" cy="171360"/>
            <a:chOff x="791527" y="6116096"/>
            <a:chExt cx="81036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9992537E-F1C3-F5FA-1928-D95B0E14B15C}"/>
                    </a:ext>
                  </a:extLst>
                </p14:cNvPr>
                <p14:cNvContentPartPr/>
                <p14:nvPr/>
              </p14:nvContentPartPr>
              <p14:xfrm>
                <a:off x="791527" y="6117536"/>
                <a:ext cx="111240" cy="1209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9992537E-F1C3-F5FA-1928-D95B0E14B15C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83967" y="6109976"/>
                  <a:ext cx="1263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5C249339-50BE-D835-4CDB-44C011C9CDD3}"/>
                    </a:ext>
                  </a:extLst>
                </p14:cNvPr>
                <p14:cNvContentPartPr/>
                <p14:nvPr/>
              </p14:nvContentPartPr>
              <p14:xfrm>
                <a:off x="900607" y="6164336"/>
                <a:ext cx="71280" cy="766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5C249339-50BE-D835-4CDB-44C011C9CDD3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893047" y="6156776"/>
                  <a:ext cx="86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EF1D470-F05B-1D3F-3336-BCA7485DAA20}"/>
                    </a:ext>
                  </a:extLst>
                </p14:cNvPr>
                <p14:cNvContentPartPr/>
                <p14:nvPr/>
              </p14:nvContentPartPr>
              <p14:xfrm>
                <a:off x="1007887" y="6159656"/>
                <a:ext cx="73080" cy="640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EF1D470-F05B-1D3F-3336-BCA7485DAA20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000327" y="6152096"/>
                  <a:ext cx="882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484EF11C-22B8-B679-DBE8-10EC86FB5E8A}"/>
                    </a:ext>
                  </a:extLst>
                </p14:cNvPr>
                <p14:cNvContentPartPr/>
                <p14:nvPr/>
              </p14:nvContentPartPr>
              <p14:xfrm>
                <a:off x="1102207" y="6133016"/>
                <a:ext cx="39240" cy="1544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484EF11C-22B8-B679-DBE8-10EC86FB5E8A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094647" y="6125456"/>
                  <a:ext cx="543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BB1A729F-B5B0-9D8C-252C-A954F8FFA404}"/>
                    </a:ext>
                  </a:extLst>
                </p14:cNvPr>
                <p14:cNvContentPartPr/>
                <p14:nvPr/>
              </p14:nvContentPartPr>
              <p14:xfrm>
                <a:off x="1176007" y="6137696"/>
                <a:ext cx="63360" cy="518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BB1A729F-B5B0-9D8C-252C-A954F8FFA404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68447" y="6130496"/>
                  <a:ext cx="78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18BF9B6D-EA7F-991F-DEEF-FE6A174354EA}"/>
                    </a:ext>
                  </a:extLst>
                </p14:cNvPr>
                <p14:cNvContentPartPr/>
                <p14:nvPr/>
              </p14:nvContentPartPr>
              <p14:xfrm>
                <a:off x="1294447" y="6116096"/>
                <a:ext cx="42840" cy="10512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18BF9B6D-EA7F-991F-DEEF-FE6A174354EA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286887" y="6108536"/>
                  <a:ext cx="576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422B799B-A4E5-4624-34CE-75C70EE5952E}"/>
                    </a:ext>
                  </a:extLst>
                </p14:cNvPr>
                <p14:cNvContentPartPr/>
                <p14:nvPr/>
              </p14:nvContentPartPr>
              <p14:xfrm>
                <a:off x="1362487" y="6134816"/>
                <a:ext cx="45360" cy="7992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422B799B-A4E5-4624-34CE-75C70EE5952E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354927" y="6127256"/>
                  <a:ext cx="60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45644EC-6662-1A1E-B2F0-E232F491440E}"/>
                    </a:ext>
                  </a:extLst>
                </p14:cNvPr>
                <p14:cNvContentPartPr/>
                <p14:nvPr/>
              </p14:nvContentPartPr>
              <p14:xfrm>
                <a:off x="1437007" y="6155336"/>
                <a:ext cx="11160" cy="568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45644EC-6662-1A1E-B2F0-E232F491440E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429807" y="6147776"/>
                  <a:ext cx="262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BB07058-5F2E-A059-4D37-DCDDD0F0AF66}"/>
                    </a:ext>
                  </a:extLst>
                </p14:cNvPr>
                <p14:cNvContentPartPr/>
                <p14:nvPr/>
              </p14:nvContentPartPr>
              <p14:xfrm>
                <a:off x="1504687" y="6141296"/>
                <a:ext cx="97200" cy="759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BB07058-5F2E-A059-4D37-DCDDD0F0AF66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497127" y="6134096"/>
                  <a:ext cx="11196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E38375BD-E894-A767-EC42-C426D0004F03}"/>
              </a:ext>
            </a:extLst>
          </p:cNvPr>
          <p:cNvGrpSpPr/>
          <p:nvPr/>
        </p:nvGrpSpPr>
        <p:grpSpPr>
          <a:xfrm>
            <a:off x="7172082" y="6388849"/>
            <a:ext cx="541080" cy="125280"/>
            <a:chOff x="7172082" y="6388849"/>
            <a:chExt cx="541080" cy="12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93A414F1-DBF0-46DF-398A-F211056858C6}"/>
                    </a:ext>
                  </a:extLst>
                </p14:cNvPr>
                <p14:cNvContentPartPr/>
                <p14:nvPr/>
              </p14:nvContentPartPr>
              <p14:xfrm>
                <a:off x="7172082" y="6389569"/>
                <a:ext cx="103680" cy="12456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93A414F1-DBF0-46DF-398A-F211056858C6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164882" y="6382009"/>
                  <a:ext cx="1184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82A1936-6688-0B22-9C6B-0528C355BE1A}"/>
                    </a:ext>
                  </a:extLst>
                </p14:cNvPr>
                <p14:cNvContentPartPr/>
                <p14:nvPr/>
              </p14:nvContentPartPr>
              <p14:xfrm>
                <a:off x="7172802" y="6463729"/>
                <a:ext cx="68400" cy="194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82A1936-6688-0B22-9C6B-0528C355BE1A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7165242" y="6456169"/>
                  <a:ext cx="83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E31B012-40C1-D55C-8DA1-E19CFA50611F}"/>
                    </a:ext>
                  </a:extLst>
                </p14:cNvPr>
                <p14:cNvContentPartPr/>
                <p14:nvPr/>
              </p14:nvContentPartPr>
              <p14:xfrm>
                <a:off x="7286202" y="6420889"/>
                <a:ext cx="15480" cy="788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E31B012-40C1-D55C-8DA1-E19CFA50611F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7278642" y="6413329"/>
                  <a:ext cx="30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135F0CBE-E4FF-145D-18EB-551C42FA197C}"/>
                    </a:ext>
                  </a:extLst>
                </p14:cNvPr>
                <p14:cNvContentPartPr/>
                <p14:nvPr/>
              </p14:nvContentPartPr>
              <p14:xfrm>
                <a:off x="7291962" y="6471649"/>
                <a:ext cx="56160" cy="122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135F0CBE-E4FF-145D-18EB-551C42FA197C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7284402" y="6464089"/>
                  <a:ext cx="71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D15527B3-A844-3DC9-F9A9-D549F7723B91}"/>
                    </a:ext>
                  </a:extLst>
                </p14:cNvPr>
                <p14:cNvContentPartPr/>
                <p14:nvPr/>
              </p14:nvContentPartPr>
              <p14:xfrm>
                <a:off x="7404282" y="6393169"/>
                <a:ext cx="72360" cy="61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D15527B3-A844-3DC9-F9A9-D549F7723B91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7396722" y="6385609"/>
                  <a:ext cx="87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E2D348E4-2B0E-40FA-836E-CFCB9E904F85}"/>
                    </a:ext>
                  </a:extLst>
                </p14:cNvPr>
                <p14:cNvContentPartPr/>
                <p14:nvPr/>
              </p14:nvContentPartPr>
              <p14:xfrm>
                <a:off x="7382322" y="6422689"/>
                <a:ext cx="53280" cy="66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E2D348E4-2B0E-40FA-836E-CFCB9E904F85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7375122" y="6415129"/>
                  <a:ext cx="684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1712654B-5897-3F3F-701E-C90B56076902}"/>
                    </a:ext>
                  </a:extLst>
                </p14:cNvPr>
                <p14:cNvContentPartPr/>
                <p14:nvPr/>
              </p14:nvContentPartPr>
              <p14:xfrm>
                <a:off x="7489962" y="6396049"/>
                <a:ext cx="55440" cy="651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1712654B-5897-3F3F-701E-C90B56076902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7482402" y="6388489"/>
                  <a:ext cx="70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8F180AE5-A777-F4F6-32B2-154121F6796F}"/>
                    </a:ext>
                  </a:extLst>
                </p14:cNvPr>
                <p14:cNvContentPartPr/>
                <p14:nvPr/>
              </p14:nvContentPartPr>
              <p14:xfrm>
                <a:off x="7546842" y="6388849"/>
                <a:ext cx="64080" cy="727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8F180AE5-A777-F4F6-32B2-154121F6796F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7539282" y="6381289"/>
                  <a:ext cx="79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21E0B4F0-5887-B12C-4A3D-BE91A7B70316}"/>
                    </a:ext>
                  </a:extLst>
                </p14:cNvPr>
                <p14:cNvContentPartPr/>
                <p14:nvPr/>
              </p14:nvContentPartPr>
              <p14:xfrm>
                <a:off x="7625682" y="6423049"/>
                <a:ext cx="40320" cy="21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21E0B4F0-5887-B12C-4A3D-BE91A7B70316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7618122" y="6415489"/>
                  <a:ext cx="554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41D3F4C0-E712-EA2C-A296-73F71B9480B6}"/>
                    </a:ext>
                  </a:extLst>
                </p14:cNvPr>
                <p14:cNvContentPartPr/>
                <p14:nvPr/>
              </p14:nvContentPartPr>
              <p14:xfrm>
                <a:off x="7668162" y="6398929"/>
                <a:ext cx="21240" cy="6120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41D3F4C0-E712-EA2C-A296-73F71B9480B6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7660602" y="6391729"/>
                  <a:ext cx="363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76C6F9DD-EA5F-03B8-9BFC-0FE5A99AD09D}"/>
                    </a:ext>
                  </a:extLst>
                </p14:cNvPr>
                <p14:cNvContentPartPr/>
                <p14:nvPr/>
              </p14:nvContentPartPr>
              <p14:xfrm>
                <a:off x="7695522" y="6412969"/>
                <a:ext cx="17640" cy="694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76C6F9DD-EA5F-03B8-9BFC-0FE5A99AD09D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687962" y="6405409"/>
                  <a:ext cx="32760" cy="84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959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E5359-5578-0F6D-7FD0-40629C611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BFAF54-0408-2F16-CECC-7060C714025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2274B2-C975-630B-C389-FEDFDCCFF1D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06E714-C285-48A0-69B4-058DDE70A7C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5F4AF4-3809-8BF7-925E-B6FB689F27D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FA4A56B-BE79-129A-5682-D50D4AD653C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653DAC3-7A5E-FFF9-9000-1F0C8237BD6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D4CFD9A-58BC-8E2C-13A8-B2C8785D04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E8D500B-6910-4FCC-1E44-D46DF6678E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61E7CC8-6525-D9B3-37FD-D52E5E283C4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23C08DD-944B-B6CB-99B8-70D3993A9A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F8C2183-C23D-95E5-55AD-4D1394D4807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6784DBA-BD43-6D54-83D4-E8B73807A02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DA27C86-E8E0-3AD0-D802-6EAC09F4C49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2614A99-8A79-BE5C-FB32-FCC658BA5F7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BC00004-C505-512B-B2C2-652BF61819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5661AC4-7019-1DF1-F99E-C42E559318B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D1D6A5C-401D-560B-D6A9-84FD1752A0C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3326406-8F01-BE0E-1FF2-8141A4A7DD3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2496086-C284-4449-808D-EE8F6AD7246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4073479-5445-EF28-BF60-81F756FEC53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0D161A3-3556-8349-3548-D3FCCD810DB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4D2F95-562E-A55C-08B5-7B53174A77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99A47D0-8575-CBE2-29F1-7A6DA3B718A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A58590F-0E3E-A626-4BFF-5B9022436FB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088C26E-4FBE-34F9-E572-FA77E7CBEF9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4F1D0BD-CF5B-6E19-FA3C-6BF1A371C5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812F02C-6944-4422-06A5-9E1063620B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DD8C027-7865-B2EB-5D8A-5A247C7350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DEFF9A-292B-4690-5F68-8B4D2EBFD3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640BF31-C3E2-7B8E-E0A5-64B3D8EB57D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BCF6A51-9ACA-AF4D-C39F-B725C6D1328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6C7236-75E0-53F1-8263-F948683A92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FE0176-53FD-4DB5-77A0-417371309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5FF9088-3E82-B096-246B-69598011731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90D99C-7C7E-291A-3C45-134D607AE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85B39C6-5CD4-E327-8C80-4762F6799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61" name="Gruppo 60">
            <a:extLst>
              <a:ext uri="{FF2B5EF4-FFF2-40B4-BE49-F238E27FC236}">
                <a16:creationId xmlns:a16="http://schemas.microsoft.com/office/drawing/2014/main" id="{61F6DF03-A607-8585-59A6-B7F1AE4F2340}"/>
              </a:ext>
            </a:extLst>
          </p:cNvPr>
          <p:cNvGrpSpPr/>
          <p:nvPr/>
        </p:nvGrpSpPr>
        <p:grpSpPr>
          <a:xfrm>
            <a:off x="391278" y="1055478"/>
            <a:ext cx="1025640" cy="336960"/>
            <a:chOff x="391278" y="1055478"/>
            <a:chExt cx="1025640" cy="33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111C60E-99EB-9DA0-D15B-9A83CA8E0AF5}"/>
                    </a:ext>
                  </a:extLst>
                </p14:cNvPr>
                <p14:cNvContentPartPr/>
                <p14:nvPr/>
              </p14:nvContentPartPr>
              <p14:xfrm>
                <a:off x="411438" y="1055478"/>
                <a:ext cx="127080" cy="11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111C60E-99EB-9DA0-D15B-9A83CA8E0AF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3878" y="1047918"/>
                  <a:ext cx="142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82E4948-D9E2-C797-70D1-6A7BF873ECA4}"/>
                    </a:ext>
                  </a:extLst>
                </p14:cNvPr>
                <p14:cNvContentPartPr/>
                <p14:nvPr/>
              </p14:nvContentPartPr>
              <p14:xfrm>
                <a:off x="391278" y="1105158"/>
                <a:ext cx="176040" cy="145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82E4948-D9E2-C797-70D1-6A7BF873ECA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3718" y="1097598"/>
                  <a:ext cx="1911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87B9F08-BA31-67E8-F7B8-5BA9A8D5C9DA}"/>
                    </a:ext>
                  </a:extLst>
                </p14:cNvPr>
                <p14:cNvContentPartPr/>
                <p14:nvPr/>
              </p14:nvContentPartPr>
              <p14:xfrm>
                <a:off x="577758" y="1076358"/>
                <a:ext cx="102600" cy="28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87B9F08-BA31-67E8-F7B8-5BA9A8D5C9D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0198" y="1068798"/>
                  <a:ext cx="117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C6C885-15D9-62EB-CCF1-D1D302BF1DCA}"/>
                    </a:ext>
                  </a:extLst>
                </p14:cNvPr>
                <p14:cNvContentPartPr/>
                <p14:nvPr/>
              </p14:nvContentPartPr>
              <p14:xfrm>
                <a:off x="575598" y="1103718"/>
                <a:ext cx="107640" cy="1540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C6C885-15D9-62EB-CCF1-D1D302BF1D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8038" y="1096158"/>
                  <a:ext cx="1227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BDCD751-7742-DE0F-83E3-A367417FECF6}"/>
                    </a:ext>
                  </a:extLst>
                </p14:cNvPr>
                <p14:cNvContentPartPr/>
                <p14:nvPr/>
              </p14:nvContentPartPr>
              <p14:xfrm>
                <a:off x="715278" y="1100838"/>
                <a:ext cx="18360" cy="131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BDCD751-7742-DE0F-83E3-A367417FEC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7718" y="1093278"/>
                  <a:ext cx="33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C6BE769-066A-1AE0-B757-AA9FFCEA8614}"/>
                    </a:ext>
                  </a:extLst>
                </p14:cNvPr>
                <p14:cNvContentPartPr/>
                <p14:nvPr/>
              </p14:nvContentPartPr>
              <p14:xfrm>
                <a:off x="712758" y="1163118"/>
                <a:ext cx="68760" cy="37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C6BE769-066A-1AE0-B757-AA9FFCEA86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5198" y="1155558"/>
                  <a:ext cx="838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2EF09C6-A4ED-7630-6A2F-47C91C7892F9}"/>
                    </a:ext>
                  </a:extLst>
                </p14:cNvPr>
                <p14:cNvContentPartPr/>
                <p14:nvPr/>
              </p14:nvContentPartPr>
              <p14:xfrm>
                <a:off x="768198" y="1109478"/>
                <a:ext cx="43560" cy="146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2EF09C6-A4ED-7630-6A2F-47C91C7892F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0638" y="1101918"/>
                  <a:ext cx="586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5A8C9D2-734F-2C86-CC21-3A66968A8216}"/>
                    </a:ext>
                  </a:extLst>
                </p14:cNvPr>
                <p14:cNvContentPartPr/>
                <p14:nvPr/>
              </p14:nvContentPartPr>
              <p14:xfrm>
                <a:off x="917238" y="1116318"/>
                <a:ext cx="24480" cy="100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5A8C9D2-734F-2C86-CC21-3A66968A821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9678" y="1108758"/>
                  <a:ext cx="396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32A035D-03A7-5D58-0B42-9CD0EAC535E8}"/>
                    </a:ext>
                  </a:extLst>
                </p14:cNvPr>
                <p14:cNvContentPartPr/>
                <p14:nvPr/>
              </p14:nvContentPartPr>
              <p14:xfrm>
                <a:off x="931278" y="1079598"/>
                <a:ext cx="91800" cy="128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32A035D-03A7-5D58-0B42-9CD0EAC535E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3718" y="1072038"/>
                  <a:ext cx="1069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C1DC949-D0E7-31F0-BB19-3F8F8E99D2C5}"/>
                    </a:ext>
                  </a:extLst>
                </p14:cNvPr>
                <p14:cNvContentPartPr/>
                <p14:nvPr/>
              </p14:nvContentPartPr>
              <p14:xfrm>
                <a:off x="897798" y="1198758"/>
                <a:ext cx="170640" cy="266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C1DC949-D0E7-31F0-BB19-3F8F8E99D2C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0238" y="1191198"/>
                  <a:ext cx="185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61D2BB2-C78A-0334-41FA-E08A8CCBE96D}"/>
                    </a:ext>
                  </a:extLst>
                </p14:cNvPr>
                <p14:cNvContentPartPr/>
                <p14:nvPr/>
              </p14:nvContentPartPr>
              <p14:xfrm>
                <a:off x="985998" y="1220718"/>
                <a:ext cx="21600" cy="99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61D2BB2-C78A-0334-41FA-E08A8CCBE96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78438" y="1213158"/>
                  <a:ext cx="363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C2849BD-4E24-060F-1877-F4E56B0E774C}"/>
                    </a:ext>
                  </a:extLst>
                </p14:cNvPr>
                <p14:cNvContentPartPr/>
                <p14:nvPr/>
              </p14:nvContentPartPr>
              <p14:xfrm>
                <a:off x="916878" y="1328358"/>
                <a:ext cx="132840" cy="64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C2849BD-4E24-060F-1877-F4E56B0E774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9318" y="1320798"/>
                  <a:ext cx="1479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933F8AF-60FB-00D9-0D12-5111FA6FB341}"/>
                    </a:ext>
                  </a:extLst>
                </p14:cNvPr>
                <p14:cNvContentPartPr/>
                <p14:nvPr/>
              </p14:nvContentPartPr>
              <p14:xfrm>
                <a:off x="1139718" y="1168878"/>
                <a:ext cx="73080" cy="92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933F8AF-60FB-00D9-0D12-5111FA6FB34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32158" y="1161318"/>
                  <a:ext cx="88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EFA061A-387C-6BDD-FE82-2C20A9D27332}"/>
                    </a:ext>
                  </a:extLst>
                </p14:cNvPr>
                <p14:cNvContentPartPr/>
                <p14:nvPr/>
              </p14:nvContentPartPr>
              <p14:xfrm>
                <a:off x="1246998" y="1206318"/>
                <a:ext cx="94320" cy="33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EFA061A-387C-6BDD-FE82-2C20A9D2733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239438" y="1198758"/>
                  <a:ext cx="109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5A4980E-DD10-1874-31F6-ADD89B700485}"/>
                    </a:ext>
                  </a:extLst>
                </p14:cNvPr>
                <p14:cNvContentPartPr/>
                <p14:nvPr/>
              </p14:nvContentPartPr>
              <p14:xfrm>
                <a:off x="1307478" y="1136118"/>
                <a:ext cx="54720" cy="211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5A4980E-DD10-1874-31F6-ADD89B70048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99918" y="1128558"/>
                  <a:ext cx="69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8F9066F-76F9-574E-9C5A-9919EB993733}"/>
                    </a:ext>
                  </a:extLst>
                </p14:cNvPr>
                <p14:cNvContentPartPr/>
                <p14:nvPr/>
              </p14:nvContentPartPr>
              <p14:xfrm>
                <a:off x="1409358" y="1130358"/>
                <a:ext cx="7560" cy="2070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8F9066F-76F9-574E-9C5A-9919EB99373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01798" y="1122798"/>
                  <a:ext cx="2268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A64446F5-A5E0-920A-2EA3-439F0622E9B8}"/>
              </a:ext>
            </a:extLst>
          </p:cNvPr>
          <p:cNvGrpSpPr/>
          <p:nvPr/>
        </p:nvGrpSpPr>
        <p:grpSpPr>
          <a:xfrm>
            <a:off x="324318" y="398478"/>
            <a:ext cx="731880" cy="194040"/>
            <a:chOff x="324318" y="398478"/>
            <a:chExt cx="731880" cy="1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12142BE-34FF-FC09-660A-51D0D27D7FA7}"/>
                    </a:ext>
                  </a:extLst>
                </p14:cNvPr>
                <p14:cNvContentPartPr/>
                <p14:nvPr/>
              </p14:nvContentPartPr>
              <p14:xfrm>
                <a:off x="772878" y="398478"/>
                <a:ext cx="114120" cy="194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12142BE-34FF-FC09-660A-51D0D27D7FA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65318" y="390918"/>
                  <a:ext cx="128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7F4C5E6-6778-E456-022E-45C8A1127896}"/>
                    </a:ext>
                  </a:extLst>
                </p14:cNvPr>
                <p14:cNvContentPartPr/>
                <p14:nvPr/>
              </p14:nvContentPartPr>
              <p14:xfrm>
                <a:off x="817518" y="501078"/>
                <a:ext cx="100080" cy="51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7F4C5E6-6778-E456-022E-45C8A112789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9958" y="493518"/>
                  <a:ext cx="1152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7105391-C72B-5C24-59BF-0C78D5D7227E}"/>
                    </a:ext>
                  </a:extLst>
                </p14:cNvPr>
                <p14:cNvContentPartPr/>
                <p14:nvPr/>
              </p14:nvContentPartPr>
              <p14:xfrm>
                <a:off x="955758" y="468678"/>
                <a:ext cx="79560" cy="12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7105391-C72B-5C24-59BF-0C78D5D7227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48198" y="461118"/>
                  <a:ext cx="94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B844EE0-044B-79A4-350E-2E59302AFBEB}"/>
                    </a:ext>
                  </a:extLst>
                </p14:cNvPr>
                <p14:cNvContentPartPr/>
                <p14:nvPr/>
              </p14:nvContentPartPr>
              <p14:xfrm>
                <a:off x="1038198" y="433398"/>
                <a:ext cx="18000" cy="158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B844EE0-044B-79A4-350E-2E59302AFBE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30638" y="425838"/>
                  <a:ext cx="327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622C284C-E240-65BB-2E6A-F3A73BE987F3}"/>
                    </a:ext>
                  </a:extLst>
                </p14:cNvPr>
                <p14:cNvContentPartPr/>
                <p14:nvPr/>
              </p14:nvContentPartPr>
              <p14:xfrm>
                <a:off x="324318" y="416838"/>
                <a:ext cx="390960" cy="78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622C284C-E240-65BB-2E6A-F3A73BE987F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6758" y="409278"/>
                  <a:ext cx="40572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28EEEA26-CF57-6A04-DC65-227029087AAA}"/>
              </a:ext>
            </a:extLst>
          </p:cNvPr>
          <p:cNvGrpSpPr/>
          <p:nvPr/>
        </p:nvGrpSpPr>
        <p:grpSpPr>
          <a:xfrm>
            <a:off x="3568278" y="202663"/>
            <a:ext cx="1516320" cy="494280"/>
            <a:chOff x="3568278" y="202663"/>
            <a:chExt cx="1516320" cy="49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501F438-3835-C41C-3305-723CB83DFB81}"/>
                    </a:ext>
                  </a:extLst>
                </p14:cNvPr>
                <p14:cNvContentPartPr/>
                <p14:nvPr/>
              </p14:nvContentPartPr>
              <p14:xfrm>
                <a:off x="4318518" y="368263"/>
                <a:ext cx="126360" cy="252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501F438-3835-C41C-3305-723CB83DFB8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310958" y="360703"/>
                  <a:ext cx="1414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8AB34189-9942-087A-312B-491DA840FDAC}"/>
                    </a:ext>
                  </a:extLst>
                </p14:cNvPr>
                <p14:cNvContentPartPr/>
                <p14:nvPr/>
              </p14:nvContentPartPr>
              <p14:xfrm>
                <a:off x="4373598" y="509023"/>
                <a:ext cx="99000" cy="774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8AB34189-9942-087A-312B-491DA840FDA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366038" y="501463"/>
                  <a:ext cx="114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73CA15F-F770-2424-E28B-C08762673ABD}"/>
                    </a:ext>
                  </a:extLst>
                </p14:cNvPr>
                <p14:cNvContentPartPr/>
                <p14:nvPr/>
              </p14:nvContentPartPr>
              <p14:xfrm>
                <a:off x="4498518" y="520903"/>
                <a:ext cx="47520" cy="108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73CA15F-F770-2424-E28B-C08762673AB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490958" y="513343"/>
                  <a:ext cx="626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4CD4BBA-E717-28DD-A764-56AB39145DA2}"/>
                    </a:ext>
                  </a:extLst>
                </p14:cNvPr>
                <p14:cNvContentPartPr/>
                <p14:nvPr/>
              </p14:nvContentPartPr>
              <p14:xfrm>
                <a:off x="4565478" y="405703"/>
                <a:ext cx="46800" cy="1972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4CD4BBA-E717-28DD-A764-56AB39145DA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557918" y="398143"/>
                  <a:ext cx="615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B963F1B-A73B-806D-CFD6-0E475C93A69E}"/>
                    </a:ext>
                  </a:extLst>
                </p14:cNvPr>
                <p14:cNvContentPartPr/>
                <p14:nvPr/>
              </p14:nvContentPartPr>
              <p14:xfrm>
                <a:off x="4024398" y="411463"/>
                <a:ext cx="215280" cy="990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B963F1B-A73B-806D-CFD6-0E475C93A69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16838" y="403903"/>
                  <a:ext cx="2304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F042431-178F-BD9D-95D1-D148EA63BCBD}"/>
                    </a:ext>
                  </a:extLst>
                </p14:cNvPr>
                <p14:cNvContentPartPr/>
                <p14:nvPr/>
              </p14:nvContentPartPr>
              <p14:xfrm>
                <a:off x="3568278" y="202663"/>
                <a:ext cx="1516320" cy="494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F042431-178F-BD9D-95D1-D148EA63BCB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60718" y="195103"/>
                  <a:ext cx="1531440" cy="50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802F304A-1F45-8B27-3865-1E4B3178769C}"/>
              </a:ext>
            </a:extLst>
          </p:cNvPr>
          <p:cNvGrpSpPr/>
          <p:nvPr/>
        </p:nvGrpSpPr>
        <p:grpSpPr>
          <a:xfrm>
            <a:off x="7508704" y="355580"/>
            <a:ext cx="1022400" cy="350698"/>
            <a:chOff x="7508704" y="355580"/>
            <a:chExt cx="1022400" cy="35069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8579F2C-132D-F127-DAAF-5E23C4A3111E}"/>
                    </a:ext>
                  </a:extLst>
                </p14:cNvPr>
                <p14:cNvContentPartPr/>
                <p14:nvPr/>
              </p14:nvContentPartPr>
              <p14:xfrm>
                <a:off x="7519194" y="355580"/>
                <a:ext cx="162720" cy="213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8579F2C-132D-F127-DAAF-5E23C4A3111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511634" y="348020"/>
                  <a:ext cx="1778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22C0109-BF6D-0623-3F28-F578551FFCD7}"/>
                    </a:ext>
                  </a:extLst>
                </p14:cNvPr>
                <p14:cNvContentPartPr/>
                <p14:nvPr/>
              </p14:nvContentPartPr>
              <p14:xfrm>
                <a:off x="7616394" y="450260"/>
                <a:ext cx="54360" cy="972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22C0109-BF6D-0623-3F28-F578551FFCD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608834" y="442700"/>
                  <a:ext cx="694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F56A0FB4-1DD3-7A77-9569-2F92D78B6902}"/>
                    </a:ext>
                  </a:extLst>
                </p14:cNvPr>
                <p14:cNvContentPartPr/>
                <p14:nvPr/>
              </p14:nvContentPartPr>
              <p14:xfrm>
                <a:off x="7508704" y="629598"/>
                <a:ext cx="140040" cy="100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F56A0FB4-1DD3-7A77-9569-2F92D78B690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501144" y="622038"/>
                  <a:ext cx="1551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70806B7-6CEC-0477-071E-6441353597FC}"/>
                    </a:ext>
                  </a:extLst>
                </p14:cNvPr>
                <p14:cNvContentPartPr/>
                <p14:nvPr/>
              </p14:nvContentPartPr>
              <p14:xfrm>
                <a:off x="7612744" y="641838"/>
                <a:ext cx="41040" cy="644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70806B7-6CEC-0477-071E-6441353597F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605184" y="634278"/>
                  <a:ext cx="561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4C279C5A-48D5-0C7C-6C56-15E4171DB2B0}"/>
                    </a:ext>
                  </a:extLst>
                </p14:cNvPr>
                <p14:cNvContentPartPr/>
                <p14:nvPr/>
              </p14:nvContentPartPr>
              <p14:xfrm>
                <a:off x="7765744" y="365358"/>
                <a:ext cx="69120" cy="340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4C279C5A-48D5-0C7C-6C56-15E4171DB2B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58184" y="357798"/>
                  <a:ext cx="8424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2CA65F31-3344-261F-2BA0-B5492280D749}"/>
                    </a:ext>
                  </a:extLst>
                </p14:cNvPr>
                <p14:cNvContentPartPr/>
                <p14:nvPr/>
              </p14:nvContentPartPr>
              <p14:xfrm>
                <a:off x="7951864" y="399198"/>
                <a:ext cx="149400" cy="1245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2CA65F31-3344-261F-2BA0-B5492280D74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944304" y="391638"/>
                  <a:ext cx="1645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63B469B-33AC-4ED8-494D-8B286964D770}"/>
                    </a:ext>
                  </a:extLst>
                </p14:cNvPr>
                <p14:cNvContentPartPr/>
                <p14:nvPr/>
              </p14:nvContentPartPr>
              <p14:xfrm>
                <a:off x="7946824" y="565878"/>
                <a:ext cx="103320" cy="129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63B469B-33AC-4ED8-494D-8B286964D7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939264" y="558318"/>
                  <a:ext cx="118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71BE4FF0-D952-4B31-2D8C-B4AA733DA692}"/>
                    </a:ext>
                  </a:extLst>
                </p14:cNvPr>
                <p14:cNvContentPartPr/>
                <p14:nvPr/>
              </p14:nvContentPartPr>
              <p14:xfrm>
                <a:off x="7987864" y="602238"/>
                <a:ext cx="25560" cy="576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71BE4FF0-D952-4B31-2D8C-B4AA733DA69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80304" y="594678"/>
                  <a:ext cx="406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D89652B4-4110-FA30-5E7C-3E02435CE4F1}"/>
                    </a:ext>
                  </a:extLst>
                </p14:cNvPr>
                <p14:cNvContentPartPr/>
                <p14:nvPr/>
              </p14:nvContentPartPr>
              <p14:xfrm>
                <a:off x="8081104" y="534918"/>
                <a:ext cx="68400" cy="42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D89652B4-4110-FA30-5E7C-3E02435CE4F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73544" y="527358"/>
                  <a:ext cx="83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DEE43DD6-24BE-D303-B839-36B78A268FD2}"/>
                    </a:ext>
                  </a:extLst>
                </p14:cNvPr>
                <p14:cNvContentPartPr/>
                <p14:nvPr/>
              </p14:nvContentPartPr>
              <p14:xfrm>
                <a:off x="8175784" y="407118"/>
                <a:ext cx="32400" cy="187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DEE43DD6-24BE-D303-B839-36B78A268FD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68224" y="399558"/>
                  <a:ext cx="471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3A80349-92C0-F4FC-93C1-38761A901582}"/>
                    </a:ext>
                  </a:extLst>
                </p14:cNvPr>
                <p14:cNvContentPartPr/>
                <p14:nvPr/>
              </p14:nvContentPartPr>
              <p14:xfrm>
                <a:off x="8314024" y="417558"/>
                <a:ext cx="118800" cy="1195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3A80349-92C0-F4FC-93C1-38761A90158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306824" y="409998"/>
                  <a:ext cx="133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9134D533-9154-4CA2-D818-49F00FB01B73}"/>
                    </a:ext>
                  </a:extLst>
                </p14:cNvPr>
                <p14:cNvContentPartPr/>
                <p14:nvPr/>
              </p14:nvContentPartPr>
              <p14:xfrm>
                <a:off x="8304304" y="587478"/>
                <a:ext cx="14400" cy="489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9134D533-9154-4CA2-D818-49F00FB01B7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296744" y="579918"/>
                  <a:ext cx="29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5F874FD-9C52-E190-B829-B7A6005DFF71}"/>
                    </a:ext>
                  </a:extLst>
                </p14:cNvPr>
                <p14:cNvContentPartPr/>
                <p14:nvPr/>
              </p14:nvContentPartPr>
              <p14:xfrm>
                <a:off x="8371984" y="571278"/>
                <a:ext cx="11520" cy="640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5F874FD-9C52-E190-B829-B7A6005DFF7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64424" y="563718"/>
                  <a:ext cx="266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AE1A328-EC3F-16E8-49D7-E7E6A2F2B541}"/>
                    </a:ext>
                  </a:extLst>
                </p14:cNvPr>
                <p14:cNvContentPartPr/>
                <p14:nvPr/>
              </p14:nvContentPartPr>
              <p14:xfrm>
                <a:off x="8200264" y="614118"/>
                <a:ext cx="330840" cy="60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AE1A328-EC3F-16E8-49D7-E7E6A2F2B54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192704" y="606558"/>
                  <a:ext cx="34596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D8542BA7-9186-19E6-10ED-31C79A1D1642}"/>
              </a:ext>
            </a:extLst>
          </p:cNvPr>
          <p:cNvGrpSpPr/>
          <p:nvPr/>
        </p:nvGrpSpPr>
        <p:grpSpPr>
          <a:xfrm>
            <a:off x="5904025" y="367736"/>
            <a:ext cx="1100679" cy="411622"/>
            <a:chOff x="5904025" y="367736"/>
            <a:chExt cx="1100679" cy="41162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B972815-ED1D-0221-D7F7-7F2D5854900F}"/>
                    </a:ext>
                  </a:extLst>
                </p14:cNvPr>
                <p14:cNvContentPartPr/>
                <p14:nvPr/>
              </p14:nvContentPartPr>
              <p14:xfrm>
                <a:off x="5904025" y="367736"/>
                <a:ext cx="144720" cy="2311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B972815-ED1D-0221-D7F7-7F2D5854900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96465" y="360176"/>
                  <a:ext cx="1598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15122823-0E2D-889B-246A-1F89BF66693D}"/>
                    </a:ext>
                  </a:extLst>
                </p14:cNvPr>
                <p14:cNvContentPartPr/>
                <p14:nvPr/>
              </p14:nvContentPartPr>
              <p14:xfrm>
                <a:off x="5924545" y="508856"/>
                <a:ext cx="111600" cy="15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15122823-0E2D-889B-246A-1F89BF66693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916985" y="501656"/>
                  <a:ext cx="126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7C9C8AF8-E00E-D0B2-EDB1-09800D9565EF}"/>
                    </a:ext>
                  </a:extLst>
                </p14:cNvPr>
                <p14:cNvContentPartPr/>
                <p14:nvPr/>
              </p14:nvContentPartPr>
              <p14:xfrm>
                <a:off x="6062785" y="418496"/>
                <a:ext cx="51120" cy="1821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7C9C8AF8-E00E-D0B2-EDB1-09800D9565E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055225" y="410936"/>
                  <a:ext cx="662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DC78B36-DCC9-2A01-01B1-BF27A7753DCE}"/>
                    </a:ext>
                  </a:extLst>
                </p14:cNvPr>
                <p14:cNvContentPartPr/>
                <p14:nvPr/>
              </p14:nvContentPartPr>
              <p14:xfrm>
                <a:off x="6085465" y="503816"/>
                <a:ext cx="62640" cy="15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DC78B36-DCC9-2A01-01B1-BF27A7753DC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77905" y="496256"/>
                  <a:ext cx="77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6D5F178-6D56-6C98-C7DC-1E156547B855}"/>
                    </a:ext>
                  </a:extLst>
                </p14:cNvPr>
                <p14:cNvContentPartPr/>
                <p14:nvPr/>
              </p14:nvContentPartPr>
              <p14:xfrm>
                <a:off x="6144865" y="371696"/>
                <a:ext cx="73080" cy="2239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6D5F178-6D56-6C98-C7DC-1E156547B85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137305" y="364136"/>
                  <a:ext cx="878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FC4FE47-B15E-41B2-6B47-5A745CF14602}"/>
                    </a:ext>
                  </a:extLst>
                </p14:cNvPr>
                <p14:cNvContentPartPr/>
                <p14:nvPr/>
              </p14:nvContentPartPr>
              <p14:xfrm>
                <a:off x="6289585" y="390416"/>
                <a:ext cx="130680" cy="1033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FC4FE47-B15E-41B2-6B47-5A745CF1460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282025" y="382856"/>
                  <a:ext cx="1458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8EDE3D2-2CE2-645A-409F-49C7B49AD8FC}"/>
                    </a:ext>
                  </a:extLst>
                </p14:cNvPr>
                <p14:cNvContentPartPr/>
                <p14:nvPr/>
              </p14:nvContentPartPr>
              <p14:xfrm>
                <a:off x="6254665" y="541256"/>
                <a:ext cx="115920" cy="385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8EDE3D2-2CE2-645A-409F-49C7B49AD8F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47105" y="533696"/>
                  <a:ext cx="131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9B0AB58-B465-CB66-C4DA-4CB73693D637}"/>
                    </a:ext>
                  </a:extLst>
                </p14:cNvPr>
                <p14:cNvContentPartPr/>
                <p14:nvPr/>
              </p14:nvContentPartPr>
              <p14:xfrm>
                <a:off x="6293185" y="545936"/>
                <a:ext cx="36720" cy="842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9B0AB58-B465-CB66-C4DA-4CB73693D63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85625" y="538376"/>
                  <a:ext cx="518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967A25C-10AA-D758-2F38-9F982F35E138}"/>
                    </a:ext>
                  </a:extLst>
                </p14:cNvPr>
                <p14:cNvContentPartPr/>
                <p14:nvPr/>
              </p14:nvContentPartPr>
              <p14:xfrm>
                <a:off x="6386785" y="514976"/>
                <a:ext cx="67320" cy="28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967A25C-10AA-D758-2F38-9F982F35E13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379225" y="507416"/>
                  <a:ext cx="82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CE7DBB20-B73B-C2AC-E4A6-54E873E67B83}"/>
                    </a:ext>
                  </a:extLst>
                </p14:cNvPr>
                <p14:cNvContentPartPr/>
                <p14:nvPr/>
              </p14:nvContentPartPr>
              <p14:xfrm>
                <a:off x="6455185" y="405176"/>
                <a:ext cx="34920" cy="2095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CE7DBB20-B73B-C2AC-E4A6-54E873E67B8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447625" y="397616"/>
                  <a:ext cx="500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6B260042-D1DB-88D4-12C6-88D6C7777702}"/>
                    </a:ext>
                  </a:extLst>
                </p14:cNvPr>
                <p14:cNvContentPartPr/>
                <p14:nvPr/>
              </p14:nvContentPartPr>
              <p14:xfrm>
                <a:off x="6542305" y="413096"/>
                <a:ext cx="113040" cy="1587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6B260042-D1DB-88D4-12C6-88D6C777770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534745" y="405896"/>
                  <a:ext cx="1281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B24A317-82B0-0CB6-88CB-3C0B5C3CB96A}"/>
                    </a:ext>
                  </a:extLst>
                </p14:cNvPr>
                <p14:cNvContentPartPr/>
                <p14:nvPr/>
              </p14:nvContentPartPr>
              <p14:xfrm>
                <a:off x="6593785" y="512816"/>
                <a:ext cx="83160" cy="30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B24A317-82B0-0CB6-88CB-3C0B5C3CB96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586225" y="505256"/>
                  <a:ext cx="98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DE85C1A-2DA1-03F1-58D5-FC5567BF95B6}"/>
                    </a:ext>
                  </a:extLst>
                </p14:cNvPr>
                <p14:cNvContentPartPr/>
                <p14:nvPr/>
              </p14:nvContentPartPr>
              <p14:xfrm>
                <a:off x="6692425" y="491216"/>
                <a:ext cx="63000" cy="104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DE85C1A-2DA1-03F1-58D5-FC5567BF95B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685225" y="483656"/>
                  <a:ext cx="78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1351CB6E-C8C6-8EA7-9916-F26A943636BC}"/>
                    </a:ext>
                  </a:extLst>
                </p14:cNvPr>
                <p14:cNvContentPartPr/>
                <p14:nvPr/>
              </p14:nvContentPartPr>
              <p14:xfrm>
                <a:off x="6780985" y="405896"/>
                <a:ext cx="39960" cy="207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1351CB6E-C8C6-8EA7-9916-F26A943636B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773425" y="398336"/>
                  <a:ext cx="550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2710393-CB7D-763E-BF01-014487473D48}"/>
                    </a:ext>
                  </a:extLst>
                </p14:cNvPr>
                <p14:cNvContentPartPr/>
                <p14:nvPr/>
              </p14:nvContentPartPr>
              <p14:xfrm>
                <a:off x="6540304" y="671718"/>
                <a:ext cx="464400" cy="107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2710393-CB7D-763E-BF01-014487473D4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32744" y="664518"/>
                  <a:ext cx="47916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7132EBED-DCDA-ED41-AD6E-06BD8F2E7B41}"/>
                  </a:ext>
                </a:extLst>
              </p14:cNvPr>
              <p14:cNvContentPartPr/>
              <p14:nvPr/>
            </p14:nvContentPartPr>
            <p14:xfrm>
              <a:off x="1933912" y="1369005"/>
              <a:ext cx="1143360" cy="4068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7132EBED-DCDA-ED41-AD6E-06BD8F2E7B41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1926352" y="1361445"/>
                <a:ext cx="115848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E5A18D6A-3D9A-2DEC-19F3-2069EFF152D6}"/>
              </a:ext>
            </a:extLst>
          </p:cNvPr>
          <p:cNvGrpSpPr/>
          <p:nvPr/>
        </p:nvGrpSpPr>
        <p:grpSpPr>
          <a:xfrm>
            <a:off x="3686710" y="967245"/>
            <a:ext cx="2330405" cy="541800"/>
            <a:chOff x="3686710" y="967245"/>
            <a:chExt cx="2330405" cy="54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08DE84D2-784C-F9B5-0DB9-5C10D3496FF5}"/>
                    </a:ext>
                  </a:extLst>
                </p14:cNvPr>
                <p14:cNvContentPartPr/>
                <p14:nvPr/>
              </p14:nvContentPartPr>
              <p14:xfrm>
                <a:off x="3686710" y="1113798"/>
                <a:ext cx="175680" cy="3020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08DE84D2-784C-F9B5-0DB9-5C10D3496FF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679150" y="1106238"/>
                  <a:ext cx="19080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88F6FF8-2679-420F-0C14-06EDE92164F4}"/>
                    </a:ext>
                  </a:extLst>
                </p14:cNvPr>
                <p14:cNvContentPartPr/>
                <p14:nvPr/>
              </p14:nvContentPartPr>
              <p14:xfrm>
                <a:off x="3695350" y="1266438"/>
                <a:ext cx="171720" cy="720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88F6FF8-2679-420F-0C14-06EDE92164F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687790" y="1258878"/>
                  <a:ext cx="186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BBCCF00D-91FD-611B-C0B4-30FDD4ECFD7F}"/>
                    </a:ext>
                  </a:extLst>
                </p14:cNvPr>
                <p14:cNvContentPartPr/>
                <p14:nvPr/>
              </p14:nvContentPartPr>
              <p14:xfrm>
                <a:off x="3879310" y="1136838"/>
                <a:ext cx="62640" cy="3052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BBCCF00D-91FD-611B-C0B4-30FDD4ECFD7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871750" y="1129278"/>
                  <a:ext cx="777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6F84130A-E7A5-4DD0-349F-44A7E93A9469}"/>
                    </a:ext>
                  </a:extLst>
                </p14:cNvPr>
                <p14:cNvContentPartPr/>
                <p14:nvPr/>
              </p14:nvContentPartPr>
              <p14:xfrm>
                <a:off x="3895870" y="1274358"/>
                <a:ext cx="104040" cy="212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6F84130A-E7A5-4DD0-349F-44A7E93A946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888310" y="1266798"/>
                  <a:ext cx="1191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55C230D-9FA3-EB3F-AB1C-02596AD26859}"/>
                    </a:ext>
                  </a:extLst>
                </p14:cNvPr>
                <p14:cNvContentPartPr/>
                <p14:nvPr/>
              </p14:nvContentPartPr>
              <p14:xfrm>
                <a:off x="3990910" y="1143318"/>
                <a:ext cx="55800" cy="3038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55C230D-9FA3-EB3F-AB1C-02596AD2685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983350" y="1135758"/>
                  <a:ext cx="709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6E35EE9-F359-D31E-335B-84F32478DE6B}"/>
                    </a:ext>
                  </a:extLst>
                </p14:cNvPr>
                <p14:cNvContentPartPr/>
                <p14:nvPr/>
              </p14:nvContentPartPr>
              <p14:xfrm>
                <a:off x="4152190" y="1190838"/>
                <a:ext cx="146520" cy="1278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6E35EE9-F359-D31E-335B-84F32478DE6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144630" y="1183278"/>
                  <a:ext cx="1616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C3AB08AD-528F-DBBD-B680-C4420F7B62DE}"/>
                    </a:ext>
                  </a:extLst>
                </p14:cNvPr>
                <p14:cNvContentPartPr/>
                <p14:nvPr/>
              </p14:nvContentPartPr>
              <p14:xfrm>
                <a:off x="4116910" y="1334838"/>
                <a:ext cx="183240" cy="30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C3AB08AD-528F-DBBD-B680-C4420F7B62D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109350" y="1327638"/>
                  <a:ext cx="198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8F128F98-3E0E-2CCD-3D8A-9790897F70D3}"/>
                    </a:ext>
                  </a:extLst>
                </p14:cNvPr>
                <p14:cNvContentPartPr/>
                <p14:nvPr/>
              </p14:nvContentPartPr>
              <p14:xfrm>
                <a:off x="4198270" y="1381998"/>
                <a:ext cx="71640" cy="921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8F128F98-3E0E-2CCD-3D8A-9790897F70D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90710" y="1374438"/>
                  <a:ext cx="86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67FFF38-539A-DF05-C484-D823CDDEE50B}"/>
                    </a:ext>
                  </a:extLst>
                </p14:cNvPr>
                <p14:cNvContentPartPr/>
                <p14:nvPr/>
              </p14:nvContentPartPr>
              <p14:xfrm>
                <a:off x="4383310" y="1205958"/>
                <a:ext cx="126360" cy="158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67FFF38-539A-DF05-C484-D823CDDEE50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75750" y="1198398"/>
                  <a:ext cx="141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C1A346B0-0349-6708-2DF3-B46873696F8A}"/>
                    </a:ext>
                  </a:extLst>
                </p14:cNvPr>
                <p14:cNvContentPartPr/>
                <p14:nvPr/>
              </p14:nvContentPartPr>
              <p14:xfrm>
                <a:off x="4362430" y="1212798"/>
                <a:ext cx="124200" cy="182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C1A346B0-0349-6708-2DF3-B46873696F8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354870" y="1205238"/>
                  <a:ext cx="1389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3F6E2BD0-98A1-E625-CDCA-CBFA2DDBCBDC}"/>
                    </a:ext>
                  </a:extLst>
                </p14:cNvPr>
                <p14:cNvContentPartPr/>
                <p14:nvPr/>
              </p14:nvContentPartPr>
              <p14:xfrm>
                <a:off x="4538830" y="1219638"/>
                <a:ext cx="42120" cy="1778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3F6E2BD0-98A1-E625-CDCA-CBFA2DDBCBD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531630" y="1212078"/>
                  <a:ext cx="572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26F3263-501E-566F-4D55-6AC9677CAEF2}"/>
                    </a:ext>
                  </a:extLst>
                </p14:cNvPr>
                <p14:cNvContentPartPr/>
                <p14:nvPr/>
              </p14:nvContentPartPr>
              <p14:xfrm>
                <a:off x="4577710" y="1275438"/>
                <a:ext cx="172080" cy="453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26F3263-501E-566F-4D55-6AC9677CAEF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570150" y="1267878"/>
                  <a:ext cx="187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277ED5A-C220-E896-B993-2E6417CD4A5C}"/>
                    </a:ext>
                  </a:extLst>
                </p14:cNvPr>
                <p14:cNvContentPartPr/>
                <p14:nvPr/>
              </p14:nvContentPartPr>
              <p14:xfrm>
                <a:off x="4886590" y="1282998"/>
                <a:ext cx="87840" cy="144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277ED5A-C220-E896-B993-2E6417CD4A5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879030" y="1275438"/>
                  <a:ext cx="1029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C368E52-4CE3-987B-E08B-87D30F7865C6}"/>
                    </a:ext>
                  </a:extLst>
                </p14:cNvPr>
                <p14:cNvContentPartPr/>
                <p14:nvPr/>
              </p14:nvContentPartPr>
              <p14:xfrm>
                <a:off x="4948150" y="1231518"/>
                <a:ext cx="47520" cy="1414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C368E52-4CE3-987B-E08B-87D30F7865C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940590" y="1223958"/>
                  <a:ext cx="62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FC1126E7-AB3E-7E9A-4CAB-88FF854AB225}"/>
                    </a:ext>
                  </a:extLst>
                </p14:cNvPr>
                <p14:cNvContentPartPr/>
                <p14:nvPr/>
              </p14:nvContentPartPr>
              <p14:xfrm>
                <a:off x="5280555" y="1213125"/>
                <a:ext cx="228240" cy="2113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FC1126E7-AB3E-7E9A-4CAB-88FF854AB22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272995" y="1205565"/>
                  <a:ext cx="2433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523F3977-F799-15FD-BDEB-BADC1A38DAF0}"/>
                    </a:ext>
                  </a:extLst>
                </p14:cNvPr>
                <p14:cNvContentPartPr/>
                <p14:nvPr/>
              </p14:nvContentPartPr>
              <p14:xfrm>
                <a:off x="5542995" y="1196565"/>
                <a:ext cx="93240" cy="1965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523F3977-F799-15FD-BDEB-BADC1A38DAF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35435" y="1189005"/>
                  <a:ext cx="108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5AC82120-4018-4C7B-EC05-C942FBD1F2C8}"/>
                    </a:ext>
                  </a:extLst>
                </p14:cNvPr>
                <p14:cNvContentPartPr/>
                <p14:nvPr/>
              </p14:nvContentPartPr>
              <p14:xfrm>
                <a:off x="5058435" y="967245"/>
                <a:ext cx="958680" cy="5418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5AC82120-4018-4C7B-EC05-C942FBD1F2C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050875" y="959685"/>
                  <a:ext cx="973800" cy="55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A6293A7B-8958-2A7A-7A85-8C5AB9DBE865}"/>
              </a:ext>
            </a:extLst>
          </p:cNvPr>
          <p:cNvGrpSpPr/>
          <p:nvPr/>
        </p:nvGrpSpPr>
        <p:grpSpPr>
          <a:xfrm>
            <a:off x="8829913" y="1884474"/>
            <a:ext cx="308160" cy="201600"/>
            <a:chOff x="8829913" y="1884474"/>
            <a:chExt cx="30816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9F984DF-5D28-A05F-B7DA-FDB32FD26A32}"/>
                    </a:ext>
                  </a:extLst>
                </p14:cNvPr>
                <p14:cNvContentPartPr/>
                <p14:nvPr/>
              </p14:nvContentPartPr>
              <p14:xfrm>
                <a:off x="8922793" y="1884474"/>
                <a:ext cx="36720" cy="1872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9F984DF-5D28-A05F-B7DA-FDB32FD26A3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915233" y="1876914"/>
                  <a:ext cx="518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53F26D28-35B1-2EF1-9559-2F7BDB424505}"/>
                    </a:ext>
                  </a:extLst>
                </p14:cNvPr>
                <p14:cNvContentPartPr/>
                <p14:nvPr/>
              </p14:nvContentPartPr>
              <p14:xfrm>
                <a:off x="8829913" y="2020554"/>
                <a:ext cx="308160" cy="655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53F26D28-35B1-2EF1-9559-2F7BDB42450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822353" y="2012994"/>
                  <a:ext cx="3232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A7A4359D-A786-3636-7A09-D67A7803457C}"/>
              </a:ext>
            </a:extLst>
          </p:cNvPr>
          <p:cNvGrpSpPr/>
          <p:nvPr/>
        </p:nvGrpSpPr>
        <p:grpSpPr>
          <a:xfrm>
            <a:off x="8026753" y="2238354"/>
            <a:ext cx="926640" cy="326880"/>
            <a:chOff x="8026753" y="2238354"/>
            <a:chExt cx="92664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AA0211A-0995-27C1-81F6-315AAF627FF9}"/>
                    </a:ext>
                  </a:extLst>
                </p14:cNvPr>
                <p14:cNvContentPartPr/>
                <p14:nvPr/>
              </p14:nvContentPartPr>
              <p14:xfrm>
                <a:off x="8026753" y="2238354"/>
                <a:ext cx="272880" cy="3268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AA0211A-0995-27C1-81F6-315AAF627FF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019193" y="2230794"/>
                  <a:ext cx="28800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FEB6B5A-5BE5-152B-3E60-7E72FB2D68C8}"/>
                    </a:ext>
                  </a:extLst>
                </p14:cNvPr>
                <p14:cNvContentPartPr/>
                <p14:nvPr/>
              </p14:nvContentPartPr>
              <p14:xfrm>
                <a:off x="8324113" y="2318994"/>
                <a:ext cx="118440" cy="201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FEB6B5A-5BE5-152B-3E60-7E72FB2D68C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316553" y="2311434"/>
                  <a:ext cx="1335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2419E83A-B8B3-816D-2FD8-8306F2D415E2}"/>
                    </a:ext>
                  </a:extLst>
                </p14:cNvPr>
                <p14:cNvContentPartPr/>
                <p14:nvPr/>
              </p14:nvContentPartPr>
              <p14:xfrm>
                <a:off x="8437873" y="2392794"/>
                <a:ext cx="135360" cy="121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2419E83A-B8B3-816D-2FD8-8306F2D415E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430313" y="2385234"/>
                  <a:ext cx="150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3B2734E-B12F-00F3-2975-D4ED0B8E3B03}"/>
                    </a:ext>
                  </a:extLst>
                </p14:cNvPr>
                <p14:cNvContentPartPr/>
                <p14:nvPr/>
              </p14:nvContentPartPr>
              <p14:xfrm>
                <a:off x="8624353" y="2396754"/>
                <a:ext cx="97560" cy="125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3B2734E-B12F-00F3-2975-D4ED0B8E3B0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616793" y="2389194"/>
                  <a:ext cx="1126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19C1213D-E647-CF8C-A484-56248917E082}"/>
                    </a:ext>
                  </a:extLst>
                </p14:cNvPr>
                <p14:cNvContentPartPr/>
                <p14:nvPr/>
              </p14:nvContentPartPr>
              <p14:xfrm>
                <a:off x="8754673" y="2408994"/>
                <a:ext cx="40680" cy="104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19C1213D-E647-CF8C-A484-56248917E08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747113" y="2401434"/>
                  <a:ext cx="558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9C43492-E1C2-9BFC-9E68-9179597275DB}"/>
                    </a:ext>
                  </a:extLst>
                </p14:cNvPr>
                <p14:cNvContentPartPr/>
                <p14:nvPr/>
              </p14:nvContentPartPr>
              <p14:xfrm>
                <a:off x="8852593" y="2406114"/>
                <a:ext cx="100800" cy="1386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9C43492-E1C2-9BFC-9E68-9179597275D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845033" y="2398554"/>
                  <a:ext cx="115920" cy="15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C880B17A-83CE-DDD4-9C82-0432A3705D32}"/>
                  </a:ext>
                </a:extLst>
              </p14:cNvPr>
              <p14:cNvContentPartPr/>
              <p14:nvPr/>
            </p14:nvContentPartPr>
            <p14:xfrm>
              <a:off x="9407353" y="2401434"/>
              <a:ext cx="397440" cy="13356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C880B17A-83CE-DDD4-9C82-0432A3705D32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9399793" y="2393874"/>
                <a:ext cx="412560" cy="14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09518BE1-D471-72E9-A757-E8317E81D0CF}"/>
              </a:ext>
            </a:extLst>
          </p:cNvPr>
          <p:cNvGrpSpPr/>
          <p:nvPr/>
        </p:nvGrpSpPr>
        <p:grpSpPr>
          <a:xfrm>
            <a:off x="6762801" y="868638"/>
            <a:ext cx="3761657" cy="925669"/>
            <a:chOff x="6762801" y="868638"/>
            <a:chExt cx="3761657" cy="92566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8CDBF9D5-D800-447E-57E5-5B0D9788A20C}"/>
                    </a:ext>
                  </a:extLst>
                </p14:cNvPr>
                <p14:cNvContentPartPr/>
                <p14:nvPr/>
              </p14:nvContentPartPr>
              <p14:xfrm>
                <a:off x="6762801" y="1166132"/>
                <a:ext cx="185040" cy="3045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8CDBF9D5-D800-447E-57E5-5B0D9788A20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755241" y="1158572"/>
                  <a:ext cx="2001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844FA45-5243-1F76-8B23-9C11BC1070D1}"/>
                    </a:ext>
                  </a:extLst>
                </p14:cNvPr>
                <p14:cNvContentPartPr/>
                <p14:nvPr/>
              </p14:nvContentPartPr>
              <p14:xfrm>
                <a:off x="6789801" y="1325252"/>
                <a:ext cx="137520" cy="47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844FA45-5243-1F76-8B23-9C11BC1070D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782241" y="1317692"/>
                  <a:ext cx="1526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3DD78D1D-873F-B2D5-0CB9-BCB81861095D}"/>
                    </a:ext>
                  </a:extLst>
                </p14:cNvPr>
                <p14:cNvContentPartPr/>
                <p14:nvPr/>
              </p14:nvContentPartPr>
              <p14:xfrm>
                <a:off x="6969801" y="1234892"/>
                <a:ext cx="44640" cy="1904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3DD78D1D-873F-B2D5-0CB9-BCB81861095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962241" y="1227332"/>
                  <a:ext cx="597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C06FF32B-7EB0-205A-2FB8-6C944EC97F06}"/>
                    </a:ext>
                  </a:extLst>
                </p14:cNvPr>
                <p14:cNvContentPartPr/>
                <p14:nvPr/>
              </p14:nvContentPartPr>
              <p14:xfrm>
                <a:off x="6989241" y="1349012"/>
                <a:ext cx="69120" cy="352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C06FF32B-7EB0-205A-2FB8-6C944EC97F0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981681" y="1341452"/>
                  <a:ext cx="84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B2C666A1-EF3C-D8F0-5711-04E67E8004B0}"/>
                    </a:ext>
                  </a:extLst>
                </p14:cNvPr>
                <p14:cNvContentPartPr/>
                <p14:nvPr/>
              </p14:nvContentPartPr>
              <p14:xfrm>
                <a:off x="7091841" y="1215092"/>
                <a:ext cx="45000" cy="216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B2C666A1-EF3C-D8F0-5711-04E67E8004B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084281" y="1207532"/>
                  <a:ext cx="597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B3C002A-F4BF-4B33-1C06-AD61FDC10D5A}"/>
                    </a:ext>
                  </a:extLst>
                </p14:cNvPr>
                <p14:cNvContentPartPr/>
                <p14:nvPr/>
              </p14:nvContentPartPr>
              <p14:xfrm>
                <a:off x="7315761" y="1202492"/>
                <a:ext cx="172080" cy="1573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B3C002A-F4BF-4B33-1C06-AD61FDC10D5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308201" y="1194932"/>
                  <a:ext cx="1872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7700A6B1-968F-EF2E-F685-062F1DA548A1}"/>
                    </a:ext>
                  </a:extLst>
                </p14:cNvPr>
                <p14:cNvContentPartPr/>
                <p14:nvPr/>
              </p14:nvContentPartPr>
              <p14:xfrm>
                <a:off x="7291281" y="1392932"/>
                <a:ext cx="138960" cy="273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7700A6B1-968F-EF2E-F685-062F1DA548A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283721" y="1385372"/>
                  <a:ext cx="154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EA56F9E-CE86-1077-13BC-94385043E88D}"/>
                    </a:ext>
                  </a:extLst>
                </p14:cNvPr>
                <p14:cNvContentPartPr/>
                <p14:nvPr/>
              </p14:nvContentPartPr>
              <p14:xfrm>
                <a:off x="7370841" y="1440452"/>
                <a:ext cx="43200" cy="691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EA56F9E-CE86-1077-13BC-94385043E88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363281" y="1432892"/>
                  <a:ext cx="57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5639E9B-76F4-1B2C-DB05-ABA6D4311983}"/>
                    </a:ext>
                  </a:extLst>
                </p14:cNvPr>
                <p14:cNvContentPartPr/>
                <p14:nvPr/>
              </p14:nvContentPartPr>
              <p14:xfrm>
                <a:off x="8212538" y="1194547"/>
                <a:ext cx="156240" cy="298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5639E9B-76F4-1B2C-DB05-ABA6D431198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204978" y="1186987"/>
                  <a:ext cx="1713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BB4C811E-39FA-2ACA-84F8-5C514FD92654}"/>
                    </a:ext>
                  </a:extLst>
                </p14:cNvPr>
                <p14:cNvContentPartPr/>
                <p14:nvPr/>
              </p14:nvContentPartPr>
              <p14:xfrm>
                <a:off x="8163218" y="1216507"/>
                <a:ext cx="210240" cy="1800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BB4C811E-39FA-2ACA-84F8-5C514FD9265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155658" y="1208947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2F456346-3A95-F78E-6C87-A081B091E290}"/>
                    </a:ext>
                  </a:extLst>
                </p14:cNvPr>
                <p14:cNvContentPartPr/>
                <p14:nvPr/>
              </p14:nvContentPartPr>
              <p14:xfrm>
                <a:off x="8409818" y="1209307"/>
                <a:ext cx="124920" cy="302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2F456346-3A95-F78E-6C87-A081B091E29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402258" y="1201747"/>
                  <a:ext cx="1400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A184540-BADF-FF68-0ECE-060C5F7D4C27}"/>
                    </a:ext>
                  </a:extLst>
                </p14:cNvPr>
                <p14:cNvContentPartPr/>
                <p14:nvPr/>
              </p14:nvContentPartPr>
              <p14:xfrm>
                <a:off x="8377058" y="1256467"/>
                <a:ext cx="154440" cy="1548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A184540-BADF-FF68-0ECE-060C5F7D4C2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369498" y="1248907"/>
                  <a:ext cx="1695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1091C918-068C-4D86-1912-005539A785E2}"/>
                    </a:ext>
                  </a:extLst>
                </p14:cNvPr>
                <p14:cNvContentPartPr/>
                <p14:nvPr/>
              </p14:nvContentPartPr>
              <p14:xfrm>
                <a:off x="8545538" y="1242427"/>
                <a:ext cx="30240" cy="16092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1091C918-068C-4D86-1912-005539A785E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537978" y="1235227"/>
                  <a:ext cx="45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ED9E21AA-F009-1C28-BB3A-33578571BFFC}"/>
                    </a:ext>
                  </a:extLst>
                </p14:cNvPr>
                <p14:cNvContentPartPr/>
                <p14:nvPr/>
              </p14:nvContentPartPr>
              <p14:xfrm>
                <a:off x="8560658" y="1326667"/>
                <a:ext cx="59400" cy="291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ED9E21AA-F009-1C28-BB3A-33578571BFF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553098" y="1319107"/>
                  <a:ext cx="745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FFD53471-BA7F-2BAC-D28F-E3E295FD5319}"/>
                    </a:ext>
                  </a:extLst>
                </p14:cNvPr>
                <p14:cNvContentPartPr/>
                <p14:nvPr/>
              </p14:nvContentPartPr>
              <p14:xfrm>
                <a:off x="8636978" y="1240987"/>
                <a:ext cx="37080" cy="1411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FFD53471-BA7F-2BAC-D28F-E3E295FD531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629418" y="1233427"/>
                  <a:ext cx="522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4114422-9BBD-E2DF-A610-9C3044215F4C}"/>
                    </a:ext>
                  </a:extLst>
                </p14:cNvPr>
                <p14:cNvContentPartPr/>
                <p14:nvPr/>
              </p14:nvContentPartPr>
              <p14:xfrm>
                <a:off x="8785298" y="1247827"/>
                <a:ext cx="24120" cy="982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4114422-9BBD-E2DF-A610-9C3044215F4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777738" y="1240267"/>
                  <a:ext cx="39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580075D6-B05B-6D20-9A57-3F44C2A4B7E5}"/>
                    </a:ext>
                  </a:extLst>
                </p14:cNvPr>
                <p14:cNvContentPartPr/>
                <p14:nvPr/>
              </p14:nvContentPartPr>
              <p14:xfrm>
                <a:off x="8791418" y="1216507"/>
                <a:ext cx="105840" cy="144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580075D6-B05B-6D20-9A57-3F44C2A4B7E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783858" y="1208947"/>
                  <a:ext cx="1209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796C4FC-33CB-1780-058E-004A318F9772}"/>
                    </a:ext>
                  </a:extLst>
                </p14:cNvPr>
                <p14:cNvContentPartPr/>
                <p14:nvPr/>
              </p14:nvContentPartPr>
              <p14:xfrm>
                <a:off x="8731298" y="1347907"/>
                <a:ext cx="197640" cy="205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796C4FC-33CB-1780-058E-004A318F977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723738" y="1340347"/>
                  <a:ext cx="212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3C4600B9-F73A-95E4-BB80-E63382CDBFB5}"/>
                    </a:ext>
                  </a:extLst>
                </p14:cNvPr>
                <p14:cNvContentPartPr/>
                <p14:nvPr/>
              </p14:nvContentPartPr>
              <p14:xfrm>
                <a:off x="8838578" y="1381027"/>
                <a:ext cx="22320" cy="788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3C4600B9-F73A-95E4-BB80-E63382CDBFB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831018" y="1373467"/>
                  <a:ext cx="37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C7E234F5-3E6F-67D8-D37A-ADC20DE31A30}"/>
                    </a:ext>
                  </a:extLst>
                </p14:cNvPr>
                <p14:cNvContentPartPr/>
                <p14:nvPr/>
              </p14:nvContentPartPr>
              <p14:xfrm>
                <a:off x="8756138" y="1473547"/>
                <a:ext cx="183600" cy="522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C7E234F5-3E6F-67D8-D37A-ADC20DE31A3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748578" y="1465987"/>
                  <a:ext cx="1987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93E8BF98-05E4-A3C9-D342-E1BEED244F1D}"/>
                    </a:ext>
                  </a:extLst>
                </p14:cNvPr>
                <p14:cNvContentPartPr/>
                <p14:nvPr/>
              </p14:nvContentPartPr>
              <p14:xfrm>
                <a:off x="9003818" y="1247827"/>
                <a:ext cx="111240" cy="1105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93E8BF98-05E4-A3C9-D342-E1BEED244F1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96258" y="1240267"/>
                  <a:ext cx="126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A4A05C5B-A27C-1EAE-DA00-B51798AF997A}"/>
                    </a:ext>
                  </a:extLst>
                </p14:cNvPr>
                <p14:cNvContentPartPr/>
                <p14:nvPr/>
              </p14:nvContentPartPr>
              <p14:xfrm>
                <a:off x="9146018" y="1319107"/>
                <a:ext cx="111240" cy="223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A4A05C5B-A27C-1EAE-DA00-B51798AF997A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138458" y="1311547"/>
                  <a:ext cx="126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5A167D38-A2B4-7A0E-2A5D-7D749DC7C599}"/>
                    </a:ext>
                  </a:extLst>
                </p14:cNvPr>
                <p14:cNvContentPartPr/>
                <p14:nvPr/>
              </p14:nvContentPartPr>
              <p14:xfrm>
                <a:off x="9223778" y="1255387"/>
                <a:ext cx="43200" cy="1411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5A167D38-A2B4-7A0E-2A5D-7D749DC7C59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216218" y="1247827"/>
                  <a:ext cx="579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ADAA7F61-5944-54AC-2E3F-4FDA68243423}"/>
                    </a:ext>
                  </a:extLst>
                </p14:cNvPr>
                <p14:cNvContentPartPr/>
                <p14:nvPr/>
              </p14:nvContentPartPr>
              <p14:xfrm>
                <a:off x="9327458" y="1260427"/>
                <a:ext cx="9000" cy="1544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ADAA7F61-5944-54AC-2E3F-4FDA6824342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319898" y="1252867"/>
                  <a:ext cx="241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28FF1167-9718-3E7B-D33B-EF73A06071E1}"/>
                    </a:ext>
                  </a:extLst>
                </p14:cNvPr>
                <p14:cNvContentPartPr/>
                <p14:nvPr/>
              </p14:nvContentPartPr>
              <p14:xfrm>
                <a:off x="6973418" y="1687747"/>
                <a:ext cx="3335400" cy="1065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28FF1167-9718-3E7B-D33B-EF73A06071E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965858" y="1680187"/>
                  <a:ext cx="33505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741898E-7B3E-2CB8-7716-B7BCCDA59886}"/>
                    </a:ext>
                  </a:extLst>
                </p14:cNvPr>
                <p14:cNvContentPartPr/>
                <p14:nvPr/>
              </p14:nvContentPartPr>
              <p14:xfrm>
                <a:off x="7475919" y="1355718"/>
                <a:ext cx="45000" cy="126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741898E-7B3E-2CB8-7716-B7BCCDA5988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468359" y="1348158"/>
                  <a:ext cx="60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AB288A6-4655-796C-98CE-F4AF9812E9DB}"/>
                    </a:ext>
                  </a:extLst>
                </p14:cNvPr>
                <p14:cNvContentPartPr/>
                <p14:nvPr/>
              </p14:nvContentPartPr>
              <p14:xfrm>
                <a:off x="7514799" y="1209558"/>
                <a:ext cx="66600" cy="254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AB288A6-4655-796C-98CE-F4AF9812E9D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507239" y="1201998"/>
                  <a:ext cx="817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3F03CC8-5CAC-B03D-2856-C84ABBB7054E}"/>
                    </a:ext>
                  </a:extLst>
                </p14:cNvPr>
                <p14:cNvContentPartPr/>
                <p14:nvPr/>
              </p14:nvContentPartPr>
              <p14:xfrm>
                <a:off x="7646199" y="1230438"/>
                <a:ext cx="88200" cy="1875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3F03CC8-5CAC-B03D-2856-C84ABBB7054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638639" y="1222878"/>
                  <a:ext cx="1033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5FAECAC-C624-22D8-67E2-6D1C0CCA408C}"/>
                    </a:ext>
                  </a:extLst>
                </p14:cNvPr>
                <p14:cNvContentPartPr/>
                <p14:nvPr/>
              </p14:nvContentPartPr>
              <p14:xfrm>
                <a:off x="7793414" y="1242762"/>
                <a:ext cx="35640" cy="2278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5FAECAC-C624-22D8-67E2-6D1C0CCA408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785854" y="1235202"/>
                  <a:ext cx="507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08BF707-E614-1E16-F6DA-FABA76E71EAC}"/>
                    </a:ext>
                  </a:extLst>
                </p14:cNvPr>
                <p14:cNvContentPartPr/>
                <p14:nvPr/>
              </p14:nvContentPartPr>
              <p14:xfrm>
                <a:off x="8111587" y="1615638"/>
                <a:ext cx="1479960" cy="770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08BF707-E614-1E16-F6DA-FABA76E71EA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104387" y="1608078"/>
                  <a:ext cx="14950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95E66A0-D701-1DD5-59AF-21FEAC5E6DC3}"/>
                    </a:ext>
                  </a:extLst>
                </p14:cNvPr>
                <p14:cNvContentPartPr/>
                <p14:nvPr/>
              </p14:nvContentPartPr>
              <p14:xfrm>
                <a:off x="10081298" y="1107318"/>
                <a:ext cx="22680" cy="3625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95E66A0-D701-1DD5-59AF-21FEAC5E6DC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073738" y="1099758"/>
                  <a:ext cx="3780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C1709695-F99B-A46A-96E1-A4C0594E8CBF}"/>
                    </a:ext>
                  </a:extLst>
                </p14:cNvPr>
                <p14:cNvContentPartPr/>
                <p14:nvPr/>
              </p14:nvContentPartPr>
              <p14:xfrm>
                <a:off x="9906338" y="1306758"/>
                <a:ext cx="405000" cy="662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C1709695-F99B-A46A-96E1-A4C0594E8CB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898778" y="1299198"/>
                  <a:ext cx="4201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11C7CBE-B28D-3165-42F5-A1EDBC025A7F}"/>
                    </a:ext>
                  </a:extLst>
                </p14:cNvPr>
                <p14:cNvContentPartPr/>
                <p14:nvPr/>
              </p14:nvContentPartPr>
              <p14:xfrm>
                <a:off x="9721298" y="868638"/>
                <a:ext cx="803160" cy="668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11C7CBE-B28D-3165-42F5-A1EDBC025A7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713738" y="861438"/>
                  <a:ext cx="818280" cy="68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uppo 244">
            <a:extLst>
              <a:ext uri="{FF2B5EF4-FFF2-40B4-BE49-F238E27FC236}">
                <a16:creationId xmlns:a16="http://schemas.microsoft.com/office/drawing/2014/main" id="{156DF027-32E3-B966-32A4-F6AB005A7FF4}"/>
              </a:ext>
            </a:extLst>
          </p:cNvPr>
          <p:cNvGrpSpPr/>
          <p:nvPr/>
        </p:nvGrpSpPr>
        <p:grpSpPr>
          <a:xfrm>
            <a:off x="383718" y="1881243"/>
            <a:ext cx="1834920" cy="336240"/>
            <a:chOff x="383718" y="1881243"/>
            <a:chExt cx="1834920" cy="33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BF78D2A-95E9-652E-C9F6-AAEFF89E6ED8}"/>
                    </a:ext>
                  </a:extLst>
                </p14:cNvPr>
                <p14:cNvContentPartPr/>
                <p14:nvPr/>
              </p14:nvContentPartPr>
              <p14:xfrm>
                <a:off x="383718" y="1881243"/>
                <a:ext cx="253800" cy="2786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BF78D2A-95E9-652E-C9F6-AAEFF89E6ED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376158" y="1873683"/>
                  <a:ext cx="2685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C5578FE-FFAC-2F5D-A8DB-63E4C6C69A7E}"/>
                    </a:ext>
                  </a:extLst>
                </p14:cNvPr>
                <p14:cNvContentPartPr/>
                <p14:nvPr/>
              </p14:nvContentPartPr>
              <p14:xfrm>
                <a:off x="682878" y="1947483"/>
                <a:ext cx="41760" cy="2700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C5578FE-FFAC-2F5D-A8DB-63E4C6C69A7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75318" y="1939923"/>
                  <a:ext cx="568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A5CD415F-B4CD-E7A4-7F34-3E9714A9B04B}"/>
                    </a:ext>
                  </a:extLst>
                </p14:cNvPr>
                <p14:cNvContentPartPr/>
                <p14:nvPr/>
              </p14:nvContentPartPr>
              <p14:xfrm>
                <a:off x="722838" y="2028843"/>
                <a:ext cx="169560" cy="478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A5CD415F-B4CD-E7A4-7F34-3E9714A9B04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15278" y="2021283"/>
                  <a:ext cx="1846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EE76CF5D-C9CC-97B4-003D-753C0C4B8CAD}"/>
                    </a:ext>
                  </a:extLst>
                </p14:cNvPr>
                <p14:cNvContentPartPr/>
                <p14:nvPr/>
              </p14:nvContentPartPr>
              <p14:xfrm>
                <a:off x="925878" y="1939563"/>
                <a:ext cx="284760" cy="165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EE76CF5D-C9CC-97B4-003D-753C0C4B8CA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18318" y="1932003"/>
                  <a:ext cx="299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462075EB-6D2A-9D28-C489-0BE5E2DA27AC}"/>
                    </a:ext>
                  </a:extLst>
                </p14:cNvPr>
                <p14:cNvContentPartPr/>
                <p14:nvPr/>
              </p14:nvContentPartPr>
              <p14:xfrm>
                <a:off x="1026318" y="1943883"/>
                <a:ext cx="6840" cy="1195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462075EB-6D2A-9D28-C489-0BE5E2DA27A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18758" y="1936323"/>
                  <a:ext cx="21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7B2103D1-CE90-3957-E23B-81415B9D7A40}"/>
                    </a:ext>
                  </a:extLst>
                </p14:cNvPr>
                <p14:cNvContentPartPr/>
                <p14:nvPr/>
              </p14:nvContentPartPr>
              <p14:xfrm>
                <a:off x="1113798" y="1987083"/>
                <a:ext cx="7560" cy="684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7B2103D1-CE90-3957-E23B-81415B9D7A4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06238" y="1979523"/>
                  <a:ext cx="226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86AD85BD-26A6-153F-2B2D-82249806F132}"/>
                    </a:ext>
                  </a:extLst>
                </p14:cNvPr>
                <p14:cNvContentPartPr/>
                <p14:nvPr/>
              </p14:nvContentPartPr>
              <p14:xfrm>
                <a:off x="886278" y="2048643"/>
                <a:ext cx="408600" cy="90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86AD85BD-26A6-153F-2B2D-82249806F13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78718" y="2041083"/>
                  <a:ext cx="423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58026743-4F84-59C4-558F-671EE32C36E5}"/>
                    </a:ext>
                  </a:extLst>
                </p14:cNvPr>
                <p14:cNvContentPartPr/>
                <p14:nvPr/>
              </p14:nvContentPartPr>
              <p14:xfrm>
                <a:off x="901758" y="2116683"/>
                <a:ext cx="366840" cy="601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58026743-4F84-59C4-558F-671EE32C36E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94198" y="2109123"/>
                  <a:ext cx="3819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8AEDA5DF-CF92-86A1-2F3B-57E2F98B98F1}"/>
                    </a:ext>
                  </a:extLst>
                </p14:cNvPr>
                <p14:cNvContentPartPr/>
                <p14:nvPr/>
              </p14:nvContentPartPr>
              <p14:xfrm>
                <a:off x="1351038" y="1957203"/>
                <a:ext cx="259560" cy="3528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8AEDA5DF-CF92-86A1-2F3B-57E2F98B98F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343478" y="1949643"/>
                  <a:ext cx="2746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AC823C75-CF54-8F8A-3776-BC360D8FF6D1}"/>
                    </a:ext>
                  </a:extLst>
                </p14:cNvPr>
                <p14:cNvContentPartPr/>
                <p14:nvPr/>
              </p14:nvContentPartPr>
              <p14:xfrm>
                <a:off x="1349958" y="2005443"/>
                <a:ext cx="177480" cy="1584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AC823C75-CF54-8F8A-3776-BC360D8FF6D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342398" y="1997883"/>
                  <a:ext cx="1926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68F0F33C-0754-27C2-5D32-C14988B8712C}"/>
                    </a:ext>
                  </a:extLst>
                </p14:cNvPr>
                <p14:cNvContentPartPr/>
                <p14:nvPr/>
              </p14:nvContentPartPr>
              <p14:xfrm>
                <a:off x="1593318" y="2019123"/>
                <a:ext cx="27000" cy="17244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68F0F33C-0754-27C2-5D32-C14988B8712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585758" y="2011923"/>
                  <a:ext cx="421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CB275B0-C032-522F-31B1-A067393BE111}"/>
                    </a:ext>
                  </a:extLst>
                </p14:cNvPr>
                <p14:cNvContentPartPr/>
                <p14:nvPr/>
              </p14:nvContentPartPr>
              <p14:xfrm>
                <a:off x="1598358" y="2092203"/>
                <a:ext cx="263520" cy="464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CB275B0-C032-522F-31B1-A067393BE11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590798" y="2084643"/>
                  <a:ext cx="278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910672B8-DFE1-1F8F-6569-E31ED56CC943}"/>
                    </a:ext>
                  </a:extLst>
                </p14:cNvPr>
                <p14:cNvContentPartPr/>
                <p14:nvPr/>
              </p14:nvContentPartPr>
              <p14:xfrm>
                <a:off x="2041518" y="2083563"/>
                <a:ext cx="147240" cy="93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910672B8-DFE1-1F8F-6569-E31ED56CC94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033958" y="2076003"/>
                  <a:ext cx="162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61CA7E1-4D9B-4E30-202A-A35A7307320F}"/>
                    </a:ext>
                  </a:extLst>
                </p14:cNvPr>
                <p14:cNvContentPartPr/>
                <p14:nvPr/>
              </p14:nvContentPartPr>
              <p14:xfrm>
                <a:off x="2166438" y="2018763"/>
                <a:ext cx="52200" cy="1054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61CA7E1-4D9B-4E30-202A-A35A7307320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159238" y="2011203"/>
                  <a:ext cx="6732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C60E5C17-A3BB-660E-437C-398FFC18930B}"/>
              </a:ext>
            </a:extLst>
          </p:cNvPr>
          <p:cNvGrpSpPr/>
          <p:nvPr/>
        </p:nvGrpSpPr>
        <p:grpSpPr>
          <a:xfrm>
            <a:off x="2776655" y="1976149"/>
            <a:ext cx="1017000" cy="262080"/>
            <a:chOff x="2776655" y="1976149"/>
            <a:chExt cx="101700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7BD7EEAB-9798-018B-4B2A-BC44F88C97B5}"/>
                    </a:ext>
                  </a:extLst>
                </p14:cNvPr>
                <p14:cNvContentPartPr/>
                <p14:nvPr/>
              </p14:nvContentPartPr>
              <p14:xfrm>
                <a:off x="2776655" y="1977589"/>
                <a:ext cx="197280" cy="17676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7BD7EEAB-9798-018B-4B2A-BC44F88C97B5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769095" y="1970029"/>
                  <a:ext cx="2124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C6E528E-3C8F-A9E2-A833-63889BED955B}"/>
                    </a:ext>
                  </a:extLst>
                </p14:cNvPr>
                <p14:cNvContentPartPr/>
                <p14:nvPr/>
              </p14:nvContentPartPr>
              <p14:xfrm>
                <a:off x="3014255" y="1976149"/>
                <a:ext cx="32400" cy="2052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C6E528E-3C8F-A9E2-A833-63889BED955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006695" y="1968589"/>
                  <a:ext cx="471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7353068-9F91-1C50-2864-04828BA8D0DB}"/>
                    </a:ext>
                  </a:extLst>
                </p14:cNvPr>
                <p14:cNvContentPartPr/>
                <p14:nvPr/>
              </p14:nvContentPartPr>
              <p14:xfrm>
                <a:off x="3027215" y="2079829"/>
                <a:ext cx="133920" cy="288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7353068-9F91-1C50-2864-04828BA8D0DB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019655" y="2072269"/>
                  <a:ext cx="149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5E16F3EA-B314-DA3A-4CA4-2D4150173B7A}"/>
                    </a:ext>
                  </a:extLst>
                </p14:cNvPr>
                <p14:cNvContentPartPr/>
                <p14:nvPr/>
              </p14:nvContentPartPr>
              <p14:xfrm>
                <a:off x="3205775" y="1993789"/>
                <a:ext cx="177120" cy="180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5E16F3EA-B314-DA3A-4CA4-2D4150173B7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198215" y="1986229"/>
                  <a:ext cx="1922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5711ECBC-CFD6-85C7-B236-CE5DB4EE7FDD}"/>
                    </a:ext>
                  </a:extLst>
                </p14:cNvPr>
                <p14:cNvContentPartPr/>
                <p14:nvPr/>
              </p14:nvContentPartPr>
              <p14:xfrm>
                <a:off x="3262295" y="2027989"/>
                <a:ext cx="19440" cy="1018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5711ECBC-CFD6-85C7-B236-CE5DB4EE7FD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254735" y="2020429"/>
                  <a:ext cx="345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C72F80F6-D3B7-0698-FCE2-FE83858C6EDF}"/>
                    </a:ext>
                  </a:extLst>
                </p14:cNvPr>
                <p14:cNvContentPartPr/>
                <p14:nvPr/>
              </p14:nvContentPartPr>
              <p14:xfrm>
                <a:off x="3302255" y="2037709"/>
                <a:ext cx="24120" cy="928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C72F80F6-D3B7-0698-FCE2-FE83858C6ED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294695" y="2030149"/>
                  <a:ext cx="39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E13BAC6E-3D8C-5E52-87CC-A97D59A9CA05}"/>
                    </a:ext>
                  </a:extLst>
                </p14:cNvPr>
                <p14:cNvContentPartPr/>
                <p14:nvPr/>
              </p14:nvContentPartPr>
              <p14:xfrm>
                <a:off x="3185975" y="2117269"/>
                <a:ext cx="187560" cy="421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E13BAC6E-3D8C-5E52-87CC-A97D59A9CA0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178415" y="2109709"/>
                  <a:ext cx="2026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7274E714-7A8F-009B-49D1-1CAD137C7256}"/>
                    </a:ext>
                  </a:extLst>
                </p14:cNvPr>
                <p14:cNvContentPartPr/>
                <p14:nvPr/>
              </p14:nvContentPartPr>
              <p14:xfrm>
                <a:off x="3413135" y="2009269"/>
                <a:ext cx="13320" cy="178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7274E714-7A8F-009B-49D1-1CAD137C725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405935" y="2001709"/>
                  <a:ext cx="28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30BB54BF-3081-C9BB-438D-6A8697CBC45B}"/>
                    </a:ext>
                  </a:extLst>
                </p14:cNvPr>
                <p14:cNvContentPartPr/>
                <p14:nvPr/>
              </p14:nvContentPartPr>
              <p14:xfrm>
                <a:off x="3415295" y="2103589"/>
                <a:ext cx="109440" cy="288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30BB54BF-3081-C9BB-438D-6A8697CBC45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407735" y="2096029"/>
                  <a:ext cx="1245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CB7B3135-E47A-A5B2-5F24-8B77556B2957}"/>
                    </a:ext>
                  </a:extLst>
                </p14:cNvPr>
                <p14:cNvContentPartPr/>
                <p14:nvPr/>
              </p14:nvContentPartPr>
              <p14:xfrm>
                <a:off x="3525455" y="2009989"/>
                <a:ext cx="110160" cy="158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CB7B3135-E47A-A5B2-5F24-8B77556B295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517895" y="2002429"/>
                  <a:ext cx="1252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B5D0A37C-809C-7140-A49F-DA7BAF749C89}"/>
                    </a:ext>
                  </a:extLst>
                </p14:cNvPr>
                <p14:cNvContentPartPr/>
                <p14:nvPr/>
              </p14:nvContentPartPr>
              <p14:xfrm>
                <a:off x="3558215" y="2095309"/>
                <a:ext cx="77400" cy="651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B5D0A37C-809C-7140-A49F-DA7BAF749C8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550655" y="2087749"/>
                  <a:ext cx="92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7D2BA05-B341-A964-BB2B-F2797E2A13A1}"/>
                    </a:ext>
                  </a:extLst>
                </p14:cNvPr>
                <p14:cNvContentPartPr/>
                <p14:nvPr/>
              </p14:nvContentPartPr>
              <p14:xfrm>
                <a:off x="3673415" y="2089549"/>
                <a:ext cx="66600" cy="28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7D2BA05-B341-A964-BB2B-F2797E2A13A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665855" y="2081989"/>
                  <a:ext cx="81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C7E79119-994D-1BFD-D700-D1EB50729F2A}"/>
                    </a:ext>
                  </a:extLst>
                </p14:cNvPr>
                <p14:cNvContentPartPr/>
                <p14:nvPr/>
              </p14:nvContentPartPr>
              <p14:xfrm>
                <a:off x="3759455" y="2030149"/>
                <a:ext cx="34200" cy="2080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C7E79119-994D-1BFD-D700-D1EB50729F2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751895" y="2022589"/>
                  <a:ext cx="49320" cy="2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261" name="Input penna 260">
                <a:extLst>
                  <a:ext uri="{FF2B5EF4-FFF2-40B4-BE49-F238E27FC236}">
                    <a16:creationId xmlns:a16="http://schemas.microsoft.com/office/drawing/2014/main" id="{87A062BD-5603-F8EB-18FE-8026415989EF}"/>
                  </a:ext>
                </a:extLst>
              </p14:cNvPr>
              <p14:cNvContentPartPr/>
              <p14:nvPr/>
            </p14:nvContentPartPr>
            <p14:xfrm>
              <a:off x="4149151" y="2021149"/>
              <a:ext cx="305640" cy="20520"/>
            </p14:xfrm>
          </p:contentPart>
        </mc:Choice>
        <mc:Fallback>
          <p:pic>
            <p:nvPicPr>
              <p:cNvPr id="261" name="Input penna 260">
                <a:extLst>
                  <a:ext uri="{FF2B5EF4-FFF2-40B4-BE49-F238E27FC236}">
                    <a16:creationId xmlns:a16="http://schemas.microsoft.com/office/drawing/2014/main" id="{87A062BD-5603-F8EB-18FE-8026415989EF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4141591" y="2013589"/>
                <a:ext cx="32076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262" name="Input penna 261">
                <a:extLst>
                  <a:ext uri="{FF2B5EF4-FFF2-40B4-BE49-F238E27FC236}">
                    <a16:creationId xmlns:a16="http://schemas.microsoft.com/office/drawing/2014/main" id="{DF645B98-3249-1B0E-3D84-D597E6BB52B5}"/>
                  </a:ext>
                </a:extLst>
              </p14:cNvPr>
              <p14:cNvContentPartPr/>
              <p14:nvPr/>
            </p14:nvContentPartPr>
            <p14:xfrm>
              <a:off x="4224391" y="2034109"/>
              <a:ext cx="76320" cy="73080"/>
            </p14:xfrm>
          </p:contentPart>
        </mc:Choice>
        <mc:Fallback>
          <p:pic>
            <p:nvPicPr>
              <p:cNvPr id="262" name="Input penna 261">
                <a:extLst>
                  <a:ext uri="{FF2B5EF4-FFF2-40B4-BE49-F238E27FC236}">
                    <a16:creationId xmlns:a16="http://schemas.microsoft.com/office/drawing/2014/main" id="{DF645B98-3249-1B0E-3D84-D597E6BB52B5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4216831" y="2026549"/>
                <a:ext cx="9144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5">
            <p14:nvContentPartPr>
              <p14:cNvPr id="263" name="Input penna 262">
                <a:extLst>
                  <a:ext uri="{FF2B5EF4-FFF2-40B4-BE49-F238E27FC236}">
                    <a16:creationId xmlns:a16="http://schemas.microsoft.com/office/drawing/2014/main" id="{D8034B0C-589A-FE77-1DEA-D6F4ADAF2BCE}"/>
                  </a:ext>
                </a:extLst>
              </p14:cNvPr>
              <p14:cNvContentPartPr/>
              <p14:nvPr/>
            </p14:nvContentPartPr>
            <p14:xfrm>
              <a:off x="4316911" y="2038789"/>
              <a:ext cx="82440" cy="93960"/>
            </p14:xfrm>
          </p:contentPart>
        </mc:Choice>
        <mc:Fallback>
          <p:pic>
            <p:nvPicPr>
              <p:cNvPr id="263" name="Input penna 262">
                <a:extLst>
                  <a:ext uri="{FF2B5EF4-FFF2-40B4-BE49-F238E27FC236}">
                    <a16:creationId xmlns:a16="http://schemas.microsoft.com/office/drawing/2014/main" id="{D8034B0C-589A-FE77-1DEA-D6F4ADAF2BCE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4309351" y="2031229"/>
                <a:ext cx="9756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264" name="Input penna 263">
                <a:extLst>
                  <a:ext uri="{FF2B5EF4-FFF2-40B4-BE49-F238E27FC236}">
                    <a16:creationId xmlns:a16="http://schemas.microsoft.com/office/drawing/2014/main" id="{95AC7509-C229-9AA9-9280-51DE3EF2CB3F}"/>
                  </a:ext>
                </a:extLst>
              </p14:cNvPr>
              <p14:cNvContentPartPr/>
              <p14:nvPr/>
            </p14:nvContentPartPr>
            <p14:xfrm>
              <a:off x="4515271" y="1990549"/>
              <a:ext cx="18000" cy="104760"/>
            </p14:xfrm>
          </p:contentPart>
        </mc:Choice>
        <mc:Fallback>
          <p:pic>
            <p:nvPicPr>
              <p:cNvPr id="264" name="Input penna 263">
                <a:extLst>
                  <a:ext uri="{FF2B5EF4-FFF2-40B4-BE49-F238E27FC236}">
                    <a16:creationId xmlns:a16="http://schemas.microsoft.com/office/drawing/2014/main" id="{95AC7509-C229-9AA9-9280-51DE3EF2CB3F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4507711" y="1982989"/>
                <a:ext cx="3276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9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35399216-466D-8D1B-B87D-41D498F1F172}"/>
                  </a:ext>
                </a:extLst>
              </p14:cNvPr>
              <p14:cNvContentPartPr/>
              <p14:nvPr/>
            </p14:nvContentPartPr>
            <p14:xfrm>
              <a:off x="4321591" y="2166229"/>
              <a:ext cx="144000" cy="123840"/>
            </p14:xfrm>
          </p:contentPart>
        </mc:Choice>
        <mc:Fallback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35399216-466D-8D1B-B87D-41D498F1F172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4314031" y="2158669"/>
                <a:ext cx="15912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1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1188EA8E-1B4F-A4D3-5F8C-2AC1EB2D478B}"/>
                  </a:ext>
                </a:extLst>
              </p14:cNvPr>
              <p14:cNvContentPartPr/>
              <p14:nvPr/>
            </p14:nvContentPartPr>
            <p14:xfrm>
              <a:off x="4338871" y="2195389"/>
              <a:ext cx="149040" cy="4464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1188EA8E-1B4F-A4D3-5F8C-2AC1EB2D478B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4331311" y="2187829"/>
                <a:ext cx="1641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57B84B12-A6C6-C9DE-727C-71C773DA037B}"/>
                  </a:ext>
                </a:extLst>
              </p14:cNvPr>
              <p14:cNvContentPartPr/>
              <p14:nvPr/>
            </p14:nvContentPartPr>
            <p14:xfrm>
              <a:off x="4555591" y="2111509"/>
              <a:ext cx="89640" cy="7884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57B84B12-A6C6-C9DE-727C-71C773DA037B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4548031" y="2103949"/>
                <a:ext cx="10476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5">
            <p14:nvContentPartPr>
              <p14:cNvPr id="268" name="Input penna 267">
                <a:extLst>
                  <a:ext uri="{FF2B5EF4-FFF2-40B4-BE49-F238E27FC236}">
                    <a16:creationId xmlns:a16="http://schemas.microsoft.com/office/drawing/2014/main" id="{750958C8-D107-DD9F-0BF6-0CB0EF301440}"/>
                  </a:ext>
                </a:extLst>
              </p14:cNvPr>
              <p14:cNvContentPartPr/>
              <p14:nvPr/>
            </p14:nvContentPartPr>
            <p14:xfrm>
              <a:off x="4678711" y="2133829"/>
              <a:ext cx="91440" cy="26640"/>
            </p14:xfrm>
          </p:contentPart>
        </mc:Choice>
        <mc:Fallback>
          <p:pic>
            <p:nvPicPr>
              <p:cNvPr id="268" name="Input penna 267">
                <a:extLst>
                  <a:ext uri="{FF2B5EF4-FFF2-40B4-BE49-F238E27FC236}">
                    <a16:creationId xmlns:a16="http://schemas.microsoft.com/office/drawing/2014/main" id="{750958C8-D107-DD9F-0BF6-0CB0EF301440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4671151" y="2126269"/>
                <a:ext cx="1065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7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C958856B-BD1A-3D39-9087-C482EB37ACB2}"/>
                  </a:ext>
                </a:extLst>
              </p14:cNvPr>
              <p14:cNvContentPartPr/>
              <p14:nvPr/>
            </p14:nvContentPartPr>
            <p14:xfrm>
              <a:off x="4772671" y="2046709"/>
              <a:ext cx="40680" cy="16344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C958856B-BD1A-3D39-9087-C482EB37ACB2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4765111" y="2039149"/>
                <a:ext cx="5580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9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AE99026C-584B-1491-4324-56BAEBB8220E}"/>
                  </a:ext>
                </a:extLst>
              </p14:cNvPr>
              <p14:cNvContentPartPr/>
              <p14:nvPr/>
            </p14:nvContentPartPr>
            <p14:xfrm>
              <a:off x="4854751" y="2078389"/>
              <a:ext cx="23040" cy="11160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AE99026C-584B-1491-4324-56BAEBB8220E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4847191" y="2070829"/>
                <a:ext cx="3816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FF36F2E5-A35D-5412-ADC2-58EEFF999288}"/>
              </a:ext>
            </a:extLst>
          </p:cNvPr>
          <p:cNvGrpSpPr/>
          <p:nvPr/>
        </p:nvGrpSpPr>
        <p:grpSpPr>
          <a:xfrm>
            <a:off x="5288048" y="2032309"/>
            <a:ext cx="659160" cy="301320"/>
            <a:chOff x="5288048" y="2032309"/>
            <a:chExt cx="659160" cy="30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639FC0F9-1850-4B2A-6AA7-D44EE358F009}"/>
                    </a:ext>
                  </a:extLst>
                </p14:cNvPr>
                <p14:cNvContentPartPr/>
                <p14:nvPr/>
              </p14:nvContentPartPr>
              <p14:xfrm>
                <a:off x="5347808" y="2046349"/>
                <a:ext cx="113040" cy="11988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639FC0F9-1850-4B2A-6AA7-D44EE358F00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340248" y="2038789"/>
                  <a:ext cx="128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4AF36361-C8EE-A824-C1FB-C34C95974085}"/>
                    </a:ext>
                  </a:extLst>
                </p14:cNvPr>
                <p14:cNvContentPartPr/>
                <p14:nvPr/>
              </p14:nvContentPartPr>
              <p14:xfrm>
                <a:off x="5480288" y="2032309"/>
                <a:ext cx="29160" cy="15192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4AF36361-C8EE-A824-C1FB-C34C95974085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473088" y="2024749"/>
                  <a:ext cx="442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2C9A4444-4153-EEC0-ADBB-50224C232264}"/>
                    </a:ext>
                  </a:extLst>
                </p14:cNvPr>
                <p14:cNvContentPartPr/>
                <p14:nvPr/>
              </p14:nvContentPartPr>
              <p14:xfrm>
                <a:off x="5288048" y="2230669"/>
                <a:ext cx="114480" cy="986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2C9A4444-4153-EEC0-ADBB-50224C232264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280488" y="2223109"/>
                  <a:ext cx="1296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53FB9B0D-422A-1E26-286F-8E5B6296B296}"/>
                    </a:ext>
                  </a:extLst>
                </p14:cNvPr>
                <p14:cNvContentPartPr/>
                <p14:nvPr/>
              </p14:nvContentPartPr>
              <p14:xfrm>
                <a:off x="5308208" y="2305549"/>
                <a:ext cx="72720" cy="2808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53FB9B0D-422A-1E26-286F-8E5B6296B29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300648" y="2298349"/>
                  <a:ext cx="87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92EE92E-76EB-7937-7CC5-6390BA0E159B}"/>
                    </a:ext>
                  </a:extLst>
                </p14:cNvPr>
                <p14:cNvContentPartPr/>
                <p14:nvPr/>
              </p14:nvContentPartPr>
              <p14:xfrm>
                <a:off x="5371568" y="2281789"/>
                <a:ext cx="49680" cy="475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92EE92E-76EB-7937-7CC5-6390BA0E159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364008" y="2274229"/>
                  <a:ext cx="64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FB07994-E740-0AB0-636C-D1F904EC8C3F}"/>
                    </a:ext>
                  </a:extLst>
                </p14:cNvPr>
                <p14:cNvContentPartPr/>
                <p14:nvPr/>
              </p14:nvContentPartPr>
              <p14:xfrm>
                <a:off x="5441408" y="2294389"/>
                <a:ext cx="52200" cy="129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FB07994-E740-0AB0-636C-D1F904EC8C3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433848" y="2286829"/>
                  <a:ext cx="67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623B33C1-2CCA-B04F-1A7A-1B274835E79E}"/>
                    </a:ext>
                  </a:extLst>
                </p14:cNvPr>
                <p14:cNvContentPartPr/>
                <p14:nvPr/>
              </p14:nvContentPartPr>
              <p14:xfrm>
                <a:off x="5546528" y="2114749"/>
                <a:ext cx="98280" cy="997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623B33C1-2CCA-B04F-1A7A-1B274835E79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538968" y="2107189"/>
                  <a:ext cx="1134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8CCA9B2-4B3C-9E53-52D8-7FE0ECD9DC11}"/>
                    </a:ext>
                  </a:extLst>
                </p14:cNvPr>
                <p14:cNvContentPartPr/>
                <p14:nvPr/>
              </p14:nvContentPartPr>
              <p14:xfrm>
                <a:off x="5666408" y="2156869"/>
                <a:ext cx="60480" cy="147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8CCA9B2-4B3C-9E53-52D8-7FE0ECD9DC1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658848" y="2149309"/>
                  <a:ext cx="756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5E756C1-32BA-AE7E-2BB0-0349DE9F74B5}"/>
                    </a:ext>
                  </a:extLst>
                </p14:cNvPr>
                <p14:cNvContentPartPr/>
                <p14:nvPr/>
              </p14:nvContentPartPr>
              <p14:xfrm>
                <a:off x="5739128" y="2085949"/>
                <a:ext cx="45720" cy="1227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5E756C1-32BA-AE7E-2BB0-0349DE9F74B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731568" y="2078389"/>
                  <a:ext cx="608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620F2BD-9208-B6E6-FE25-DFDD3235F65C}"/>
                    </a:ext>
                  </a:extLst>
                </p14:cNvPr>
                <p14:cNvContentPartPr/>
                <p14:nvPr/>
              </p14:nvContentPartPr>
              <p14:xfrm>
                <a:off x="5844968" y="2085589"/>
                <a:ext cx="102240" cy="1062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620F2BD-9208-B6E6-FE25-DFDD3235F65C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837408" y="2078029"/>
                  <a:ext cx="1173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2F2CB701-3D1B-C604-1348-86C70FE5DA26}"/>
                    </a:ext>
                  </a:extLst>
                </p14:cNvPr>
                <p14:cNvContentPartPr/>
                <p14:nvPr/>
              </p14:nvContentPartPr>
              <p14:xfrm>
                <a:off x="5865128" y="2205109"/>
                <a:ext cx="7920" cy="500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2F2CB701-3D1B-C604-1348-86C70FE5DA26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857568" y="2197549"/>
                  <a:ext cx="23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6D046C2-C0C6-2D02-3619-C80884EFEE8F}"/>
                    </a:ext>
                  </a:extLst>
                </p14:cNvPr>
                <p14:cNvContentPartPr/>
                <p14:nvPr/>
              </p14:nvContentPartPr>
              <p14:xfrm>
                <a:off x="5907248" y="2250109"/>
                <a:ext cx="5040" cy="356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6D046C2-C0C6-2D02-3619-C80884EFEE8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899688" y="2242549"/>
                  <a:ext cx="201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D188B57E-EC4A-A26C-5CB2-75C4D763D321}"/>
                    </a:ext>
                  </a:extLst>
                </p14:cNvPr>
                <p14:cNvContentPartPr/>
                <p14:nvPr/>
              </p14:nvContentPartPr>
              <p14:xfrm>
                <a:off x="5734808" y="2298349"/>
                <a:ext cx="208080" cy="154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D188B57E-EC4A-A26C-5CB2-75C4D763D321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727248" y="2290789"/>
                  <a:ext cx="22320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292" name="Input penna 291">
                <a:extLst>
                  <a:ext uri="{FF2B5EF4-FFF2-40B4-BE49-F238E27FC236}">
                    <a16:creationId xmlns:a16="http://schemas.microsoft.com/office/drawing/2014/main" id="{991AC48C-9EFA-B85E-6657-0D65AFBB49AE}"/>
                  </a:ext>
                </a:extLst>
              </p14:cNvPr>
              <p14:cNvContentPartPr/>
              <p14:nvPr/>
            </p14:nvContentPartPr>
            <p14:xfrm>
              <a:off x="2119387" y="2837905"/>
              <a:ext cx="81720" cy="22320"/>
            </p14:xfrm>
          </p:contentPart>
        </mc:Choice>
        <mc:Fallback>
          <p:pic>
            <p:nvPicPr>
              <p:cNvPr id="292" name="Input penna 291">
                <a:extLst>
                  <a:ext uri="{FF2B5EF4-FFF2-40B4-BE49-F238E27FC236}">
                    <a16:creationId xmlns:a16="http://schemas.microsoft.com/office/drawing/2014/main" id="{991AC48C-9EFA-B85E-6657-0D65AFBB49AE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2111827" y="2830345"/>
                <a:ext cx="9684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9665BEAB-EF2D-16BA-A4EB-E7E82AC7CE10}"/>
                  </a:ext>
                </a:extLst>
              </p14:cNvPr>
              <p14:cNvContentPartPr/>
              <p14:nvPr/>
            </p14:nvContentPartPr>
            <p14:xfrm>
              <a:off x="2216947" y="2805145"/>
              <a:ext cx="34200" cy="11124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9665BEAB-EF2D-16BA-A4EB-E7E82AC7CE10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2209387" y="2797585"/>
                <a:ext cx="4932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" name="Gruppo 309">
            <a:extLst>
              <a:ext uri="{FF2B5EF4-FFF2-40B4-BE49-F238E27FC236}">
                <a16:creationId xmlns:a16="http://schemas.microsoft.com/office/drawing/2014/main" id="{765E3DCC-B488-9BBD-1F5F-C59DC789120F}"/>
              </a:ext>
            </a:extLst>
          </p:cNvPr>
          <p:cNvGrpSpPr/>
          <p:nvPr/>
        </p:nvGrpSpPr>
        <p:grpSpPr>
          <a:xfrm>
            <a:off x="2522947" y="2799385"/>
            <a:ext cx="906120" cy="227160"/>
            <a:chOff x="2522947" y="2799385"/>
            <a:chExt cx="90612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8FF6B829-689C-F724-1E70-7A293FE9AE8F}"/>
                    </a:ext>
                  </a:extLst>
                </p14:cNvPr>
                <p14:cNvContentPartPr/>
                <p14:nvPr/>
              </p14:nvContentPartPr>
              <p14:xfrm>
                <a:off x="2522947" y="2804425"/>
                <a:ext cx="196200" cy="1821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8FF6B829-689C-F724-1E70-7A293FE9AE8F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515387" y="2796865"/>
                  <a:ext cx="2109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C004765-0F23-1806-2AA4-D1FFD4DF9A7F}"/>
                    </a:ext>
                  </a:extLst>
                </p14:cNvPr>
                <p14:cNvContentPartPr/>
                <p14:nvPr/>
              </p14:nvContentPartPr>
              <p14:xfrm>
                <a:off x="2769187" y="2799385"/>
                <a:ext cx="19800" cy="1983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C004765-0F23-1806-2AA4-D1FFD4DF9A7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761627" y="2791825"/>
                  <a:ext cx="349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C14EB29-53BA-EE82-1DDC-5E63455AAB89}"/>
                    </a:ext>
                  </a:extLst>
                </p14:cNvPr>
                <p14:cNvContentPartPr/>
                <p14:nvPr/>
              </p14:nvContentPartPr>
              <p14:xfrm>
                <a:off x="2772427" y="2894425"/>
                <a:ext cx="147240" cy="154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C14EB29-53BA-EE82-1DDC-5E63455AAB89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764867" y="2886865"/>
                  <a:ext cx="162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8BD70098-DC47-F6E7-90D2-BD44E76DD655}"/>
                    </a:ext>
                  </a:extLst>
                </p14:cNvPr>
                <p14:cNvContentPartPr/>
                <p14:nvPr/>
              </p14:nvContentPartPr>
              <p14:xfrm>
                <a:off x="2952787" y="2844385"/>
                <a:ext cx="290160" cy="100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8BD70098-DC47-F6E7-90D2-BD44E76DD65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945227" y="2836825"/>
                  <a:ext cx="305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62AAAEF2-0458-5061-EABB-61949B5F187E}"/>
                    </a:ext>
                  </a:extLst>
                </p14:cNvPr>
                <p14:cNvContentPartPr/>
                <p14:nvPr/>
              </p14:nvContentPartPr>
              <p14:xfrm>
                <a:off x="3069067" y="2859865"/>
                <a:ext cx="11520" cy="550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62AAAEF2-0458-5061-EABB-61949B5F187E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061507" y="2852305"/>
                  <a:ext cx="266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EAD363BB-B454-CCF8-67D7-D64AD274B426}"/>
                    </a:ext>
                  </a:extLst>
                </p14:cNvPr>
                <p14:cNvContentPartPr/>
                <p14:nvPr/>
              </p14:nvContentPartPr>
              <p14:xfrm>
                <a:off x="3123067" y="2863105"/>
                <a:ext cx="25920" cy="619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EAD363BB-B454-CCF8-67D7-D64AD274B426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115507" y="2855545"/>
                  <a:ext cx="410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1F13FA7-FB1A-8B0F-2EC9-1170EA3EEC0B}"/>
                    </a:ext>
                  </a:extLst>
                </p14:cNvPr>
                <p14:cNvContentPartPr/>
                <p14:nvPr/>
              </p14:nvContentPartPr>
              <p14:xfrm>
                <a:off x="2974747" y="2940145"/>
                <a:ext cx="229680" cy="68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1F13FA7-FB1A-8B0F-2EC9-1170EA3EEC0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2967187" y="2932585"/>
                  <a:ext cx="244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D6BC5AA0-07B5-8555-42CE-2BE1DE2C5BEF}"/>
                    </a:ext>
                  </a:extLst>
                </p14:cNvPr>
                <p14:cNvContentPartPr/>
                <p14:nvPr/>
              </p14:nvContentPartPr>
              <p14:xfrm>
                <a:off x="2986627" y="2999545"/>
                <a:ext cx="201240" cy="270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D6BC5AA0-07B5-8555-42CE-2BE1DE2C5BEF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2979067" y="2991985"/>
                  <a:ext cx="216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82725D7-900E-A5ED-2619-C235315625E6}"/>
                    </a:ext>
                  </a:extLst>
                </p14:cNvPr>
                <p14:cNvContentPartPr/>
                <p14:nvPr/>
              </p14:nvContentPartPr>
              <p14:xfrm>
                <a:off x="3237547" y="2865625"/>
                <a:ext cx="132480" cy="1454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82725D7-900E-A5ED-2619-C235315625E6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3229987" y="2858065"/>
                  <a:ext cx="1476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54A89D08-A8A9-0976-99B3-A5352D94D25F}"/>
                    </a:ext>
                  </a:extLst>
                </p14:cNvPr>
                <p14:cNvContentPartPr/>
                <p14:nvPr/>
              </p14:nvContentPartPr>
              <p14:xfrm>
                <a:off x="3413947" y="2889025"/>
                <a:ext cx="15120" cy="1155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54A89D08-A8A9-0976-99B3-A5352D94D25F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3406387" y="2881465"/>
                  <a:ext cx="3024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9" name="Gruppo 328">
            <a:extLst>
              <a:ext uri="{FF2B5EF4-FFF2-40B4-BE49-F238E27FC236}">
                <a16:creationId xmlns:a16="http://schemas.microsoft.com/office/drawing/2014/main" id="{B1EFD26E-2E33-5C02-D47D-F32B71B4BA49}"/>
              </a:ext>
            </a:extLst>
          </p:cNvPr>
          <p:cNvGrpSpPr/>
          <p:nvPr/>
        </p:nvGrpSpPr>
        <p:grpSpPr>
          <a:xfrm>
            <a:off x="3682817" y="2861447"/>
            <a:ext cx="1088280" cy="279000"/>
            <a:chOff x="3682817" y="2861447"/>
            <a:chExt cx="108828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95C50B93-70A3-4739-64DD-1A5C30D6FF2E}"/>
                    </a:ext>
                  </a:extLst>
                </p14:cNvPr>
                <p14:cNvContentPartPr/>
                <p14:nvPr/>
              </p14:nvContentPartPr>
              <p14:xfrm>
                <a:off x="3745097" y="2881247"/>
                <a:ext cx="192240" cy="158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95C50B93-70A3-4739-64DD-1A5C30D6FF2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3737537" y="2873687"/>
                  <a:ext cx="207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80DEE8BE-F351-5548-2182-828BC41AFB7D}"/>
                    </a:ext>
                  </a:extLst>
                </p14:cNvPr>
                <p14:cNvContentPartPr/>
                <p14:nvPr/>
              </p14:nvContentPartPr>
              <p14:xfrm>
                <a:off x="3682817" y="2886287"/>
                <a:ext cx="253800" cy="1620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80DEE8BE-F351-5548-2182-828BC41AFB7D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3675617" y="2878727"/>
                  <a:ext cx="268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61497584-336F-2537-E32A-37540A49AB0D}"/>
                    </a:ext>
                  </a:extLst>
                </p14:cNvPr>
                <p14:cNvContentPartPr/>
                <p14:nvPr/>
              </p14:nvContentPartPr>
              <p14:xfrm>
                <a:off x="3931937" y="2892767"/>
                <a:ext cx="117720" cy="136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61497584-336F-2537-E32A-37540A49AB0D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924377" y="2885207"/>
                  <a:ext cx="132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726A5278-0C76-668B-8214-E940F779540D}"/>
                    </a:ext>
                  </a:extLst>
                </p14:cNvPr>
                <p14:cNvContentPartPr/>
                <p14:nvPr/>
              </p14:nvContentPartPr>
              <p14:xfrm>
                <a:off x="3954617" y="2905367"/>
                <a:ext cx="87840" cy="1173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726A5278-0C76-668B-8214-E940F779540D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3947057" y="2897807"/>
                  <a:ext cx="102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D2FF64B-DEF6-2E98-43D7-6F69DEB1FC48}"/>
                    </a:ext>
                  </a:extLst>
                </p14:cNvPr>
                <p14:cNvContentPartPr/>
                <p14:nvPr/>
              </p14:nvContentPartPr>
              <p14:xfrm>
                <a:off x="4093217" y="2866487"/>
                <a:ext cx="26640" cy="1490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D2FF64B-DEF6-2E98-43D7-6F69DEB1FC48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4085657" y="2858927"/>
                  <a:ext cx="41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6BAFD04E-70F0-C019-7043-D5A0C68BB364}"/>
                    </a:ext>
                  </a:extLst>
                </p14:cNvPr>
                <p14:cNvContentPartPr/>
                <p14:nvPr/>
              </p14:nvContentPartPr>
              <p14:xfrm>
                <a:off x="4097537" y="2922647"/>
                <a:ext cx="79560" cy="608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6BAFD04E-70F0-C019-7043-D5A0C68BB364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089977" y="2915087"/>
                  <a:ext cx="946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00ACD7B-92A9-AEA2-E782-D24F60C2479E}"/>
                    </a:ext>
                  </a:extLst>
                </p14:cNvPr>
                <p14:cNvContentPartPr/>
                <p14:nvPr/>
              </p14:nvContentPartPr>
              <p14:xfrm>
                <a:off x="4174937" y="2894567"/>
                <a:ext cx="17280" cy="939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00ACD7B-92A9-AEA2-E782-D24F60C2479E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4167377" y="2887367"/>
                  <a:ext cx="32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A21CACCB-D8AE-3E97-AB5C-3CBB11545671}"/>
                    </a:ext>
                  </a:extLst>
                </p14:cNvPr>
                <p14:cNvContentPartPr/>
                <p14:nvPr/>
              </p14:nvContentPartPr>
              <p14:xfrm>
                <a:off x="4334777" y="2880167"/>
                <a:ext cx="18000" cy="882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A21CACCB-D8AE-3E97-AB5C-3CBB11545671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4327217" y="2872607"/>
                  <a:ext cx="32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5CD5FCCF-4ED7-893E-F560-0C509A175A50}"/>
                    </a:ext>
                  </a:extLst>
                </p14:cNvPr>
                <p14:cNvContentPartPr/>
                <p14:nvPr/>
              </p14:nvContentPartPr>
              <p14:xfrm>
                <a:off x="4344137" y="2861447"/>
                <a:ext cx="79920" cy="972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5CD5FCCF-4ED7-893E-F560-0C509A175A5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336577" y="2853887"/>
                  <a:ext cx="95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6942920-9A9B-2494-3F7F-FCA9C9E0DE57}"/>
                    </a:ext>
                  </a:extLst>
                </p14:cNvPr>
                <p14:cNvContentPartPr/>
                <p14:nvPr/>
              </p14:nvContentPartPr>
              <p14:xfrm>
                <a:off x="4312817" y="2970527"/>
                <a:ext cx="144360" cy="190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6942920-9A9B-2494-3F7F-FCA9C9E0DE57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305257" y="2963327"/>
                  <a:ext cx="159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8D942ABD-620C-B337-2C22-8679F566C63F}"/>
                    </a:ext>
                  </a:extLst>
                </p14:cNvPr>
                <p14:cNvContentPartPr/>
                <p14:nvPr/>
              </p14:nvContentPartPr>
              <p14:xfrm>
                <a:off x="4381217" y="3005447"/>
                <a:ext cx="15120" cy="66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8D942ABD-620C-B337-2C22-8679F566C63F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373657" y="2997887"/>
                  <a:ext cx="30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C54DBCF6-57B9-2445-DADB-76B8978FCAFB}"/>
                    </a:ext>
                  </a:extLst>
                </p14:cNvPr>
                <p14:cNvContentPartPr/>
                <p14:nvPr/>
              </p14:nvContentPartPr>
              <p14:xfrm>
                <a:off x="4320737" y="3071687"/>
                <a:ext cx="147960" cy="6876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C54DBCF6-57B9-2445-DADB-76B8978FCAFB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313177" y="3064127"/>
                  <a:ext cx="1630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CF2055E3-F604-9A27-08FD-87D85E000195}"/>
                    </a:ext>
                  </a:extLst>
                </p14:cNvPr>
                <p14:cNvContentPartPr/>
                <p14:nvPr/>
              </p14:nvContentPartPr>
              <p14:xfrm>
                <a:off x="4522697" y="2911487"/>
                <a:ext cx="47880" cy="7704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CF2055E3-F604-9A27-08FD-87D85E000195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515137" y="2903927"/>
                  <a:ext cx="63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02689954-1F0E-9BC6-1F66-513253FEC730}"/>
                    </a:ext>
                  </a:extLst>
                </p14:cNvPr>
                <p14:cNvContentPartPr/>
                <p14:nvPr/>
              </p14:nvContentPartPr>
              <p14:xfrm>
                <a:off x="4582817" y="2964767"/>
                <a:ext cx="100080" cy="176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02689954-1F0E-9BC6-1F66-513253FEC730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575257" y="2957207"/>
                  <a:ext cx="115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6CB7372-E4FF-CB71-4730-133553FF335B}"/>
                    </a:ext>
                  </a:extLst>
                </p14:cNvPr>
                <p14:cNvContentPartPr/>
                <p14:nvPr/>
              </p14:nvContentPartPr>
              <p14:xfrm>
                <a:off x="4680017" y="2901767"/>
                <a:ext cx="36360" cy="1105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6CB7372-E4FF-CB71-4730-133553FF335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672457" y="2894207"/>
                  <a:ext cx="514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4AA95E8B-A627-FF18-0B3C-81B8E3DE3518}"/>
                    </a:ext>
                  </a:extLst>
                </p14:cNvPr>
                <p14:cNvContentPartPr/>
                <p14:nvPr/>
              </p14:nvContentPartPr>
              <p14:xfrm>
                <a:off x="4744817" y="2917607"/>
                <a:ext cx="26280" cy="1976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4AA95E8B-A627-FF18-0B3C-81B8E3DE351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4737257" y="2910047"/>
                  <a:ext cx="4140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3">
            <p14:nvContentPartPr>
              <p14:cNvPr id="330" name="Input penna 329">
                <a:extLst>
                  <a:ext uri="{FF2B5EF4-FFF2-40B4-BE49-F238E27FC236}">
                    <a16:creationId xmlns:a16="http://schemas.microsoft.com/office/drawing/2014/main" id="{B243F2D4-608C-5A53-F08F-4690AE82037E}"/>
                  </a:ext>
                </a:extLst>
              </p14:cNvPr>
              <p14:cNvContentPartPr/>
              <p14:nvPr/>
            </p14:nvContentPartPr>
            <p14:xfrm>
              <a:off x="3389417" y="3292585"/>
              <a:ext cx="2107440" cy="83880"/>
            </p14:xfrm>
          </p:contentPart>
        </mc:Choice>
        <mc:Fallback>
          <p:pic>
            <p:nvPicPr>
              <p:cNvPr id="330" name="Input penna 329">
                <a:extLst>
                  <a:ext uri="{FF2B5EF4-FFF2-40B4-BE49-F238E27FC236}">
                    <a16:creationId xmlns:a16="http://schemas.microsoft.com/office/drawing/2014/main" id="{B243F2D4-608C-5A53-F08F-4690AE82037E}"/>
                  </a:ext>
                </a:extLst>
              </p:cNvPr>
              <p:cNvPicPr/>
              <p:nvPr/>
            </p:nvPicPr>
            <p:blipFill>
              <a:blip r:embed="rId394"/>
              <a:stretch>
                <a:fillRect/>
              </a:stretch>
            </p:blipFill>
            <p:spPr>
              <a:xfrm>
                <a:off x="3381857" y="3285025"/>
                <a:ext cx="2122200" cy="9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BD4669BF-68DD-8631-5CF6-EAE44B20286B}"/>
              </a:ext>
            </a:extLst>
          </p:cNvPr>
          <p:cNvGrpSpPr/>
          <p:nvPr/>
        </p:nvGrpSpPr>
        <p:grpSpPr>
          <a:xfrm>
            <a:off x="1731198" y="919976"/>
            <a:ext cx="1363680" cy="574560"/>
            <a:chOff x="1731198" y="919976"/>
            <a:chExt cx="1363680" cy="57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5D8BD02-600D-630E-683A-359766A3A447}"/>
                    </a:ext>
                  </a:extLst>
                </p14:cNvPr>
                <p14:cNvContentPartPr/>
                <p14:nvPr/>
              </p14:nvContentPartPr>
              <p14:xfrm>
                <a:off x="1777278" y="1126038"/>
                <a:ext cx="101520" cy="10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5D8BD02-600D-630E-683A-359766A3A447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769718" y="1118478"/>
                  <a:ext cx="116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FBCB8BA-52A4-DC49-D03E-1129CEB84CA7}"/>
                    </a:ext>
                  </a:extLst>
                </p14:cNvPr>
                <p14:cNvContentPartPr/>
                <p14:nvPr/>
              </p14:nvContentPartPr>
              <p14:xfrm>
                <a:off x="1761078" y="1182918"/>
                <a:ext cx="164520" cy="46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FBCB8BA-52A4-DC49-D03E-1129CEB84CA7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753518" y="1175358"/>
                  <a:ext cx="1792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7A4424B-6A3B-30EA-616B-B1C65E2E18D7}"/>
                    </a:ext>
                  </a:extLst>
                </p14:cNvPr>
                <p14:cNvContentPartPr/>
                <p14:nvPr/>
              </p14:nvContentPartPr>
              <p14:xfrm>
                <a:off x="2143038" y="1153398"/>
                <a:ext cx="114840" cy="1112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7A4424B-6A3B-30EA-616B-B1C65E2E18D7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135478" y="1145838"/>
                  <a:ext cx="129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99635CC-6D71-5F92-283F-65E6C00DEFC7}"/>
                    </a:ext>
                  </a:extLst>
                </p14:cNvPr>
                <p14:cNvContentPartPr/>
                <p14:nvPr/>
              </p14:nvContentPartPr>
              <p14:xfrm>
                <a:off x="2268318" y="1175718"/>
                <a:ext cx="111960" cy="77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99635CC-6D71-5F92-283F-65E6C00DEFC7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2260758" y="1168158"/>
                  <a:ext cx="1270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3E3F97F-1987-C466-E5BC-97B247163F8F}"/>
                    </a:ext>
                  </a:extLst>
                </p14:cNvPr>
                <p14:cNvContentPartPr/>
                <p14:nvPr/>
              </p14:nvContentPartPr>
              <p14:xfrm>
                <a:off x="2421678" y="1189758"/>
                <a:ext cx="122760" cy="630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3E3F97F-1987-C466-E5BC-97B247163F8F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414118" y="1182198"/>
                  <a:ext cx="137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19E0272-49E6-DD89-0890-283FB1A0AF55}"/>
                    </a:ext>
                  </a:extLst>
                </p14:cNvPr>
                <p14:cNvContentPartPr/>
                <p14:nvPr/>
              </p14:nvContentPartPr>
              <p14:xfrm>
                <a:off x="2505918" y="1178958"/>
                <a:ext cx="52200" cy="98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19E0272-49E6-DD89-0890-283FB1A0AF55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498358" y="1171398"/>
                  <a:ext cx="67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E8E7E8A-5007-2287-BFC4-2F763FED90D8}"/>
                    </a:ext>
                  </a:extLst>
                </p14:cNvPr>
                <p14:cNvContentPartPr/>
                <p14:nvPr/>
              </p14:nvContentPartPr>
              <p14:xfrm>
                <a:off x="2611758" y="1187598"/>
                <a:ext cx="141840" cy="52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E8E7E8A-5007-2287-BFC4-2F763FED90D8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604198" y="1180038"/>
                  <a:ext cx="156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F6CF4A5C-5AAD-7592-CD12-A323B1F0758B}"/>
                    </a:ext>
                  </a:extLst>
                </p14:cNvPr>
                <p14:cNvContentPartPr/>
                <p14:nvPr/>
              </p14:nvContentPartPr>
              <p14:xfrm>
                <a:off x="1731198" y="919976"/>
                <a:ext cx="1363680" cy="5745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F6CF4A5C-5AAD-7592-CD12-A323B1F0758B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723638" y="912416"/>
                  <a:ext cx="1378800" cy="58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9" name="Gruppo 338">
            <a:extLst>
              <a:ext uri="{FF2B5EF4-FFF2-40B4-BE49-F238E27FC236}">
                <a16:creationId xmlns:a16="http://schemas.microsoft.com/office/drawing/2014/main" id="{FACBDEE7-3C3B-D547-A7B6-D4DC8EAF68C5}"/>
              </a:ext>
            </a:extLst>
          </p:cNvPr>
          <p:cNvGrpSpPr/>
          <p:nvPr/>
        </p:nvGrpSpPr>
        <p:grpSpPr>
          <a:xfrm>
            <a:off x="1788078" y="164336"/>
            <a:ext cx="1576800" cy="591120"/>
            <a:chOff x="1788078" y="164336"/>
            <a:chExt cx="1576800" cy="59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B99F2D4-56B4-213F-1822-B3BAA4125B95}"/>
                    </a:ext>
                  </a:extLst>
                </p14:cNvPr>
                <p14:cNvContentPartPr/>
                <p14:nvPr/>
              </p14:nvContentPartPr>
              <p14:xfrm>
                <a:off x="1788078" y="479838"/>
                <a:ext cx="155520" cy="133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B99F2D4-56B4-213F-1822-B3BAA4125B95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780518" y="472278"/>
                  <a:ext cx="170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829CF76-327C-1FE5-AD77-5B0D7A81B76F}"/>
                    </a:ext>
                  </a:extLst>
                </p14:cNvPr>
                <p14:cNvContentPartPr/>
                <p14:nvPr/>
              </p14:nvContentPartPr>
              <p14:xfrm>
                <a:off x="1792398" y="572358"/>
                <a:ext cx="136440" cy="18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829CF76-327C-1FE5-AD77-5B0D7A81B76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784838" y="564798"/>
                  <a:ext cx="151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42F1FB1-6684-BF3E-D6FF-E4C572C3A386}"/>
                    </a:ext>
                  </a:extLst>
                </p14:cNvPr>
                <p14:cNvContentPartPr/>
                <p14:nvPr/>
              </p14:nvContentPartPr>
              <p14:xfrm>
                <a:off x="2299278" y="454638"/>
                <a:ext cx="126000" cy="145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42F1FB1-6684-BF3E-D6FF-E4C572C3A386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2291718" y="447438"/>
                  <a:ext cx="1407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DF5E804-2B5D-E928-EFC6-B30FB6A8CFD0}"/>
                    </a:ext>
                  </a:extLst>
                </p14:cNvPr>
                <p14:cNvContentPartPr/>
                <p14:nvPr/>
              </p14:nvContentPartPr>
              <p14:xfrm>
                <a:off x="2422038" y="517278"/>
                <a:ext cx="106200" cy="92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DF5E804-2B5D-E928-EFC6-B30FB6A8CFD0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2414478" y="509718"/>
                  <a:ext cx="121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9517F67-2C3D-3D7E-3F1D-BB047315C94A}"/>
                    </a:ext>
                  </a:extLst>
                </p14:cNvPr>
                <p14:cNvContentPartPr/>
                <p14:nvPr/>
              </p14:nvContentPartPr>
              <p14:xfrm>
                <a:off x="2560638" y="495318"/>
                <a:ext cx="113760" cy="1080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9517F67-2C3D-3D7E-3F1D-BB047315C94A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2553078" y="487758"/>
                  <a:ext cx="1288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B3984C8-6713-04BA-9181-539DAA670301}"/>
                    </a:ext>
                  </a:extLst>
                </p14:cNvPr>
                <p14:cNvContentPartPr/>
                <p14:nvPr/>
              </p14:nvContentPartPr>
              <p14:xfrm>
                <a:off x="2688078" y="512958"/>
                <a:ext cx="34200" cy="88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B3984C8-6713-04BA-9181-539DAA67030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2680518" y="505398"/>
                  <a:ext cx="49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56A9456-F44E-CA02-FA10-950E79C97796}"/>
                    </a:ext>
                  </a:extLst>
                </p14:cNvPr>
                <p14:cNvContentPartPr/>
                <p14:nvPr/>
              </p14:nvContentPartPr>
              <p14:xfrm>
                <a:off x="2799678" y="514758"/>
                <a:ext cx="62640" cy="104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56A9456-F44E-CA02-FA10-950E79C97796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2792118" y="507198"/>
                  <a:ext cx="777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2573C337-7EFE-3FB0-1A2A-3774E2151111}"/>
                    </a:ext>
                  </a:extLst>
                </p14:cNvPr>
                <p14:cNvContentPartPr/>
                <p14:nvPr/>
              </p14:nvContentPartPr>
              <p14:xfrm>
                <a:off x="2114238" y="164336"/>
                <a:ext cx="1250640" cy="5911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2573C337-7EFE-3FB0-1A2A-3774E2151111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2106678" y="157136"/>
                  <a:ext cx="1265760" cy="60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7">
            <p14:nvContentPartPr>
              <p14:cNvPr id="340" name="Input penna 339">
                <a:extLst>
                  <a:ext uri="{FF2B5EF4-FFF2-40B4-BE49-F238E27FC236}">
                    <a16:creationId xmlns:a16="http://schemas.microsoft.com/office/drawing/2014/main" id="{399D2123-ABA2-A031-DA2C-B1F4693497AA}"/>
                  </a:ext>
                </a:extLst>
              </p14:cNvPr>
              <p14:cNvContentPartPr/>
              <p14:nvPr/>
            </p14:nvContentPartPr>
            <p14:xfrm>
              <a:off x="4029924" y="2622885"/>
              <a:ext cx="360" cy="360"/>
            </p14:xfrm>
          </p:contentPart>
        </mc:Choice>
        <mc:Fallback>
          <p:pic>
            <p:nvPicPr>
              <p:cNvPr id="340" name="Input penna 339">
                <a:extLst>
                  <a:ext uri="{FF2B5EF4-FFF2-40B4-BE49-F238E27FC236}">
                    <a16:creationId xmlns:a16="http://schemas.microsoft.com/office/drawing/2014/main" id="{399D2123-ABA2-A031-DA2C-B1F4693497AA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4022364" y="2615325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9">
            <p14:nvContentPartPr>
              <p14:cNvPr id="341" name="Input penna 340">
                <a:extLst>
                  <a:ext uri="{FF2B5EF4-FFF2-40B4-BE49-F238E27FC236}">
                    <a16:creationId xmlns:a16="http://schemas.microsoft.com/office/drawing/2014/main" id="{F804DF5A-3D30-CBFD-983B-A103EBF0E4B1}"/>
                  </a:ext>
                </a:extLst>
              </p14:cNvPr>
              <p14:cNvContentPartPr/>
              <p14:nvPr/>
            </p14:nvContentPartPr>
            <p14:xfrm>
              <a:off x="4468764" y="2647005"/>
              <a:ext cx="14760" cy="10080"/>
            </p14:xfrm>
          </p:contentPart>
        </mc:Choice>
        <mc:Fallback>
          <p:pic>
            <p:nvPicPr>
              <p:cNvPr id="341" name="Input penna 340">
                <a:extLst>
                  <a:ext uri="{FF2B5EF4-FFF2-40B4-BE49-F238E27FC236}">
                    <a16:creationId xmlns:a16="http://schemas.microsoft.com/office/drawing/2014/main" id="{F804DF5A-3D30-CBFD-983B-A103EBF0E4B1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4461204" y="2639445"/>
                <a:ext cx="2988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1">
            <p14:nvContentPartPr>
              <p14:cNvPr id="342" name="Input penna 341">
                <a:extLst>
                  <a:ext uri="{FF2B5EF4-FFF2-40B4-BE49-F238E27FC236}">
                    <a16:creationId xmlns:a16="http://schemas.microsoft.com/office/drawing/2014/main" id="{7E7B3A7B-3554-77AC-28BF-B471A9CF1C21}"/>
                  </a:ext>
                </a:extLst>
              </p14:cNvPr>
              <p14:cNvContentPartPr/>
              <p14:nvPr/>
            </p14:nvContentPartPr>
            <p14:xfrm>
              <a:off x="4691604" y="2668965"/>
              <a:ext cx="2520" cy="10440"/>
            </p14:xfrm>
          </p:contentPart>
        </mc:Choice>
        <mc:Fallback>
          <p:pic>
            <p:nvPicPr>
              <p:cNvPr id="342" name="Input penna 341">
                <a:extLst>
                  <a:ext uri="{FF2B5EF4-FFF2-40B4-BE49-F238E27FC236}">
                    <a16:creationId xmlns:a16="http://schemas.microsoft.com/office/drawing/2014/main" id="{7E7B3A7B-3554-77AC-28BF-B471A9CF1C21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4684044" y="2661405"/>
                <a:ext cx="1764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BC07097C-98CC-7670-2B63-A10110EB2A23}"/>
              </a:ext>
            </a:extLst>
          </p:cNvPr>
          <p:cNvGrpSpPr/>
          <p:nvPr/>
        </p:nvGrpSpPr>
        <p:grpSpPr>
          <a:xfrm>
            <a:off x="5291364" y="2979645"/>
            <a:ext cx="435960" cy="257760"/>
            <a:chOff x="5291364" y="2979645"/>
            <a:chExt cx="435960" cy="25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6465E588-EF22-8442-265B-3E84AB757794}"/>
                    </a:ext>
                  </a:extLst>
                </p14:cNvPr>
                <p14:cNvContentPartPr/>
                <p14:nvPr/>
              </p14:nvContentPartPr>
              <p14:xfrm>
                <a:off x="5291364" y="2979645"/>
                <a:ext cx="188280" cy="18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6465E588-EF22-8442-265B-3E84AB75779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5283804" y="2972445"/>
                  <a:ext cx="2030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0809BD1-7AD9-4FDA-CF0D-AD7E4C3CB937}"/>
                    </a:ext>
                  </a:extLst>
                </p14:cNvPr>
                <p14:cNvContentPartPr/>
                <p14:nvPr/>
              </p14:nvContentPartPr>
              <p14:xfrm>
                <a:off x="5308644" y="3002685"/>
                <a:ext cx="55800" cy="975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0809BD1-7AD9-4FDA-CF0D-AD7E4C3CB937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5301084" y="2995125"/>
                  <a:ext cx="70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582015A0-22B7-B1AE-D5E2-81671587D0CA}"/>
                    </a:ext>
                  </a:extLst>
                </p14:cNvPr>
                <p14:cNvContentPartPr/>
                <p14:nvPr/>
              </p14:nvContentPartPr>
              <p14:xfrm>
                <a:off x="5350764" y="3043005"/>
                <a:ext cx="72360" cy="68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582015A0-22B7-B1AE-D5E2-81671587D0CA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5343204" y="3035445"/>
                  <a:ext cx="874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29831E9-423B-2A4E-0CFD-4F15BED9D8FC}"/>
                    </a:ext>
                  </a:extLst>
                </p14:cNvPr>
                <p14:cNvContentPartPr/>
                <p14:nvPr/>
              </p14:nvContentPartPr>
              <p14:xfrm>
                <a:off x="5449764" y="3007725"/>
                <a:ext cx="14400" cy="6012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29831E9-423B-2A4E-0CFD-4F15BED9D8F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5442204" y="3000165"/>
                  <a:ext cx="295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9DEABAEF-D61E-B1C3-AA27-25615010A360}"/>
                    </a:ext>
                  </a:extLst>
                </p14:cNvPr>
                <p14:cNvContentPartPr/>
                <p14:nvPr/>
              </p14:nvContentPartPr>
              <p14:xfrm>
                <a:off x="5344644" y="3100605"/>
                <a:ext cx="106920" cy="1368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9DEABAEF-D61E-B1C3-AA27-25615010A360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5337084" y="3093045"/>
                  <a:ext cx="1220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8F2A9507-F3F0-C48D-4BAD-18DBD94359A2}"/>
                    </a:ext>
                  </a:extLst>
                </p14:cNvPr>
                <p14:cNvContentPartPr/>
                <p14:nvPr/>
              </p14:nvContentPartPr>
              <p14:xfrm>
                <a:off x="5375244" y="3153165"/>
                <a:ext cx="105120" cy="288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8F2A9507-F3F0-C48D-4BAD-18DBD94359A2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367684" y="3145605"/>
                  <a:ext cx="120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AE40C55-2E5E-6C0B-A401-9CD4F5B81D5A}"/>
                    </a:ext>
                  </a:extLst>
                </p14:cNvPr>
                <p14:cNvContentPartPr/>
                <p14:nvPr/>
              </p14:nvContentPartPr>
              <p14:xfrm>
                <a:off x="5524284" y="3038685"/>
                <a:ext cx="65160" cy="838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AE40C55-2E5E-6C0B-A401-9CD4F5B81D5A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516724" y="3031125"/>
                  <a:ext cx="802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2E0659A-3F8F-8CE0-A422-B0A5DE2B7649}"/>
                    </a:ext>
                  </a:extLst>
                </p14:cNvPr>
                <p14:cNvContentPartPr/>
                <p14:nvPr/>
              </p14:nvContentPartPr>
              <p14:xfrm>
                <a:off x="5590884" y="3068565"/>
                <a:ext cx="55800" cy="140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2E0659A-3F8F-8CE0-A422-B0A5DE2B7649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583324" y="3061005"/>
                  <a:ext cx="70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62576739-501A-32D8-C38C-7E5A8EFC0FF8}"/>
                    </a:ext>
                  </a:extLst>
                </p14:cNvPr>
                <p14:cNvContentPartPr/>
                <p14:nvPr/>
              </p14:nvContentPartPr>
              <p14:xfrm>
                <a:off x="5642724" y="3029325"/>
                <a:ext cx="36000" cy="1353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62576739-501A-32D8-C38C-7E5A8EFC0FF8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635164" y="3021765"/>
                  <a:ext cx="507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9FF07056-4277-42E5-04CF-0F533B15EBED}"/>
                    </a:ext>
                  </a:extLst>
                </p14:cNvPr>
                <p14:cNvContentPartPr/>
                <p14:nvPr/>
              </p14:nvContentPartPr>
              <p14:xfrm>
                <a:off x="5700684" y="3021405"/>
                <a:ext cx="26640" cy="1267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9FF07056-4277-42E5-04CF-0F533B15EBED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693124" y="3013845"/>
                  <a:ext cx="417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AA70E0DA-1696-3E39-A2E6-BC4902B486DA}"/>
              </a:ext>
            </a:extLst>
          </p:cNvPr>
          <p:cNvGrpSpPr/>
          <p:nvPr/>
        </p:nvGrpSpPr>
        <p:grpSpPr>
          <a:xfrm>
            <a:off x="6118418" y="3006645"/>
            <a:ext cx="618840" cy="267480"/>
            <a:chOff x="6118418" y="3006645"/>
            <a:chExt cx="61884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B189E48-C7A1-7B3B-33FE-CF6B9B9709B0}"/>
                    </a:ext>
                  </a:extLst>
                </p14:cNvPr>
                <p14:cNvContentPartPr/>
                <p14:nvPr/>
              </p14:nvContentPartPr>
              <p14:xfrm>
                <a:off x="6122738" y="3025725"/>
                <a:ext cx="82080" cy="1008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B189E48-C7A1-7B3B-33FE-CF6B9B9709B0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6115178" y="3018165"/>
                  <a:ext cx="97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EF0C8D43-204A-EF4A-AE81-480C90662AE4}"/>
                    </a:ext>
                  </a:extLst>
                </p14:cNvPr>
                <p14:cNvContentPartPr/>
                <p14:nvPr/>
              </p14:nvContentPartPr>
              <p14:xfrm>
                <a:off x="6310298" y="3006645"/>
                <a:ext cx="9720" cy="1173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EF0C8D43-204A-EF4A-AE81-480C90662AE4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6302738" y="2999085"/>
                  <a:ext cx="248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8D02895D-9B41-A5DF-EA39-26965D88A647}"/>
                    </a:ext>
                  </a:extLst>
                </p14:cNvPr>
                <p14:cNvContentPartPr/>
                <p14:nvPr/>
              </p14:nvContentPartPr>
              <p14:xfrm>
                <a:off x="6118418" y="3183765"/>
                <a:ext cx="75600" cy="903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8D02895D-9B41-A5DF-EA39-26965D88A647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6110858" y="3176205"/>
                  <a:ext cx="903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E9AF9E27-9298-D68F-BF63-6834933040DB}"/>
                    </a:ext>
                  </a:extLst>
                </p14:cNvPr>
                <p14:cNvContentPartPr/>
                <p14:nvPr/>
              </p14:nvContentPartPr>
              <p14:xfrm>
                <a:off x="6156578" y="3209325"/>
                <a:ext cx="93240" cy="597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E9AF9E27-9298-D68F-BF63-6834933040DB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6149018" y="3201765"/>
                  <a:ext cx="1083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654D60B3-3E98-9207-4A94-1FF6CE85F37F}"/>
                    </a:ext>
                  </a:extLst>
                </p14:cNvPr>
                <p14:cNvContentPartPr/>
                <p14:nvPr/>
              </p14:nvContentPartPr>
              <p14:xfrm>
                <a:off x="6256658" y="3185205"/>
                <a:ext cx="60120" cy="4248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654D60B3-3E98-9207-4A94-1FF6CE85F37F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249098" y="3177645"/>
                  <a:ext cx="75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B169E1AA-7A56-CA65-B7CD-0344A6DD7B32}"/>
                    </a:ext>
                  </a:extLst>
                </p14:cNvPr>
                <p14:cNvContentPartPr/>
                <p14:nvPr/>
              </p14:nvContentPartPr>
              <p14:xfrm>
                <a:off x="6291578" y="3210765"/>
                <a:ext cx="67320" cy="604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B169E1AA-7A56-CA65-B7CD-0344A6DD7B32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284378" y="3203205"/>
                  <a:ext cx="820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61FD3A7B-3C02-5F78-7C58-BC34C73DA329}"/>
                    </a:ext>
                  </a:extLst>
                </p14:cNvPr>
                <p14:cNvContentPartPr/>
                <p14:nvPr/>
              </p14:nvContentPartPr>
              <p14:xfrm>
                <a:off x="6439898" y="3023565"/>
                <a:ext cx="45000" cy="1008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61FD3A7B-3C02-5F78-7C58-BC34C73DA329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432338" y="3016005"/>
                  <a:ext cx="597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AFEBD0A6-1D94-9336-516C-4CA2ED69B5E0}"/>
                    </a:ext>
                  </a:extLst>
                </p14:cNvPr>
                <p14:cNvContentPartPr/>
                <p14:nvPr/>
              </p14:nvContentPartPr>
              <p14:xfrm>
                <a:off x="6493898" y="3048765"/>
                <a:ext cx="63720" cy="259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AFEBD0A6-1D94-9336-516C-4CA2ED69B5E0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6486338" y="3041205"/>
                  <a:ext cx="78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028FA329-6AC9-7678-4705-9557C6F58B0E}"/>
                    </a:ext>
                  </a:extLst>
                </p14:cNvPr>
                <p14:cNvContentPartPr/>
                <p14:nvPr/>
              </p14:nvContentPartPr>
              <p14:xfrm>
                <a:off x="6556538" y="3015285"/>
                <a:ext cx="13680" cy="1263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028FA329-6AC9-7678-4705-9557C6F58B0E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6548978" y="3007725"/>
                  <a:ext cx="28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13F43FA8-C9BB-BB40-2671-375A9CEFC282}"/>
                    </a:ext>
                  </a:extLst>
                </p14:cNvPr>
                <p14:cNvContentPartPr/>
                <p14:nvPr/>
              </p14:nvContentPartPr>
              <p14:xfrm>
                <a:off x="6665618" y="3026805"/>
                <a:ext cx="49680" cy="820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13F43FA8-C9BB-BB40-2671-375A9CEFC282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6658058" y="3019245"/>
                  <a:ext cx="64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A0F5974D-18BF-69C2-BDFF-3CD6DFDA08B6}"/>
                    </a:ext>
                  </a:extLst>
                </p14:cNvPr>
                <p14:cNvContentPartPr/>
                <p14:nvPr/>
              </p14:nvContentPartPr>
              <p14:xfrm>
                <a:off x="6644378" y="3129765"/>
                <a:ext cx="20520" cy="540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A0F5974D-18BF-69C2-BDFF-3CD6DFDA08B6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6636818" y="3122205"/>
                  <a:ext cx="356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80C6A395-3C33-3646-E058-F528E959B39F}"/>
                    </a:ext>
                  </a:extLst>
                </p14:cNvPr>
                <p14:cNvContentPartPr/>
                <p14:nvPr/>
              </p14:nvContentPartPr>
              <p14:xfrm>
                <a:off x="6698378" y="3151365"/>
                <a:ext cx="6480" cy="532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80C6A395-3C33-3646-E058-F528E959B39F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6690818" y="3144165"/>
                  <a:ext cx="216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2043EB7B-D475-EE07-6FDD-CD047473DB78}"/>
                    </a:ext>
                  </a:extLst>
                </p14:cNvPr>
                <p14:cNvContentPartPr/>
                <p14:nvPr/>
              </p14:nvContentPartPr>
              <p14:xfrm>
                <a:off x="6546818" y="3189165"/>
                <a:ext cx="190440" cy="3744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2043EB7B-D475-EE07-6FDD-CD047473DB78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6539258" y="3181605"/>
                  <a:ext cx="205560" cy="5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9">
            <p14:nvContentPartPr>
              <p14:cNvPr id="370" name="Input penna 369">
                <a:extLst>
                  <a:ext uri="{FF2B5EF4-FFF2-40B4-BE49-F238E27FC236}">
                    <a16:creationId xmlns:a16="http://schemas.microsoft.com/office/drawing/2014/main" id="{A2927C58-AFFA-7414-993E-55014B5C419C}"/>
                  </a:ext>
                </a:extLst>
              </p14:cNvPr>
              <p14:cNvContentPartPr/>
              <p14:nvPr/>
            </p14:nvContentPartPr>
            <p14:xfrm>
              <a:off x="3538197" y="2328756"/>
              <a:ext cx="318600" cy="66600"/>
            </p14:xfrm>
          </p:contentPart>
        </mc:Choice>
        <mc:Fallback>
          <p:pic>
            <p:nvPicPr>
              <p:cNvPr id="370" name="Input penna 369">
                <a:extLst>
                  <a:ext uri="{FF2B5EF4-FFF2-40B4-BE49-F238E27FC236}">
                    <a16:creationId xmlns:a16="http://schemas.microsoft.com/office/drawing/2014/main" id="{A2927C58-AFFA-7414-993E-55014B5C419C}"/>
                  </a:ext>
                </a:extLst>
              </p:cNvPr>
              <p:cNvPicPr/>
              <p:nvPr/>
            </p:nvPicPr>
            <p:blipFill>
              <a:blip r:embed="rId480"/>
              <a:stretch>
                <a:fillRect/>
              </a:stretch>
            </p:blipFill>
            <p:spPr>
              <a:xfrm>
                <a:off x="3530637" y="2321196"/>
                <a:ext cx="333720" cy="8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848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94BEC-19F5-CC4F-F82E-F657E19C3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18E836-24A5-27D9-9409-45F4F8AC008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7711B-4EBE-60EF-D4D9-3C9C600FBDD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BC8C2-8811-6FE6-DB8B-C6630954058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055707F-6121-40BF-4518-47E58D99186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E01ADE4-2982-C066-10D8-2E7AF30EF5D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D8AAC6E-5A8A-1FA8-D7E0-210EBFEB711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BA48013-D2AC-DA8A-266C-356F60FD6A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DD2D3A8-DF62-4138-7B50-574DD2A5B66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554EC9B-6C1F-920E-A103-E292592A1AF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78CF9FA-F356-E110-227C-19729034F51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78DE6F9-BBEC-318B-B139-FF65E1774F4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A217D0C-72A1-3B6F-D7ED-C4A5018B939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60A8CEF-FA2B-0A1B-30CB-82AFF641016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74AF9A-A4B6-1B22-FEB4-F0A0800D64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67A4DF7-989E-0B01-4C74-70BD9D7B76F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D0E144A-0544-6271-B424-E3DD82553B1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54211B-C188-6685-027A-6A8AB0C5E1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FEA9CF9-1950-4621-5EE1-7A85C44DA6E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A30B885-96F8-4B6E-765E-F6E31858225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DC9386C-3D5B-2DEC-C889-E31E137B57A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D35E9E7-399C-2FA3-2D0E-00A975F2D1A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2E8EF0A-B01B-921A-E903-35FCB840452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32A547C-FA5C-98E1-CF8E-AABD1F1723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1B555C9-D1EB-B50A-C7FC-C421AABB9E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52689D5-CCEA-8CF4-1F55-01863897923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8512E10-AC54-DFE2-DAD5-9175457F13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5DB36DE-A021-35BE-EE94-98F25831E5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264DEDB-70E9-097E-DC0A-41346DA5720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9D2E710-7D64-8DA0-AB6D-5DF4C6FC61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A0FC8DF-E7EE-D1C4-6EDE-78237273746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3583452-9BE2-7485-6AC5-F568E57E305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B32F471-E6AE-6400-A3EE-2BCC96F71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BBAE43E-7026-8F6D-196A-2C8F95DCD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8C3624C-F667-5623-438A-BFCE83EBF01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B00AC6-F35E-E258-55C6-33B3B8533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6F2A7B-A39B-9BBE-05BA-C90F58B64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F78BF2D1-C364-AEDE-3260-302FEDC39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528" y="0"/>
            <a:ext cx="5566943" cy="6858000"/>
          </a:xfrm>
          <a:prstGeom prst="rect">
            <a:avLst/>
          </a:prstGeom>
        </p:spPr>
      </p:pic>
      <p:grpSp>
        <p:nvGrpSpPr>
          <p:cNvPr id="37" name="Gruppo 36">
            <a:extLst>
              <a:ext uri="{FF2B5EF4-FFF2-40B4-BE49-F238E27FC236}">
                <a16:creationId xmlns:a16="http://schemas.microsoft.com/office/drawing/2014/main" id="{2D4ED37A-C72E-C622-47EE-8EA5D6F91E13}"/>
              </a:ext>
            </a:extLst>
          </p:cNvPr>
          <p:cNvGrpSpPr/>
          <p:nvPr/>
        </p:nvGrpSpPr>
        <p:grpSpPr>
          <a:xfrm>
            <a:off x="328456" y="150320"/>
            <a:ext cx="1060920" cy="684720"/>
            <a:chOff x="328456" y="150320"/>
            <a:chExt cx="1060920" cy="68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929D490-072F-5385-C917-EC3A82AA24AE}"/>
                    </a:ext>
                  </a:extLst>
                </p14:cNvPr>
                <p14:cNvContentPartPr/>
                <p14:nvPr/>
              </p14:nvContentPartPr>
              <p14:xfrm>
                <a:off x="446536" y="329240"/>
                <a:ext cx="12240" cy="1681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929D490-072F-5385-C917-EC3A82AA24A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8976" y="321680"/>
                  <a:ext cx="27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AC65BFC-ADEB-AFCB-B313-26DEDDFF3D78}"/>
                    </a:ext>
                  </a:extLst>
                </p14:cNvPr>
                <p14:cNvContentPartPr/>
                <p14:nvPr/>
              </p14:nvContentPartPr>
              <p14:xfrm>
                <a:off x="447256" y="355160"/>
                <a:ext cx="91800" cy="194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AC65BFC-ADEB-AFCB-B313-26DEDDFF3D7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0056" y="347600"/>
                  <a:ext cx="1069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9FE1422-BEF7-91F4-8413-E5ACEF257059}"/>
                    </a:ext>
                  </a:extLst>
                </p14:cNvPr>
                <p14:cNvContentPartPr/>
                <p14:nvPr/>
              </p14:nvContentPartPr>
              <p14:xfrm>
                <a:off x="569296" y="394040"/>
                <a:ext cx="75600" cy="16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9FE1422-BEF7-91F4-8413-E5ACEF25705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1736" y="386480"/>
                  <a:ext cx="90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42EFBC3-78E6-B5FE-6C2B-A3DCE9BE8AD6}"/>
                    </a:ext>
                  </a:extLst>
                </p14:cNvPr>
                <p14:cNvContentPartPr/>
                <p14:nvPr/>
              </p14:nvContentPartPr>
              <p14:xfrm>
                <a:off x="572536" y="453800"/>
                <a:ext cx="77400" cy="27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42EFBC3-78E6-B5FE-6C2B-A3DCE9BE8AD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64976" y="446240"/>
                  <a:ext cx="925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D896687-E6FB-BAC2-8813-AD21051C3FF4}"/>
                    </a:ext>
                  </a:extLst>
                </p14:cNvPr>
                <p14:cNvContentPartPr/>
                <p14:nvPr/>
              </p14:nvContentPartPr>
              <p14:xfrm>
                <a:off x="665776" y="372800"/>
                <a:ext cx="16560" cy="144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D896687-E6FB-BAC2-8813-AD21051C3FF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8216" y="365240"/>
                  <a:ext cx="316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520F734-9ED9-5519-911A-B9D98EB07677}"/>
                    </a:ext>
                  </a:extLst>
                </p14:cNvPr>
                <p14:cNvContentPartPr/>
                <p14:nvPr/>
              </p14:nvContentPartPr>
              <p14:xfrm>
                <a:off x="545176" y="585560"/>
                <a:ext cx="107640" cy="104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520F734-9ED9-5519-911A-B9D98EB0767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7616" y="578000"/>
                  <a:ext cx="122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89DEB09-FB64-913F-9758-BB56F1BAC074}"/>
                    </a:ext>
                  </a:extLst>
                </p14:cNvPr>
                <p14:cNvContentPartPr/>
                <p14:nvPr/>
              </p14:nvContentPartPr>
              <p14:xfrm>
                <a:off x="753616" y="407720"/>
                <a:ext cx="51480" cy="138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89DEB09-FB64-913F-9758-BB56F1BAC07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46056" y="400160"/>
                  <a:ext cx="66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91F701C-D5B4-7C4D-24B4-6E88A9BF562F}"/>
                    </a:ext>
                  </a:extLst>
                </p14:cNvPr>
                <p14:cNvContentPartPr/>
                <p14:nvPr/>
              </p14:nvContentPartPr>
              <p14:xfrm>
                <a:off x="768016" y="501320"/>
                <a:ext cx="47520" cy="30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91F701C-D5B4-7C4D-24B4-6E88A9BF562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0816" y="493760"/>
                  <a:ext cx="626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CC66DD4-70D1-7362-AB33-60B4F3171B17}"/>
                    </a:ext>
                  </a:extLst>
                </p14:cNvPr>
                <p14:cNvContentPartPr/>
                <p14:nvPr/>
              </p14:nvContentPartPr>
              <p14:xfrm>
                <a:off x="847216" y="448400"/>
                <a:ext cx="54720" cy="6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CC66DD4-70D1-7362-AB33-60B4F3171B1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9656" y="440840"/>
                  <a:ext cx="69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3350E6E-D42F-5BF6-9BFC-98B02A9DBD3D}"/>
                    </a:ext>
                  </a:extLst>
                </p14:cNvPr>
                <p14:cNvContentPartPr/>
                <p14:nvPr/>
              </p14:nvContentPartPr>
              <p14:xfrm>
                <a:off x="905896" y="400880"/>
                <a:ext cx="27000" cy="1728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3350E6E-D42F-5BF6-9BFC-98B02A9DBD3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8336" y="393320"/>
                  <a:ext cx="421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7FBE515-950F-EBEB-A32F-9134D77CE904}"/>
                    </a:ext>
                  </a:extLst>
                </p14:cNvPr>
                <p14:cNvContentPartPr/>
                <p14:nvPr/>
              </p14:nvContentPartPr>
              <p14:xfrm>
                <a:off x="328456" y="150320"/>
                <a:ext cx="1060920" cy="684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7FBE515-950F-EBEB-A32F-9134D77CE90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1256" y="142760"/>
                  <a:ext cx="1075680" cy="69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4A7D238E-861F-04F4-CDAA-917380C985C4}"/>
              </a:ext>
            </a:extLst>
          </p:cNvPr>
          <p:cNvGrpSpPr/>
          <p:nvPr/>
        </p:nvGrpSpPr>
        <p:grpSpPr>
          <a:xfrm>
            <a:off x="366976" y="967880"/>
            <a:ext cx="657000" cy="227880"/>
            <a:chOff x="366976" y="967880"/>
            <a:chExt cx="657000" cy="22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E669EE6-2346-C2E3-18DD-21E280C4B9C7}"/>
                    </a:ext>
                  </a:extLst>
                </p14:cNvPr>
                <p14:cNvContentPartPr/>
                <p14:nvPr/>
              </p14:nvContentPartPr>
              <p14:xfrm>
                <a:off x="366976" y="1057520"/>
                <a:ext cx="123840" cy="133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E669EE6-2346-C2E3-18DD-21E280C4B9C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9416" y="1049960"/>
                  <a:ext cx="1389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AB37635-442D-75BC-73EF-9CF9A4952434}"/>
                    </a:ext>
                  </a:extLst>
                </p14:cNvPr>
                <p14:cNvContentPartPr/>
                <p14:nvPr/>
              </p14:nvContentPartPr>
              <p14:xfrm>
                <a:off x="503416" y="1079840"/>
                <a:ext cx="70560" cy="76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AB37635-442D-75BC-73EF-9CF9A495243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5856" y="1072280"/>
                  <a:ext cx="85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BEA7500-1085-A5A5-F0F6-41AC24D44290}"/>
                    </a:ext>
                  </a:extLst>
                </p14:cNvPr>
                <p14:cNvContentPartPr/>
                <p14:nvPr/>
              </p14:nvContentPartPr>
              <p14:xfrm>
                <a:off x="650296" y="1060400"/>
                <a:ext cx="64080" cy="119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BEA7500-1085-A5A5-F0F6-41AC24D442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43096" y="1052840"/>
                  <a:ext cx="792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3E4112-76F0-3F72-F3B9-E5DED5D21479}"/>
                    </a:ext>
                  </a:extLst>
                </p14:cNvPr>
                <p14:cNvContentPartPr/>
                <p14:nvPr/>
              </p14:nvContentPartPr>
              <p14:xfrm>
                <a:off x="750016" y="1082000"/>
                <a:ext cx="59400" cy="77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3E4112-76F0-3F72-F3B9-E5DED5D2147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2456" y="1074800"/>
                  <a:ext cx="74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2D3A667-64F5-7040-DFCA-0D5C9D0E9294}"/>
                    </a:ext>
                  </a:extLst>
                </p14:cNvPr>
                <p14:cNvContentPartPr/>
                <p14:nvPr/>
              </p14:nvContentPartPr>
              <p14:xfrm>
                <a:off x="872776" y="967880"/>
                <a:ext cx="30600" cy="219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2D3A667-64F5-7040-DFCA-0D5C9D0E929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5216" y="960320"/>
                  <a:ext cx="457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7EA99CF-D403-A4CF-CC8E-CA11CF515A2A}"/>
                    </a:ext>
                  </a:extLst>
                </p14:cNvPr>
                <p14:cNvContentPartPr/>
                <p14:nvPr/>
              </p14:nvContentPartPr>
              <p14:xfrm>
                <a:off x="940096" y="1083800"/>
                <a:ext cx="83880" cy="111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7EA99CF-D403-A4CF-CC8E-CA11CF515A2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2896" y="1076240"/>
                  <a:ext cx="99000" cy="12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3254A301-092A-1A56-869F-CA1028F67D42}"/>
              </a:ext>
            </a:extLst>
          </p:cNvPr>
          <p:cNvGrpSpPr/>
          <p:nvPr/>
        </p:nvGrpSpPr>
        <p:grpSpPr>
          <a:xfrm>
            <a:off x="1465696" y="869600"/>
            <a:ext cx="254880" cy="376920"/>
            <a:chOff x="1465696" y="869600"/>
            <a:chExt cx="25488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4E2C8CCA-BAFF-AF91-05EA-7D8564F9D222}"/>
                    </a:ext>
                  </a:extLst>
                </p14:cNvPr>
                <p14:cNvContentPartPr/>
                <p14:nvPr/>
              </p14:nvContentPartPr>
              <p14:xfrm>
                <a:off x="1486576" y="1023320"/>
                <a:ext cx="129960" cy="16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4E2C8CCA-BAFF-AF91-05EA-7D8564F9D22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79016" y="1015760"/>
                  <a:ext cx="145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C786EF4-A516-23D7-D431-846FB8E2C33E}"/>
                    </a:ext>
                  </a:extLst>
                </p14:cNvPr>
                <p14:cNvContentPartPr/>
                <p14:nvPr/>
              </p14:nvContentPartPr>
              <p14:xfrm>
                <a:off x="1485136" y="1035200"/>
                <a:ext cx="112320" cy="1468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C786EF4-A516-23D7-D431-846FB8E2C33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477576" y="1027640"/>
                  <a:ext cx="127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D2B9560-7C50-7DD4-F9BA-69361B16A50F}"/>
                    </a:ext>
                  </a:extLst>
                </p14:cNvPr>
                <p14:cNvContentPartPr/>
                <p14:nvPr/>
              </p14:nvContentPartPr>
              <p14:xfrm>
                <a:off x="1645336" y="1024400"/>
                <a:ext cx="23400" cy="117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D2B9560-7C50-7DD4-F9BA-69361B16A50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37776" y="1016840"/>
                  <a:ext cx="385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345BCFA-A5D4-D957-7183-4B6FB9298339}"/>
                    </a:ext>
                  </a:extLst>
                </p14:cNvPr>
                <p14:cNvContentPartPr/>
                <p14:nvPr/>
              </p14:nvContentPartPr>
              <p14:xfrm>
                <a:off x="1637416" y="1100000"/>
                <a:ext cx="83160" cy="356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345BCFA-A5D4-D957-7183-4B6FB929833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29856" y="1092440"/>
                  <a:ext cx="98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543CFAA-88C0-CDC2-8F58-0ABD974AB186}"/>
                    </a:ext>
                  </a:extLst>
                </p14:cNvPr>
                <p14:cNvContentPartPr/>
                <p14:nvPr/>
              </p14:nvContentPartPr>
              <p14:xfrm>
                <a:off x="1465696" y="869600"/>
                <a:ext cx="238320" cy="376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543CFAA-88C0-CDC2-8F58-0ABD974AB18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458136" y="862040"/>
                  <a:ext cx="253440" cy="39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FBBA1706-FFFC-3524-A9DF-1B24AE7096D2}"/>
              </a:ext>
            </a:extLst>
          </p:cNvPr>
          <p:cNvGrpSpPr/>
          <p:nvPr/>
        </p:nvGrpSpPr>
        <p:grpSpPr>
          <a:xfrm>
            <a:off x="273736" y="1521560"/>
            <a:ext cx="420480" cy="138960"/>
            <a:chOff x="273736" y="1521560"/>
            <a:chExt cx="420480" cy="13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6B10900-4E11-0096-153A-03D5847F620B}"/>
                    </a:ext>
                  </a:extLst>
                </p14:cNvPr>
                <p14:cNvContentPartPr/>
                <p14:nvPr/>
              </p14:nvContentPartPr>
              <p14:xfrm>
                <a:off x="273736" y="1521560"/>
                <a:ext cx="115920" cy="138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6B10900-4E11-0096-153A-03D5847F620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66176" y="1514000"/>
                  <a:ext cx="1310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6BB9353-E117-E5E1-BF8F-C8E08C374ED9}"/>
                    </a:ext>
                  </a:extLst>
                </p14:cNvPr>
                <p14:cNvContentPartPr/>
                <p14:nvPr/>
              </p14:nvContentPartPr>
              <p14:xfrm>
                <a:off x="411256" y="1568360"/>
                <a:ext cx="59400" cy="51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6BB9353-E117-E5E1-BF8F-C8E08C374ED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03696" y="1560800"/>
                  <a:ext cx="745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B2E25048-EDAB-81F7-A6C0-6D7AFB2317BC}"/>
                    </a:ext>
                  </a:extLst>
                </p14:cNvPr>
                <p14:cNvContentPartPr/>
                <p14:nvPr/>
              </p14:nvContentPartPr>
              <p14:xfrm>
                <a:off x="517096" y="1565120"/>
                <a:ext cx="100800" cy="608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B2E25048-EDAB-81F7-A6C0-6D7AFB2317B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9536" y="1557560"/>
                  <a:ext cx="1159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3C07BDE-3B62-1196-DFAD-9B09F9F30D2F}"/>
                    </a:ext>
                  </a:extLst>
                </p14:cNvPr>
                <p14:cNvContentPartPr/>
                <p14:nvPr/>
              </p14:nvContentPartPr>
              <p14:xfrm>
                <a:off x="652456" y="1557920"/>
                <a:ext cx="41760" cy="727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3C07BDE-3B62-1196-DFAD-9B09F9F30D2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44896" y="1550360"/>
                  <a:ext cx="5688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2BD76427-AD19-E438-539C-BBC4A2B6BEDD}"/>
              </a:ext>
            </a:extLst>
          </p:cNvPr>
          <p:cNvGrpSpPr/>
          <p:nvPr/>
        </p:nvGrpSpPr>
        <p:grpSpPr>
          <a:xfrm>
            <a:off x="1106776" y="1448120"/>
            <a:ext cx="535320" cy="267120"/>
            <a:chOff x="1106776" y="1448120"/>
            <a:chExt cx="53532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281C2AA-D403-4981-3B33-BE13D0F0C70E}"/>
                    </a:ext>
                  </a:extLst>
                </p14:cNvPr>
                <p14:cNvContentPartPr/>
                <p14:nvPr/>
              </p14:nvContentPartPr>
              <p14:xfrm>
                <a:off x="1106776" y="1452800"/>
                <a:ext cx="13320" cy="138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281C2AA-D403-4981-3B33-BE13D0F0C70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99216" y="1445600"/>
                  <a:ext cx="284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5721DBB-1790-A484-0445-A455AD5E665B}"/>
                    </a:ext>
                  </a:extLst>
                </p14:cNvPr>
                <p14:cNvContentPartPr/>
                <p14:nvPr/>
              </p14:nvContentPartPr>
              <p14:xfrm>
                <a:off x="1113976" y="1468280"/>
                <a:ext cx="82080" cy="1396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5721DBB-1790-A484-0445-A455AD5E66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06416" y="1460720"/>
                  <a:ext cx="972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EA07A428-6965-ADDF-F90B-4AF665D85C8B}"/>
                    </a:ext>
                  </a:extLst>
                </p14:cNvPr>
                <p14:cNvContentPartPr/>
                <p14:nvPr/>
              </p14:nvContentPartPr>
              <p14:xfrm>
                <a:off x="1223776" y="1539920"/>
                <a:ext cx="59400" cy="13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EA07A428-6965-ADDF-F90B-4AF665D85C8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216576" y="1532720"/>
                  <a:ext cx="74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68D83658-7E76-AF1B-EC6C-CBC404BB83EB}"/>
                    </a:ext>
                  </a:extLst>
                </p14:cNvPr>
                <p14:cNvContentPartPr/>
                <p14:nvPr/>
              </p14:nvContentPartPr>
              <p14:xfrm>
                <a:off x="1291456" y="1448120"/>
                <a:ext cx="23760" cy="157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68D83658-7E76-AF1B-EC6C-CBC404BB83E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83896" y="1440560"/>
                  <a:ext cx="388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7729EA1-A224-F1C1-1934-D24D1CE8D28B}"/>
                    </a:ext>
                  </a:extLst>
                </p14:cNvPr>
                <p14:cNvContentPartPr/>
                <p14:nvPr/>
              </p14:nvContentPartPr>
              <p14:xfrm>
                <a:off x="1174816" y="1621280"/>
                <a:ext cx="124560" cy="93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7729EA1-A224-F1C1-1934-D24D1CE8D28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67256" y="1613720"/>
                  <a:ext cx="139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095782B-3895-991D-E5B5-4878869F1674}"/>
                    </a:ext>
                  </a:extLst>
                </p14:cNvPr>
                <p14:cNvContentPartPr/>
                <p14:nvPr/>
              </p14:nvContentPartPr>
              <p14:xfrm>
                <a:off x="1383616" y="1495280"/>
                <a:ext cx="101520" cy="54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095782B-3895-991D-E5B5-4878869F167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376056" y="1487720"/>
                  <a:ext cx="116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5D6F0D0-050A-7A79-CE6F-333CFE47CB91}"/>
                    </a:ext>
                  </a:extLst>
                </p14:cNvPr>
                <p14:cNvContentPartPr/>
                <p14:nvPr/>
              </p14:nvContentPartPr>
              <p14:xfrm>
                <a:off x="1381816" y="1527680"/>
                <a:ext cx="110160" cy="117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5D6F0D0-050A-7A79-CE6F-333CFE47CB9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374256" y="1520120"/>
                  <a:ext cx="125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C9FD448-B421-5CC9-CB46-B86A0056BA5F}"/>
                    </a:ext>
                  </a:extLst>
                </p14:cNvPr>
                <p14:cNvContentPartPr/>
                <p14:nvPr/>
              </p14:nvContentPartPr>
              <p14:xfrm>
                <a:off x="1518976" y="1491680"/>
                <a:ext cx="31680" cy="1288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C9FD448-B421-5CC9-CB46-B86A0056BA5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511416" y="1484120"/>
                  <a:ext cx="46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C650FF7-EA30-A45D-4EFC-DED8F267AE8A}"/>
                    </a:ext>
                  </a:extLst>
                </p14:cNvPr>
                <p14:cNvContentPartPr/>
                <p14:nvPr/>
              </p14:nvContentPartPr>
              <p14:xfrm>
                <a:off x="1539136" y="1551440"/>
                <a:ext cx="102960" cy="32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C650FF7-EA30-A45D-4EFC-DED8F267AE8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531576" y="1543880"/>
                  <a:ext cx="11808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6B69D905-519D-A3FA-4307-3B75870B7A76}"/>
              </a:ext>
            </a:extLst>
          </p:cNvPr>
          <p:cNvGrpSpPr/>
          <p:nvPr/>
        </p:nvGrpSpPr>
        <p:grpSpPr>
          <a:xfrm>
            <a:off x="1853416" y="1432280"/>
            <a:ext cx="1221120" cy="257400"/>
            <a:chOff x="1853416" y="1432280"/>
            <a:chExt cx="1221120" cy="25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AA166DD-E210-9650-C877-CB71C4A2762D}"/>
                    </a:ext>
                  </a:extLst>
                </p14:cNvPr>
                <p14:cNvContentPartPr/>
                <p14:nvPr/>
              </p14:nvContentPartPr>
              <p14:xfrm>
                <a:off x="1853416" y="1562960"/>
                <a:ext cx="50040" cy="79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AA166DD-E210-9650-C877-CB71C4A2762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45856" y="1555400"/>
                  <a:ext cx="651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A17E2828-0B82-7E48-7036-135B6B2540C1}"/>
                    </a:ext>
                  </a:extLst>
                </p14:cNvPr>
                <p14:cNvContentPartPr/>
                <p14:nvPr/>
              </p14:nvContentPartPr>
              <p14:xfrm>
                <a:off x="1941256" y="1537400"/>
                <a:ext cx="31320" cy="489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A17E2828-0B82-7E48-7036-135B6B2540C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33696" y="1529840"/>
                  <a:ext cx="46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71202C8C-3840-A180-0330-A84FF8FB8BC6}"/>
                    </a:ext>
                  </a:extLst>
                </p14:cNvPr>
                <p14:cNvContentPartPr/>
                <p14:nvPr/>
              </p14:nvContentPartPr>
              <p14:xfrm>
                <a:off x="2138176" y="1444160"/>
                <a:ext cx="20160" cy="885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71202C8C-3840-A180-0330-A84FF8FB8BC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130616" y="1436600"/>
                  <a:ext cx="35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0F377C9-80FC-9383-649B-E787510BE88C}"/>
                    </a:ext>
                  </a:extLst>
                </p14:cNvPr>
                <p14:cNvContentPartPr/>
                <p14:nvPr/>
              </p14:nvContentPartPr>
              <p14:xfrm>
                <a:off x="2139616" y="1449200"/>
                <a:ext cx="47880" cy="1116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0F377C9-80FC-9383-649B-E787510BE88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32056" y="1441640"/>
                  <a:ext cx="630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F4EED02-E91B-096F-DBFE-3DCD72EAF2C9}"/>
                    </a:ext>
                  </a:extLst>
                </p14:cNvPr>
                <p14:cNvContentPartPr/>
                <p14:nvPr/>
              </p14:nvContentPartPr>
              <p14:xfrm>
                <a:off x="2221336" y="1493120"/>
                <a:ext cx="65880" cy="334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F4EED02-E91B-096F-DBFE-3DCD72EAF2C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13776" y="1485560"/>
                  <a:ext cx="81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E19395A0-A588-A7E9-A6B3-C3FD367A3A59}"/>
                    </a:ext>
                  </a:extLst>
                </p14:cNvPr>
                <p14:cNvContentPartPr/>
                <p14:nvPr/>
              </p14:nvContentPartPr>
              <p14:xfrm>
                <a:off x="2282896" y="1451360"/>
                <a:ext cx="19080" cy="1180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E19395A0-A588-A7E9-A6B3-C3FD367A3A5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275336" y="1443800"/>
                  <a:ext cx="34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12EC9FB3-FC65-BC4F-50DE-E41F9A63A9B3}"/>
                    </a:ext>
                  </a:extLst>
                </p14:cNvPr>
                <p14:cNvContentPartPr/>
                <p14:nvPr/>
              </p14:nvContentPartPr>
              <p14:xfrm>
                <a:off x="2178856" y="1593560"/>
                <a:ext cx="87120" cy="961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12EC9FB3-FC65-BC4F-50DE-E41F9A63A9B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171296" y="1586000"/>
                  <a:ext cx="1022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C6176DBC-0131-7943-1822-F2234C3A481B}"/>
                    </a:ext>
                  </a:extLst>
                </p14:cNvPr>
                <p14:cNvContentPartPr/>
                <p14:nvPr/>
              </p14:nvContentPartPr>
              <p14:xfrm>
                <a:off x="2408176" y="1465400"/>
                <a:ext cx="73440" cy="75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C6176DBC-0131-7943-1822-F2234C3A481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00616" y="1457840"/>
                  <a:ext cx="885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A46D568A-BDF7-F25C-DE4F-5D0251E14144}"/>
                    </a:ext>
                  </a:extLst>
                </p14:cNvPr>
                <p14:cNvContentPartPr/>
                <p14:nvPr/>
              </p14:nvContentPartPr>
              <p14:xfrm>
                <a:off x="2310616" y="1597880"/>
                <a:ext cx="212760" cy="38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A46D568A-BDF7-F25C-DE4F-5D0251E1414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03056" y="1590320"/>
                  <a:ext cx="2278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2F456D5-29C4-CF0B-B234-5B72AE2E039A}"/>
                    </a:ext>
                  </a:extLst>
                </p14:cNvPr>
                <p14:cNvContentPartPr/>
                <p14:nvPr/>
              </p14:nvContentPartPr>
              <p14:xfrm>
                <a:off x="2596456" y="1432280"/>
                <a:ext cx="7560" cy="1285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2F456D5-29C4-CF0B-B234-5B72AE2E039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88896" y="1425080"/>
                  <a:ext cx="22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A8B07C6-33C2-3840-DDEF-F46C1BC9DCEF}"/>
                    </a:ext>
                  </a:extLst>
                </p14:cNvPr>
                <p14:cNvContentPartPr/>
                <p14:nvPr/>
              </p14:nvContentPartPr>
              <p14:xfrm>
                <a:off x="2570176" y="1444880"/>
                <a:ext cx="127800" cy="1270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A8B07C6-33C2-3840-DDEF-F46C1BC9DCE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62616" y="1437320"/>
                  <a:ext cx="1429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F34463B-24E9-662B-04AB-BD80EFC36F86}"/>
                    </a:ext>
                  </a:extLst>
                </p14:cNvPr>
                <p14:cNvContentPartPr/>
                <p14:nvPr/>
              </p14:nvContentPartPr>
              <p14:xfrm>
                <a:off x="2737936" y="1451720"/>
                <a:ext cx="82080" cy="18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F34463B-24E9-662B-04AB-BD80EFC36F8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730376" y="1444160"/>
                  <a:ext cx="97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DFEB9D40-758A-70C2-411A-68044CC10168}"/>
                    </a:ext>
                  </a:extLst>
                </p14:cNvPr>
                <p14:cNvContentPartPr/>
                <p14:nvPr/>
              </p14:nvContentPartPr>
              <p14:xfrm>
                <a:off x="2709136" y="1530920"/>
                <a:ext cx="52200" cy="10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DFEB9D40-758A-70C2-411A-68044CC1016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701576" y="1523360"/>
                  <a:ext cx="673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09F7C08-B270-C75F-157E-F8ACFD2B8F47}"/>
                    </a:ext>
                  </a:extLst>
                </p14:cNvPr>
                <p14:cNvContentPartPr/>
                <p14:nvPr/>
              </p14:nvContentPartPr>
              <p14:xfrm>
                <a:off x="2825056" y="1453880"/>
                <a:ext cx="360" cy="73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09F7C08-B270-C75F-157E-F8ACFD2B8F4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817496" y="1446680"/>
                  <a:ext cx="15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AD3CCE3-ECBE-9EBD-24BB-51F3BD895968}"/>
                    </a:ext>
                  </a:extLst>
                </p14:cNvPr>
                <p14:cNvContentPartPr/>
                <p14:nvPr/>
              </p14:nvContentPartPr>
              <p14:xfrm>
                <a:off x="2705536" y="1603280"/>
                <a:ext cx="103680" cy="478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AD3CCE3-ECBE-9EBD-24BB-51F3BD89596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697976" y="1595720"/>
                  <a:ext cx="118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DF341E9C-80C1-4F7E-DBC5-610815AAC375}"/>
                    </a:ext>
                  </a:extLst>
                </p14:cNvPr>
                <p14:cNvContentPartPr/>
                <p14:nvPr/>
              </p14:nvContentPartPr>
              <p14:xfrm>
                <a:off x="2880136" y="1460000"/>
                <a:ext cx="64800" cy="1065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DF341E9C-80C1-4F7E-DBC5-610815AAC37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872576" y="1452440"/>
                  <a:ext cx="79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36A9A71-79E6-DE82-3D8B-56515466B73F}"/>
                    </a:ext>
                  </a:extLst>
                </p14:cNvPr>
                <p14:cNvContentPartPr/>
                <p14:nvPr/>
              </p14:nvContentPartPr>
              <p14:xfrm>
                <a:off x="2897416" y="1538480"/>
                <a:ext cx="68040" cy="9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36A9A71-79E6-DE82-3D8B-56515466B73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889856" y="1530920"/>
                  <a:ext cx="828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988D127-F6F7-6047-18A9-158AF2C13FF1}"/>
                    </a:ext>
                  </a:extLst>
                </p14:cNvPr>
                <p14:cNvContentPartPr/>
                <p14:nvPr/>
              </p14:nvContentPartPr>
              <p14:xfrm>
                <a:off x="2995336" y="1506800"/>
                <a:ext cx="47520" cy="133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988D127-F6F7-6047-18A9-158AF2C13FF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987776" y="1499240"/>
                  <a:ext cx="62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E35E7AC-B8F6-DE44-E7A6-36A842B4AA25}"/>
                    </a:ext>
                  </a:extLst>
                </p14:cNvPr>
                <p14:cNvContentPartPr/>
                <p14:nvPr/>
              </p14:nvContentPartPr>
              <p14:xfrm>
                <a:off x="3031696" y="1474040"/>
                <a:ext cx="42840" cy="1087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E35E7AC-B8F6-DE44-E7A6-36A842B4AA2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024136" y="1466480"/>
                  <a:ext cx="5796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DDB94FE0-6DD2-4DF3-6004-C18266B24BEF}"/>
              </a:ext>
            </a:extLst>
          </p:cNvPr>
          <p:cNvGrpSpPr/>
          <p:nvPr/>
        </p:nvGrpSpPr>
        <p:grpSpPr>
          <a:xfrm>
            <a:off x="1666576" y="97400"/>
            <a:ext cx="1505160" cy="766080"/>
            <a:chOff x="1666576" y="97400"/>
            <a:chExt cx="1505160" cy="76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4C7329AF-0459-C07D-50C7-D2E7D7B0B588}"/>
                    </a:ext>
                  </a:extLst>
                </p14:cNvPr>
                <p14:cNvContentPartPr/>
                <p14:nvPr/>
              </p14:nvContentPartPr>
              <p14:xfrm>
                <a:off x="1666576" y="412040"/>
                <a:ext cx="106920" cy="291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4C7329AF-0459-C07D-50C7-D2E7D7B0B58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659016" y="404480"/>
                  <a:ext cx="1220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FBB3D5C-015E-07AF-F195-B2D6FAD9A534}"/>
                    </a:ext>
                  </a:extLst>
                </p14:cNvPr>
                <p14:cNvContentPartPr/>
                <p14:nvPr/>
              </p14:nvContentPartPr>
              <p14:xfrm>
                <a:off x="1761976" y="395480"/>
                <a:ext cx="69840" cy="114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FBB3D5C-015E-07AF-F195-B2D6FAD9A53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54416" y="387920"/>
                  <a:ext cx="849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171B86D-BC89-AB1E-918F-EF92408B787E}"/>
                    </a:ext>
                  </a:extLst>
                </p14:cNvPr>
                <p14:cNvContentPartPr/>
                <p14:nvPr/>
              </p14:nvContentPartPr>
              <p14:xfrm>
                <a:off x="2033416" y="315920"/>
                <a:ext cx="33840" cy="2455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171B86D-BC89-AB1E-918F-EF92408B787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25856" y="308360"/>
                  <a:ext cx="489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4D8DD3C-699A-4B2C-F16B-9F836B614A61}"/>
                    </a:ext>
                  </a:extLst>
                </p14:cNvPr>
                <p14:cNvContentPartPr/>
                <p14:nvPr/>
              </p14:nvContentPartPr>
              <p14:xfrm>
                <a:off x="2033416" y="311600"/>
                <a:ext cx="166320" cy="1191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4D8DD3C-699A-4B2C-F16B-9F836B614A6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025856" y="304040"/>
                  <a:ext cx="181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B0746BAC-97A1-2985-989F-5ABB90C9B257}"/>
                    </a:ext>
                  </a:extLst>
                </p14:cNvPr>
                <p14:cNvContentPartPr/>
                <p14:nvPr/>
              </p14:nvContentPartPr>
              <p14:xfrm>
                <a:off x="2228176" y="333200"/>
                <a:ext cx="106560" cy="169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B0746BAC-97A1-2985-989F-5ABB90C9B25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220616" y="326000"/>
                  <a:ext cx="1213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E4068CA-09C1-FB5B-77B9-F7437C762F7A}"/>
                    </a:ext>
                  </a:extLst>
                </p14:cNvPr>
                <p14:cNvContentPartPr/>
                <p14:nvPr/>
              </p14:nvContentPartPr>
              <p14:xfrm>
                <a:off x="2356336" y="399440"/>
                <a:ext cx="64080" cy="658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E4068CA-09C1-FB5B-77B9-F7437C762F7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48776" y="391880"/>
                  <a:ext cx="79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2347AF9-2FA3-8A1D-8ABE-4752E76133B9}"/>
                    </a:ext>
                  </a:extLst>
                </p14:cNvPr>
                <p14:cNvContentPartPr/>
                <p14:nvPr/>
              </p14:nvContentPartPr>
              <p14:xfrm>
                <a:off x="2465776" y="275960"/>
                <a:ext cx="20880" cy="1951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2347AF9-2FA3-8A1D-8ABE-4752E76133B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458216" y="268400"/>
                  <a:ext cx="360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DC484F41-C806-144D-7504-7C887C901A1B}"/>
                    </a:ext>
                  </a:extLst>
                </p14:cNvPr>
                <p14:cNvContentPartPr/>
                <p14:nvPr/>
              </p14:nvContentPartPr>
              <p14:xfrm>
                <a:off x="2454616" y="393320"/>
                <a:ext cx="74160" cy="122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DC484F41-C806-144D-7504-7C887C901A1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447056" y="385760"/>
                  <a:ext cx="89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E2EB97A-D8D4-B108-086F-296B9FD75581}"/>
                    </a:ext>
                  </a:extLst>
                </p14:cNvPr>
                <p14:cNvContentPartPr/>
                <p14:nvPr/>
              </p14:nvContentPartPr>
              <p14:xfrm>
                <a:off x="2555056" y="361640"/>
                <a:ext cx="75600" cy="1260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E2EB97A-D8D4-B108-086F-296B9FD7558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47496" y="354440"/>
                  <a:ext cx="907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75BEC259-71AE-85BD-C4F8-6A1E74A85D31}"/>
                    </a:ext>
                  </a:extLst>
                </p14:cNvPr>
                <p14:cNvContentPartPr/>
                <p14:nvPr/>
              </p14:nvContentPartPr>
              <p14:xfrm>
                <a:off x="2691136" y="370280"/>
                <a:ext cx="110880" cy="121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75BEC259-71AE-85BD-C4F8-6A1E74A85D3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683576" y="362720"/>
                  <a:ext cx="1260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7B7E81E7-B586-8568-CBB4-C41A0BC7E4AE}"/>
                    </a:ext>
                  </a:extLst>
                </p14:cNvPr>
                <p14:cNvContentPartPr/>
                <p14:nvPr/>
              </p14:nvContentPartPr>
              <p14:xfrm>
                <a:off x="1835776" y="606800"/>
                <a:ext cx="1308960" cy="1202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7B7E81E7-B586-8568-CBB4-C41A0BC7E4A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828216" y="599240"/>
                  <a:ext cx="1324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B26F3BBA-F716-2421-2C76-109761810336}"/>
                    </a:ext>
                  </a:extLst>
                </p14:cNvPr>
                <p14:cNvContentPartPr/>
                <p14:nvPr/>
              </p14:nvContentPartPr>
              <p14:xfrm>
                <a:off x="2311336" y="754400"/>
                <a:ext cx="168840" cy="1090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B26F3BBA-F716-2421-2C76-10976181033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303776" y="746840"/>
                  <a:ext cx="1839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5645DBE-D700-D9B3-B8ED-64BA3B4F5785}"/>
                    </a:ext>
                  </a:extLst>
                </p14:cNvPr>
                <p14:cNvContentPartPr/>
                <p14:nvPr/>
              </p14:nvContentPartPr>
              <p14:xfrm>
                <a:off x="2450656" y="718760"/>
                <a:ext cx="60840" cy="1209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5645DBE-D700-D9B3-B8ED-64BA3B4F578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443096" y="711560"/>
                  <a:ext cx="759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D37C17B-4188-FDAB-2A6C-B01750BFF46E}"/>
                    </a:ext>
                  </a:extLst>
                </p14:cNvPr>
                <p14:cNvContentPartPr/>
                <p14:nvPr/>
              </p14:nvContentPartPr>
              <p14:xfrm>
                <a:off x="2583856" y="685280"/>
                <a:ext cx="126360" cy="136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D37C17B-4188-FDAB-2A6C-B01750BFF46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576296" y="677720"/>
                  <a:ext cx="1414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23CF33B-146E-B845-4D26-51ACF208DFF4}"/>
                    </a:ext>
                  </a:extLst>
                </p14:cNvPr>
                <p14:cNvContentPartPr/>
                <p14:nvPr/>
              </p14:nvContentPartPr>
              <p14:xfrm>
                <a:off x="2824696" y="638840"/>
                <a:ext cx="128520" cy="1918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23CF33B-146E-B845-4D26-51ACF208DFF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17136" y="631280"/>
                  <a:ext cx="1436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38E9793-C4C6-B025-056B-DAF9436C4B4A}"/>
                    </a:ext>
                  </a:extLst>
                </p14:cNvPr>
                <p14:cNvContentPartPr/>
                <p14:nvPr/>
              </p14:nvContentPartPr>
              <p14:xfrm>
                <a:off x="2875456" y="740720"/>
                <a:ext cx="83520" cy="3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38E9793-C4C6-B025-056B-DAF9436C4B4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67896" y="733160"/>
                  <a:ext cx="98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FC3A58BD-0D52-E337-6CAB-1118EEB86299}"/>
                    </a:ext>
                  </a:extLst>
                </p14:cNvPr>
                <p14:cNvContentPartPr/>
                <p14:nvPr/>
              </p14:nvContentPartPr>
              <p14:xfrm>
                <a:off x="2946736" y="713720"/>
                <a:ext cx="69840" cy="734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FC3A58BD-0D52-E337-6CAB-1118EEB8629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939176" y="706160"/>
                  <a:ext cx="849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522BCFDB-13E1-381A-58FD-CB3617CA8C84}"/>
                    </a:ext>
                  </a:extLst>
                </p14:cNvPr>
                <p14:cNvContentPartPr/>
                <p14:nvPr/>
              </p14:nvContentPartPr>
              <p14:xfrm>
                <a:off x="3043936" y="708680"/>
                <a:ext cx="24480" cy="367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522BCFDB-13E1-381A-58FD-CB3617CA8C8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036376" y="701120"/>
                  <a:ext cx="396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1D84B901-7E40-0DB9-AD65-F1822DEF95F7}"/>
                    </a:ext>
                  </a:extLst>
                </p14:cNvPr>
                <p14:cNvContentPartPr/>
                <p14:nvPr/>
              </p14:nvContentPartPr>
              <p14:xfrm>
                <a:off x="3106576" y="680600"/>
                <a:ext cx="65160" cy="1040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1D84B901-7E40-0DB9-AD65-F1822DEF95F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099016" y="673040"/>
                  <a:ext cx="802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675EB81-B09D-4C92-5C80-AC7DF261AB7E}"/>
                    </a:ext>
                  </a:extLst>
                </p14:cNvPr>
                <p14:cNvContentPartPr/>
                <p14:nvPr/>
              </p14:nvContentPartPr>
              <p14:xfrm>
                <a:off x="1797976" y="255800"/>
                <a:ext cx="245880" cy="831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675EB81-B09D-4C92-5C80-AC7DF261AB7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93656" y="251480"/>
                  <a:ext cx="254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19DB2D9B-5F83-091F-7ADF-9E5C9A335CBD}"/>
                    </a:ext>
                  </a:extLst>
                </p14:cNvPr>
                <p14:cNvContentPartPr/>
                <p14:nvPr/>
              </p14:nvContentPartPr>
              <p14:xfrm>
                <a:off x="1838656" y="97400"/>
                <a:ext cx="201960" cy="842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19DB2D9B-5F83-091F-7ADF-9E5C9A335CB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834336" y="93080"/>
                  <a:ext cx="21060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ED31A7EE-CD99-08E3-8D55-80A75C4769CD}"/>
              </a:ext>
            </a:extLst>
          </p:cNvPr>
          <p:cNvGrpSpPr/>
          <p:nvPr/>
        </p:nvGrpSpPr>
        <p:grpSpPr>
          <a:xfrm>
            <a:off x="3548326" y="584915"/>
            <a:ext cx="186480" cy="181080"/>
            <a:chOff x="3548326" y="584915"/>
            <a:chExt cx="18648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73C7184-3CF9-125C-4C31-9BDC729256EB}"/>
                    </a:ext>
                  </a:extLst>
                </p14:cNvPr>
                <p14:cNvContentPartPr/>
                <p14:nvPr/>
              </p14:nvContentPartPr>
              <p14:xfrm>
                <a:off x="3590806" y="584915"/>
                <a:ext cx="125280" cy="1303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73C7184-3CF9-125C-4C31-9BDC729256E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583246" y="577355"/>
                  <a:ext cx="140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42F550E-ACDD-8FFB-C19C-53318990A368}"/>
                    </a:ext>
                  </a:extLst>
                </p14:cNvPr>
                <p14:cNvContentPartPr/>
                <p14:nvPr/>
              </p14:nvContentPartPr>
              <p14:xfrm>
                <a:off x="3548326" y="590315"/>
                <a:ext cx="186480" cy="1756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42F550E-ACDD-8FFB-C19C-53318990A36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541126" y="582755"/>
                  <a:ext cx="201600" cy="19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2A0CF4F5-61E0-963C-5BA9-E6626BD228FC}"/>
                  </a:ext>
                </a:extLst>
              </p14:cNvPr>
              <p14:cNvContentPartPr/>
              <p14:nvPr/>
            </p14:nvContentPartPr>
            <p14:xfrm>
              <a:off x="6733246" y="546755"/>
              <a:ext cx="284400" cy="22248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2A0CF4F5-61E0-963C-5BA9-E6626BD228FC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6725686" y="539195"/>
                <a:ext cx="299520" cy="23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B063284C-469E-8C58-A70E-50122641AA27}"/>
              </a:ext>
            </a:extLst>
          </p:cNvPr>
          <p:cNvGrpSpPr/>
          <p:nvPr/>
        </p:nvGrpSpPr>
        <p:grpSpPr>
          <a:xfrm>
            <a:off x="7026646" y="819275"/>
            <a:ext cx="1447200" cy="561600"/>
            <a:chOff x="7026646" y="819275"/>
            <a:chExt cx="1447200" cy="56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C227F07-5CC9-3806-7FFE-840559969645}"/>
                    </a:ext>
                  </a:extLst>
                </p14:cNvPr>
                <p14:cNvContentPartPr/>
                <p14:nvPr/>
              </p14:nvContentPartPr>
              <p14:xfrm>
                <a:off x="7214566" y="1049675"/>
                <a:ext cx="123480" cy="173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C227F07-5CC9-3806-7FFE-84055996964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207006" y="1042115"/>
                  <a:ext cx="1382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34C3278C-AC39-51B8-4873-559A37A972C5}"/>
                    </a:ext>
                  </a:extLst>
                </p14:cNvPr>
                <p14:cNvContentPartPr/>
                <p14:nvPr/>
              </p14:nvContentPartPr>
              <p14:xfrm>
                <a:off x="7368286" y="1068395"/>
                <a:ext cx="34920" cy="1598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34C3278C-AC39-51B8-4873-559A37A972C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360726" y="1060835"/>
                  <a:ext cx="500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4C306454-1433-040B-E069-C484FCCF203C}"/>
                    </a:ext>
                  </a:extLst>
                </p14:cNvPr>
                <p14:cNvContentPartPr/>
                <p14:nvPr/>
              </p14:nvContentPartPr>
              <p14:xfrm>
                <a:off x="7480246" y="1104395"/>
                <a:ext cx="80280" cy="882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4C306454-1433-040B-E069-C484FCCF203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472686" y="1096835"/>
                  <a:ext cx="954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705200A-30FB-CD98-4805-DCC9E8740588}"/>
                    </a:ext>
                  </a:extLst>
                </p14:cNvPr>
                <p14:cNvContentPartPr/>
                <p14:nvPr/>
              </p14:nvContentPartPr>
              <p14:xfrm>
                <a:off x="7577806" y="1105475"/>
                <a:ext cx="50760" cy="946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705200A-30FB-CD98-4805-DCC9E874058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570246" y="1097915"/>
                  <a:ext cx="65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C98CB76-FB71-325E-1382-402C7C38CE4C}"/>
                    </a:ext>
                  </a:extLst>
                </p14:cNvPr>
                <p14:cNvContentPartPr/>
                <p14:nvPr/>
              </p14:nvContentPartPr>
              <p14:xfrm>
                <a:off x="7624246" y="1077035"/>
                <a:ext cx="39600" cy="135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C98CB76-FB71-325E-1382-402C7C38CE4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616686" y="1069475"/>
                  <a:ext cx="547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9A27207-CB47-1123-E89C-DD9C0DF71A40}"/>
                    </a:ext>
                  </a:extLst>
                </p14:cNvPr>
                <p14:cNvContentPartPr/>
                <p14:nvPr/>
              </p14:nvContentPartPr>
              <p14:xfrm>
                <a:off x="7640086" y="1161275"/>
                <a:ext cx="40680" cy="43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9A27207-CB47-1123-E89C-DD9C0DF71A4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632526" y="1153715"/>
                  <a:ext cx="55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5DBE5AB-C0C5-E196-D455-8F8DB9623BA8}"/>
                    </a:ext>
                  </a:extLst>
                </p14:cNvPr>
                <p14:cNvContentPartPr/>
                <p14:nvPr/>
              </p14:nvContentPartPr>
              <p14:xfrm>
                <a:off x="7026646" y="819275"/>
                <a:ext cx="923040" cy="5036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5DBE5AB-C0C5-E196-D455-8F8DB9623BA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019086" y="811715"/>
                  <a:ext cx="93816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71531FD-55E8-D938-479E-A54E037546D9}"/>
                    </a:ext>
                  </a:extLst>
                </p14:cNvPr>
                <p14:cNvContentPartPr/>
                <p14:nvPr/>
              </p14:nvContentPartPr>
              <p14:xfrm>
                <a:off x="8159206" y="1101515"/>
                <a:ext cx="117360" cy="2793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71531FD-55E8-D938-479E-A54E037546D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151646" y="1093955"/>
                  <a:ext cx="1324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40F6C55-7990-97E1-F3D1-B2BD9C429846}"/>
                    </a:ext>
                  </a:extLst>
                </p14:cNvPr>
                <p14:cNvContentPartPr/>
                <p14:nvPr/>
              </p14:nvContentPartPr>
              <p14:xfrm>
                <a:off x="8343166" y="1118435"/>
                <a:ext cx="76680" cy="939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40F6C55-7990-97E1-F3D1-B2BD9C42984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335606" y="1110875"/>
                  <a:ext cx="91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0FCC69AD-8689-9B9C-2460-96FE4240733F}"/>
                    </a:ext>
                  </a:extLst>
                </p14:cNvPr>
                <p14:cNvContentPartPr/>
                <p14:nvPr/>
              </p14:nvContentPartPr>
              <p14:xfrm>
                <a:off x="8406886" y="1151195"/>
                <a:ext cx="66960" cy="993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0FCC69AD-8689-9B9C-2460-96FE4240733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399686" y="1143635"/>
                  <a:ext cx="8172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51FD0920-5577-FB25-9CA9-5A4B34D46645}"/>
              </a:ext>
            </a:extLst>
          </p:cNvPr>
          <p:cNvGrpSpPr/>
          <p:nvPr/>
        </p:nvGrpSpPr>
        <p:grpSpPr>
          <a:xfrm>
            <a:off x="8698126" y="1099715"/>
            <a:ext cx="575280" cy="166320"/>
            <a:chOff x="8698126" y="1099715"/>
            <a:chExt cx="575280" cy="16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78F2DC4-8AD8-7CCE-EC3A-E29E7AABA7D6}"/>
                    </a:ext>
                  </a:extLst>
                </p14:cNvPr>
                <p14:cNvContentPartPr/>
                <p14:nvPr/>
              </p14:nvContentPartPr>
              <p14:xfrm>
                <a:off x="8698126" y="1150475"/>
                <a:ext cx="52560" cy="1105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78F2DC4-8AD8-7CCE-EC3A-E29E7AABA7D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690566" y="1142915"/>
                  <a:ext cx="676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184D451-19F5-1C26-161E-57226381EC3A}"/>
                    </a:ext>
                  </a:extLst>
                </p14:cNvPr>
                <p14:cNvContentPartPr/>
                <p14:nvPr/>
              </p14:nvContentPartPr>
              <p14:xfrm>
                <a:off x="8788126" y="1183595"/>
                <a:ext cx="67320" cy="824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184D451-19F5-1C26-161E-57226381EC3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780566" y="1176035"/>
                  <a:ext cx="82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DD70F13-3AF3-A1B7-1880-36AFCC55AC9E}"/>
                    </a:ext>
                  </a:extLst>
                </p14:cNvPr>
                <p14:cNvContentPartPr/>
                <p14:nvPr/>
              </p14:nvContentPartPr>
              <p14:xfrm>
                <a:off x="8860126" y="1186835"/>
                <a:ext cx="40680" cy="522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DD70F13-3AF3-A1B7-1880-36AFCC55AC9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852566" y="1179635"/>
                  <a:ext cx="55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2146A7E6-7D8C-A125-8560-6A02FBCFE6C9}"/>
                    </a:ext>
                  </a:extLst>
                </p14:cNvPr>
                <p14:cNvContentPartPr/>
                <p14:nvPr/>
              </p14:nvContentPartPr>
              <p14:xfrm>
                <a:off x="8927446" y="1099715"/>
                <a:ext cx="36000" cy="1303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2146A7E6-7D8C-A125-8560-6A02FBCFE6C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920246" y="1092515"/>
                  <a:ext cx="511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21AD3F2-0650-155F-21AC-9A0897817DAF}"/>
                    </a:ext>
                  </a:extLst>
                </p14:cNvPr>
                <p14:cNvContentPartPr/>
                <p14:nvPr/>
              </p14:nvContentPartPr>
              <p14:xfrm>
                <a:off x="8968486" y="1183595"/>
                <a:ext cx="43200" cy="691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21AD3F2-0650-155F-21AC-9A0897817DA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960926" y="1176035"/>
                  <a:ext cx="58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29194F56-4D20-67D3-DCF1-545ACE7B7FA0}"/>
                    </a:ext>
                  </a:extLst>
                </p14:cNvPr>
                <p14:cNvContentPartPr/>
                <p14:nvPr/>
              </p14:nvContentPartPr>
              <p14:xfrm>
                <a:off x="9028246" y="1178915"/>
                <a:ext cx="26640" cy="597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29194F56-4D20-67D3-DCF1-545ACE7B7FA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020686" y="1171355"/>
                  <a:ext cx="417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EEFC283A-FAF5-1C6E-9150-AECF0834A6BF}"/>
                    </a:ext>
                  </a:extLst>
                </p14:cNvPr>
                <p14:cNvContentPartPr/>
                <p14:nvPr/>
              </p14:nvContentPartPr>
              <p14:xfrm>
                <a:off x="9113926" y="1156595"/>
                <a:ext cx="19800" cy="644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EEFC283A-FAF5-1C6E-9150-AECF0834A6B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106366" y="1149035"/>
                  <a:ext cx="34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5C85E90F-EAB6-ACD9-6002-FC8F03C0C04C}"/>
                    </a:ext>
                  </a:extLst>
                </p14:cNvPr>
                <p14:cNvContentPartPr/>
                <p14:nvPr/>
              </p14:nvContentPartPr>
              <p14:xfrm>
                <a:off x="9196006" y="1171355"/>
                <a:ext cx="77400" cy="694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5C85E90F-EAB6-ACD9-6002-FC8F03C0C04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188446" y="1163795"/>
                  <a:ext cx="9252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D7299928-A5A3-0D1D-37B3-76BCDE14D6A8}"/>
              </a:ext>
            </a:extLst>
          </p:cNvPr>
          <p:cNvGrpSpPr/>
          <p:nvPr/>
        </p:nvGrpSpPr>
        <p:grpSpPr>
          <a:xfrm>
            <a:off x="7517686" y="1450355"/>
            <a:ext cx="1963440" cy="398520"/>
            <a:chOff x="7517686" y="1450355"/>
            <a:chExt cx="1963440" cy="39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733A33C7-78A3-4173-4991-191870D743C7}"/>
                    </a:ext>
                  </a:extLst>
                </p14:cNvPr>
                <p14:cNvContentPartPr/>
                <p14:nvPr/>
              </p14:nvContentPartPr>
              <p14:xfrm>
                <a:off x="7517686" y="1630715"/>
                <a:ext cx="133200" cy="2181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733A33C7-78A3-4173-4991-191870D743C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510126" y="1623155"/>
                  <a:ext cx="1479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D74D125E-4C9D-2F1C-F5F2-C69544A9A6E1}"/>
                    </a:ext>
                  </a:extLst>
                </p14:cNvPr>
                <p14:cNvContentPartPr/>
                <p14:nvPr/>
              </p14:nvContentPartPr>
              <p14:xfrm>
                <a:off x="7537846" y="1710635"/>
                <a:ext cx="117000" cy="324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D74D125E-4C9D-2F1C-F5F2-C69544A9A6E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530286" y="1703435"/>
                  <a:ext cx="132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A41A431-76C7-9827-9C4F-B11C79C5992E}"/>
                    </a:ext>
                  </a:extLst>
                </p14:cNvPr>
                <p14:cNvContentPartPr/>
                <p14:nvPr/>
              </p14:nvContentPartPr>
              <p14:xfrm>
                <a:off x="7677526" y="1662035"/>
                <a:ext cx="26640" cy="156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A41A431-76C7-9827-9C4F-B11C79C5992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669966" y="1654475"/>
                  <a:ext cx="41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DEBE6E3-2661-FFFB-3610-197B478116B3}"/>
                    </a:ext>
                  </a:extLst>
                </p14:cNvPr>
                <p14:cNvContentPartPr/>
                <p14:nvPr/>
              </p14:nvContentPartPr>
              <p14:xfrm>
                <a:off x="7686526" y="1741235"/>
                <a:ext cx="56520" cy="237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DEBE6E3-2661-FFFB-3610-197B478116B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678966" y="1733675"/>
                  <a:ext cx="71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CA9DE4D1-76CC-2F61-1740-74FC0C66B7C4}"/>
                    </a:ext>
                  </a:extLst>
                </p14:cNvPr>
                <p14:cNvContentPartPr/>
                <p14:nvPr/>
              </p14:nvContentPartPr>
              <p14:xfrm>
                <a:off x="7746286" y="1665995"/>
                <a:ext cx="19080" cy="1137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CA9DE4D1-76CC-2F61-1740-74FC0C66B7C4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738726" y="1658435"/>
                  <a:ext cx="342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BC702FF-D063-93F7-CB31-8CC6ED9FE4B0}"/>
                    </a:ext>
                  </a:extLst>
                </p14:cNvPr>
                <p14:cNvContentPartPr/>
                <p14:nvPr/>
              </p14:nvContentPartPr>
              <p14:xfrm>
                <a:off x="7881646" y="1628195"/>
                <a:ext cx="71640" cy="1026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BC702FF-D063-93F7-CB31-8CC6ED9FE4B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874086" y="1620635"/>
                  <a:ext cx="86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25E5E514-36B4-3CA3-7721-8A7464B4FDC8}"/>
                    </a:ext>
                  </a:extLst>
                </p14:cNvPr>
                <p14:cNvContentPartPr/>
                <p14:nvPr/>
              </p14:nvContentPartPr>
              <p14:xfrm>
                <a:off x="7879486" y="1717475"/>
                <a:ext cx="25560" cy="662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25E5E514-36B4-3CA3-7721-8A7464B4FDC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871926" y="1709915"/>
                  <a:ext cx="406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ADFE9BF5-194C-FD91-696D-F3A2E33809C3}"/>
                    </a:ext>
                  </a:extLst>
                </p14:cNvPr>
                <p14:cNvContentPartPr/>
                <p14:nvPr/>
              </p14:nvContentPartPr>
              <p14:xfrm>
                <a:off x="7805686" y="1766435"/>
                <a:ext cx="178920" cy="525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ADFE9BF5-194C-FD91-696D-F3A2E33809C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798126" y="1758875"/>
                  <a:ext cx="1936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E65039A6-6AC1-A40D-4E17-8D5E3026790F}"/>
                    </a:ext>
                  </a:extLst>
                </p14:cNvPr>
                <p14:cNvContentPartPr/>
                <p14:nvPr/>
              </p14:nvContentPartPr>
              <p14:xfrm>
                <a:off x="8044366" y="1647995"/>
                <a:ext cx="122400" cy="111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E65039A6-6AC1-A40D-4E17-8D5E3026790F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036806" y="1640795"/>
                  <a:ext cx="1375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2E356BE-76EE-BF39-02EA-016745660836}"/>
                    </a:ext>
                  </a:extLst>
                </p14:cNvPr>
                <p14:cNvContentPartPr/>
                <p14:nvPr/>
              </p14:nvContentPartPr>
              <p14:xfrm>
                <a:off x="8098366" y="1696235"/>
                <a:ext cx="7560" cy="396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2E356BE-76EE-BF39-02EA-01674566083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090806" y="1688675"/>
                  <a:ext cx="226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73923FB-DA1E-908F-0600-7E73F4028E64}"/>
                    </a:ext>
                  </a:extLst>
                </p14:cNvPr>
                <p14:cNvContentPartPr/>
                <p14:nvPr/>
              </p14:nvContentPartPr>
              <p14:xfrm>
                <a:off x="8153086" y="1695515"/>
                <a:ext cx="2520" cy="3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73923FB-DA1E-908F-0600-7E73F4028E6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145886" y="1687955"/>
                  <a:ext cx="176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94C06A7C-03CB-265F-5268-49FE114A7D12}"/>
                    </a:ext>
                  </a:extLst>
                </p14:cNvPr>
                <p14:cNvContentPartPr/>
                <p14:nvPr/>
              </p14:nvContentPartPr>
              <p14:xfrm>
                <a:off x="8041846" y="1765715"/>
                <a:ext cx="122400" cy="21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94C06A7C-03CB-265F-5268-49FE114A7D1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034286" y="1758155"/>
                  <a:ext cx="1371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6EEECDF1-1996-4B9E-AEC5-B425B6C3C55A}"/>
                    </a:ext>
                  </a:extLst>
                </p14:cNvPr>
                <p14:cNvContentPartPr/>
                <p14:nvPr/>
              </p14:nvContentPartPr>
              <p14:xfrm>
                <a:off x="8062726" y="1792355"/>
                <a:ext cx="129960" cy="252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6EEECDF1-1996-4B9E-AEC5-B425B6C3C55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055166" y="1784795"/>
                  <a:ext cx="145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1D561158-560A-BE48-90F0-51E6ECB13525}"/>
                    </a:ext>
                  </a:extLst>
                </p14:cNvPr>
                <p14:cNvContentPartPr/>
                <p14:nvPr/>
              </p14:nvContentPartPr>
              <p14:xfrm>
                <a:off x="8229766" y="1678595"/>
                <a:ext cx="68400" cy="1022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1D561158-560A-BE48-90F0-51E6ECB13525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222206" y="1671035"/>
                  <a:ext cx="835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A35DF27B-39FC-3152-3287-F27E25E145FB}"/>
                    </a:ext>
                  </a:extLst>
                </p14:cNvPr>
                <p14:cNvContentPartPr/>
                <p14:nvPr/>
              </p14:nvContentPartPr>
              <p14:xfrm>
                <a:off x="8330566" y="1710275"/>
                <a:ext cx="7200" cy="648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A35DF27B-39FC-3152-3287-F27E25E145FB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323006" y="1702715"/>
                  <a:ext cx="22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B0FF8D9F-6E78-A337-5985-5B0AED2579D4}"/>
                    </a:ext>
                  </a:extLst>
                </p14:cNvPr>
                <p14:cNvContentPartPr/>
                <p14:nvPr/>
              </p14:nvContentPartPr>
              <p14:xfrm>
                <a:off x="8401126" y="1701995"/>
                <a:ext cx="52200" cy="1000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B0FF8D9F-6E78-A337-5985-5B0AED2579D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393566" y="1694435"/>
                  <a:ext cx="673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C08D6ED-9673-B772-42E1-67F63E2A9350}"/>
                    </a:ext>
                  </a:extLst>
                </p14:cNvPr>
                <p14:cNvContentPartPr/>
                <p14:nvPr/>
              </p14:nvContentPartPr>
              <p14:xfrm>
                <a:off x="8482486" y="1697315"/>
                <a:ext cx="41400" cy="1227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C08D6ED-9673-B772-42E1-67F63E2A935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474926" y="1689755"/>
                  <a:ext cx="565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B5A6AF2A-E546-37C5-15D0-2B4363AAEC50}"/>
                    </a:ext>
                  </a:extLst>
                </p14:cNvPr>
                <p14:cNvContentPartPr/>
                <p14:nvPr/>
              </p14:nvContentPartPr>
              <p14:xfrm>
                <a:off x="8567806" y="1720715"/>
                <a:ext cx="360" cy="7704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B5A6AF2A-E546-37C5-15D0-2B4363AAEC50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560246" y="1713155"/>
                  <a:ext cx="15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BC16020B-5307-C88C-BF0D-BC8E6035ECB7}"/>
                    </a:ext>
                  </a:extLst>
                </p14:cNvPr>
                <p14:cNvContentPartPr/>
                <p14:nvPr/>
              </p14:nvContentPartPr>
              <p14:xfrm>
                <a:off x="8570326" y="1762115"/>
                <a:ext cx="73080" cy="172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BC16020B-5307-C88C-BF0D-BC8E6035ECB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562766" y="1754555"/>
                  <a:ext cx="882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F4744957-9593-6361-313C-536713151A7B}"/>
                    </a:ext>
                  </a:extLst>
                </p14:cNvPr>
                <p14:cNvContentPartPr/>
                <p14:nvPr/>
              </p14:nvContentPartPr>
              <p14:xfrm>
                <a:off x="8082166" y="1450355"/>
                <a:ext cx="1398960" cy="1486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F4744957-9593-6361-313C-536713151A7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074606" y="1442795"/>
                  <a:ext cx="1414080" cy="16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5566EEF3-9B02-A05D-3167-65FFE5DCACED}"/>
                  </a:ext>
                </a:extLst>
              </p14:cNvPr>
              <p14:cNvContentPartPr/>
              <p14:nvPr/>
            </p14:nvContentPartPr>
            <p14:xfrm>
              <a:off x="6048758" y="5339068"/>
              <a:ext cx="315360" cy="432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5566EEF3-9B02-A05D-3167-65FFE5DCACED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6041198" y="5331508"/>
                <a:ext cx="33048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070FFE73-1E97-6E13-EEA6-3ED391557182}"/>
              </a:ext>
            </a:extLst>
          </p:cNvPr>
          <p:cNvGrpSpPr/>
          <p:nvPr/>
        </p:nvGrpSpPr>
        <p:grpSpPr>
          <a:xfrm>
            <a:off x="7552478" y="5029108"/>
            <a:ext cx="346680" cy="200520"/>
            <a:chOff x="7552478" y="5029108"/>
            <a:chExt cx="34668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66F6830-B42F-04F8-DB21-25A4D6260592}"/>
                    </a:ext>
                  </a:extLst>
                </p14:cNvPr>
                <p14:cNvContentPartPr/>
                <p14:nvPr/>
              </p14:nvContentPartPr>
              <p14:xfrm>
                <a:off x="7604678" y="5068708"/>
                <a:ext cx="8640" cy="7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66F6830-B42F-04F8-DB21-25A4D626059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597118" y="5061148"/>
                  <a:ext cx="23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58FB6EF-44B2-D5C0-899D-EEAA666D0108}"/>
                    </a:ext>
                  </a:extLst>
                </p14:cNvPr>
                <p14:cNvContentPartPr/>
                <p14:nvPr/>
              </p14:nvContentPartPr>
              <p14:xfrm>
                <a:off x="7696478" y="5067628"/>
                <a:ext cx="2520" cy="151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58FB6EF-44B2-D5C0-899D-EEAA666D0108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688918" y="5060068"/>
                  <a:ext cx="17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8D99963-C5A9-7D3E-21A4-FFB5E28270B9}"/>
                    </a:ext>
                  </a:extLst>
                </p14:cNvPr>
                <p14:cNvContentPartPr/>
                <p14:nvPr/>
              </p14:nvContentPartPr>
              <p14:xfrm>
                <a:off x="7552478" y="5165548"/>
                <a:ext cx="124920" cy="640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8D99963-C5A9-7D3E-21A4-FFB5E28270B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545278" y="5157988"/>
                  <a:ext cx="140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94CEBCA-EDD4-421E-0A85-639717D2653F}"/>
                    </a:ext>
                  </a:extLst>
                </p14:cNvPr>
                <p14:cNvContentPartPr/>
                <p14:nvPr/>
              </p14:nvContentPartPr>
              <p14:xfrm>
                <a:off x="7796198" y="5092108"/>
                <a:ext cx="92520" cy="612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94CEBCA-EDD4-421E-0A85-639717D2653F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788638" y="5084548"/>
                  <a:ext cx="1076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B865C64-2668-D74F-4A73-FEE082DBEE54}"/>
                    </a:ext>
                  </a:extLst>
                </p14:cNvPr>
                <p14:cNvContentPartPr/>
                <p14:nvPr/>
              </p14:nvContentPartPr>
              <p14:xfrm>
                <a:off x="7742558" y="5029108"/>
                <a:ext cx="156600" cy="179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B865C64-2668-D74F-4A73-FEE082DBEE5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734998" y="5021548"/>
                  <a:ext cx="17172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6808C506-BECD-06CB-E09D-8914DEE58274}"/>
              </a:ext>
            </a:extLst>
          </p:cNvPr>
          <p:cNvGrpSpPr/>
          <p:nvPr/>
        </p:nvGrpSpPr>
        <p:grpSpPr>
          <a:xfrm>
            <a:off x="3574478" y="5123428"/>
            <a:ext cx="115200" cy="136080"/>
            <a:chOff x="3574478" y="5123428"/>
            <a:chExt cx="11520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4A503D1-3390-CAA4-887E-04C53D0AAF00}"/>
                    </a:ext>
                  </a:extLst>
                </p14:cNvPr>
                <p14:cNvContentPartPr/>
                <p14:nvPr/>
              </p14:nvContentPartPr>
              <p14:xfrm>
                <a:off x="3605078" y="5147188"/>
                <a:ext cx="46440" cy="1123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4A503D1-3390-CAA4-887E-04C53D0AAF0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597518" y="5139628"/>
                  <a:ext cx="61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C485089-9DD3-3F11-8583-AC8299380D65}"/>
                    </a:ext>
                  </a:extLst>
                </p14:cNvPr>
                <p14:cNvContentPartPr/>
                <p14:nvPr/>
              </p14:nvContentPartPr>
              <p14:xfrm>
                <a:off x="3574478" y="5123428"/>
                <a:ext cx="115200" cy="1144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C485089-9DD3-3F11-8583-AC8299380D6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566918" y="5115868"/>
                  <a:ext cx="130320" cy="12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338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8D9E5-C699-676E-2435-0F9C5B76F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DC4AB2-545C-7309-9926-52D5FCDCB97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259EDF-011E-1613-3ED3-064656E3B76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1AF967-8CEF-9876-C637-05D9801AF4E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9F9200F-27E6-E35C-99F2-1FB94529CE4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90029C2-698C-10EE-E9D9-CA7D271B7ED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C176F19-404B-8D28-6695-379B6B91E35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99A9B84-6126-E035-292A-DBCADB23909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B8ED479-82E7-D45F-246F-710B3CC78DE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D5B7195-8893-A011-CF11-3758EB86E1D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916DBB5-FE77-C2A6-4D36-A8CD96C9DC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A147274-D128-4617-AE5D-F1D3E571FDF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90DD8DA-1F0D-8AB1-A76F-60D96788552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B148B52-159F-C272-C849-8AC446A159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E020017-BD22-DBE7-BD6F-2680D34E61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5BCBD3-5E10-F46B-EC13-3070F6085B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9E7878D-033F-A570-1F8E-A470EE53B0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E78AC3B-A556-4F21-6CFD-8A8CF30507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5B170D9-BFBF-BA79-D34D-258C2AEDF42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18F00BC-92BE-7050-6DE3-40AC1E07C52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912DD90-B8FB-5FFC-31FA-79670FBB3E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8A33C37-43F8-50CC-2B36-11B84E998C1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4EE657C-B44E-133B-F764-C4BD4A0CD7D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C542024-6674-1C63-A818-F9DD7546BB7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7C4789C-7B73-F21F-331D-44D1BEE2339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567944D-72A1-75F2-C86E-45D58AA94F3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6102F1D-4E78-FA32-06F0-8D3E264A08F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0ADE163-9365-C935-C486-BBCA1CF5365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0BD0F10-31EB-8EF5-1AC3-38460A17A5D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14B6FAC-094B-97BA-3F2D-31EE51920A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3E30846-51A8-C63E-DAFF-8158294347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6A9677E-CE41-9CC5-D2B5-160D89385BE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78F1D97-3AB7-519E-E043-DA43BEC744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86CCC3-9688-5E6B-6C3D-6924AFA3B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063199-17BB-C473-E178-00C71944D8D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6A0FC8-E3D9-A1EB-E22A-3F16D0306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0F18A35-A964-73BB-A00F-A0D4B2B2D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8F4987E-9860-43F5-8075-3BB398E5B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5900" y="406400"/>
            <a:ext cx="6680200" cy="6045200"/>
          </a:xfrm>
          <a:prstGeom prst="rect">
            <a:avLst/>
          </a:prstGeom>
        </p:spPr>
      </p:pic>
      <p:grpSp>
        <p:nvGrpSpPr>
          <p:cNvPr id="81" name="Gruppo 80">
            <a:extLst>
              <a:ext uri="{FF2B5EF4-FFF2-40B4-BE49-F238E27FC236}">
                <a16:creationId xmlns:a16="http://schemas.microsoft.com/office/drawing/2014/main" id="{7EDB865E-6EA8-BB31-C8FC-7CFB9571A57B}"/>
              </a:ext>
            </a:extLst>
          </p:cNvPr>
          <p:cNvGrpSpPr/>
          <p:nvPr/>
        </p:nvGrpSpPr>
        <p:grpSpPr>
          <a:xfrm>
            <a:off x="273984" y="410568"/>
            <a:ext cx="646272" cy="427320"/>
            <a:chOff x="273984" y="410568"/>
            <a:chExt cx="646272" cy="42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22E4BB6-DB4B-B289-AF32-7FF027996736}"/>
                    </a:ext>
                  </a:extLst>
                </p14:cNvPr>
                <p14:cNvContentPartPr/>
                <p14:nvPr/>
              </p14:nvContentPartPr>
              <p14:xfrm>
                <a:off x="318624" y="410568"/>
                <a:ext cx="235440" cy="273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22E4BB6-DB4B-B289-AF32-7FF02799673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1064" y="403008"/>
                  <a:ext cx="2505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AC6A257-8474-4390-FCDC-751D7572D08F}"/>
                    </a:ext>
                  </a:extLst>
                </p14:cNvPr>
                <p14:cNvContentPartPr/>
                <p14:nvPr/>
              </p14:nvContentPartPr>
              <p14:xfrm>
                <a:off x="295224" y="554208"/>
                <a:ext cx="213480" cy="48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AC6A257-8474-4390-FCDC-751D7572D08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7664" y="546648"/>
                  <a:ext cx="2286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93B602F-D06D-805C-F5E7-71108EC9A976}"/>
                    </a:ext>
                  </a:extLst>
                </p14:cNvPr>
                <p14:cNvContentPartPr/>
                <p14:nvPr/>
              </p14:nvContentPartPr>
              <p14:xfrm>
                <a:off x="409704" y="728808"/>
                <a:ext cx="23400" cy="109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93B602F-D06D-805C-F5E7-71108EC9A97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2144" y="721248"/>
                  <a:ext cx="385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281A4C0-A51D-DDBD-8899-698272538964}"/>
                    </a:ext>
                  </a:extLst>
                </p14:cNvPr>
                <p14:cNvContentPartPr/>
                <p14:nvPr/>
              </p14:nvContentPartPr>
              <p14:xfrm>
                <a:off x="273984" y="815208"/>
                <a:ext cx="286200" cy="22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281A4C0-A51D-DDBD-8899-69827253896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6424" y="808008"/>
                  <a:ext cx="3013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A7A37BA-B12D-7600-10E5-0560C4F1C15C}"/>
                    </a:ext>
                  </a:extLst>
                </p14:cNvPr>
                <p14:cNvContentPartPr/>
                <p14:nvPr/>
              </p14:nvContentPartPr>
              <p14:xfrm>
                <a:off x="644856" y="505728"/>
                <a:ext cx="154800" cy="9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A7A37BA-B12D-7600-10E5-0560C4F1C15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7296" y="498168"/>
                  <a:ext cx="169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2FEAF64-2657-621D-3FBF-3A6C85015408}"/>
                    </a:ext>
                  </a:extLst>
                </p14:cNvPr>
                <p14:cNvContentPartPr/>
                <p14:nvPr/>
              </p14:nvContentPartPr>
              <p14:xfrm>
                <a:off x="653856" y="567648"/>
                <a:ext cx="116640" cy="1317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2FEAF64-2657-621D-3FBF-3A6C8501540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6296" y="560088"/>
                  <a:ext cx="131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58402F4-99BA-3076-E8A2-5BBF4FDB68B7}"/>
                    </a:ext>
                  </a:extLst>
                </p14:cNvPr>
                <p14:cNvContentPartPr/>
                <p14:nvPr/>
              </p14:nvContentPartPr>
              <p14:xfrm>
                <a:off x="833496" y="548568"/>
                <a:ext cx="20520" cy="698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58402F4-99BA-3076-E8A2-5BBF4FDB68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5936" y="541368"/>
                  <a:ext cx="35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4F05BA5-1064-E16A-CB37-46E37D03D78C}"/>
                    </a:ext>
                  </a:extLst>
                </p14:cNvPr>
                <p14:cNvContentPartPr/>
                <p14:nvPr/>
              </p14:nvContentPartPr>
              <p14:xfrm>
                <a:off x="832776" y="592848"/>
                <a:ext cx="87480" cy="255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4F05BA5-1064-E16A-CB37-46E37D03D78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5576" y="585288"/>
                  <a:ext cx="1026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9A1F6610-1AE9-B9C8-62B8-2097D9ABC41A}"/>
              </a:ext>
            </a:extLst>
          </p:cNvPr>
          <p:cNvGrpSpPr/>
          <p:nvPr/>
        </p:nvGrpSpPr>
        <p:grpSpPr>
          <a:xfrm>
            <a:off x="80400" y="1409880"/>
            <a:ext cx="2534736" cy="1557072"/>
            <a:chOff x="80400" y="1409880"/>
            <a:chExt cx="2534736" cy="155707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5C835D9-E50A-9590-604A-66D4F38B8310}"/>
                    </a:ext>
                  </a:extLst>
                </p14:cNvPr>
                <p14:cNvContentPartPr/>
                <p14:nvPr/>
              </p14:nvContentPartPr>
              <p14:xfrm>
                <a:off x="459120" y="2365320"/>
                <a:ext cx="106560" cy="122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5C835D9-E50A-9590-604A-66D4F38B831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1560" y="2357760"/>
                  <a:ext cx="121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2CA1C05-E935-94A9-1A7E-88DE3FB9C7CB}"/>
                    </a:ext>
                  </a:extLst>
                </p14:cNvPr>
                <p14:cNvContentPartPr/>
                <p14:nvPr/>
              </p14:nvContentPartPr>
              <p14:xfrm>
                <a:off x="630120" y="2379720"/>
                <a:ext cx="75240" cy="137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2CA1C05-E935-94A9-1A7E-88DE3FB9C7C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2560" y="2372160"/>
                  <a:ext cx="903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1F19A11-03D8-310D-0A54-B14D686B64E7}"/>
                    </a:ext>
                  </a:extLst>
                </p14:cNvPr>
                <p14:cNvContentPartPr/>
                <p14:nvPr/>
              </p14:nvContentPartPr>
              <p14:xfrm>
                <a:off x="722640" y="2432640"/>
                <a:ext cx="86400" cy="100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1F19A11-03D8-310D-0A54-B14D686B64E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15080" y="2425080"/>
                  <a:ext cx="1015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615F2B1-1A8E-2918-6DD9-273477A35C1B}"/>
                    </a:ext>
                  </a:extLst>
                </p14:cNvPr>
                <p14:cNvContentPartPr/>
                <p14:nvPr/>
              </p14:nvContentPartPr>
              <p14:xfrm>
                <a:off x="851520" y="2391240"/>
                <a:ext cx="65160" cy="126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615F2B1-1A8E-2918-6DD9-273477A35C1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43960" y="2383680"/>
                  <a:ext cx="80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1EF4AC5-B5D6-611E-4E54-ABE1D0A3FB7F}"/>
                    </a:ext>
                  </a:extLst>
                </p14:cNvPr>
                <p14:cNvContentPartPr/>
                <p14:nvPr/>
              </p14:nvContentPartPr>
              <p14:xfrm>
                <a:off x="968880" y="2258400"/>
                <a:ext cx="29160" cy="219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1EF4AC5-B5D6-611E-4E54-ABE1D0A3FB7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61320" y="2250840"/>
                  <a:ext cx="442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D99DFC0-CF0D-8A3A-8906-0B37946878C6}"/>
                    </a:ext>
                  </a:extLst>
                </p14:cNvPr>
                <p14:cNvContentPartPr/>
                <p14:nvPr/>
              </p14:nvContentPartPr>
              <p14:xfrm>
                <a:off x="967080" y="2401680"/>
                <a:ext cx="54000" cy="727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D99DFC0-CF0D-8A3A-8906-0B37946878C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9520" y="2394480"/>
                  <a:ext cx="691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F694D0F-7BAD-AB07-426C-8F8188476DA3}"/>
                    </a:ext>
                  </a:extLst>
                </p14:cNvPr>
                <p14:cNvContentPartPr/>
                <p14:nvPr/>
              </p14:nvContentPartPr>
              <p14:xfrm>
                <a:off x="1048440" y="2241120"/>
                <a:ext cx="35640" cy="1983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F694D0F-7BAD-AB07-426C-8F8188476DA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40880" y="2233560"/>
                  <a:ext cx="507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55FD9FD-D2D0-525F-9BE2-992F605CB450}"/>
                    </a:ext>
                  </a:extLst>
                </p14:cNvPr>
                <p14:cNvContentPartPr/>
                <p14:nvPr/>
              </p14:nvContentPartPr>
              <p14:xfrm>
                <a:off x="1041600" y="2368200"/>
                <a:ext cx="93600" cy="457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55FD9FD-D2D0-525F-9BE2-992F605CB45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34040" y="2360640"/>
                  <a:ext cx="108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CFB0198-849E-6D04-CBED-354E6C877FE5}"/>
                    </a:ext>
                  </a:extLst>
                </p14:cNvPr>
                <p14:cNvContentPartPr/>
                <p14:nvPr/>
              </p14:nvContentPartPr>
              <p14:xfrm>
                <a:off x="1146360" y="2365680"/>
                <a:ext cx="47520" cy="123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CFB0198-849E-6D04-CBED-354E6C877FE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138800" y="2358120"/>
                  <a:ext cx="62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587F8C5-4256-A047-56E3-BABC413C33B2}"/>
                    </a:ext>
                  </a:extLst>
                </p14:cNvPr>
                <p14:cNvContentPartPr/>
                <p14:nvPr/>
              </p14:nvContentPartPr>
              <p14:xfrm>
                <a:off x="336624" y="1754448"/>
                <a:ext cx="155520" cy="216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587F8C5-4256-A047-56E3-BABC413C33B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9064" y="1746888"/>
                  <a:ext cx="1706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9F7C715-4ADF-AD13-592F-79B9F1C67035}"/>
                    </a:ext>
                  </a:extLst>
                </p14:cNvPr>
                <p14:cNvContentPartPr/>
                <p14:nvPr/>
              </p14:nvContentPartPr>
              <p14:xfrm>
                <a:off x="707424" y="1490928"/>
                <a:ext cx="109440" cy="155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9F7C715-4ADF-AD13-592F-79B9F1C6703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99864" y="1483368"/>
                  <a:ext cx="1245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04C2997-FFC0-D23D-0282-5230E7239B29}"/>
                    </a:ext>
                  </a:extLst>
                </p14:cNvPr>
                <p14:cNvContentPartPr/>
                <p14:nvPr/>
              </p14:nvContentPartPr>
              <p14:xfrm>
                <a:off x="823704" y="1565088"/>
                <a:ext cx="75960" cy="7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04C2997-FFC0-D23D-0282-5230E7239B2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6144" y="1557528"/>
                  <a:ext cx="90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AEC4934-458F-11B4-0BE5-155E068A805E}"/>
                    </a:ext>
                  </a:extLst>
                </p14:cNvPr>
                <p14:cNvContentPartPr/>
                <p14:nvPr/>
              </p14:nvContentPartPr>
              <p14:xfrm>
                <a:off x="900744" y="1499928"/>
                <a:ext cx="8640" cy="122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AEC4934-458F-11B4-0BE5-155E068A805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93184" y="1492368"/>
                  <a:ext cx="237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138AEFF-34FF-F54C-B74B-5413B54F928C}"/>
                    </a:ext>
                  </a:extLst>
                </p14:cNvPr>
                <p14:cNvContentPartPr/>
                <p14:nvPr/>
              </p14:nvContentPartPr>
              <p14:xfrm>
                <a:off x="703824" y="1679208"/>
                <a:ext cx="158400" cy="169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138AEFF-34FF-F54C-B74B-5413B54F928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6264" y="1671648"/>
                  <a:ext cx="173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EDFEE95-53D0-76CB-B863-30277F68937E}"/>
                    </a:ext>
                  </a:extLst>
                </p14:cNvPr>
                <p14:cNvContentPartPr/>
                <p14:nvPr/>
              </p14:nvContentPartPr>
              <p14:xfrm>
                <a:off x="816864" y="1742208"/>
                <a:ext cx="134640" cy="50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EDFEE95-53D0-76CB-B863-30277F68937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9664" y="1734648"/>
                  <a:ext cx="1497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B43F99D-5A3C-205E-6AF0-AEF2D6D25169}"/>
                    </a:ext>
                  </a:extLst>
                </p14:cNvPr>
                <p14:cNvContentPartPr/>
                <p14:nvPr/>
              </p14:nvContentPartPr>
              <p14:xfrm>
                <a:off x="167160" y="1409880"/>
                <a:ext cx="992520" cy="670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B43F99D-5A3C-205E-6AF0-AEF2D6D2516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9600" y="1402320"/>
                  <a:ext cx="1007640" cy="68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10D88BC-3A59-D40D-8505-FBB96183A606}"/>
                    </a:ext>
                  </a:extLst>
                </p14:cNvPr>
                <p14:cNvContentPartPr/>
                <p14:nvPr/>
              </p14:nvContentPartPr>
              <p14:xfrm>
                <a:off x="80400" y="1999560"/>
                <a:ext cx="1222920" cy="100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10D88BC-3A59-D40D-8505-FBB96183A60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840" y="1992360"/>
                  <a:ext cx="1238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EE832122-27A9-1D78-9149-319F765622E1}"/>
                    </a:ext>
                  </a:extLst>
                </p14:cNvPr>
                <p14:cNvContentPartPr/>
                <p14:nvPr/>
              </p14:nvContentPartPr>
              <p14:xfrm>
                <a:off x="424896" y="1448208"/>
                <a:ext cx="91800" cy="115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EE832122-27A9-1D78-9149-319F765622E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7336" y="1440648"/>
                  <a:ext cx="106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E3E662B-9D05-19DE-16CD-1252F96DCD42}"/>
                    </a:ext>
                  </a:extLst>
                </p14:cNvPr>
                <p14:cNvContentPartPr/>
                <p14:nvPr/>
              </p14:nvContentPartPr>
              <p14:xfrm>
                <a:off x="439656" y="1491048"/>
                <a:ext cx="69480" cy="133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E3E662B-9D05-19DE-16CD-1252F96DCD4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32096" y="1483488"/>
                  <a:ext cx="84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02CAEE2D-7F7B-0E9D-419D-019804058165}"/>
                    </a:ext>
                  </a:extLst>
                </p14:cNvPr>
                <p14:cNvContentPartPr/>
                <p14:nvPr/>
              </p14:nvContentPartPr>
              <p14:xfrm>
                <a:off x="456936" y="1547928"/>
                <a:ext cx="27000" cy="579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02CAEE2D-7F7B-0E9D-419D-01980405816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49376" y="1540368"/>
                  <a:ext cx="421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5D315BD-AEF7-F4DC-4991-FB71EE0F6582}"/>
                    </a:ext>
                  </a:extLst>
                </p14:cNvPr>
                <p14:cNvContentPartPr/>
                <p14:nvPr/>
              </p14:nvContentPartPr>
              <p14:xfrm>
                <a:off x="344256" y="1623528"/>
                <a:ext cx="204480" cy="22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5D315BD-AEF7-F4DC-4991-FB71EE0F658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36696" y="1615968"/>
                  <a:ext cx="2192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05D30578-F481-633D-0CC2-4D825654E22B}"/>
                    </a:ext>
                  </a:extLst>
                </p14:cNvPr>
                <p14:cNvContentPartPr/>
                <p14:nvPr/>
              </p14:nvContentPartPr>
              <p14:xfrm>
                <a:off x="1368096" y="1654128"/>
                <a:ext cx="65880" cy="284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05D30578-F481-633D-0CC2-4D825654E22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360536" y="1646568"/>
                  <a:ext cx="81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2EBF095F-92E7-C69A-5FA4-1BF92BF545C7}"/>
                    </a:ext>
                  </a:extLst>
                </p14:cNvPr>
                <p14:cNvContentPartPr/>
                <p14:nvPr/>
              </p14:nvContentPartPr>
              <p14:xfrm>
                <a:off x="1451256" y="1655568"/>
                <a:ext cx="21600" cy="121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2EBF095F-92E7-C69A-5FA4-1BF92BF545C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443696" y="1648008"/>
                  <a:ext cx="36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E8C4CA0-460D-EA87-9214-2FB52EC7C3C8}"/>
                    </a:ext>
                  </a:extLst>
                </p14:cNvPr>
                <p14:cNvContentPartPr/>
                <p14:nvPr/>
              </p14:nvContentPartPr>
              <p14:xfrm>
                <a:off x="1644576" y="1499688"/>
                <a:ext cx="84960" cy="207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E8C4CA0-460D-EA87-9214-2FB52EC7C3C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37016" y="1492128"/>
                  <a:ext cx="997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6AD3B6E5-40AC-3614-0528-1E07BD587525}"/>
                    </a:ext>
                  </a:extLst>
                </p14:cNvPr>
                <p14:cNvContentPartPr/>
                <p14:nvPr/>
              </p14:nvContentPartPr>
              <p14:xfrm>
                <a:off x="1752576" y="1552248"/>
                <a:ext cx="25560" cy="152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6AD3B6E5-40AC-3614-0528-1E07BD58752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45016" y="1544688"/>
                  <a:ext cx="406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7F50792-FC6E-9D91-CFC5-31F647C1B435}"/>
                    </a:ext>
                  </a:extLst>
                </p14:cNvPr>
                <p14:cNvContentPartPr/>
                <p14:nvPr/>
              </p14:nvContentPartPr>
              <p14:xfrm>
                <a:off x="1774896" y="1612368"/>
                <a:ext cx="70560" cy="28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7F50792-FC6E-9D91-CFC5-31F647C1B43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67336" y="1604808"/>
                  <a:ext cx="85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CE29160-97A4-06C6-D017-E470628835B4}"/>
                    </a:ext>
                  </a:extLst>
                </p14:cNvPr>
                <p14:cNvContentPartPr/>
                <p14:nvPr/>
              </p14:nvContentPartPr>
              <p14:xfrm>
                <a:off x="1614696" y="1789848"/>
                <a:ext cx="137880" cy="205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CE29160-97A4-06C6-D017-E470628835B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607136" y="1782288"/>
                  <a:ext cx="1526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5FA5AAA-3A1C-E19F-A483-1329034D0DB9}"/>
                    </a:ext>
                  </a:extLst>
                </p14:cNvPr>
                <p14:cNvContentPartPr/>
                <p14:nvPr/>
              </p14:nvContentPartPr>
              <p14:xfrm>
                <a:off x="1624776" y="1815048"/>
                <a:ext cx="124920" cy="136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5FA5AAA-3A1C-E19F-A483-1329034D0DB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617216" y="1807488"/>
                  <a:ext cx="1396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7F4945F-49AF-5710-0F74-C6677F328A40}"/>
                    </a:ext>
                  </a:extLst>
                </p14:cNvPr>
                <p14:cNvContentPartPr/>
                <p14:nvPr/>
              </p14:nvContentPartPr>
              <p14:xfrm>
                <a:off x="1629456" y="1846728"/>
                <a:ext cx="132840" cy="500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7F4945F-49AF-5710-0F74-C6677F328A4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21896" y="1839168"/>
                  <a:ext cx="147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499F555-E0D8-002E-FE72-C45A74742E96}"/>
                    </a:ext>
                  </a:extLst>
                </p14:cNvPr>
                <p14:cNvContentPartPr/>
                <p14:nvPr/>
              </p14:nvContentPartPr>
              <p14:xfrm>
                <a:off x="1832496" y="1648008"/>
                <a:ext cx="83160" cy="1029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499F555-E0D8-002E-FE72-C45A74742E9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824936" y="1640448"/>
                  <a:ext cx="98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F3080D8-53DD-CC76-807B-ED3D6F36FD0E}"/>
                    </a:ext>
                  </a:extLst>
                </p14:cNvPr>
                <p14:cNvContentPartPr/>
                <p14:nvPr/>
              </p14:nvContentPartPr>
              <p14:xfrm>
                <a:off x="1947696" y="1630728"/>
                <a:ext cx="20520" cy="1274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F3080D8-53DD-CC76-807B-ED3D6F36FD0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940136" y="1623168"/>
                  <a:ext cx="356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0E1B2C3-1B2C-BE29-EA36-9897FF6D9004}"/>
                    </a:ext>
                  </a:extLst>
                </p14:cNvPr>
                <p14:cNvContentPartPr/>
                <p14:nvPr/>
              </p14:nvContentPartPr>
              <p14:xfrm>
                <a:off x="1966056" y="1703808"/>
                <a:ext cx="71640" cy="223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0E1B2C3-1B2C-BE29-EA36-9897FF6D900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958496" y="1696248"/>
                  <a:ext cx="86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4383FC4-B970-17C1-0EA9-C61069D74B99}"/>
                    </a:ext>
                  </a:extLst>
                </p14:cNvPr>
                <p14:cNvContentPartPr/>
                <p14:nvPr/>
              </p14:nvContentPartPr>
              <p14:xfrm>
                <a:off x="2103216" y="1576368"/>
                <a:ext cx="109080" cy="1339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4383FC4-B970-17C1-0EA9-C61069D74B9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95656" y="1568808"/>
                  <a:ext cx="1242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7D29AC4F-BDC3-6A6F-4781-072F5795459B}"/>
                    </a:ext>
                  </a:extLst>
                </p14:cNvPr>
                <p14:cNvContentPartPr/>
                <p14:nvPr/>
              </p14:nvContentPartPr>
              <p14:xfrm>
                <a:off x="2094576" y="1735128"/>
                <a:ext cx="12240" cy="1033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7D29AC4F-BDC3-6A6F-4781-072F5795459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087016" y="1727568"/>
                  <a:ext cx="273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70F72769-DE82-2507-BCF0-C240B1033531}"/>
                    </a:ext>
                  </a:extLst>
                </p14:cNvPr>
                <p14:cNvContentPartPr/>
                <p14:nvPr/>
              </p14:nvContentPartPr>
              <p14:xfrm>
                <a:off x="2161176" y="1747368"/>
                <a:ext cx="14400" cy="979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70F72769-DE82-2507-BCF0-C240B103353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153616" y="1739808"/>
                  <a:ext cx="29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EDFCF6F8-FFF2-E4BB-C0FE-C25B6DCC5475}"/>
                    </a:ext>
                  </a:extLst>
                </p14:cNvPr>
                <p14:cNvContentPartPr/>
                <p14:nvPr/>
              </p14:nvContentPartPr>
              <p14:xfrm>
                <a:off x="1993056" y="1865808"/>
                <a:ext cx="351000" cy="72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EDFCF6F8-FFF2-E4BB-C0FE-C25B6DCC547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985496" y="1858248"/>
                  <a:ext cx="3661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1E2BA22-CB90-F530-820E-3148EC37B861}"/>
                    </a:ext>
                  </a:extLst>
                </p14:cNvPr>
                <p14:cNvContentPartPr/>
                <p14:nvPr/>
              </p14:nvContentPartPr>
              <p14:xfrm>
                <a:off x="141576" y="2055072"/>
                <a:ext cx="2473560" cy="1717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1E2BA22-CB90-F530-820E-3148EC37B86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34016" y="2047512"/>
                  <a:ext cx="2488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67B50C3E-15B1-070E-7A8D-1CF39B35AE5E}"/>
                    </a:ext>
                  </a:extLst>
                </p14:cNvPr>
                <p14:cNvContentPartPr/>
                <p14:nvPr/>
              </p14:nvContentPartPr>
              <p14:xfrm>
                <a:off x="1276296" y="2305632"/>
                <a:ext cx="121320" cy="4820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67B50C3E-15B1-070E-7A8D-1CF39B35AE5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268736" y="2298072"/>
                  <a:ext cx="13644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F2B45EF-368C-B031-A31C-64643C045E45}"/>
                    </a:ext>
                  </a:extLst>
                </p14:cNvPr>
                <p14:cNvContentPartPr/>
                <p14:nvPr/>
              </p14:nvContentPartPr>
              <p14:xfrm>
                <a:off x="1049136" y="2824752"/>
                <a:ext cx="408600" cy="1422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F2B45EF-368C-B031-A31C-64643C045E4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41936" y="2817192"/>
                  <a:ext cx="42372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6FA57AE6-062A-9772-031E-06484933BA21}"/>
              </a:ext>
            </a:extLst>
          </p:cNvPr>
          <p:cNvGrpSpPr/>
          <p:nvPr/>
        </p:nvGrpSpPr>
        <p:grpSpPr>
          <a:xfrm>
            <a:off x="228696" y="3123912"/>
            <a:ext cx="224280" cy="159480"/>
            <a:chOff x="228696" y="3123912"/>
            <a:chExt cx="22428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122BE26-8AE6-3A26-BF87-F3219A0099DA}"/>
                    </a:ext>
                  </a:extLst>
                </p14:cNvPr>
                <p14:cNvContentPartPr/>
                <p14:nvPr/>
              </p14:nvContentPartPr>
              <p14:xfrm>
                <a:off x="228696" y="3123912"/>
                <a:ext cx="107640" cy="149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122BE26-8AE6-3A26-BF87-F3219A0099D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1136" y="3116352"/>
                  <a:ext cx="1227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4B9DBB4-D243-0B99-5324-D21E97E346C0}"/>
                    </a:ext>
                  </a:extLst>
                </p14:cNvPr>
                <p14:cNvContentPartPr/>
                <p14:nvPr/>
              </p14:nvContentPartPr>
              <p14:xfrm>
                <a:off x="415536" y="3169992"/>
                <a:ext cx="37440" cy="1134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4B9DBB4-D243-0B99-5324-D21E97E346C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7976" y="3162432"/>
                  <a:ext cx="5256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030702AC-EC87-747A-5DEF-69EB15DD925D}"/>
              </a:ext>
            </a:extLst>
          </p:cNvPr>
          <p:cNvGrpSpPr/>
          <p:nvPr/>
        </p:nvGrpSpPr>
        <p:grpSpPr>
          <a:xfrm>
            <a:off x="756816" y="3118512"/>
            <a:ext cx="524880" cy="147600"/>
            <a:chOff x="756816" y="3118512"/>
            <a:chExt cx="524880" cy="14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C545330-243E-6424-7FBD-E2874D4ADAFA}"/>
                    </a:ext>
                  </a:extLst>
                </p14:cNvPr>
                <p14:cNvContentPartPr/>
                <p14:nvPr/>
              </p14:nvContentPartPr>
              <p14:xfrm>
                <a:off x="756816" y="3130752"/>
                <a:ext cx="85320" cy="102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C545330-243E-6424-7FBD-E2874D4ADAF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49256" y="3123192"/>
                  <a:ext cx="1004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8FFE98D-26BD-F9B4-06AC-FAD31288D2A7}"/>
                    </a:ext>
                  </a:extLst>
                </p14:cNvPr>
                <p14:cNvContentPartPr/>
                <p14:nvPr/>
              </p14:nvContentPartPr>
              <p14:xfrm>
                <a:off x="828816" y="3157392"/>
                <a:ext cx="77040" cy="910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8FFE98D-26BD-F9B4-06AC-FAD31288D2A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21256" y="3149832"/>
                  <a:ext cx="921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7E9AFD4B-6EFE-2C15-FCEF-64E352F354F3}"/>
                    </a:ext>
                  </a:extLst>
                </p14:cNvPr>
                <p14:cNvContentPartPr/>
                <p14:nvPr/>
              </p14:nvContentPartPr>
              <p14:xfrm>
                <a:off x="949776" y="3162072"/>
                <a:ext cx="41760" cy="77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7E9AFD4B-6EFE-2C15-FCEF-64E352F354F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42216" y="3154512"/>
                  <a:ext cx="565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526D2F5-069C-67F4-E0A4-68214818E245}"/>
                    </a:ext>
                  </a:extLst>
                </p14:cNvPr>
                <p14:cNvContentPartPr/>
                <p14:nvPr/>
              </p14:nvContentPartPr>
              <p14:xfrm>
                <a:off x="1042656" y="3118512"/>
                <a:ext cx="56520" cy="142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526D2F5-069C-67F4-E0A4-68214818E24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35456" y="3110952"/>
                  <a:ext cx="712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BC03980-EEA4-7167-A95A-BF42C7704F93}"/>
                    </a:ext>
                  </a:extLst>
                </p14:cNvPr>
                <p14:cNvContentPartPr/>
                <p14:nvPr/>
              </p14:nvContentPartPr>
              <p14:xfrm>
                <a:off x="1129416" y="3166392"/>
                <a:ext cx="64800" cy="99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BC03980-EEA4-7167-A95A-BF42C7704F9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21856" y="3158832"/>
                  <a:ext cx="7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1FF86015-46E6-92B3-8A55-680DEA0E3CB0}"/>
                    </a:ext>
                  </a:extLst>
                </p14:cNvPr>
                <p14:cNvContentPartPr/>
                <p14:nvPr/>
              </p14:nvContentPartPr>
              <p14:xfrm>
                <a:off x="1218696" y="3189072"/>
                <a:ext cx="63000" cy="55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1FF86015-46E6-92B3-8A55-680DEA0E3CB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11136" y="3181512"/>
                  <a:ext cx="77760" cy="7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5272540C-E99F-4FF3-2D06-9BC7722EC1B6}"/>
                  </a:ext>
                </a:extLst>
              </p14:cNvPr>
              <p14:cNvContentPartPr/>
              <p14:nvPr/>
            </p14:nvContentPartPr>
            <p14:xfrm>
              <a:off x="1772736" y="3422352"/>
              <a:ext cx="963000" cy="3852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5272540C-E99F-4FF3-2D06-9BC7722EC1B6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765176" y="3414792"/>
                <a:ext cx="978120" cy="5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" name="Gruppo 138">
            <a:extLst>
              <a:ext uri="{FF2B5EF4-FFF2-40B4-BE49-F238E27FC236}">
                <a16:creationId xmlns:a16="http://schemas.microsoft.com/office/drawing/2014/main" id="{F76E037F-1BE3-8A64-30F5-21002F4408A1}"/>
              </a:ext>
            </a:extLst>
          </p:cNvPr>
          <p:cNvGrpSpPr/>
          <p:nvPr/>
        </p:nvGrpSpPr>
        <p:grpSpPr>
          <a:xfrm>
            <a:off x="1569696" y="3011232"/>
            <a:ext cx="1088280" cy="250560"/>
            <a:chOff x="1569696" y="3011232"/>
            <a:chExt cx="1088280" cy="25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52BB193-8A5D-F14D-D477-16FC22EECA1B}"/>
                    </a:ext>
                  </a:extLst>
                </p14:cNvPr>
                <p14:cNvContentPartPr/>
                <p14:nvPr/>
              </p14:nvContentPartPr>
              <p14:xfrm>
                <a:off x="1569696" y="3040752"/>
                <a:ext cx="101880" cy="187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52BB193-8A5D-F14D-D477-16FC22EECA1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562496" y="3033192"/>
                  <a:ext cx="1170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62C652A-AF59-09E0-3416-A57FFA34357D}"/>
                    </a:ext>
                  </a:extLst>
                </p14:cNvPr>
                <p14:cNvContentPartPr/>
                <p14:nvPr/>
              </p14:nvContentPartPr>
              <p14:xfrm>
                <a:off x="1710096" y="3141912"/>
                <a:ext cx="19800" cy="62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62C652A-AF59-09E0-3416-A57FFA34357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702536" y="3134352"/>
                  <a:ext cx="34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0FA23BF8-F42F-74E8-3B55-9029CDFC3F3A}"/>
                    </a:ext>
                  </a:extLst>
                </p14:cNvPr>
                <p14:cNvContentPartPr/>
                <p14:nvPr/>
              </p14:nvContentPartPr>
              <p14:xfrm>
                <a:off x="1914216" y="3160272"/>
                <a:ext cx="74160" cy="73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0FA23BF8-F42F-74E8-3B55-9029CDFC3F3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06656" y="3152712"/>
                  <a:ext cx="892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13509F3-A51E-9DC3-A098-6F433D9929B1}"/>
                    </a:ext>
                  </a:extLst>
                </p14:cNvPr>
                <p14:cNvContentPartPr/>
                <p14:nvPr/>
              </p14:nvContentPartPr>
              <p14:xfrm>
                <a:off x="2000256" y="3153072"/>
                <a:ext cx="37440" cy="648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13509F3-A51E-9DC3-A098-6F433D9929B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92696" y="3145512"/>
                  <a:ext cx="525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0DB80770-F733-762A-0957-0708470101BC}"/>
                    </a:ext>
                  </a:extLst>
                </p14:cNvPr>
                <p14:cNvContentPartPr/>
                <p14:nvPr/>
              </p14:nvContentPartPr>
              <p14:xfrm>
                <a:off x="2066856" y="3113832"/>
                <a:ext cx="54360" cy="1144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0DB80770-F733-762A-0957-0708470101B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059296" y="3106272"/>
                  <a:ext cx="694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A9F3F71-C8C5-87A6-4FA1-0D57A89FF7AC}"/>
                    </a:ext>
                  </a:extLst>
                </p14:cNvPr>
                <p14:cNvContentPartPr/>
                <p14:nvPr/>
              </p14:nvContentPartPr>
              <p14:xfrm>
                <a:off x="2145336" y="3153072"/>
                <a:ext cx="46800" cy="493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A9F3F71-C8C5-87A6-4FA1-0D57A89FF7A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137776" y="3145512"/>
                  <a:ext cx="619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7357059-183B-4FDF-710C-5992A3E623BF}"/>
                    </a:ext>
                  </a:extLst>
                </p14:cNvPr>
                <p14:cNvContentPartPr/>
                <p14:nvPr/>
              </p14:nvContentPartPr>
              <p14:xfrm>
                <a:off x="2357016" y="3140112"/>
                <a:ext cx="60480" cy="1033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7357059-183B-4FDF-710C-5992A3E623B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49456" y="3132552"/>
                  <a:ext cx="75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3F02CBD2-86D2-22BC-5C45-2FBD4F00D7C4}"/>
                    </a:ext>
                  </a:extLst>
                </p14:cNvPr>
                <p14:cNvContentPartPr/>
                <p14:nvPr/>
              </p14:nvContentPartPr>
              <p14:xfrm>
                <a:off x="2434056" y="3160272"/>
                <a:ext cx="9360" cy="507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3F02CBD2-86D2-22BC-5C45-2FBD4F00D7C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26496" y="3152712"/>
                  <a:ext cx="24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3854F53-BD0B-42C1-AB0B-CC70CCFBD498}"/>
                    </a:ext>
                  </a:extLst>
                </p14:cNvPr>
                <p14:cNvContentPartPr/>
                <p14:nvPr/>
              </p14:nvContentPartPr>
              <p14:xfrm>
                <a:off x="2477256" y="3167472"/>
                <a:ext cx="32040" cy="943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3854F53-BD0B-42C1-AB0B-CC70CCFBD49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469696" y="3160272"/>
                  <a:ext cx="47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488150F8-0CD3-7604-937E-E11E0821F228}"/>
                    </a:ext>
                  </a:extLst>
                </p14:cNvPr>
                <p14:cNvContentPartPr/>
                <p14:nvPr/>
              </p14:nvContentPartPr>
              <p14:xfrm>
                <a:off x="2567976" y="3068832"/>
                <a:ext cx="12240" cy="918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488150F8-0CD3-7604-937E-E11E0821F22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560416" y="3061272"/>
                  <a:ext cx="27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D139A99-C46B-80ED-A558-4BE06729098B}"/>
                    </a:ext>
                  </a:extLst>
                </p14:cNvPr>
                <p14:cNvContentPartPr/>
                <p14:nvPr/>
              </p14:nvContentPartPr>
              <p14:xfrm>
                <a:off x="2546736" y="3149112"/>
                <a:ext cx="32760" cy="7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D139A99-C46B-80ED-A558-4BE06729098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539176" y="3141552"/>
                  <a:ext cx="478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A8CC7A3F-EA8C-F208-F8ED-BC0543B56CE2}"/>
                    </a:ext>
                  </a:extLst>
                </p14:cNvPr>
                <p14:cNvContentPartPr/>
                <p14:nvPr/>
              </p14:nvContentPartPr>
              <p14:xfrm>
                <a:off x="2580216" y="3129672"/>
                <a:ext cx="77760" cy="806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A8CC7A3F-EA8C-F208-F8ED-BC0543B56CE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573016" y="3122112"/>
                  <a:ext cx="925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20A6ECD-3010-ADE3-9B79-F1E6F503F111}"/>
                    </a:ext>
                  </a:extLst>
                </p14:cNvPr>
                <p14:cNvContentPartPr/>
                <p14:nvPr/>
              </p14:nvContentPartPr>
              <p14:xfrm>
                <a:off x="1876416" y="3039312"/>
                <a:ext cx="19080" cy="457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20A6ECD-3010-ADE3-9B79-F1E6F503F11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868856" y="3031752"/>
                  <a:ext cx="342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4F84B0E-C5B8-C3E8-C35C-9A2807A82F5F}"/>
                    </a:ext>
                  </a:extLst>
                </p14:cNvPr>
                <p14:cNvContentPartPr/>
                <p14:nvPr/>
              </p14:nvContentPartPr>
              <p14:xfrm>
                <a:off x="1900536" y="3029592"/>
                <a:ext cx="66240" cy="36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4F84B0E-C5B8-C3E8-C35C-9A2807A82F5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892976" y="3022032"/>
                  <a:ext cx="813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8573E06-0AAC-58E5-A524-1116331765A4}"/>
                    </a:ext>
                  </a:extLst>
                </p14:cNvPr>
                <p14:cNvContentPartPr/>
                <p14:nvPr/>
              </p14:nvContentPartPr>
              <p14:xfrm>
                <a:off x="2204736" y="3011232"/>
                <a:ext cx="44640" cy="26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8573E06-0AAC-58E5-A524-1116331765A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197176" y="3003672"/>
                  <a:ext cx="5976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976A8B8A-F615-86B3-7F63-47192DF9812B}"/>
              </a:ext>
            </a:extLst>
          </p:cNvPr>
          <p:cNvGrpSpPr/>
          <p:nvPr/>
        </p:nvGrpSpPr>
        <p:grpSpPr>
          <a:xfrm>
            <a:off x="351603" y="4563269"/>
            <a:ext cx="558000" cy="327240"/>
            <a:chOff x="351603" y="4563269"/>
            <a:chExt cx="558000" cy="32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61564FAB-2EC5-910D-2473-32CD845C21DD}"/>
                    </a:ext>
                  </a:extLst>
                </p14:cNvPr>
                <p14:cNvContentPartPr/>
                <p14:nvPr/>
              </p14:nvContentPartPr>
              <p14:xfrm>
                <a:off x="351603" y="4563269"/>
                <a:ext cx="150120" cy="1882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61564FAB-2EC5-910D-2473-32CD845C21D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44043" y="4555709"/>
                  <a:ext cx="1652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28FF5B9-B4F6-EAC4-D9FE-5EFD376DA172}"/>
                    </a:ext>
                  </a:extLst>
                </p14:cNvPr>
                <p14:cNvContentPartPr/>
                <p14:nvPr/>
              </p14:nvContentPartPr>
              <p14:xfrm>
                <a:off x="555723" y="4605389"/>
                <a:ext cx="31680" cy="1216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28FF5B9-B4F6-EAC4-D9FE-5EFD376DA17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48523" y="4597829"/>
                  <a:ext cx="468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769309B-C31D-6DB7-2542-8D87B2DFB784}"/>
                    </a:ext>
                  </a:extLst>
                </p14:cNvPr>
                <p14:cNvContentPartPr/>
                <p14:nvPr/>
              </p14:nvContentPartPr>
              <p14:xfrm>
                <a:off x="682083" y="4576589"/>
                <a:ext cx="102240" cy="1227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769309B-C31D-6DB7-2542-8D87B2DFB78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74523" y="4569029"/>
                  <a:ext cx="117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506E7E2-4890-5405-A779-F5D4EA17358A}"/>
                    </a:ext>
                  </a:extLst>
                </p14:cNvPr>
                <p14:cNvContentPartPr/>
                <p14:nvPr/>
              </p14:nvContentPartPr>
              <p14:xfrm>
                <a:off x="673443" y="4634549"/>
                <a:ext cx="79560" cy="12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506E7E2-4890-5405-A779-F5D4EA17358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65883" y="4626989"/>
                  <a:ext cx="94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1A503980-496A-1EFC-A2E5-266DD1D09A75}"/>
                    </a:ext>
                  </a:extLst>
                </p14:cNvPr>
                <p14:cNvContentPartPr/>
                <p14:nvPr/>
              </p14:nvContentPartPr>
              <p14:xfrm>
                <a:off x="641043" y="4721669"/>
                <a:ext cx="113400" cy="230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1A503980-496A-1EFC-A2E5-266DD1D09A7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33483" y="4714109"/>
                  <a:ext cx="1285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54FC3B6-AE66-947F-F85E-7D4D2BE01634}"/>
                    </a:ext>
                  </a:extLst>
                </p14:cNvPr>
                <p14:cNvContentPartPr/>
                <p14:nvPr/>
              </p14:nvContentPartPr>
              <p14:xfrm>
                <a:off x="692523" y="4748669"/>
                <a:ext cx="30600" cy="781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54FC3B6-AE66-947F-F85E-7D4D2BE0163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84963" y="4741109"/>
                  <a:ext cx="457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948290E8-7699-6A91-07C2-CA514695F1C1}"/>
                    </a:ext>
                  </a:extLst>
                </p14:cNvPr>
                <p14:cNvContentPartPr/>
                <p14:nvPr/>
              </p14:nvContentPartPr>
              <p14:xfrm>
                <a:off x="626283" y="4831469"/>
                <a:ext cx="122040" cy="5904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948290E8-7699-6A91-07C2-CA514695F1C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18723" y="4823909"/>
                  <a:ext cx="1371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D81C2D2-435A-9132-6E4C-59B1F2A7FB78}"/>
                    </a:ext>
                  </a:extLst>
                </p14:cNvPr>
                <p14:cNvContentPartPr/>
                <p14:nvPr/>
              </p14:nvContentPartPr>
              <p14:xfrm>
                <a:off x="849843" y="4694669"/>
                <a:ext cx="55800" cy="82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D81C2D2-435A-9132-6E4C-59B1F2A7FB7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42283" y="4687109"/>
                  <a:ext cx="70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FA427171-CA7A-DBE3-CE07-EE57056D9387}"/>
                    </a:ext>
                  </a:extLst>
                </p14:cNvPr>
                <p14:cNvContentPartPr/>
                <p14:nvPr/>
              </p14:nvContentPartPr>
              <p14:xfrm>
                <a:off x="841203" y="4747229"/>
                <a:ext cx="68400" cy="13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FA427171-CA7A-DBE3-CE07-EE57056D938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33643" y="4739669"/>
                  <a:ext cx="8352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44D96014-D9B5-CED5-C21B-C295413E71E3}"/>
              </a:ext>
            </a:extLst>
          </p:cNvPr>
          <p:cNvGrpSpPr/>
          <p:nvPr/>
        </p:nvGrpSpPr>
        <p:grpSpPr>
          <a:xfrm>
            <a:off x="1115523" y="4594229"/>
            <a:ext cx="421560" cy="240840"/>
            <a:chOff x="1115523" y="4594229"/>
            <a:chExt cx="42156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4B0C2924-6CA5-01C5-B8E5-6B417E80437C}"/>
                    </a:ext>
                  </a:extLst>
                </p14:cNvPr>
                <p14:cNvContentPartPr/>
                <p14:nvPr/>
              </p14:nvContentPartPr>
              <p14:xfrm>
                <a:off x="1115523" y="4660109"/>
                <a:ext cx="82800" cy="14148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4B0C2924-6CA5-01C5-B8E5-6B417E80437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07963" y="4652549"/>
                  <a:ext cx="97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0959CC6-FBFF-2999-FB1D-1359008C104E}"/>
                    </a:ext>
                  </a:extLst>
                </p14:cNvPr>
                <p14:cNvContentPartPr/>
                <p14:nvPr/>
              </p14:nvContentPartPr>
              <p14:xfrm>
                <a:off x="1224603" y="4594229"/>
                <a:ext cx="46440" cy="1670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0959CC6-FBFF-2999-FB1D-1359008C104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17403" y="4586669"/>
                  <a:ext cx="61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7510444-CE7A-D67D-E856-83F2EF3424A3}"/>
                    </a:ext>
                  </a:extLst>
                </p14:cNvPr>
                <p14:cNvContentPartPr/>
                <p14:nvPr/>
              </p14:nvContentPartPr>
              <p14:xfrm>
                <a:off x="1228563" y="4702229"/>
                <a:ext cx="87120" cy="270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7510444-CE7A-D67D-E856-83F2EF3424A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221003" y="4694669"/>
                  <a:ext cx="102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2E270B9-1282-9B0C-7FC4-451596638B68}"/>
                    </a:ext>
                  </a:extLst>
                </p14:cNvPr>
                <p14:cNvContentPartPr/>
                <p14:nvPr/>
              </p14:nvContentPartPr>
              <p14:xfrm>
                <a:off x="1293363" y="4697189"/>
                <a:ext cx="64800" cy="982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2E270B9-1282-9B0C-7FC4-451596638B6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285803" y="4689629"/>
                  <a:ext cx="799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8B6BE94C-24E8-5551-1F75-B3B6E1B3CE2B}"/>
                    </a:ext>
                  </a:extLst>
                </p14:cNvPr>
                <p14:cNvContentPartPr/>
                <p14:nvPr/>
              </p14:nvContentPartPr>
              <p14:xfrm>
                <a:off x="1383003" y="4645709"/>
                <a:ext cx="43560" cy="1893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8B6BE94C-24E8-5551-1F75-B3B6E1B3CE2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375443" y="4638149"/>
                  <a:ext cx="586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6CF88DF-C928-FBEA-13FB-58B3C4514096}"/>
                    </a:ext>
                  </a:extLst>
                </p14:cNvPr>
                <p14:cNvContentPartPr/>
                <p14:nvPr/>
              </p14:nvContentPartPr>
              <p14:xfrm>
                <a:off x="1380483" y="4749749"/>
                <a:ext cx="62280" cy="334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6CF88DF-C928-FBEA-13FB-58B3C451409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372923" y="4742549"/>
                  <a:ext cx="77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735DB37-E12F-103D-54A5-0AF646E049F6}"/>
                    </a:ext>
                  </a:extLst>
                </p14:cNvPr>
                <p14:cNvContentPartPr/>
                <p14:nvPr/>
              </p14:nvContentPartPr>
              <p14:xfrm>
                <a:off x="1487763" y="4730669"/>
                <a:ext cx="49320" cy="56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735DB37-E12F-103D-54A5-0AF646E049F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480203" y="4723109"/>
                  <a:ext cx="6444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083E996C-7F9B-1317-B531-B5EA66BD93C0}"/>
              </a:ext>
            </a:extLst>
          </p:cNvPr>
          <p:cNvGrpSpPr/>
          <p:nvPr/>
        </p:nvGrpSpPr>
        <p:grpSpPr>
          <a:xfrm>
            <a:off x="1794843" y="4624109"/>
            <a:ext cx="696600" cy="233280"/>
            <a:chOff x="1794843" y="4624109"/>
            <a:chExt cx="69660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B8F25BCE-73F8-F430-FA7D-93B4DAA503B7}"/>
                    </a:ext>
                  </a:extLst>
                </p14:cNvPr>
                <p14:cNvContentPartPr/>
                <p14:nvPr/>
              </p14:nvContentPartPr>
              <p14:xfrm>
                <a:off x="1794843" y="4624109"/>
                <a:ext cx="127800" cy="2332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B8F25BCE-73F8-F430-FA7D-93B4DAA503B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787283" y="4616549"/>
                  <a:ext cx="1429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803087B-D41F-7279-0DFA-3F70E5F8EF36}"/>
                    </a:ext>
                  </a:extLst>
                </p14:cNvPr>
                <p14:cNvContentPartPr/>
                <p14:nvPr/>
              </p14:nvContentPartPr>
              <p14:xfrm>
                <a:off x="1980603" y="4631309"/>
                <a:ext cx="51480" cy="424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803087B-D41F-7279-0DFA-3F70E5F8EF3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973043" y="4623749"/>
                  <a:ext cx="66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C0A60D6-6127-E60C-B0EC-C5EB8090BF35}"/>
                    </a:ext>
                  </a:extLst>
                </p14:cNvPr>
                <p14:cNvContentPartPr/>
                <p14:nvPr/>
              </p14:nvContentPartPr>
              <p14:xfrm>
                <a:off x="2036403" y="4715549"/>
                <a:ext cx="81000" cy="1116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C0A60D6-6127-E60C-B0EC-C5EB8090BF3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028843" y="4707989"/>
                  <a:ext cx="961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D005B90-6375-2D2F-29B2-0943ECA72696}"/>
                    </a:ext>
                  </a:extLst>
                </p14:cNvPr>
                <p14:cNvContentPartPr/>
                <p14:nvPr/>
              </p14:nvContentPartPr>
              <p14:xfrm>
                <a:off x="2136843" y="4742549"/>
                <a:ext cx="56160" cy="730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D005B90-6375-2D2F-29B2-0943ECA7269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129283" y="4735349"/>
                  <a:ext cx="71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E28A77C5-1A93-147C-CC4E-FFD9EC513686}"/>
                    </a:ext>
                  </a:extLst>
                </p14:cNvPr>
                <p14:cNvContentPartPr/>
                <p14:nvPr/>
              </p14:nvContentPartPr>
              <p14:xfrm>
                <a:off x="2227203" y="4739309"/>
                <a:ext cx="18360" cy="961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E28A77C5-1A93-147C-CC4E-FFD9EC51368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219643" y="4731749"/>
                  <a:ext cx="33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EE076693-F388-9D49-6F33-4558DA7851F8}"/>
                    </a:ext>
                  </a:extLst>
                </p14:cNvPr>
                <p14:cNvContentPartPr/>
                <p14:nvPr/>
              </p14:nvContentPartPr>
              <p14:xfrm>
                <a:off x="2288043" y="4731029"/>
                <a:ext cx="71280" cy="972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EE076693-F388-9D49-6F33-4558DA7851F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80483" y="4723469"/>
                  <a:ext cx="86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030BECB-08F5-319C-E8AE-418BD40A2E95}"/>
                    </a:ext>
                  </a:extLst>
                </p14:cNvPr>
                <p14:cNvContentPartPr/>
                <p14:nvPr/>
              </p14:nvContentPartPr>
              <p14:xfrm>
                <a:off x="2407923" y="4755869"/>
                <a:ext cx="83520" cy="730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030BECB-08F5-319C-E8AE-418BD40A2E9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400363" y="4748309"/>
                  <a:ext cx="98640" cy="8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825DD5A5-14D7-AD55-A0D0-0D54872FC3E7}"/>
                  </a:ext>
                </a:extLst>
              </p14:cNvPr>
              <p14:cNvContentPartPr/>
              <p14:nvPr/>
            </p14:nvContentPartPr>
            <p14:xfrm>
              <a:off x="4224233" y="4861351"/>
              <a:ext cx="189360" cy="157320"/>
            </p14:xfrm>
          </p:contentPart>
        </mc:Choice>
        <mc:Fallback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825DD5A5-14D7-AD55-A0D0-0D54872FC3E7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4216673" y="4853791"/>
                <a:ext cx="204480" cy="17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1" name="Gruppo 190">
            <a:extLst>
              <a:ext uri="{FF2B5EF4-FFF2-40B4-BE49-F238E27FC236}">
                <a16:creationId xmlns:a16="http://schemas.microsoft.com/office/drawing/2014/main" id="{3840D163-F914-7E54-D1C9-A2A3BC71552D}"/>
              </a:ext>
            </a:extLst>
          </p:cNvPr>
          <p:cNvGrpSpPr/>
          <p:nvPr/>
        </p:nvGrpSpPr>
        <p:grpSpPr>
          <a:xfrm>
            <a:off x="4688273" y="4592431"/>
            <a:ext cx="446040" cy="200520"/>
            <a:chOff x="4688273" y="4592431"/>
            <a:chExt cx="446040" cy="20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D70C9CC0-D479-3809-1F16-CCAC591E4D5B}"/>
                    </a:ext>
                  </a:extLst>
                </p14:cNvPr>
                <p14:cNvContentPartPr/>
                <p14:nvPr/>
              </p14:nvContentPartPr>
              <p14:xfrm>
                <a:off x="4731473" y="4622671"/>
                <a:ext cx="20520" cy="846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D70C9CC0-D479-3809-1F16-CCAC591E4D5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723913" y="4615111"/>
                  <a:ext cx="356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99FE342-0201-9075-AA2C-51AB9AD9BEF3}"/>
                    </a:ext>
                  </a:extLst>
                </p14:cNvPr>
                <p14:cNvContentPartPr/>
                <p14:nvPr/>
              </p14:nvContentPartPr>
              <p14:xfrm>
                <a:off x="4738313" y="4593151"/>
                <a:ext cx="74880" cy="979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99FE342-0201-9075-AA2C-51AB9AD9BEF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731113" y="4585591"/>
                  <a:ext cx="900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E2131A7-5A46-BF9B-E1A0-CA7A626E6114}"/>
                    </a:ext>
                  </a:extLst>
                </p14:cNvPr>
                <p14:cNvContentPartPr/>
                <p14:nvPr/>
              </p14:nvContentPartPr>
              <p14:xfrm>
                <a:off x="4688273" y="4712671"/>
                <a:ext cx="87120" cy="828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E2131A7-5A46-BF9B-E1A0-CA7A626E611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680713" y="4705111"/>
                  <a:ext cx="102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4CA8CA55-66E7-A7BE-A251-F98151A4F90D}"/>
                    </a:ext>
                  </a:extLst>
                </p14:cNvPr>
                <p14:cNvContentPartPr/>
                <p14:nvPr/>
              </p14:nvContentPartPr>
              <p14:xfrm>
                <a:off x="4745153" y="4706191"/>
                <a:ext cx="19080" cy="478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4CA8CA55-66E7-A7BE-A251-F98151A4F90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737593" y="4698631"/>
                  <a:ext cx="342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5DA900A9-7596-931A-B647-91A1EFCE6748}"/>
                    </a:ext>
                  </a:extLst>
                </p14:cNvPr>
                <p14:cNvContentPartPr/>
                <p14:nvPr/>
              </p14:nvContentPartPr>
              <p14:xfrm>
                <a:off x="4831553" y="4649671"/>
                <a:ext cx="48240" cy="327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5DA900A9-7596-931A-B647-91A1EFCE674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823993" y="4642111"/>
                  <a:ext cx="633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7D139BCC-298E-67CB-06CD-56C41976FF5A}"/>
                    </a:ext>
                  </a:extLst>
                </p14:cNvPr>
                <p14:cNvContentPartPr/>
                <p14:nvPr/>
              </p14:nvContentPartPr>
              <p14:xfrm>
                <a:off x="4879073" y="4592431"/>
                <a:ext cx="24120" cy="1177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7D139BCC-298E-67CB-06CD-56C41976FF5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871513" y="4584871"/>
                  <a:ext cx="392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D06A3261-53C4-2360-784F-4661611C3465}"/>
                    </a:ext>
                  </a:extLst>
                </p14:cNvPr>
                <p14:cNvContentPartPr/>
                <p14:nvPr/>
              </p14:nvContentPartPr>
              <p14:xfrm>
                <a:off x="4794113" y="4725991"/>
                <a:ext cx="101520" cy="669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D06A3261-53C4-2360-784F-4661611C346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786553" y="4718431"/>
                  <a:ext cx="1166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2B394CDF-9607-866C-FE50-6057AB6B9036}"/>
                    </a:ext>
                  </a:extLst>
                </p14:cNvPr>
                <p14:cNvContentPartPr/>
                <p14:nvPr/>
              </p14:nvContentPartPr>
              <p14:xfrm>
                <a:off x="4970153" y="4601071"/>
                <a:ext cx="50400" cy="10836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2B394CDF-9607-866C-FE50-6057AB6B903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962593" y="4593511"/>
                  <a:ext cx="655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83EFAB4-D359-F5AF-F195-599CEC842AFE}"/>
                    </a:ext>
                  </a:extLst>
                </p14:cNvPr>
                <p14:cNvContentPartPr/>
                <p14:nvPr/>
              </p14:nvContentPartPr>
              <p14:xfrm>
                <a:off x="5047193" y="4634191"/>
                <a:ext cx="13680" cy="514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83EFAB4-D359-F5AF-F195-599CEC842AF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039633" y="4626631"/>
                  <a:ext cx="28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8F25AE8-073C-2BFD-9B79-FF07ECBC16BD}"/>
                    </a:ext>
                  </a:extLst>
                </p14:cNvPr>
                <p14:cNvContentPartPr/>
                <p14:nvPr/>
              </p14:nvContentPartPr>
              <p14:xfrm>
                <a:off x="5090033" y="4655071"/>
                <a:ext cx="44280" cy="147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8F25AE8-073C-2BFD-9B79-FF07ECBC16BD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082473" y="4647511"/>
                  <a:ext cx="59400" cy="2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2970C5FB-D2EA-D4C4-80FB-E8C2B4404D5C}"/>
                  </a:ext>
                </a:extLst>
              </p14:cNvPr>
              <p14:cNvContentPartPr/>
              <p14:nvPr/>
            </p14:nvContentPartPr>
            <p14:xfrm>
              <a:off x="3454635" y="6534831"/>
              <a:ext cx="1670040" cy="2700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2970C5FB-D2EA-D4C4-80FB-E8C2B4404D5C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447075" y="6527271"/>
                <a:ext cx="16851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4433541D-992B-89B8-E76E-BDAE979A23D4}"/>
                  </a:ext>
                </a:extLst>
              </p14:cNvPr>
              <p14:cNvContentPartPr/>
              <p14:nvPr/>
            </p14:nvContentPartPr>
            <p14:xfrm>
              <a:off x="8199075" y="6166191"/>
              <a:ext cx="851040" cy="7920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4433541D-992B-89B8-E76E-BDAE979A23D4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8191515" y="6158631"/>
                <a:ext cx="866160" cy="9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D618088A-8A1C-802F-E084-92BBDC337A0F}"/>
              </a:ext>
            </a:extLst>
          </p:cNvPr>
          <p:cNvGrpSpPr/>
          <p:nvPr/>
        </p:nvGrpSpPr>
        <p:grpSpPr>
          <a:xfrm>
            <a:off x="7598595" y="6303711"/>
            <a:ext cx="980640" cy="331560"/>
            <a:chOff x="7598595" y="6303711"/>
            <a:chExt cx="980640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D7443EE8-F651-6AE4-8BE6-A157AACB4FB3}"/>
                    </a:ext>
                  </a:extLst>
                </p14:cNvPr>
                <p14:cNvContentPartPr/>
                <p14:nvPr/>
              </p14:nvContentPartPr>
              <p14:xfrm>
                <a:off x="7598595" y="6325311"/>
                <a:ext cx="107280" cy="1497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D7443EE8-F651-6AE4-8BE6-A157AACB4FB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591035" y="6317751"/>
                  <a:ext cx="1224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25D28F0-B49B-68A8-5833-4D5416E2B3E1}"/>
                    </a:ext>
                  </a:extLst>
                </p14:cNvPr>
                <p14:cNvContentPartPr/>
                <p14:nvPr/>
              </p14:nvContentPartPr>
              <p14:xfrm>
                <a:off x="7782555" y="6303711"/>
                <a:ext cx="11880" cy="1278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25D28F0-B49B-68A8-5833-4D5416E2B3E1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774995" y="6296511"/>
                  <a:ext cx="270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A3B2850-4008-CF17-D8A0-677738FA8356}"/>
                    </a:ext>
                  </a:extLst>
                </p14:cNvPr>
                <p14:cNvContentPartPr/>
                <p14:nvPr/>
              </p14:nvContentPartPr>
              <p14:xfrm>
                <a:off x="7641435" y="6507111"/>
                <a:ext cx="86040" cy="982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A3B2850-4008-CF17-D8A0-677738FA8356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633875" y="6499551"/>
                  <a:ext cx="100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8EC3A16-4DC8-B703-A692-A2EEBBF47373}"/>
                    </a:ext>
                  </a:extLst>
                </p14:cNvPr>
                <p14:cNvContentPartPr/>
                <p14:nvPr/>
              </p14:nvContentPartPr>
              <p14:xfrm>
                <a:off x="7840155" y="6356271"/>
                <a:ext cx="68400" cy="925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8EC3A16-4DC8-B703-A692-A2EEBBF4737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832595" y="6348711"/>
                  <a:ext cx="83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0139D85-F427-889A-8663-7D2F539BCEBB}"/>
                    </a:ext>
                  </a:extLst>
                </p14:cNvPr>
                <p14:cNvContentPartPr/>
                <p14:nvPr/>
              </p14:nvContentPartPr>
              <p14:xfrm>
                <a:off x="7859955" y="6420711"/>
                <a:ext cx="84600" cy="26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0139D85-F427-889A-8663-7D2F539BCEB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852395" y="6413151"/>
                  <a:ext cx="99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250D395-116B-BFC8-ED43-06D574B08CA7}"/>
                    </a:ext>
                  </a:extLst>
                </p14:cNvPr>
                <p14:cNvContentPartPr/>
                <p14:nvPr/>
              </p14:nvContentPartPr>
              <p14:xfrm>
                <a:off x="7798755" y="6482631"/>
                <a:ext cx="106200" cy="20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250D395-116B-BFC8-ED43-06D574B08CA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791195" y="6475071"/>
                  <a:ext cx="121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FCA246A-35CD-9E9F-9DEB-0E174446AA6D}"/>
                    </a:ext>
                  </a:extLst>
                </p14:cNvPr>
                <p14:cNvContentPartPr/>
                <p14:nvPr/>
              </p14:nvContentPartPr>
              <p14:xfrm>
                <a:off x="7882275" y="6487311"/>
                <a:ext cx="7920" cy="378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FCA246A-35CD-9E9F-9DEB-0E174446AA6D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875075" y="6479751"/>
                  <a:ext cx="230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7076578-3238-E926-60D4-795AD371890B}"/>
                    </a:ext>
                  </a:extLst>
                </p14:cNvPr>
                <p14:cNvContentPartPr/>
                <p14:nvPr/>
              </p14:nvContentPartPr>
              <p14:xfrm>
                <a:off x="7796955" y="6557151"/>
                <a:ext cx="100080" cy="781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7076578-3238-E926-60D4-795AD371890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789395" y="6549591"/>
                  <a:ext cx="1152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36D9687-F240-56BC-015D-25FAD65AC803}"/>
                    </a:ext>
                  </a:extLst>
                </p14:cNvPr>
                <p14:cNvContentPartPr/>
                <p14:nvPr/>
              </p14:nvContentPartPr>
              <p14:xfrm>
                <a:off x="8030235" y="6344031"/>
                <a:ext cx="88200" cy="17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36D9687-F240-56BC-015D-25FAD65AC80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023035" y="6336471"/>
                  <a:ext cx="103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634B097-A831-1FF7-B0C0-CC6DBBE5AF2C}"/>
                    </a:ext>
                  </a:extLst>
                </p14:cNvPr>
                <p14:cNvContentPartPr/>
                <p14:nvPr/>
              </p14:nvContentPartPr>
              <p14:xfrm>
                <a:off x="8071275" y="6391551"/>
                <a:ext cx="37800" cy="219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634B097-A831-1FF7-B0C0-CC6DBBE5AF2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064075" y="6383991"/>
                  <a:ext cx="52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6BD7AC0C-3477-D724-D589-91A0359D8D35}"/>
                    </a:ext>
                  </a:extLst>
                </p14:cNvPr>
                <p14:cNvContentPartPr/>
                <p14:nvPr/>
              </p14:nvContentPartPr>
              <p14:xfrm>
                <a:off x="8055435" y="6438711"/>
                <a:ext cx="55440" cy="63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6BD7AC0C-3477-D724-D589-91A0359D8D35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8047875" y="6431151"/>
                  <a:ext cx="70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D02764C-C506-8B5D-1A29-117B63DF358B}"/>
                    </a:ext>
                  </a:extLst>
                </p14:cNvPr>
                <p14:cNvContentPartPr/>
                <p14:nvPr/>
              </p14:nvContentPartPr>
              <p14:xfrm>
                <a:off x="8196195" y="6359151"/>
                <a:ext cx="360" cy="1260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D02764C-C506-8B5D-1A29-117B63DF358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188635" y="6351591"/>
                  <a:ext cx="15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B9B0087-0A8E-B6BC-235B-95E76B7576A3}"/>
                    </a:ext>
                  </a:extLst>
                </p14:cNvPr>
                <p14:cNvContentPartPr/>
                <p14:nvPr/>
              </p14:nvContentPartPr>
              <p14:xfrm>
                <a:off x="8188275" y="6421791"/>
                <a:ext cx="74520" cy="309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B9B0087-0A8E-B6BC-235B-95E76B7576A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180715" y="6414231"/>
                  <a:ext cx="89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E3494BA-C0F2-A994-68A9-CCF3D7788926}"/>
                    </a:ext>
                  </a:extLst>
                </p14:cNvPr>
                <p14:cNvContentPartPr/>
                <p14:nvPr/>
              </p14:nvContentPartPr>
              <p14:xfrm>
                <a:off x="8327595" y="6369951"/>
                <a:ext cx="107280" cy="158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E3494BA-C0F2-A994-68A9-CCF3D7788926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320035" y="6362391"/>
                  <a:ext cx="1224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265C066-C478-2931-8734-433469002655}"/>
                    </a:ext>
                  </a:extLst>
                </p14:cNvPr>
                <p14:cNvContentPartPr/>
                <p14:nvPr/>
              </p14:nvContentPartPr>
              <p14:xfrm>
                <a:off x="8333715" y="6358071"/>
                <a:ext cx="80280" cy="1429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265C066-C478-2931-8734-43346900265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326155" y="6350511"/>
                  <a:ext cx="950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81A3FD4D-F0B7-9F77-1882-B168EBD635B8}"/>
                    </a:ext>
                  </a:extLst>
                </p14:cNvPr>
                <p14:cNvContentPartPr/>
                <p14:nvPr/>
              </p14:nvContentPartPr>
              <p14:xfrm>
                <a:off x="8442075" y="6393711"/>
                <a:ext cx="137160" cy="110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81A3FD4D-F0B7-9F77-1882-B168EBD635B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434515" y="6386151"/>
                  <a:ext cx="15228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B5E8D536-BF41-D00B-67DC-40C4323C8DFE}"/>
              </a:ext>
            </a:extLst>
          </p:cNvPr>
          <p:cNvGrpSpPr/>
          <p:nvPr/>
        </p:nvGrpSpPr>
        <p:grpSpPr>
          <a:xfrm>
            <a:off x="8721075" y="6295431"/>
            <a:ext cx="802080" cy="215640"/>
            <a:chOff x="8721075" y="6295431"/>
            <a:chExt cx="80208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3FE6FD2-DBE5-3A42-9143-919E6A6FC6DF}"/>
                    </a:ext>
                  </a:extLst>
                </p14:cNvPr>
                <p14:cNvContentPartPr/>
                <p14:nvPr/>
              </p14:nvContentPartPr>
              <p14:xfrm>
                <a:off x="8740155" y="6393351"/>
                <a:ext cx="59400" cy="22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3FE6FD2-DBE5-3A42-9143-919E6A6FC6D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732595" y="6385791"/>
                  <a:ext cx="74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757F761-036E-600F-4EE4-D91A6CDB2AAC}"/>
                    </a:ext>
                  </a:extLst>
                </p14:cNvPr>
                <p14:cNvContentPartPr/>
                <p14:nvPr/>
              </p14:nvContentPartPr>
              <p14:xfrm>
                <a:off x="8721075" y="6455271"/>
                <a:ext cx="69840" cy="208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757F761-036E-600F-4EE4-D91A6CDB2AA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713515" y="6448071"/>
                  <a:ext cx="84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B72B9A2A-A974-498B-EAB3-B3A3696D8528}"/>
                    </a:ext>
                  </a:extLst>
                </p14:cNvPr>
                <p14:cNvContentPartPr/>
                <p14:nvPr/>
              </p14:nvContentPartPr>
              <p14:xfrm>
                <a:off x="8886315" y="6398751"/>
                <a:ext cx="61200" cy="795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B72B9A2A-A974-498B-EAB3-B3A3696D852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878755" y="6391191"/>
                  <a:ext cx="759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AA83AE09-74A4-D440-366C-CA934D570FC4}"/>
                    </a:ext>
                  </a:extLst>
                </p14:cNvPr>
                <p14:cNvContentPartPr/>
                <p14:nvPr/>
              </p14:nvContentPartPr>
              <p14:xfrm>
                <a:off x="8997915" y="6323151"/>
                <a:ext cx="42120" cy="1386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AA83AE09-74A4-D440-366C-CA934D570FC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8990355" y="6315591"/>
                  <a:ext cx="568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ADABF4AD-0FCB-C081-74BC-75A63E86A009}"/>
                    </a:ext>
                  </a:extLst>
                </p14:cNvPr>
                <p14:cNvContentPartPr/>
                <p14:nvPr/>
              </p14:nvContentPartPr>
              <p14:xfrm>
                <a:off x="9078915" y="6386871"/>
                <a:ext cx="5040" cy="63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ADABF4AD-0FCB-C081-74BC-75A63E86A009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071355" y="6379311"/>
                  <a:ext cx="201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E731EE7-0989-1CB7-3853-35640F922A7A}"/>
                    </a:ext>
                  </a:extLst>
                </p14:cNvPr>
                <p14:cNvContentPartPr/>
                <p14:nvPr/>
              </p14:nvContentPartPr>
              <p14:xfrm>
                <a:off x="9145875" y="6295431"/>
                <a:ext cx="32760" cy="1501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E731EE7-0989-1CB7-3853-35640F922A7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138315" y="6287871"/>
                  <a:ext cx="478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4F680612-2024-5F2A-7910-9C04133D8762}"/>
                    </a:ext>
                  </a:extLst>
                </p14:cNvPr>
                <p14:cNvContentPartPr/>
                <p14:nvPr/>
              </p14:nvContentPartPr>
              <p14:xfrm>
                <a:off x="9161355" y="6398391"/>
                <a:ext cx="33840" cy="50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4F680612-2024-5F2A-7910-9C04133D876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154155" y="6390831"/>
                  <a:ext cx="48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CE4AB5D-4A28-820C-64EF-66898BDB23D8}"/>
                    </a:ext>
                  </a:extLst>
                </p14:cNvPr>
                <p14:cNvContentPartPr/>
                <p14:nvPr/>
              </p14:nvContentPartPr>
              <p14:xfrm>
                <a:off x="9206715" y="6399471"/>
                <a:ext cx="48960" cy="669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CE4AB5D-4A28-820C-64EF-66898BDB23D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199155" y="6391911"/>
                  <a:ext cx="64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8486F1EA-5C65-6333-9ECC-99DDEA657DD6}"/>
                    </a:ext>
                  </a:extLst>
                </p14:cNvPr>
                <p14:cNvContentPartPr/>
                <p14:nvPr/>
              </p14:nvContentPartPr>
              <p14:xfrm>
                <a:off x="9272595" y="6410271"/>
                <a:ext cx="58320" cy="579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8486F1EA-5C65-6333-9ECC-99DDEA657DD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265035" y="6402711"/>
                  <a:ext cx="730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8D66B8B-5A02-0EEF-DF0B-31E931D5D1FC}"/>
                    </a:ext>
                  </a:extLst>
                </p14:cNvPr>
                <p14:cNvContentPartPr/>
                <p14:nvPr/>
              </p14:nvContentPartPr>
              <p14:xfrm>
                <a:off x="9376995" y="6389391"/>
                <a:ext cx="37440" cy="867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8D66B8B-5A02-0EEF-DF0B-31E931D5D1F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369435" y="6381831"/>
                  <a:ext cx="52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30C4141B-0607-55F4-C26B-2D0E488DDA10}"/>
                    </a:ext>
                  </a:extLst>
                </p14:cNvPr>
                <p14:cNvContentPartPr/>
                <p14:nvPr/>
              </p14:nvContentPartPr>
              <p14:xfrm>
                <a:off x="9432075" y="6400191"/>
                <a:ext cx="91080" cy="1108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30C4141B-0607-55F4-C26B-2D0E488DDA10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424515" y="6392631"/>
                  <a:ext cx="1062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6461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24470-BC27-3B23-3738-4BFF3234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42082C-D20B-A754-41B5-17A10797EF5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D2D31-FDF1-9432-6660-2B43C25A1A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F51E4D-70FB-3BED-6B13-EC5D90BC675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F87E43B-B918-7280-F457-136FDB21D5D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DFBD54E-F2BA-57F3-8FDE-A88D93A2847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160385E-3B7A-79CC-A311-3E5DE1675A2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DE6E2A-BB10-A414-6F62-77D368DFC1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9679555-E986-7474-FDAF-0DC7967C7E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DA08CD5-05D5-B882-7521-5FCB4620BDD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F9B907D-A46B-C47D-0C18-580157A194F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3D4BE21-8E5C-1919-9826-5E444203CB8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90E08B1-F963-561F-477A-0ACC25A6CF7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8D05DCB-6028-1052-386D-2F63549813D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3480952-31AC-64B4-138D-824B4006DA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E137673-1B9B-D631-C46A-49892DBC356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C393E20-9866-D0B0-ADD3-2061D284E3F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3DDC138-532A-6274-329A-20DDAC8936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FA291F3-255C-7E67-0881-926893DCF8F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0F0FD6B-0456-E906-BDC4-F1AC0EC386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E014B9A-4298-350C-71AE-7F5DD5999B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CDCD432-6364-4CDD-519D-441DE7A9C77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956D5CC-14C2-C413-EB82-94D6325CDEF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73CBB48-04A1-31D6-1C27-9521AADE8EB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25A75E0-5CF0-FEF9-E949-96D3CD47A03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621CECF-BFBF-D4BE-9F77-861116E8FEC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D548A5D-36E1-E8CC-40D9-89C055AD753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1279DBB-F907-15B0-3286-6032DE3B8F7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72246DF-C2D2-0339-7A6B-B2DC660FD79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2D48422-DA6F-AE3D-84B8-5610ABCEB6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2B9DD40-3A4D-5363-F096-225894619E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1821C0E-20A2-2A40-571F-F7205E2D30C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B4DA815-1D1B-D4AC-4DA5-B6C3DC5A0D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8F10F00-6362-B599-8FC5-0F3E8D83D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38BB837-64B5-FEF6-789E-D03B7D502F1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285725-A01E-16B4-8CF5-FF2318987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CAAAB7-E292-6B11-FA65-6B608BC60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378B7D33-A101-167E-4065-D62B3541A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50" y="2025650"/>
            <a:ext cx="6667500" cy="2806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5F9D7F1-826B-EE9C-C448-748ABFB3891A}"/>
                  </a:ext>
                </a:extLst>
              </p14:cNvPr>
              <p14:cNvContentPartPr/>
              <p14:nvPr/>
            </p14:nvContentPartPr>
            <p14:xfrm>
              <a:off x="7996080" y="2593840"/>
              <a:ext cx="298440" cy="1512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5F9D7F1-826B-EE9C-C448-748ABFB389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88520" y="2586280"/>
                <a:ext cx="313560" cy="16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37529AD4-6165-F825-C13F-0A4E41BFF31F}"/>
              </a:ext>
            </a:extLst>
          </p:cNvPr>
          <p:cNvGrpSpPr/>
          <p:nvPr/>
        </p:nvGrpSpPr>
        <p:grpSpPr>
          <a:xfrm>
            <a:off x="341520" y="353760"/>
            <a:ext cx="721440" cy="250920"/>
            <a:chOff x="341520" y="353760"/>
            <a:chExt cx="72144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9D3FCCA-B4C9-76E9-A58F-FF80E62D1370}"/>
                    </a:ext>
                  </a:extLst>
                </p14:cNvPr>
                <p14:cNvContentPartPr/>
                <p14:nvPr/>
              </p14:nvContentPartPr>
              <p14:xfrm>
                <a:off x="341520" y="361320"/>
                <a:ext cx="125640" cy="243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9D3FCCA-B4C9-76E9-A58F-FF80E62D137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3960" y="353760"/>
                  <a:ext cx="14076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A224E0F-EDA3-3206-123D-8A7549E27C2C}"/>
                    </a:ext>
                  </a:extLst>
                </p14:cNvPr>
                <p14:cNvContentPartPr/>
                <p14:nvPr/>
              </p14:nvContentPartPr>
              <p14:xfrm>
                <a:off x="512880" y="436920"/>
                <a:ext cx="120600" cy="149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A224E0F-EDA3-3206-123D-8A7549E27C2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5320" y="429360"/>
                  <a:ext cx="1357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5EC60A9-FE24-3826-3545-6154BD57208F}"/>
                    </a:ext>
                  </a:extLst>
                </p14:cNvPr>
                <p14:cNvContentPartPr/>
                <p14:nvPr/>
              </p14:nvContentPartPr>
              <p14:xfrm>
                <a:off x="683520" y="443760"/>
                <a:ext cx="88920" cy="119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5EC60A9-FE24-3826-3545-6154BD57208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5960" y="436200"/>
                  <a:ext cx="104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ECD2A89-A6C7-9AAA-FBE3-63DF8AE40763}"/>
                    </a:ext>
                  </a:extLst>
                </p14:cNvPr>
                <p14:cNvContentPartPr/>
                <p14:nvPr/>
              </p14:nvContentPartPr>
              <p14:xfrm>
                <a:off x="833280" y="401280"/>
                <a:ext cx="56880" cy="185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ECD2A89-A6C7-9AAA-FBE3-63DF8AE4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25720" y="393720"/>
                  <a:ext cx="720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1CC64BE-68AD-0FC1-C4B8-00EBA16D3C7B}"/>
                    </a:ext>
                  </a:extLst>
                </p14:cNvPr>
                <p14:cNvContentPartPr/>
                <p14:nvPr/>
              </p14:nvContentPartPr>
              <p14:xfrm>
                <a:off x="946320" y="353760"/>
                <a:ext cx="68040" cy="170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1CC64BE-68AD-0FC1-C4B8-00EBA16D3C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38760" y="346200"/>
                  <a:ext cx="831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C1BA808-B95D-843D-200F-430F1BBB57E7}"/>
                    </a:ext>
                  </a:extLst>
                </p14:cNvPr>
                <p14:cNvContentPartPr/>
                <p14:nvPr/>
              </p14:nvContentPartPr>
              <p14:xfrm>
                <a:off x="1054320" y="489120"/>
                <a:ext cx="8640" cy="48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C1BA808-B95D-843D-200F-430F1BBB57E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46760" y="481560"/>
                  <a:ext cx="23760" cy="6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D6237F44-09D4-7DAC-7578-D95046117660}"/>
                  </a:ext>
                </a:extLst>
              </p14:cNvPr>
              <p14:cNvContentPartPr/>
              <p14:nvPr/>
            </p14:nvContentPartPr>
            <p14:xfrm>
              <a:off x="1352400" y="465000"/>
              <a:ext cx="9360" cy="104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D6237F44-09D4-7DAC-7578-D9504611766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44840" y="457440"/>
                <a:ext cx="244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5D0209DD-18E9-CE1C-68EC-2BFA8FC81FDA}"/>
                  </a:ext>
                </a:extLst>
              </p14:cNvPr>
              <p14:cNvContentPartPr/>
              <p14:nvPr/>
            </p14:nvContentPartPr>
            <p14:xfrm>
              <a:off x="1368600" y="529080"/>
              <a:ext cx="9720" cy="1008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5D0209DD-18E9-CE1C-68EC-2BFA8FC81FD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361040" y="521520"/>
                <a:ext cx="24840" cy="2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o 78">
            <a:extLst>
              <a:ext uri="{FF2B5EF4-FFF2-40B4-BE49-F238E27FC236}">
                <a16:creationId xmlns:a16="http://schemas.microsoft.com/office/drawing/2014/main" id="{A6DC0051-4F04-5B88-94C0-4C4C24105092}"/>
              </a:ext>
            </a:extLst>
          </p:cNvPr>
          <p:cNvGrpSpPr/>
          <p:nvPr/>
        </p:nvGrpSpPr>
        <p:grpSpPr>
          <a:xfrm>
            <a:off x="1838760" y="320280"/>
            <a:ext cx="263880" cy="153720"/>
            <a:chOff x="1838760" y="320280"/>
            <a:chExt cx="263880" cy="15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35AAE3-5700-52A2-6D2E-266910EA8270}"/>
                    </a:ext>
                  </a:extLst>
                </p14:cNvPr>
                <p14:cNvContentPartPr/>
                <p14:nvPr/>
              </p14:nvContentPartPr>
              <p14:xfrm>
                <a:off x="1838760" y="324960"/>
                <a:ext cx="107640" cy="149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35AAE3-5700-52A2-6D2E-266910EA827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31200" y="317400"/>
                  <a:ext cx="122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D2B5337-90EA-0DE0-419B-478A7F356467}"/>
                    </a:ext>
                  </a:extLst>
                </p14:cNvPr>
                <p14:cNvContentPartPr/>
                <p14:nvPr/>
              </p14:nvContentPartPr>
              <p14:xfrm>
                <a:off x="2010480" y="320280"/>
                <a:ext cx="17640" cy="153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D2B5337-90EA-0DE0-419B-478A7F35646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02920" y="313080"/>
                  <a:ext cx="327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4AAEB67-2D81-8131-6330-08040ED14A65}"/>
                    </a:ext>
                  </a:extLst>
                </p14:cNvPr>
                <p14:cNvContentPartPr/>
                <p14:nvPr/>
              </p14:nvContentPartPr>
              <p14:xfrm>
                <a:off x="2018760" y="433320"/>
                <a:ext cx="83880" cy="126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4AAEB67-2D81-8131-6330-08040ED14A6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11200" y="425760"/>
                  <a:ext cx="9900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74B1B5D6-5E8F-C037-DE8D-BF9A3E437B24}"/>
              </a:ext>
            </a:extLst>
          </p:cNvPr>
          <p:cNvGrpSpPr/>
          <p:nvPr/>
        </p:nvGrpSpPr>
        <p:grpSpPr>
          <a:xfrm>
            <a:off x="1836960" y="577680"/>
            <a:ext cx="294840" cy="110160"/>
            <a:chOff x="1836960" y="577680"/>
            <a:chExt cx="294840" cy="1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4870F36-99BA-9651-AE2B-5A7BE8070250}"/>
                    </a:ext>
                  </a:extLst>
                </p14:cNvPr>
                <p14:cNvContentPartPr/>
                <p14:nvPr/>
              </p14:nvContentPartPr>
              <p14:xfrm>
                <a:off x="1836960" y="577680"/>
                <a:ext cx="200160" cy="8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4870F36-99BA-9651-AE2B-5A7BE80702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29400" y="570120"/>
                  <a:ext cx="2152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14D5E65-E254-2E7F-3D86-ECB6C9DD72BE}"/>
                    </a:ext>
                  </a:extLst>
                </p14:cNvPr>
                <p14:cNvContentPartPr/>
                <p14:nvPr/>
              </p14:nvContentPartPr>
              <p14:xfrm>
                <a:off x="1951800" y="582360"/>
                <a:ext cx="5400" cy="60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14D5E65-E254-2E7F-3D86-ECB6C9DD72B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944240" y="574800"/>
                  <a:ext cx="201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21B2E21-B614-4EB0-2D7A-367416D14C55}"/>
                    </a:ext>
                  </a:extLst>
                </p14:cNvPr>
                <p14:cNvContentPartPr/>
                <p14:nvPr/>
              </p14:nvContentPartPr>
              <p14:xfrm>
                <a:off x="1986720" y="593520"/>
                <a:ext cx="9720" cy="511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21B2E21-B614-4EB0-2D7A-367416D14C5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79160" y="585960"/>
                  <a:ext cx="248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25DB901-16A5-3B08-342F-D09900A0786E}"/>
                    </a:ext>
                  </a:extLst>
                </p14:cNvPr>
                <p14:cNvContentPartPr/>
                <p14:nvPr/>
              </p14:nvContentPartPr>
              <p14:xfrm>
                <a:off x="1868280" y="645720"/>
                <a:ext cx="263520" cy="42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25DB901-16A5-3B08-342F-D09900A0786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60720" y="638160"/>
                  <a:ext cx="27864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9A0AC9B0-D820-8001-1783-49FE9F7F337D}"/>
              </a:ext>
            </a:extLst>
          </p:cNvPr>
          <p:cNvGrpSpPr/>
          <p:nvPr/>
        </p:nvGrpSpPr>
        <p:grpSpPr>
          <a:xfrm>
            <a:off x="2352120" y="368160"/>
            <a:ext cx="302040" cy="300240"/>
            <a:chOff x="2352120" y="368160"/>
            <a:chExt cx="302040" cy="30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DD3CDED-44E4-9A51-534B-6940048C31EC}"/>
                    </a:ext>
                  </a:extLst>
                </p14:cNvPr>
                <p14:cNvContentPartPr/>
                <p14:nvPr/>
              </p14:nvContentPartPr>
              <p14:xfrm>
                <a:off x="2408640" y="368160"/>
                <a:ext cx="133920" cy="16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DD3CDED-44E4-9A51-534B-6940048C31E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01440" y="360600"/>
                  <a:ext cx="149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F3CB6EB-718F-3E18-3D20-24C3CB747F4A}"/>
                    </a:ext>
                  </a:extLst>
                </p14:cNvPr>
                <p14:cNvContentPartPr/>
                <p14:nvPr/>
              </p14:nvContentPartPr>
              <p14:xfrm>
                <a:off x="2413320" y="382200"/>
                <a:ext cx="125280" cy="1155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F3CB6EB-718F-3E18-3D20-24C3CB747F4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05760" y="374640"/>
                  <a:ext cx="1404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93C9F28-EF8B-C74C-441A-2F3BABC8F69C}"/>
                    </a:ext>
                  </a:extLst>
                </p14:cNvPr>
                <p14:cNvContentPartPr/>
                <p14:nvPr/>
              </p14:nvContentPartPr>
              <p14:xfrm>
                <a:off x="2352120" y="539160"/>
                <a:ext cx="162360" cy="18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93C9F28-EF8B-C74C-441A-2F3BABC8F69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344920" y="531600"/>
                  <a:ext cx="177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2E60781-DC16-8016-75B9-0E52FD82C4C4}"/>
                    </a:ext>
                  </a:extLst>
                </p14:cNvPr>
                <p14:cNvContentPartPr/>
                <p14:nvPr/>
              </p14:nvContentPartPr>
              <p14:xfrm>
                <a:off x="2452920" y="541320"/>
                <a:ext cx="51840" cy="882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2E60781-DC16-8016-75B9-0E52FD82C4C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445360" y="533760"/>
                  <a:ext cx="66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54C14ED-05F5-43C8-D79A-FC964BF198B0}"/>
                    </a:ext>
                  </a:extLst>
                </p14:cNvPr>
                <p14:cNvContentPartPr/>
                <p14:nvPr/>
              </p14:nvContentPartPr>
              <p14:xfrm>
                <a:off x="2590080" y="379320"/>
                <a:ext cx="64080" cy="2890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54C14ED-05F5-43C8-D79A-FC964BF198B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582520" y="371760"/>
                  <a:ext cx="79200" cy="30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5945E409-155B-B10A-E875-AA25510BE893}"/>
              </a:ext>
            </a:extLst>
          </p:cNvPr>
          <p:cNvGrpSpPr/>
          <p:nvPr/>
        </p:nvGrpSpPr>
        <p:grpSpPr>
          <a:xfrm>
            <a:off x="1569240" y="894080"/>
            <a:ext cx="550440" cy="198000"/>
            <a:chOff x="1569240" y="894080"/>
            <a:chExt cx="55044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2FFED9D-BFF7-0096-E0D3-FE69CC2C1168}"/>
                    </a:ext>
                  </a:extLst>
                </p14:cNvPr>
                <p14:cNvContentPartPr/>
                <p14:nvPr/>
              </p14:nvContentPartPr>
              <p14:xfrm>
                <a:off x="1569240" y="894080"/>
                <a:ext cx="87840" cy="197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2FFED9D-BFF7-0096-E0D3-FE69CC2C116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61680" y="886520"/>
                  <a:ext cx="1029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83412C5-87D7-E061-979D-77CB223CB979}"/>
                    </a:ext>
                  </a:extLst>
                </p14:cNvPr>
                <p14:cNvContentPartPr/>
                <p14:nvPr/>
              </p14:nvContentPartPr>
              <p14:xfrm>
                <a:off x="1650960" y="1007840"/>
                <a:ext cx="82800" cy="842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83412C5-87D7-E061-979D-77CB223CB97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643760" y="1000280"/>
                  <a:ext cx="97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9E44082-FCE2-79DC-EE23-80C841EB9916}"/>
                    </a:ext>
                  </a:extLst>
                </p14:cNvPr>
                <p14:cNvContentPartPr/>
                <p14:nvPr/>
              </p14:nvContentPartPr>
              <p14:xfrm>
                <a:off x="1754280" y="1006040"/>
                <a:ext cx="61920" cy="51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9E44082-FCE2-79DC-EE23-80C841EB991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46720" y="998480"/>
                  <a:ext cx="76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AE3F51E-C128-28EB-86AB-BE964F8DA888}"/>
                    </a:ext>
                  </a:extLst>
                </p14:cNvPr>
                <p14:cNvContentPartPr/>
                <p14:nvPr/>
              </p14:nvContentPartPr>
              <p14:xfrm>
                <a:off x="1842120" y="998480"/>
                <a:ext cx="56880" cy="651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AE3F51E-C128-28EB-86AB-BE964F8DA88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34560" y="990920"/>
                  <a:ext cx="720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1B67F09-98AC-03F0-5ECF-25513DC2FB4E}"/>
                    </a:ext>
                  </a:extLst>
                </p14:cNvPr>
                <p14:cNvContentPartPr/>
                <p14:nvPr/>
              </p14:nvContentPartPr>
              <p14:xfrm>
                <a:off x="1936440" y="999560"/>
                <a:ext cx="34920" cy="51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1B67F09-98AC-03F0-5ECF-25513DC2FB4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928880" y="992000"/>
                  <a:ext cx="49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17AE5B0-F4BF-D24B-A1A7-B72BE8F37C3A}"/>
                    </a:ext>
                  </a:extLst>
                </p14:cNvPr>
                <p14:cNvContentPartPr/>
                <p14:nvPr/>
              </p14:nvContentPartPr>
              <p14:xfrm>
                <a:off x="2003400" y="937640"/>
                <a:ext cx="11520" cy="748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17AE5B0-F4BF-D24B-A1A7-B72BE8F37C3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995840" y="930080"/>
                  <a:ext cx="26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B48FB2F6-53BE-E25F-C3A5-5C2F7D336E68}"/>
                    </a:ext>
                  </a:extLst>
                </p14:cNvPr>
                <p14:cNvContentPartPr/>
                <p14:nvPr/>
              </p14:nvContentPartPr>
              <p14:xfrm>
                <a:off x="2097360" y="1009280"/>
                <a:ext cx="22320" cy="543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B48FB2F6-53BE-E25F-C3A5-5C2F7D336E6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089800" y="1001720"/>
                  <a:ext cx="3744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A6D38DFC-2344-E4DD-207C-B82B804E0C4C}"/>
              </a:ext>
            </a:extLst>
          </p:cNvPr>
          <p:cNvGrpSpPr/>
          <p:nvPr/>
        </p:nvGrpSpPr>
        <p:grpSpPr>
          <a:xfrm>
            <a:off x="2529000" y="853760"/>
            <a:ext cx="520560" cy="226440"/>
            <a:chOff x="2529000" y="853760"/>
            <a:chExt cx="52056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69B83EF-2655-A24B-973E-1C5328839140}"/>
                    </a:ext>
                  </a:extLst>
                </p14:cNvPr>
                <p14:cNvContentPartPr/>
                <p14:nvPr/>
              </p14:nvContentPartPr>
              <p14:xfrm>
                <a:off x="2529000" y="853760"/>
                <a:ext cx="116280" cy="2264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69B83EF-2655-A24B-973E-1C532883914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21440" y="846200"/>
                  <a:ext cx="1314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6ABC90A-A164-0BD0-C269-D431FAA173A0}"/>
                    </a:ext>
                  </a:extLst>
                </p14:cNvPr>
                <p14:cNvContentPartPr/>
                <p14:nvPr/>
              </p14:nvContentPartPr>
              <p14:xfrm>
                <a:off x="2707560" y="980480"/>
                <a:ext cx="5400" cy="44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6ABC90A-A164-0BD0-C269-D431FAA173A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00000" y="972920"/>
                  <a:ext cx="20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7C680A00-CED7-DEC6-5499-C834C372B1F4}"/>
                    </a:ext>
                  </a:extLst>
                </p14:cNvPr>
                <p14:cNvContentPartPr/>
                <p14:nvPr/>
              </p14:nvContentPartPr>
              <p14:xfrm>
                <a:off x="2774160" y="962840"/>
                <a:ext cx="34920" cy="896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7C680A00-CED7-DEC6-5499-C834C372B1F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66600" y="955280"/>
                  <a:ext cx="49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1EF1A48-2F21-6C06-E3BF-7C477C74EC64}"/>
                    </a:ext>
                  </a:extLst>
                </p14:cNvPr>
                <p14:cNvContentPartPr/>
                <p14:nvPr/>
              </p14:nvContentPartPr>
              <p14:xfrm>
                <a:off x="2848320" y="859880"/>
                <a:ext cx="34200" cy="1717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1EF1A48-2F21-6C06-E3BF-7C477C74EC6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40760" y="852320"/>
                  <a:ext cx="49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CAB14BDA-1819-7CCB-6422-1FE59D0BF29C}"/>
                    </a:ext>
                  </a:extLst>
                </p14:cNvPr>
                <p14:cNvContentPartPr/>
                <p14:nvPr/>
              </p14:nvContentPartPr>
              <p14:xfrm>
                <a:off x="2860560" y="945200"/>
                <a:ext cx="28440" cy="28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CAB14BDA-1819-7CCB-6422-1FE59D0BF29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853000" y="937640"/>
                  <a:ext cx="435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F7A0087-3183-5EB6-F6B6-FBD800B895B5}"/>
                    </a:ext>
                  </a:extLst>
                </p14:cNvPr>
                <p14:cNvContentPartPr/>
                <p14:nvPr/>
              </p14:nvContentPartPr>
              <p14:xfrm>
                <a:off x="2913840" y="909560"/>
                <a:ext cx="54720" cy="1198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F7A0087-3183-5EB6-F6B6-FBD800B895B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06280" y="902000"/>
                  <a:ext cx="698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4F0D0A3A-B74A-61C0-35CD-97124B15C091}"/>
                    </a:ext>
                  </a:extLst>
                </p14:cNvPr>
                <p14:cNvContentPartPr/>
                <p14:nvPr/>
              </p14:nvContentPartPr>
              <p14:xfrm>
                <a:off x="2995200" y="929000"/>
                <a:ext cx="54360" cy="102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4F0D0A3A-B74A-61C0-35CD-97124B15C09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987640" y="921440"/>
                  <a:ext cx="6948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EC8C3808-1EC1-3CDA-08CC-67B99D18A993}"/>
              </a:ext>
            </a:extLst>
          </p:cNvPr>
          <p:cNvGrpSpPr/>
          <p:nvPr/>
        </p:nvGrpSpPr>
        <p:grpSpPr>
          <a:xfrm>
            <a:off x="3670080" y="352840"/>
            <a:ext cx="305640" cy="353520"/>
            <a:chOff x="3670080" y="352840"/>
            <a:chExt cx="305640" cy="35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9C3A298-85FB-E224-7F07-6C3EA30EEF5F}"/>
                    </a:ext>
                  </a:extLst>
                </p14:cNvPr>
                <p14:cNvContentPartPr/>
                <p14:nvPr/>
              </p14:nvContentPartPr>
              <p14:xfrm>
                <a:off x="3670080" y="379480"/>
                <a:ext cx="141120" cy="135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9C3A298-85FB-E224-7F07-6C3EA30EEF5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662520" y="371920"/>
                  <a:ext cx="1558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A3D06FD3-98BB-50CA-E06D-DE17390C795A}"/>
                    </a:ext>
                  </a:extLst>
                </p14:cNvPr>
                <p14:cNvContentPartPr/>
                <p14:nvPr/>
              </p14:nvContentPartPr>
              <p14:xfrm>
                <a:off x="3885000" y="403240"/>
                <a:ext cx="57240" cy="86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A3D06FD3-98BB-50CA-E06D-DE17390C795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77440" y="395680"/>
                  <a:ext cx="72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5C39CC5-DE8B-461D-A056-2F05BCCD7539}"/>
                    </a:ext>
                  </a:extLst>
                </p14:cNvPr>
                <p14:cNvContentPartPr/>
                <p14:nvPr/>
              </p14:nvContentPartPr>
              <p14:xfrm>
                <a:off x="3860880" y="438520"/>
                <a:ext cx="62280" cy="378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5C39CC5-DE8B-461D-A056-2F05BCCD753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53320" y="430960"/>
                  <a:ext cx="774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DC7DF67-18E1-C8AE-3997-CEBAD68A7026}"/>
                    </a:ext>
                  </a:extLst>
                </p14:cNvPr>
                <p14:cNvContentPartPr/>
                <p14:nvPr/>
              </p14:nvContentPartPr>
              <p14:xfrm>
                <a:off x="3966360" y="352840"/>
                <a:ext cx="9360" cy="1389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DC7DF67-18E1-C8AE-3997-CEBAD68A702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59160" y="345280"/>
                  <a:ext cx="241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644F549F-2EF9-79F9-ED6B-F8319F1B0406}"/>
                    </a:ext>
                  </a:extLst>
                </p14:cNvPr>
                <p14:cNvContentPartPr/>
                <p14:nvPr/>
              </p14:nvContentPartPr>
              <p14:xfrm>
                <a:off x="3707520" y="571720"/>
                <a:ext cx="244080" cy="370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644F549F-2EF9-79F9-ED6B-F8319F1B040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699960" y="564160"/>
                  <a:ext cx="259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E729DA89-5E21-D547-EF69-6A89CA06A864}"/>
                    </a:ext>
                  </a:extLst>
                </p14:cNvPr>
                <p14:cNvContentPartPr/>
                <p14:nvPr/>
              </p14:nvContentPartPr>
              <p14:xfrm>
                <a:off x="3822720" y="576040"/>
                <a:ext cx="14760" cy="867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E729DA89-5E21-D547-EF69-6A89CA06A86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15160" y="568480"/>
                  <a:ext cx="29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42E3A20-E409-80B5-1462-959CB30E801C}"/>
                    </a:ext>
                  </a:extLst>
                </p14:cNvPr>
                <p14:cNvContentPartPr/>
                <p14:nvPr/>
              </p14:nvContentPartPr>
              <p14:xfrm>
                <a:off x="3873840" y="623560"/>
                <a:ext cx="10800" cy="39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42E3A20-E409-80B5-1462-959CB30E801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866280" y="616000"/>
                  <a:ext cx="25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AFC58D1-40E1-61A6-B404-9A2B79199F95}"/>
                    </a:ext>
                  </a:extLst>
                </p14:cNvPr>
                <p14:cNvContentPartPr/>
                <p14:nvPr/>
              </p14:nvContentPartPr>
              <p14:xfrm>
                <a:off x="3716880" y="684400"/>
                <a:ext cx="186120" cy="21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AFC58D1-40E1-61A6-B404-9A2B79199F9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709320" y="676840"/>
                  <a:ext cx="20124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4D38BD75-AC83-D7F0-0024-B0809F93AC75}"/>
              </a:ext>
            </a:extLst>
          </p:cNvPr>
          <p:cNvGrpSpPr/>
          <p:nvPr/>
        </p:nvGrpSpPr>
        <p:grpSpPr>
          <a:xfrm>
            <a:off x="3719400" y="833080"/>
            <a:ext cx="399600" cy="275400"/>
            <a:chOff x="3719400" y="833080"/>
            <a:chExt cx="399600" cy="27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F2D894B-0FBA-630D-427A-4D1B6E96C6D6}"/>
                    </a:ext>
                  </a:extLst>
                </p14:cNvPr>
                <p14:cNvContentPartPr/>
                <p14:nvPr/>
              </p14:nvContentPartPr>
              <p14:xfrm>
                <a:off x="3723000" y="833080"/>
                <a:ext cx="111240" cy="2754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F2D894B-0FBA-630D-427A-4D1B6E96C6D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715440" y="825520"/>
                  <a:ext cx="126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45DE7F23-83CE-C4EF-931B-9AD626E94D24}"/>
                    </a:ext>
                  </a:extLst>
                </p14:cNvPr>
                <p14:cNvContentPartPr/>
                <p14:nvPr/>
              </p14:nvContentPartPr>
              <p14:xfrm>
                <a:off x="3719400" y="967360"/>
                <a:ext cx="45000" cy="18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45DE7F23-83CE-C4EF-931B-9AD626E94D2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711840" y="959800"/>
                  <a:ext cx="60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048296D-18F2-F40F-B6A5-AE3BA1300931}"/>
                    </a:ext>
                  </a:extLst>
                </p14:cNvPr>
                <p14:cNvContentPartPr/>
                <p14:nvPr/>
              </p14:nvContentPartPr>
              <p14:xfrm>
                <a:off x="3832440" y="956560"/>
                <a:ext cx="11520" cy="82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048296D-18F2-F40F-B6A5-AE3BA130093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824880" y="949360"/>
                  <a:ext cx="26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10E0581F-62D2-2B9F-E1A5-5C024E2447BF}"/>
                    </a:ext>
                  </a:extLst>
                </p14:cNvPr>
                <p14:cNvContentPartPr/>
                <p14:nvPr/>
              </p14:nvContentPartPr>
              <p14:xfrm>
                <a:off x="3886800" y="945400"/>
                <a:ext cx="54360" cy="842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10E0581F-62D2-2B9F-E1A5-5C024E2447B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879240" y="937840"/>
                  <a:ext cx="694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78E43E1-F30E-3BD2-369D-053DB82482CF}"/>
                    </a:ext>
                  </a:extLst>
                </p14:cNvPr>
                <p14:cNvContentPartPr/>
                <p14:nvPr/>
              </p14:nvContentPartPr>
              <p14:xfrm>
                <a:off x="3974280" y="956200"/>
                <a:ext cx="50400" cy="57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78E43E1-F30E-3BD2-369D-053DB82482C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966720" y="948640"/>
                  <a:ext cx="655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21B3321-C1FC-B148-0E8A-444962CAD930}"/>
                    </a:ext>
                  </a:extLst>
                </p14:cNvPr>
                <p14:cNvContentPartPr/>
                <p14:nvPr/>
              </p14:nvContentPartPr>
              <p14:xfrm>
                <a:off x="4081920" y="907240"/>
                <a:ext cx="37080" cy="105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21B3321-C1FC-B148-0E8A-444962CAD93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74360" y="899680"/>
                  <a:ext cx="52200" cy="12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727BB924-0F61-7C34-035E-D5058902D7B3}"/>
                  </a:ext>
                </a:extLst>
              </p14:cNvPr>
              <p14:cNvContentPartPr/>
              <p14:nvPr/>
            </p14:nvContentPartPr>
            <p14:xfrm>
              <a:off x="201840" y="843520"/>
              <a:ext cx="745560" cy="392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727BB924-0F61-7C34-035E-D5058902D7B3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94280" y="835960"/>
                <a:ext cx="76068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CF685471-2700-5E5E-907A-FC4D2830C10C}"/>
                  </a:ext>
                </a:extLst>
              </p14:cNvPr>
              <p14:cNvContentPartPr/>
              <p14:nvPr/>
            </p14:nvContentPartPr>
            <p14:xfrm>
              <a:off x="1790160" y="1469200"/>
              <a:ext cx="147600" cy="16272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CF685471-2700-5E5E-907A-FC4D2830C10C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782600" y="1461640"/>
                <a:ext cx="16272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F33D1FBD-8F98-2778-F0FB-8CA63CDD1E9D}"/>
                  </a:ext>
                </a:extLst>
              </p14:cNvPr>
              <p14:cNvContentPartPr/>
              <p14:nvPr/>
            </p14:nvContentPartPr>
            <p14:xfrm>
              <a:off x="1984920" y="1462720"/>
              <a:ext cx="33840" cy="20340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F33D1FBD-8F98-2778-F0FB-8CA63CDD1E9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977360" y="1455160"/>
                <a:ext cx="4896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FF57AB0D-5F3A-3E0E-E7C7-A2875710909C}"/>
                  </a:ext>
                </a:extLst>
              </p14:cNvPr>
              <p14:cNvContentPartPr/>
              <p14:nvPr/>
            </p14:nvContentPartPr>
            <p14:xfrm>
              <a:off x="2004360" y="1585840"/>
              <a:ext cx="64080" cy="1044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FF57AB0D-5F3A-3E0E-E7C7-A2875710909C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996800" y="1578640"/>
                <a:ext cx="792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A5A8EC0F-AC50-32F1-5D3D-FCE4F3FFE5E0}"/>
                  </a:ext>
                </a:extLst>
              </p14:cNvPr>
              <p14:cNvContentPartPr/>
              <p14:nvPr/>
            </p14:nvContentPartPr>
            <p14:xfrm>
              <a:off x="1783320" y="1675480"/>
              <a:ext cx="223920" cy="5904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A5A8EC0F-AC50-32F1-5D3D-FCE4F3FFE5E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775760" y="1667920"/>
                <a:ext cx="23904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1631A159-755F-3FD1-5D64-BB188C5EBA9A}"/>
                  </a:ext>
                </a:extLst>
              </p14:cNvPr>
              <p14:cNvContentPartPr/>
              <p14:nvPr/>
            </p14:nvContentPartPr>
            <p14:xfrm>
              <a:off x="1870080" y="1728760"/>
              <a:ext cx="13320" cy="5724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1631A159-755F-3FD1-5D64-BB188C5EBA9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862520" y="1721200"/>
                <a:ext cx="2844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D823285A-28D6-3ADB-0AD9-D4EB713E1BCD}"/>
                  </a:ext>
                </a:extLst>
              </p14:cNvPr>
              <p14:cNvContentPartPr/>
              <p14:nvPr/>
            </p14:nvContentPartPr>
            <p14:xfrm>
              <a:off x="1913640" y="1715800"/>
              <a:ext cx="28440" cy="7920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D823285A-28D6-3ADB-0AD9-D4EB713E1BCD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906080" y="1708240"/>
                <a:ext cx="435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1171BCD9-41CD-54A1-7791-751B169D9E49}"/>
                  </a:ext>
                </a:extLst>
              </p14:cNvPr>
              <p14:cNvContentPartPr/>
              <p14:nvPr/>
            </p14:nvContentPartPr>
            <p14:xfrm>
              <a:off x="1822560" y="1737400"/>
              <a:ext cx="163080" cy="7092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1171BCD9-41CD-54A1-7791-751B169D9E4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815000" y="1729840"/>
                <a:ext cx="1782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F4B7D8BA-A86F-16D1-2711-70D04F9D5674}"/>
                  </a:ext>
                </a:extLst>
              </p14:cNvPr>
              <p14:cNvContentPartPr/>
              <p14:nvPr/>
            </p14:nvContentPartPr>
            <p14:xfrm>
              <a:off x="2080320" y="1564600"/>
              <a:ext cx="87480" cy="7236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F4B7D8BA-A86F-16D1-2711-70D04F9D567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072760" y="1557040"/>
                <a:ext cx="10260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8F355EBA-D603-2210-1387-CB37C5A6D49A}"/>
                  </a:ext>
                </a:extLst>
              </p14:cNvPr>
              <p14:cNvContentPartPr/>
              <p14:nvPr/>
            </p14:nvContentPartPr>
            <p14:xfrm>
              <a:off x="2171400" y="1585840"/>
              <a:ext cx="65160" cy="3168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8F355EBA-D603-2210-1387-CB37C5A6D49A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163840" y="1578640"/>
                <a:ext cx="8028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E8327C45-D033-9F52-1748-FE1404E55244}"/>
                  </a:ext>
                </a:extLst>
              </p14:cNvPr>
              <p14:cNvContentPartPr/>
              <p14:nvPr/>
            </p14:nvContentPartPr>
            <p14:xfrm>
              <a:off x="2208480" y="1522480"/>
              <a:ext cx="61920" cy="14724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E8327C45-D033-9F52-1748-FE1404E55244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200920" y="1514920"/>
                <a:ext cx="7668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CB7D56BA-4F75-4F02-4800-A5C62E97177C}"/>
                  </a:ext>
                </a:extLst>
              </p14:cNvPr>
              <p14:cNvContentPartPr/>
              <p14:nvPr/>
            </p14:nvContentPartPr>
            <p14:xfrm>
              <a:off x="2271120" y="1535440"/>
              <a:ext cx="32760" cy="13752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CB7D56BA-4F75-4F02-4800-A5C62E97177C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2263560" y="1527880"/>
                <a:ext cx="47880" cy="15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EFAD8BD6-BD10-4DF4-0BEE-822C4B7CDB90}"/>
              </a:ext>
            </a:extLst>
          </p:cNvPr>
          <p:cNvGrpSpPr/>
          <p:nvPr/>
        </p:nvGrpSpPr>
        <p:grpSpPr>
          <a:xfrm>
            <a:off x="2963440" y="1542680"/>
            <a:ext cx="430560" cy="197640"/>
            <a:chOff x="2963440" y="1542680"/>
            <a:chExt cx="43056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210A10F-F1AD-C4C4-E627-B7E9F22552F6}"/>
                    </a:ext>
                  </a:extLst>
                </p14:cNvPr>
                <p14:cNvContentPartPr/>
                <p14:nvPr/>
              </p14:nvContentPartPr>
              <p14:xfrm>
                <a:off x="2969200" y="1542680"/>
                <a:ext cx="116640" cy="41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210A10F-F1AD-C4C4-E627-B7E9F22552F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961640" y="1535120"/>
                  <a:ext cx="1317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C63D5AF8-98DA-A772-18F5-CC21610DBD49}"/>
                    </a:ext>
                  </a:extLst>
                </p14:cNvPr>
                <p14:cNvContentPartPr/>
                <p14:nvPr/>
              </p14:nvContentPartPr>
              <p14:xfrm>
                <a:off x="2969200" y="1550240"/>
                <a:ext cx="126720" cy="882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C63D5AF8-98DA-A772-18F5-CC21610DBD4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961640" y="1542680"/>
                  <a:ext cx="1418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58AEF1CD-3840-B821-E123-39B5B9ADDD48}"/>
                    </a:ext>
                  </a:extLst>
                </p14:cNvPr>
                <p14:cNvContentPartPr/>
                <p14:nvPr/>
              </p14:nvContentPartPr>
              <p14:xfrm>
                <a:off x="2963440" y="1646720"/>
                <a:ext cx="101160" cy="90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58AEF1CD-3840-B821-E123-39B5B9ADDD4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955880" y="1639160"/>
                  <a:ext cx="1162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CF66186-CE0A-B97C-1166-9DD8DDF1D023}"/>
                    </a:ext>
                  </a:extLst>
                </p14:cNvPr>
                <p14:cNvContentPartPr/>
                <p14:nvPr/>
              </p14:nvContentPartPr>
              <p14:xfrm>
                <a:off x="3024280" y="1678400"/>
                <a:ext cx="27720" cy="464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CF66186-CE0A-B97C-1166-9DD8DDF1D02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016720" y="1670840"/>
                  <a:ext cx="42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B9E9173-01E6-9B73-BBCD-EA921BEEB6EE}"/>
                    </a:ext>
                  </a:extLst>
                </p14:cNvPr>
                <p14:cNvContentPartPr/>
                <p14:nvPr/>
              </p14:nvContentPartPr>
              <p14:xfrm>
                <a:off x="3122200" y="1544120"/>
                <a:ext cx="42120" cy="1368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B9E9173-01E6-9B73-BBCD-EA921BEEB6E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14640" y="1536560"/>
                  <a:ext cx="572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44B0654E-6EEA-A829-4E15-4EE4851622CE}"/>
                    </a:ext>
                  </a:extLst>
                </p14:cNvPr>
                <p14:cNvContentPartPr/>
                <p14:nvPr/>
              </p14:nvContentPartPr>
              <p14:xfrm>
                <a:off x="3197800" y="1551680"/>
                <a:ext cx="72000" cy="943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44B0654E-6EEA-A829-4E15-4EE4851622C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190240" y="1544120"/>
                  <a:ext cx="871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320C9D2-4C53-9768-5840-3FB8E0DE1ED5}"/>
                    </a:ext>
                  </a:extLst>
                </p14:cNvPr>
                <p14:cNvContentPartPr/>
                <p14:nvPr/>
              </p14:nvContentPartPr>
              <p14:xfrm>
                <a:off x="3253960" y="1562120"/>
                <a:ext cx="360" cy="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320C9D2-4C53-9768-5840-3FB8E0DE1ED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46400" y="1554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2392552A-EFCC-2EF5-1753-5E149A518A15}"/>
                    </a:ext>
                  </a:extLst>
                </p14:cNvPr>
                <p14:cNvContentPartPr/>
                <p14:nvPr/>
              </p14:nvContentPartPr>
              <p14:xfrm>
                <a:off x="3253960" y="1562120"/>
                <a:ext cx="360" cy="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2392552A-EFCC-2EF5-1753-5E149A518A1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46400" y="1554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7B507B4D-48AB-4652-A67D-0BD828C23A0A}"/>
                    </a:ext>
                  </a:extLst>
                </p14:cNvPr>
                <p14:cNvContentPartPr/>
                <p14:nvPr/>
              </p14:nvContentPartPr>
              <p14:xfrm>
                <a:off x="3314800" y="1544120"/>
                <a:ext cx="32760" cy="118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7B507B4D-48AB-4652-A67D-0BD828C23A0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307240" y="1536560"/>
                  <a:ext cx="478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F1656C1B-24B7-6AC9-6D11-2F814E6AB72E}"/>
                    </a:ext>
                  </a:extLst>
                </p14:cNvPr>
                <p14:cNvContentPartPr/>
                <p14:nvPr/>
              </p14:nvContentPartPr>
              <p14:xfrm>
                <a:off x="3368080" y="1562480"/>
                <a:ext cx="25920" cy="17784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F1656C1B-24B7-6AC9-6D11-2F814E6AB72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360880" y="1554920"/>
                  <a:ext cx="410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2BDDBFD2-6300-28A4-D1DA-8AFCAA5B4818}"/>
                    </a:ext>
                  </a:extLst>
                </p14:cNvPr>
                <p14:cNvContentPartPr/>
                <p14:nvPr/>
              </p14:nvContentPartPr>
              <p14:xfrm>
                <a:off x="3232480" y="1581920"/>
                <a:ext cx="84600" cy="12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2BDDBFD2-6300-28A4-D1DA-8AFCAA5B481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225280" y="1574360"/>
                  <a:ext cx="9972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731D3876-CD37-4F6F-3E2F-F9F2F76BA995}"/>
              </a:ext>
            </a:extLst>
          </p:cNvPr>
          <p:cNvGrpSpPr/>
          <p:nvPr/>
        </p:nvGrpSpPr>
        <p:grpSpPr>
          <a:xfrm>
            <a:off x="3629920" y="1458800"/>
            <a:ext cx="532080" cy="277920"/>
            <a:chOff x="3629920" y="1458800"/>
            <a:chExt cx="53208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EA9F875-7E04-7469-613D-79694941E649}"/>
                    </a:ext>
                  </a:extLst>
                </p14:cNvPr>
                <p14:cNvContentPartPr/>
                <p14:nvPr/>
              </p14:nvContentPartPr>
              <p14:xfrm>
                <a:off x="3629920" y="1506320"/>
                <a:ext cx="84600" cy="1227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EA9F875-7E04-7469-613D-79694941E64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622360" y="1498760"/>
                  <a:ext cx="997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EB6E83B-A613-19D3-418A-1E61F7422625}"/>
                    </a:ext>
                  </a:extLst>
                </p14:cNvPr>
                <p14:cNvContentPartPr/>
                <p14:nvPr/>
              </p14:nvContentPartPr>
              <p14:xfrm>
                <a:off x="3753760" y="1508840"/>
                <a:ext cx="60840" cy="162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EB6E83B-A613-19D3-418A-1E61F742262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746200" y="1501280"/>
                  <a:ext cx="759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EF289C0D-96F1-5559-892A-6CF0D98F5041}"/>
                    </a:ext>
                  </a:extLst>
                </p14:cNvPr>
                <p14:cNvContentPartPr/>
                <p14:nvPr/>
              </p14:nvContentPartPr>
              <p14:xfrm>
                <a:off x="3741520" y="1578680"/>
                <a:ext cx="35640" cy="10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EF289C0D-96F1-5559-892A-6CF0D98F504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733960" y="1571120"/>
                  <a:ext cx="50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8D483ED2-2A84-0EE8-7163-46DAA54E9ACB}"/>
                    </a:ext>
                  </a:extLst>
                </p14:cNvPr>
                <p14:cNvContentPartPr/>
                <p14:nvPr/>
              </p14:nvContentPartPr>
              <p14:xfrm>
                <a:off x="3828280" y="1458800"/>
                <a:ext cx="16200" cy="147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8D483ED2-2A84-0EE8-7163-46DAA54E9AC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20720" y="1451240"/>
                  <a:ext cx="313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1849532-B040-D54B-2BE0-DF6561E1D7E2}"/>
                    </a:ext>
                  </a:extLst>
                </p14:cNvPr>
                <p14:cNvContentPartPr/>
                <p14:nvPr/>
              </p14:nvContentPartPr>
              <p14:xfrm>
                <a:off x="3665920" y="1639520"/>
                <a:ext cx="154080" cy="24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1849532-B040-D54B-2BE0-DF6561E1D7E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658360" y="1631960"/>
                  <a:ext cx="169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FBE144D-98D1-C72E-E597-8A53EA05A458}"/>
                    </a:ext>
                  </a:extLst>
                </p14:cNvPr>
                <p14:cNvContentPartPr/>
                <p14:nvPr/>
              </p14:nvContentPartPr>
              <p14:xfrm>
                <a:off x="3706960" y="1645640"/>
                <a:ext cx="58680" cy="910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FBE144D-98D1-C72E-E597-8A53EA05A45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699400" y="1638440"/>
                  <a:ext cx="73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4DC7DBF8-7EC1-19AD-AD48-F83086EE776A}"/>
                    </a:ext>
                  </a:extLst>
                </p14:cNvPr>
                <p14:cNvContentPartPr/>
                <p14:nvPr/>
              </p14:nvContentPartPr>
              <p14:xfrm>
                <a:off x="3774280" y="1671920"/>
                <a:ext cx="7200" cy="511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4DC7DBF8-7EC1-19AD-AD48-F83086EE776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766720" y="1664360"/>
                  <a:ext cx="22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17C08A8-50B4-6134-57E6-D314F637B77C}"/>
                    </a:ext>
                  </a:extLst>
                </p14:cNvPr>
                <p14:cNvContentPartPr/>
                <p14:nvPr/>
              </p14:nvContentPartPr>
              <p14:xfrm>
                <a:off x="3641080" y="1709360"/>
                <a:ext cx="194760" cy="118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17C08A8-50B4-6134-57E6-D314F637B77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633880" y="1701800"/>
                  <a:ext cx="2098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42FF6AD1-2448-B33B-CD44-E0E63477B4C0}"/>
                    </a:ext>
                  </a:extLst>
                </p14:cNvPr>
                <p14:cNvContentPartPr/>
                <p14:nvPr/>
              </p14:nvContentPartPr>
              <p14:xfrm>
                <a:off x="3943840" y="1517480"/>
                <a:ext cx="34200" cy="896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42FF6AD1-2448-B33B-CD44-E0E63477B4C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936280" y="1509920"/>
                  <a:ext cx="493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114043D9-06AD-DC33-667A-DF9486834853}"/>
                    </a:ext>
                  </a:extLst>
                </p14:cNvPr>
                <p14:cNvContentPartPr/>
                <p14:nvPr/>
              </p14:nvContentPartPr>
              <p14:xfrm>
                <a:off x="4023040" y="1562480"/>
                <a:ext cx="60840" cy="140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114043D9-06AD-DC33-667A-DF948683485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015480" y="1554920"/>
                  <a:ext cx="759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FFB8ABFF-8FF5-23EC-B6C6-49339C0A6984}"/>
                    </a:ext>
                  </a:extLst>
                </p14:cNvPr>
                <p14:cNvContentPartPr/>
                <p14:nvPr/>
              </p14:nvContentPartPr>
              <p14:xfrm>
                <a:off x="4075600" y="1502000"/>
                <a:ext cx="37080" cy="1184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FFB8ABFF-8FF5-23EC-B6C6-49339C0A698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068040" y="1494440"/>
                  <a:ext cx="522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A751C66-8C39-8DAD-0B7D-F692837B6943}"/>
                    </a:ext>
                  </a:extLst>
                </p14:cNvPr>
                <p14:cNvContentPartPr/>
                <p14:nvPr/>
              </p14:nvContentPartPr>
              <p14:xfrm>
                <a:off x="4120240" y="1522160"/>
                <a:ext cx="41760" cy="1389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A751C66-8C39-8DAD-0B7D-F692837B694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112680" y="1514600"/>
                  <a:ext cx="5688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7BE359F7-D380-91B9-506E-6CD7ECF9C2FB}"/>
              </a:ext>
            </a:extLst>
          </p:cNvPr>
          <p:cNvGrpSpPr/>
          <p:nvPr/>
        </p:nvGrpSpPr>
        <p:grpSpPr>
          <a:xfrm>
            <a:off x="92760" y="1241000"/>
            <a:ext cx="1224720" cy="675000"/>
            <a:chOff x="92760" y="1241000"/>
            <a:chExt cx="1224720" cy="67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11E1B39-3BE9-7BE9-FB44-48BFA56D977F}"/>
                    </a:ext>
                  </a:extLst>
                </p14:cNvPr>
                <p14:cNvContentPartPr/>
                <p14:nvPr/>
              </p14:nvContentPartPr>
              <p14:xfrm>
                <a:off x="352320" y="1376680"/>
                <a:ext cx="206640" cy="4392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11E1B39-3BE9-7BE9-FB44-48BFA56D977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44760" y="1369120"/>
                  <a:ext cx="22140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D5FE7066-CC4A-6AAB-580E-F974E9C01C79}"/>
                    </a:ext>
                  </a:extLst>
                </p14:cNvPr>
                <p14:cNvContentPartPr/>
                <p14:nvPr/>
              </p14:nvContentPartPr>
              <p14:xfrm>
                <a:off x="546360" y="1515640"/>
                <a:ext cx="168120" cy="177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D5FE7066-CC4A-6AAB-580E-F974E9C01C7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38800" y="1508080"/>
                  <a:ext cx="1832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4B4F930-FEF7-DD55-E722-26BB3C9CC5D6}"/>
                    </a:ext>
                  </a:extLst>
                </p14:cNvPr>
                <p14:cNvContentPartPr/>
                <p14:nvPr/>
              </p14:nvContentPartPr>
              <p14:xfrm>
                <a:off x="750120" y="1467040"/>
                <a:ext cx="108360" cy="2930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4B4F930-FEF7-DD55-E722-26BB3C9CC5D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42560" y="1459480"/>
                  <a:ext cx="12348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7B74DD5-270D-8EE6-B38C-7D143F17041F}"/>
                    </a:ext>
                  </a:extLst>
                </p14:cNvPr>
                <p14:cNvContentPartPr/>
                <p14:nvPr/>
              </p14:nvContentPartPr>
              <p14:xfrm>
                <a:off x="891240" y="1444000"/>
                <a:ext cx="119160" cy="2250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7B74DD5-270D-8EE6-B38C-7D143F17041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83680" y="1436440"/>
                  <a:ext cx="1342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E2E8A12-9437-5066-5CCF-4F10F69CB80E}"/>
                    </a:ext>
                  </a:extLst>
                </p14:cNvPr>
                <p14:cNvContentPartPr/>
                <p14:nvPr/>
              </p14:nvContentPartPr>
              <p14:xfrm>
                <a:off x="92760" y="1241000"/>
                <a:ext cx="1224720" cy="6750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E2E8A12-9437-5066-5CCF-4F10F69CB80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5200" y="1233440"/>
                  <a:ext cx="1239840" cy="69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po 175">
            <a:extLst>
              <a:ext uri="{FF2B5EF4-FFF2-40B4-BE49-F238E27FC236}">
                <a16:creationId xmlns:a16="http://schemas.microsoft.com/office/drawing/2014/main" id="{9E2AA0A2-D5E0-0497-FBC9-47EE26A0D92F}"/>
              </a:ext>
            </a:extLst>
          </p:cNvPr>
          <p:cNvGrpSpPr/>
          <p:nvPr/>
        </p:nvGrpSpPr>
        <p:grpSpPr>
          <a:xfrm>
            <a:off x="4887920" y="521280"/>
            <a:ext cx="1181880" cy="740160"/>
            <a:chOff x="4887920" y="521280"/>
            <a:chExt cx="1181880" cy="74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82D0798C-0691-385C-E3C9-27A1B9596DDC}"/>
                    </a:ext>
                  </a:extLst>
                </p14:cNvPr>
                <p14:cNvContentPartPr/>
                <p14:nvPr/>
              </p14:nvContentPartPr>
              <p14:xfrm>
                <a:off x="5079800" y="884520"/>
                <a:ext cx="280800" cy="1911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82D0798C-0691-385C-E3C9-27A1B9596DD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072240" y="876960"/>
                  <a:ext cx="2959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4DE9927-7FF0-B3B9-08D8-AE95462204DB}"/>
                    </a:ext>
                  </a:extLst>
                </p14:cNvPr>
                <p14:cNvContentPartPr/>
                <p14:nvPr/>
              </p14:nvContentPartPr>
              <p14:xfrm>
                <a:off x="5328920" y="889200"/>
                <a:ext cx="168480" cy="1339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4DE9927-7FF0-B3B9-08D8-AE95462204D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21360" y="881640"/>
                  <a:ext cx="1836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7D05104E-C178-AC48-98CA-7532AB0136F4}"/>
                    </a:ext>
                  </a:extLst>
                </p14:cNvPr>
                <p14:cNvContentPartPr/>
                <p14:nvPr/>
              </p14:nvContentPartPr>
              <p14:xfrm>
                <a:off x="5500640" y="936360"/>
                <a:ext cx="82800" cy="525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7D05104E-C178-AC48-98CA-7532AB0136F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93080" y="928800"/>
                  <a:ext cx="97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7DE28589-8959-3621-FD55-B930EC29DBC0}"/>
                    </a:ext>
                  </a:extLst>
                </p14:cNvPr>
                <p14:cNvContentPartPr/>
                <p14:nvPr/>
              </p14:nvContentPartPr>
              <p14:xfrm>
                <a:off x="5558960" y="821160"/>
                <a:ext cx="57240" cy="2646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7DE28589-8959-3621-FD55-B930EC29DBC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51760" y="813600"/>
                  <a:ext cx="723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D5146940-DE78-4C97-BB68-00381CAEB614}"/>
                    </a:ext>
                  </a:extLst>
                </p14:cNvPr>
                <p14:cNvContentPartPr/>
                <p14:nvPr/>
              </p14:nvContentPartPr>
              <p14:xfrm>
                <a:off x="5711960" y="808560"/>
                <a:ext cx="24840" cy="2336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D5146940-DE78-4C97-BB68-00381CAEB61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704760" y="801000"/>
                  <a:ext cx="3996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0CB0EFA-CD91-5D22-DE1D-149F11194CD7}"/>
                    </a:ext>
                  </a:extLst>
                </p14:cNvPr>
                <p14:cNvContentPartPr/>
                <p14:nvPr/>
              </p14:nvContentPartPr>
              <p14:xfrm>
                <a:off x="4887920" y="521280"/>
                <a:ext cx="1181880" cy="7401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0CB0EFA-CD91-5D22-DE1D-149F11194CD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880360" y="513720"/>
                  <a:ext cx="1197000" cy="75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D1F76362-0B15-5189-07A5-382C598A929B}"/>
                  </a:ext>
                </a:extLst>
              </p14:cNvPr>
              <p14:cNvContentPartPr/>
              <p14:nvPr/>
            </p14:nvContentPartPr>
            <p14:xfrm>
              <a:off x="3079914" y="3429320"/>
              <a:ext cx="297000" cy="34128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D1F76362-0B15-5189-07A5-382C598A929B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3072354" y="3421760"/>
                <a:ext cx="312120" cy="35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2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384F9-D86B-FF2F-C9A8-D7EDB8A49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70C5E3-822C-64AD-8BBA-86AE80FA1ED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CB988B-4A19-A2E8-4190-A1A2C7FAA85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A84939-5F80-51F7-83EA-E423CEB6C85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00B0F8C-5DC1-B2E6-9BD8-C2B87DD9935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4BEAA84-FD0E-8452-71E4-12916EB2EE1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5A8020A-8174-3DE8-124A-B455C4D570B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95A93A0-327E-FA5B-F6B4-A5B79F1529D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8F69F93-456A-CA94-59A3-4316187CBA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5A89958-EB84-B5E9-2E38-F5114CDEC4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3DB299F-B0B5-7546-8A9D-412E1FB6727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80105B2-64F6-8F21-45A0-14231B2D6E3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7EAD060-204D-DB37-6F78-E44BC198703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0A83D22-803A-514C-C995-EDBA2E8CBF0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E529EC4-69FF-9188-82FE-6F41136707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D65E345-E36E-08FF-B0DF-D86D6C9579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ECC6FD2-D1DF-418B-A728-019F2D91472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B1928BF-C2BD-72E6-987E-0EE56014D6C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EF7B9A5-5773-DD75-1E5B-7BE8157E92C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BF1E642-A5F9-06A2-A8B4-10DFBA29EC4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04B83C0-F1DE-981F-3C1D-C86B401CE21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8FEF313-BF83-AAD5-204B-6052B7220A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6B2CB40-DA46-D92B-37D2-2F03A6DFC41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631B87-1499-29C8-121A-3C59EB0E154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75F1191-C130-EE5B-DBD4-D23FD041AE2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B632DC-B7C8-ABBE-F489-C0DDFE45084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285D80A-3A48-6631-2C49-5292DDA84F3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13F4730-D022-A470-EAB5-0386360E49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AC01029-9902-2D2D-5DB7-EB44D57DFCA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ACF9E9F-48D5-AFB7-4462-33C98CB938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E2256B8-6F9A-6A1C-23AB-80B4AD5CE01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04C3B50-4488-AAED-CB2F-0BA8169808E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34505D6-9CAF-AB1B-D7A7-C43E67397B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4F75847-C279-C48A-2433-E9FDD0D1E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FEBAB4-BED8-C9ED-3427-4F022C74417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FA7CB4-87A1-1326-AD73-05CC0B4F5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2222C0D-01A5-A6CC-EC11-F5D3EA7A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2CBE791-0ECF-80F0-65D5-1AF705325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0" y="1244600"/>
            <a:ext cx="4229100" cy="4368800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8291DDCB-EC29-D557-5F5D-74247BA5623B}"/>
              </a:ext>
            </a:extLst>
          </p:cNvPr>
          <p:cNvGrpSpPr/>
          <p:nvPr/>
        </p:nvGrpSpPr>
        <p:grpSpPr>
          <a:xfrm>
            <a:off x="3096831" y="150565"/>
            <a:ext cx="878760" cy="556200"/>
            <a:chOff x="3096831" y="150565"/>
            <a:chExt cx="878760" cy="55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977D5B9-AF06-CC16-6F5F-235078D43CAE}"/>
                    </a:ext>
                  </a:extLst>
                </p14:cNvPr>
                <p14:cNvContentPartPr/>
                <p14:nvPr/>
              </p14:nvContentPartPr>
              <p14:xfrm>
                <a:off x="3309117" y="401141"/>
                <a:ext cx="168840" cy="222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977D5B9-AF06-CC16-6F5F-235078D43CA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01557" y="393581"/>
                  <a:ext cx="1839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AD42B8A-8574-9FB8-8674-B00D7879AA82}"/>
                    </a:ext>
                  </a:extLst>
                </p14:cNvPr>
                <p14:cNvContentPartPr/>
                <p14:nvPr/>
              </p14:nvContentPartPr>
              <p14:xfrm>
                <a:off x="3486597" y="475301"/>
                <a:ext cx="63000" cy="26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AD42B8A-8574-9FB8-8674-B00D7879AA8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79037" y="467741"/>
                  <a:ext cx="78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D47A683-6A18-93DA-0960-9A9146F4255F}"/>
                    </a:ext>
                  </a:extLst>
                </p14:cNvPr>
                <p14:cNvContentPartPr/>
                <p14:nvPr/>
              </p14:nvContentPartPr>
              <p14:xfrm>
                <a:off x="3550317" y="337421"/>
                <a:ext cx="39960" cy="331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D47A683-6A18-93DA-0960-9A9146F4255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42757" y="329861"/>
                  <a:ext cx="5508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433FE9F-850C-F9D5-4719-0483F8E5ECBE}"/>
                    </a:ext>
                  </a:extLst>
                </p14:cNvPr>
                <p14:cNvContentPartPr/>
                <p14:nvPr/>
              </p14:nvContentPartPr>
              <p14:xfrm>
                <a:off x="3096831" y="150565"/>
                <a:ext cx="878760" cy="5562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433FE9F-850C-F9D5-4719-0483F8E5EC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89271" y="143005"/>
                  <a:ext cx="893880" cy="57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C684B32B-A241-4CCD-1903-51C2161AB4B9}"/>
              </a:ext>
            </a:extLst>
          </p:cNvPr>
          <p:cNvGrpSpPr/>
          <p:nvPr/>
        </p:nvGrpSpPr>
        <p:grpSpPr>
          <a:xfrm>
            <a:off x="4673991" y="202765"/>
            <a:ext cx="573555" cy="355320"/>
            <a:chOff x="4673991" y="202765"/>
            <a:chExt cx="573555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0BF160D-DBD2-D8BB-306A-A6BA6A7E91C2}"/>
                    </a:ext>
                  </a:extLst>
                </p14:cNvPr>
                <p14:cNvContentPartPr/>
                <p14:nvPr/>
              </p14:nvContentPartPr>
              <p14:xfrm>
                <a:off x="4759311" y="236605"/>
                <a:ext cx="6840" cy="87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0BF160D-DBD2-D8BB-306A-A6BA6A7E91C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51751" y="229045"/>
                  <a:ext cx="21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91B7B0B-864D-022B-F326-AA3C36D0A848}"/>
                    </a:ext>
                  </a:extLst>
                </p14:cNvPr>
                <p14:cNvContentPartPr/>
                <p14:nvPr/>
              </p14:nvContentPartPr>
              <p14:xfrm>
                <a:off x="4758951" y="202765"/>
                <a:ext cx="88920" cy="128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91B7B0B-864D-022B-F326-AA3C36D0A84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51391" y="195205"/>
                  <a:ext cx="1040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B981EF8-66C2-5996-FE45-238AC6982394}"/>
                    </a:ext>
                  </a:extLst>
                </p14:cNvPr>
                <p14:cNvContentPartPr/>
                <p14:nvPr/>
              </p14:nvContentPartPr>
              <p14:xfrm>
                <a:off x="4673991" y="352165"/>
                <a:ext cx="175680" cy="26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B981EF8-66C2-5996-FE45-238AC698239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66431" y="344605"/>
                  <a:ext cx="1908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16EC0F6-7B34-45D5-F656-5BF15845CABB}"/>
                    </a:ext>
                  </a:extLst>
                </p14:cNvPr>
                <p14:cNvContentPartPr/>
                <p14:nvPr/>
              </p14:nvContentPartPr>
              <p14:xfrm>
                <a:off x="4781631" y="365845"/>
                <a:ext cx="19440" cy="65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16EC0F6-7B34-45D5-F656-5BF15845CA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774071" y="358285"/>
                  <a:ext cx="34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47371B7-BCC1-9177-4290-2FBD94F10A1A}"/>
                    </a:ext>
                  </a:extLst>
                </p14:cNvPr>
                <p14:cNvContentPartPr/>
                <p14:nvPr/>
              </p14:nvContentPartPr>
              <p14:xfrm>
                <a:off x="4890351" y="296005"/>
                <a:ext cx="60840" cy="13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47371B7-BCC1-9177-4290-2FBD94F10A1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82791" y="288445"/>
                  <a:ext cx="759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C8D03B5-4F8D-A2B4-7A9A-168651D0BA2F}"/>
                    </a:ext>
                  </a:extLst>
                </p14:cNvPr>
                <p14:cNvContentPartPr/>
                <p14:nvPr/>
              </p14:nvContentPartPr>
              <p14:xfrm>
                <a:off x="4938591" y="243085"/>
                <a:ext cx="30960" cy="108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C8D03B5-4F8D-A2B4-7A9A-168651D0BA2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31391" y="235525"/>
                  <a:ext cx="46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AE77F6B-CD72-0EDC-FF31-F410E63EDFB1}"/>
                    </a:ext>
                  </a:extLst>
                </p14:cNvPr>
                <p14:cNvContentPartPr/>
                <p14:nvPr/>
              </p14:nvContentPartPr>
              <p14:xfrm>
                <a:off x="4790271" y="451165"/>
                <a:ext cx="110880" cy="106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AE77F6B-CD72-0EDC-FF31-F410E63EDFB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82711" y="443605"/>
                  <a:ext cx="1260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5A2DCD3-079E-D4AE-325C-90EC2138270A}"/>
                    </a:ext>
                  </a:extLst>
                </p14:cNvPr>
                <p14:cNvContentPartPr/>
                <p14:nvPr/>
              </p14:nvContentPartPr>
              <p14:xfrm>
                <a:off x="5061786" y="294107"/>
                <a:ext cx="67320" cy="121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5A2DCD3-079E-D4AE-325C-90EC2138270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54226" y="286547"/>
                  <a:ext cx="824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C09F479-6731-2E55-917A-A62B33525957}"/>
                    </a:ext>
                  </a:extLst>
                </p14:cNvPr>
                <p14:cNvContentPartPr/>
                <p14:nvPr/>
              </p14:nvContentPartPr>
              <p14:xfrm>
                <a:off x="5166546" y="301667"/>
                <a:ext cx="12960" cy="108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C09F479-6731-2E55-917A-A62B3352595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158986" y="294107"/>
                  <a:ext cx="28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2F8545C-5D17-23F6-8D30-4D5C99A2FBE2}"/>
                    </a:ext>
                  </a:extLst>
                </p14:cNvPr>
                <p14:cNvContentPartPr/>
                <p14:nvPr/>
              </p14:nvContentPartPr>
              <p14:xfrm>
                <a:off x="5183106" y="342707"/>
                <a:ext cx="64440" cy="23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2F8545C-5D17-23F6-8D30-4D5C99A2FBE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75546" y="335507"/>
                  <a:ext cx="795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F9AB92CB-7D84-00DA-2B0D-354CF0EF7E26}"/>
              </a:ext>
            </a:extLst>
          </p:cNvPr>
          <p:cNvGrpSpPr/>
          <p:nvPr/>
        </p:nvGrpSpPr>
        <p:grpSpPr>
          <a:xfrm>
            <a:off x="5706264" y="252363"/>
            <a:ext cx="555480" cy="234360"/>
            <a:chOff x="5706264" y="252363"/>
            <a:chExt cx="5554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893620-50B0-B84C-975A-C15C71CF46A2}"/>
                    </a:ext>
                  </a:extLst>
                </p14:cNvPr>
                <p14:cNvContentPartPr/>
                <p14:nvPr/>
              </p14:nvContentPartPr>
              <p14:xfrm>
                <a:off x="5706264" y="264963"/>
                <a:ext cx="7200" cy="88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893620-50B0-B84C-975A-C15C71CF46A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98704" y="257403"/>
                  <a:ext cx="22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9FBCBDF-C7CD-6214-B6C3-6D021251E09A}"/>
                    </a:ext>
                  </a:extLst>
                </p14:cNvPr>
                <p14:cNvContentPartPr/>
                <p14:nvPr/>
              </p14:nvContentPartPr>
              <p14:xfrm>
                <a:off x="5715264" y="259203"/>
                <a:ext cx="61920" cy="118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9FBCBDF-C7CD-6214-B6C3-6D021251E09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707704" y="251643"/>
                  <a:ext cx="770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3EDF537-A438-448A-BF13-AF409E51A465}"/>
                    </a:ext>
                  </a:extLst>
                </p14:cNvPr>
                <p14:cNvContentPartPr/>
                <p14:nvPr/>
              </p14:nvContentPartPr>
              <p14:xfrm>
                <a:off x="5790504" y="314283"/>
                <a:ext cx="49680" cy="15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3EDF537-A438-448A-BF13-AF409E51A46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782944" y="306723"/>
                  <a:ext cx="64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578A86E-0275-7949-5A41-F7F808029D79}"/>
                    </a:ext>
                  </a:extLst>
                </p14:cNvPr>
                <p14:cNvContentPartPr/>
                <p14:nvPr/>
              </p14:nvContentPartPr>
              <p14:xfrm>
                <a:off x="5845944" y="252363"/>
                <a:ext cx="25200" cy="101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578A86E-0275-7949-5A41-F7F808029D7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38744" y="244803"/>
                  <a:ext cx="403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86A435A-BA33-90B5-AA45-370284F10B51}"/>
                    </a:ext>
                  </a:extLst>
                </p14:cNvPr>
                <p14:cNvContentPartPr/>
                <p14:nvPr/>
              </p14:nvContentPartPr>
              <p14:xfrm>
                <a:off x="5742984" y="412563"/>
                <a:ext cx="93960" cy="741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86A435A-BA33-90B5-AA45-370284F10B5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35424" y="405003"/>
                  <a:ext cx="1090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096483F-8684-AA24-3AD5-9883A906EE89}"/>
                    </a:ext>
                  </a:extLst>
                </p14:cNvPr>
                <p14:cNvContentPartPr/>
                <p14:nvPr/>
              </p14:nvContentPartPr>
              <p14:xfrm>
                <a:off x="5957544" y="283683"/>
                <a:ext cx="83880" cy="849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096483F-8684-AA24-3AD5-9883A906EE8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949984" y="276123"/>
                  <a:ext cx="99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A39DA0DA-3DF8-D6CE-D10C-99BEB9A189CB}"/>
                    </a:ext>
                  </a:extLst>
                </p14:cNvPr>
                <p14:cNvContentPartPr/>
                <p14:nvPr/>
              </p14:nvContentPartPr>
              <p14:xfrm>
                <a:off x="5908944" y="387003"/>
                <a:ext cx="131040" cy="35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A39DA0DA-3DF8-D6CE-D10C-99BEB9A189C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901744" y="379443"/>
                  <a:ext cx="146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D844B25-0C93-C725-EF06-58265953D88B}"/>
                    </a:ext>
                  </a:extLst>
                </p14:cNvPr>
                <p14:cNvContentPartPr/>
                <p14:nvPr/>
              </p14:nvContentPartPr>
              <p14:xfrm>
                <a:off x="6118464" y="272883"/>
                <a:ext cx="79560" cy="896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D844B25-0C93-C725-EF06-58265953D88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110904" y="265323"/>
                  <a:ext cx="946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8F7948C-44E2-5238-BB8F-9BDFDB93AF86}"/>
                    </a:ext>
                  </a:extLst>
                </p14:cNvPr>
                <p14:cNvContentPartPr/>
                <p14:nvPr/>
              </p14:nvContentPartPr>
              <p14:xfrm>
                <a:off x="6185064" y="332643"/>
                <a:ext cx="66600" cy="14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8F7948C-44E2-5238-BB8F-9BDFDB93AF8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177504" y="325083"/>
                  <a:ext cx="817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2744C1E8-A134-433D-8BA5-D3FC469486C7}"/>
                    </a:ext>
                  </a:extLst>
                </p14:cNvPr>
                <p14:cNvContentPartPr/>
                <p14:nvPr/>
              </p14:nvContentPartPr>
              <p14:xfrm>
                <a:off x="6231504" y="262803"/>
                <a:ext cx="30240" cy="166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2744C1E8-A134-433D-8BA5-D3FC469486C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23944" y="255243"/>
                  <a:ext cx="4536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EF4AD6C9-6371-39DF-3D44-68A97BA0EFE5}"/>
              </a:ext>
            </a:extLst>
          </p:cNvPr>
          <p:cNvGrpSpPr/>
          <p:nvPr/>
        </p:nvGrpSpPr>
        <p:grpSpPr>
          <a:xfrm>
            <a:off x="6608914" y="227735"/>
            <a:ext cx="331200" cy="224280"/>
            <a:chOff x="6608914" y="227735"/>
            <a:chExt cx="33120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6550922A-4B33-4EFA-84BB-818ED3F83BC5}"/>
                    </a:ext>
                  </a:extLst>
                </p14:cNvPr>
                <p14:cNvContentPartPr/>
                <p14:nvPr/>
              </p14:nvContentPartPr>
              <p14:xfrm>
                <a:off x="6608914" y="227735"/>
                <a:ext cx="75600" cy="188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6550922A-4B33-4EFA-84BB-818ED3F83BC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601354" y="220175"/>
                  <a:ext cx="907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DE88D4E-8B74-688C-11ED-D7EB7EDEBEC8}"/>
                    </a:ext>
                  </a:extLst>
                </p14:cNvPr>
                <p14:cNvContentPartPr/>
                <p14:nvPr/>
              </p14:nvContentPartPr>
              <p14:xfrm>
                <a:off x="6705394" y="238175"/>
                <a:ext cx="49680" cy="1620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DE88D4E-8B74-688C-11ED-D7EB7EDEBE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697834" y="230615"/>
                  <a:ext cx="64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A8179DE-6510-B095-D81F-C79A096F8413}"/>
                    </a:ext>
                  </a:extLst>
                </p14:cNvPr>
                <p14:cNvContentPartPr/>
                <p14:nvPr/>
              </p14:nvContentPartPr>
              <p14:xfrm>
                <a:off x="6716914" y="337895"/>
                <a:ext cx="87480" cy="169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A8179DE-6510-B095-D81F-C79A096F841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09354" y="330335"/>
                  <a:ext cx="102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34EEFC88-3F24-B25B-15BE-3277EFF5CB83}"/>
                    </a:ext>
                  </a:extLst>
                </p14:cNvPr>
                <p14:cNvContentPartPr/>
                <p14:nvPr/>
              </p14:nvContentPartPr>
              <p14:xfrm>
                <a:off x="6865594" y="258335"/>
                <a:ext cx="69480" cy="781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34EEFC88-3F24-B25B-15BE-3277EFF5CB8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58034" y="250775"/>
                  <a:ext cx="84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DD8C4B0-E286-F355-4DAE-813459ECFA71}"/>
                    </a:ext>
                  </a:extLst>
                </p14:cNvPr>
                <p14:cNvContentPartPr/>
                <p14:nvPr/>
              </p14:nvContentPartPr>
              <p14:xfrm>
                <a:off x="6860554" y="359135"/>
                <a:ext cx="12240" cy="518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DD8C4B0-E286-F355-4DAE-813459ECFA7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852994" y="351575"/>
                  <a:ext cx="273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B679F47-EEBC-A55C-75F3-7BACE92C73EF}"/>
                    </a:ext>
                  </a:extLst>
                </p14:cNvPr>
                <p14:cNvContentPartPr/>
                <p14:nvPr/>
              </p14:nvContentPartPr>
              <p14:xfrm>
                <a:off x="6899794" y="364895"/>
                <a:ext cx="14760" cy="66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B679F47-EEBC-A55C-75F3-7BACE92C73E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92234" y="357335"/>
                  <a:ext cx="298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78E40EF-766A-039F-BFB1-B284B1DA4224}"/>
                    </a:ext>
                  </a:extLst>
                </p14:cNvPr>
                <p14:cNvContentPartPr/>
                <p14:nvPr/>
              </p14:nvContentPartPr>
              <p14:xfrm>
                <a:off x="6805834" y="444095"/>
                <a:ext cx="134280" cy="79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78E40EF-766A-039F-BFB1-B284B1DA422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798274" y="436535"/>
                  <a:ext cx="14940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219FEDC4-E612-7ADA-8C97-D3C819D1242C}"/>
              </a:ext>
            </a:extLst>
          </p:cNvPr>
          <p:cNvGrpSpPr/>
          <p:nvPr/>
        </p:nvGrpSpPr>
        <p:grpSpPr>
          <a:xfrm>
            <a:off x="5840314" y="674855"/>
            <a:ext cx="779040" cy="187200"/>
            <a:chOff x="5840314" y="674855"/>
            <a:chExt cx="77904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2B2DB2C-A1E1-36BF-A8B4-91656ADC71DC}"/>
                    </a:ext>
                  </a:extLst>
                </p14:cNvPr>
                <p14:cNvContentPartPr/>
                <p14:nvPr/>
              </p14:nvContentPartPr>
              <p14:xfrm>
                <a:off x="5840314" y="724895"/>
                <a:ext cx="93600" cy="1278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2B2DB2C-A1E1-36BF-A8B4-91656ADC71D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32754" y="717335"/>
                  <a:ext cx="1087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C395CEAD-295F-67CB-4671-BA20216DC12B}"/>
                    </a:ext>
                  </a:extLst>
                </p14:cNvPr>
                <p14:cNvContentPartPr/>
                <p14:nvPr/>
              </p14:nvContentPartPr>
              <p14:xfrm>
                <a:off x="5970994" y="674855"/>
                <a:ext cx="26280" cy="1573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C395CEAD-295F-67CB-4671-BA20216DC12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63434" y="667295"/>
                  <a:ext cx="41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0CD8F52-4EE6-B63A-F768-5C845CD75E6C}"/>
                    </a:ext>
                  </a:extLst>
                </p14:cNvPr>
                <p14:cNvContentPartPr/>
                <p14:nvPr/>
              </p14:nvContentPartPr>
              <p14:xfrm>
                <a:off x="5980714" y="759815"/>
                <a:ext cx="41760" cy="349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0CD8F52-4EE6-B63A-F768-5C845CD75E6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973154" y="752255"/>
                  <a:ext cx="56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9142A04-EE7C-51C6-0529-A2E86F7F4752}"/>
                    </a:ext>
                  </a:extLst>
                </p14:cNvPr>
                <p14:cNvContentPartPr/>
                <p14:nvPr/>
              </p14:nvContentPartPr>
              <p14:xfrm>
                <a:off x="6035074" y="687455"/>
                <a:ext cx="24840" cy="1141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9142A04-EE7C-51C6-0529-A2E86F7F475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27514" y="679895"/>
                  <a:ext cx="399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56D22B5-7653-B080-1B26-57E3F4188ABE}"/>
                    </a:ext>
                  </a:extLst>
                </p14:cNvPr>
                <p14:cNvContentPartPr/>
                <p14:nvPr/>
              </p14:nvContentPartPr>
              <p14:xfrm>
                <a:off x="6028234" y="759095"/>
                <a:ext cx="26640" cy="230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56D22B5-7653-B080-1B26-57E3F4188AB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020674" y="751535"/>
                  <a:ext cx="417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63A7FBE-8497-67B3-102E-33AB6A8B171C}"/>
                    </a:ext>
                  </a:extLst>
                </p14:cNvPr>
                <p14:cNvContentPartPr/>
                <p14:nvPr/>
              </p14:nvContentPartPr>
              <p14:xfrm>
                <a:off x="6078274" y="749015"/>
                <a:ext cx="47520" cy="651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63A7FBE-8497-67B3-102E-33AB6A8B171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070714" y="741455"/>
                  <a:ext cx="626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F133E12-A19A-B29B-FBF9-071BCAFE96AF}"/>
                    </a:ext>
                  </a:extLst>
                </p14:cNvPr>
                <p14:cNvContentPartPr/>
                <p14:nvPr/>
              </p14:nvContentPartPr>
              <p14:xfrm>
                <a:off x="6161434" y="751175"/>
                <a:ext cx="34200" cy="53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F133E12-A19A-B29B-FBF9-071BCAFE96A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153874" y="743615"/>
                  <a:ext cx="49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2DB3DD3B-B559-68CA-A386-F6631BFCE6B5}"/>
                    </a:ext>
                  </a:extLst>
                </p14:cNvPr>
                <p14:cNvContentPartPr/>
                <p14:nvPr/>
              </p14:nvContentPartPr>
              <p14:xfrm>
                <a:off x="6237034" y="745775"/>
                <a:ext cx="26280" cy="615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2DB3DD3B-B559-68CA-A386-F6631BFCE6B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229834" y="738215"/>
                  <a:ext cx="41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1E8B3CC-5A55-0837-0EED-0708713AE4C2}"/>
                    </a:ext>
                  </a:extLst>
                </p14:cNvPr>
                <p14:cNvContentPartPr/>
                <p14:nvPr/>
              </p14:nvContentPartPr>
              <p14:xfrm>
                <a:off x="6293914" y="768815"/>
                <a:ext cx="25200" cy="514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1E8B3CC-5A55-0837-0EED-0708713AE4C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286354" y="761255"/>
                  <a:ext cx="403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AB2060D-6D79-B851-B5F5-E3FCE21C8B05}"/>
                    </a:ext>
                  </a:extLst>
                </p14:cNvPr>
                <p14:cNvContentPartPr/>
                <p14:nvPr/>
              </p14:nvContentPartPr>
              <p14:xfrm>
                <a:off x="6351874" y="780695"/>
                <a:ext cx="45360" cy="594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AB2060D-6D79-B851-B5F5-E3FCE21C8B0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44674" y="773135"/>
                  <a:ext cx="60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0BD043C-FDDE-971D-D135-AE43F20F5B3B}"/>
                    </a:ext>
                  </a:extLst>
                </p14:cNvPr>
                <p14:cNvContentPartPr/>
                <p14:nvPr/>
              </p14:nvContentPartPr>
              <p14:xfrm>
                <a:off x="6437194" y="768455"/>
                <a:ext cx="38520" cy="864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0BD043C-FDDE-971D-D135-AE43F20F5B3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429634" y="760895"/>
                  <a:ext cx="53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7103CB0-4FB1-887F-1DC6-8C834AB29301}"/>
                    </a:ext>
                  </a:extLst>
                </p14:cNvPr>
                <p14:cNvContentPartPr/>
                <p14:nvPr/>
              </p14:nvContentPartPr>
              <p14:xfrm>
                <a:off x="6565354" y="797255"/>
                <a:ext cx="54000" cy="64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7103CB0-4FB1-887F-1DC6-8C834AB2930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557794" y="789695"/>
                  <a:ext cx="6912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uppo 119">
            <a:extLst>
              <a:ext uri="{FF2B5EF4-FFF2-40B4-BE49-F238E27FC236}">
                <a16:creationId xmlns:a16="http://schemas.microsoft.com/office/drawing/2014/main" id="{ECDA4947-ACAF-400E-C8C1-E3F9F645726D}"/>
              </a:ext>
            </a:extLst>
          </p:cNvPr>
          <p:cNvGrpSpPr/>
          <p:nvPr/>
        </p:nvGrpSpPr>
        <p:grpSpPr>
          <a:xfrm>
            <a:off x="7491548" y="672384"/>
            <a:ext cx="251640" cy="221400"/>
            <a:chOff x="7491548" y="672384"/>
            <a:chExt cx="25164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B4BA1F0-6786-CEC8-8D86-7BB0AE83C93B}"/>
                    </a:ext>
                  </a:extLst>
                </p14:cNvPr>
                <p14:cNvContentPartPr/>
                <p14:nvPr/>
              </p14:nvContentPartPr>
              <p14:xfrm>
                <a:off x="7491548" y="672384"/>
                <a:ext cx="134280" cy="66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B4BA1F0-6786-CEC8-8D86-7BB0AE83C93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483988" y="664824"/>
                  <a:ext cx="1494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60B5487-9DE4-2FE3-3C18-3A13BE9C6A00}"/>
                    </a:ext>
                  </a:extLst>
                </p14:cNvPr>
                <p14:cNvContentPartPr/>
                <p14:nvPr/>
              </p14:nvContentPartPr>
              <p14:xfrm>
                <a:off x="7557068" y="731784"/>
                <a:ext cx="12240" cy="482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60B5487-9DE4-2FE3-3C18-3A13BE9C6A0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549508" y="724224"/>
                  <a:ext cx="27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53D6F86-9D09-721D-08EC-4336D70E99AB}"/>
                    </a:ext>
                  </a:extLst>
                </p14:cNvPr>
                <p14:cNvContentPartPr/>
                <p14:nvPr/>
              </p14:nvContentPartPr>
              <p14:xfrm>
                <a:off x="7510628" y="766344"/>
                <a:ext cx="59040" cy="216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53D6F86-9D09-721D-08EC-4336D70E99A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503068" y="758784"/>
                  <a:ext cx="738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37365FE-1BE4-87A9-3584-DF71C70FA432}"/>
                    </a:ext>
                  </a:extLst>
                </p14:cNvPr>
                <p14:cNvContentPartPr/>
                <p14:nvPr/>
              </p14:nvContentPartPr>
              <p14:xfrm>
                <a:off x="7517468" y="788664"/>
                <a:ext cx="79560" cy="846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37365FE-1BE4-87A9-3584-DF71C70FA43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509908" y="781104"/>
                  <a:ext cx="946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C82CF235-3730-EBBF-4B2D-E2CB74935FB3}"/>
                    </a:ext>
                  </a:extLst>
                </p14:cNvPr>
                <p14:cNvContentPartPr/>
                <p14:nvPr/>
              </p14:nvContentPartPr>
              <p14:xfrm>
                <a:off x="7649588" y="707304"/>
                <a:ext cx="93600" cy="763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C82CF235-3730-EBBF-4B2D-E2CB74935FB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642028" y="699744"/>
                  <a:ext cx="108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DC89821-812D-2DDE-1B30-4CC89BE9B168}"/>
                    </a:ext>
                  </a:extLst>
                </p14:cNvPr>
                <p14:cNvContentPartPr/>
                <p14:nvPr/>
              </p14:nvContentPartPr>
              <p14:xfrm>
                <a:off x="7650308" y="751584"/>
                <a:ext cx="76680" cy="93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DC89821-812D-2DDE-1B30-4CC89BE9B16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642748" y="744024"/>
                  <a:ext cx="91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957F8ED4-852D-F58B-6E9C-18489A41A2CD}"/>
                    </a:ext>
                  </a:extLst>
                </p14:cNvPr>
                <p14:cNvContentPartPr/>
                <p14:nvPr/>
              </p14:nvContentPartPr>
              <p14:xfrm>
                <a:off x="7626908" y="825024"/>
                <a:ext cx="74160" cy="68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957F8ED4-852D-F58B-6E9C-18489A41A2C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619348" y="817464"/>
                  <a:ext cx="88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161C397-4842-41E2-FCDD-11EF41584691}"/>
                    </a:ext>
                  </a:extLst>
                </p14:cNvPr>
                <p14:cNvContentPartPr/>
                <p14:nvPr/>
              </p14:nvContentPartPr>
              <p14:xfrm>
                <a:off x="7666508" y="839424"/>
                <a:ext cx="48240" cy="54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161C397-4842-41E2-FCDD-11EF4158469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658948" y="831864"/>
                  <a:ext cx="6300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4A2F35C8-C36C-3D94-1F69-DB297F162D65}"/>
              </a:ext>
            </a:extLst>
          </p:cNvPr>
          <p:cNvGrpSpPr/>
          <p:nvPr/>
        </p:nvGrpSpPr>
        <p:grpSpPr>
          <a:xfrm>
            <a:off x="7901588" y="704064"/>
            <a:ext cx="348480" cy="158760"/>
            <a:chOff x="7901588" y="704064"/>
            <a:chExt cx="34848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D467786-F17C-0994-BB76-D0BFFF27E516}"/>
                    </a:ext>
                  </a:extLst>
                </p14:cNvPr>
                <p14:cNvContentPartPr/>
                <p14:nvPr/>
              </p14:nvContentPartPr>
              <p14:xfrm>
                <a:off x="7904468" y="704064"/>
                <a:ext cx="100800" cy="14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D467786-F17C-0994-BB76-D0BFFF27E51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896908" y="696504"/>
                  <a:ext cx="1159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B3EB2AD-1CF6-36F4-33C8-E92A5D77E574}"/>
                    </a:ext>
                  </a:extLst>
                </p14:cNvPr>
                <p14:cNvContentPartPr/>
                <p14:nvPr/>
              </p14:nvContentPartPr>
              <p14:xfrm>
                <a:off x="7919588" y="767064"/>
                <a:ext cx="54360" cy="57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B3EB2AD-1CF6-36F4-33C8-E92A5D77E57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912028" y="759504"/>
                  <a:ext cx="69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5BF95611-F87D-1700-638F-30F883CD61D2}"/>
                    </a:ext>
                  </a:extLst>
                </p14:cNvPr>
                <p14:cNvContentPartPr/>
                <p14:nvPr/>
              </p14:nvContentPartPr>
              <p14:xfrm>
                <a:off x="7901588" y="788304"/>
                <a:ext cx="75960" cy="74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5BF95611-F87D-1700-638F-30F883CD61D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894388" y="781104"/>
                  <a:ext cx="91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40199BE-EAC5-25C8-430F-1A438A8612A9}"/>
                    </a:ext>
                  </a:extLst>
                </p14:cNvPr>
                <p14:cNvContentPartPr/>
                <p14:nvPr/>
              </p14:nvContentPartPr>
              <p14:xfrm>
                <a:off x="8014628" y="743304"/>
                <a:ext cx="20880" cy="993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40199BE-EAC5-25C8-430F-1A438A8612A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007068" y="735744"/>
                  <a:ext cx="356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B9B491E-E273-E0F6-1F0B-0BF2266E02C3}"/>
                    </a:ext>
                  </a:extLst>
                </p14:cNvPr>
                <p14:cNvContentPartPr/>
                <p14:nvPr/>
              </p14:nvContentPartPr>
              <p14:xfrm>
                <a:off x="8012828" y="795144"/>
                <a:ext cx="69120" cy="234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B9B491E-E273-E0F6-1F0B-0BF2266E02C3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005268" y="787584"/>
                  <a:ext cx="842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2D0E4227-7EAE-5DBF-65E7-6AA5C983E029}"/>
                    </a:ext>
                  </a:extLst>
                </p14:cNvPr>
                <p14:cNvContentPartPr/>
                <p14:nvPr/>
              </p14:nvContentPartPr>
              <p14:xfrm>
                <a:off x="8107508" y="749424"/>
                <a:ext cx="52200" cy="90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2D0E4227-7EAE-5DBF-65E7-6AA5C983E02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099948" y="741864"/>
                  <a:ext cx="67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57C143A-0F0E-C3D1-E137-FED4B7C7FE84}"/>
                    </a:ext>
                  </a:extLst>
                </p14:cNvPr>
                <p14:cNvContentPartPr/>
                <p14:nvPr/>
              </p14:nvContentPartPr>
              <p14:xfrm>
                <a:off x="8176628" y="795864"/>
                <a:ext cx="41760" cy="3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57C143A-0F0E-C3D1-E137-FED4B7C7FE8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169068" y="788304"/>
                  <a:ext cx="568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86C782F-0731-07ED-38AA-38C5DC4D1E2C}"/>
                    </a:ext>
                  </a:extLst>
                </p14:cNvPr>
                <p14:cNvContentPartPr/>
                <p14:nvPr/>
              </p14:nvContentPartPr>
              <p14:xfrm>
                <a:off x="8230268" y="735024"/>
                <a:ext cx="19800" cy="1170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86C782F-0731-07ED-38AA-38C5DC4D1E2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222708" y="727464"/>
                  <a:ext cx="3456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CF4B138E-CE11-69C3-20CB-3046EEC464A8}"/>
              </a:ext>
            </a:extLst>
          </p:cNvPr>
          <p:cNvGrpSpPr/>
          <p:nvPr/>
        </p:nvGrpSpPr>
        <p:grpSpPr>
          <a:xfrm>
            <a:off x="8537703" y="725975"/>
            <a:ext cx="470160" cy="186840"/>
            <a:chOff x="8537703" y="725975"/>
            <a:chExt cx="47016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9A6D9D7-64A3-BA3B-A7D0-98789E0E2BCB}"/>
                    </a:ext>
                  </a:extLst>
                </p14:cNvPr>
                <p14:cNvContentPartPr/>
                <p14:nvPr/>
              </p14:nvContentPartPr>
              <p14:xfrm>
                <a:off x="8537703" y="728135"/>
                <a:ext cx="68400" cy="128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9A6D9D7-64A3-BA3B-A7D0-98789E0E2BC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530503" y="720575"/>
                  <a:ext cx="835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3180DF65-7C3E-91E1-9CCB-3B4CD59A7E03}"/>
                    </a:ext>
                  </a:extLst>
                </p14:cNvPr>
                <p14:cNvContentPartPr/>
                <p14:nvPr/>
              </p14:nvContentPartPr>
              <p14:xfrm>
                <a:off x="8634183" y="725975"/>
                <a:ext cx="32040" cy="1130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3180DF65-7C3E-91E1-9CCB-3B4CD59A7E0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626623" y="718415"/>
                  <a:ext cx="471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C3A0E94-8617-5F74-09F4-C5CD260977F3}"/>
                    </a:ext>
                  </a:extLst>
                </p14:cNvPr>
                <p14:cNvContentPartPr/>
                <p14:nvPr/>
              </p14:nvContentPartPr>
              <p14:xfrm>
                <a:off x="8633103" y="804095"/>
                <a:ext cx="93600" cy="12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C3A0E94-8617-5F74-09F4-C5CD260977F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625543" y="796535"/>
                  <a:ext cx="108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919581E5-6083-09CF-8BE5-0780FEDDC67E}"/>
                    </a:ext>
                  </a:extLst>
                </p14:cNvPr>
                <p14:cNvContentPartPr/>
                <p14:nvPr/>
              </p14:nvContentPartPr>
              <p14:xfrm>
                <a:off x="8761983" y="745775"/>
                <a:ext cx="89640" cy="709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919581E5-6083-09CF-8BE5-0780FEDDC67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754423" y="738215"/>
                  <a:ext cx="1047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58ABD61-5A17-83D0-6AC3-BFEB3A1DC0FE}"/>
                    </a:ext>
                  </a:extLst>
                </p14:cNvPr>
                <p14:cNvContentPartPr/>
                <p14:nvPr/>
              </p14:nvContentPartPr>
              <p14:xfrm>
                <a:off x="8754063" y="822815"/>
                <a:ext cx="12240" cy="61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58ABD61-5A17-83D0-6AC3-BFEB3A1DC0F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746503" y="815255"/>
                  <a:ext cx="273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DE2701B-055C-DE53-0314-20552A619FC9}"/>
                    </a:ext>
                  </a:extLst>
                </p14:cNvPr>
                <p14:cNvContentPartPr/>
                <p14:nvPr/>
              </p14:nvContentPartPr>
              <p14:xfrm>
                <a:off x="8810223" y="831455"/>
                <a:ext cx="5760" cy="406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DE2701B-055C-DE53-0314-20552A619FC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02663" y="823895"/>
                  <a:ext cx="20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22F37818-EBE6-F1D1-6BB3-32DEACE0EB11}"/>
                    </a:ext>
                  </a:extLst>
                </p14:cNvPr>
                <p14:cNvContentPartPr/>
                <p14:nvPr/>
              </p14:nvContentPartPr>
              <p14:xfrm>
                <a:off x="8663703" y="899135"/>
                <a:ext cx="344160" cy="13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22F37818-EBE6-F1D1-6BB3-32DEACE0EB1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656143" y="891575"/>
                  <a:ext cx="35928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243520DF-7EA9-5167-B0B3-37DC58373382}"/>
              </a:ext>
            </a:extLst>
          </p:cNvPr>
          <p:cNvGrpSpPr/>
          <p:nvPr/>
        </p:nvGrpSpPr>
        <p:grpSpPr>
          <a:xfrm>
            <a:off x="8715183" y="1191815"/>
            <a:ext cx="576360" cy="198720"/>
            <a:chOff x="8715183" y="1191815"/>
            <a:chExt cx="57636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C914869-4E6D-361A-F932-8C2A02B08BA3}"/>
                    </a:ext>
                  </a:extLst>
                </p14:cNvPr>
                <p14:cNvContentPartPr/>
                <p14:nvPr/>
              </p14:nvContentPartPr>
              <p14:xfrm>
                <a:off x="8715183" y="1231775"/>
                <a:ext cx="81000" cy="1220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C914869-4E6D-361A-F932-8C2A02B08BA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07983" y="1224215"/>
                  <a:ext cx="961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BDB45C72-202B-5515-C88D-26FF12120984}"/>
                    </a:ext>
                  </a:extLst>
                </p14:cNvPr>
                <p14:cNvContentPartPr/>
                <p14:nvPr/>
              </p14:nvContentPartPr>
              <p14:xfrm>
                <a:off x="8809143" y="1191815"/>
                <a:ext cx="37080" cy="1735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BDB45C72-202B-5515-C88D-26FF1212098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801583" y="1184255"/>
                  <a:ext cx="522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47FA217-4A8D-BDEF-721A-E97583D4341F}"/>
                    </a:ext>
                  </a:extLst>
                </p14:cNvPr>
                <p14:cNvContentPartPr/>
                <p14:nvPr/>
              </p14:nvContentPartPr>
              <p14:xfrm>
                <a:off x="8818143" y="1308815"/>
                <a:ext cx="35640" cy="208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47FA217-4A8D-BDEF-721A-E97583D4341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810583" y="1301255"/>
                  <a:ext cx="50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2D2E7CE-9140-09ED-8C67-9FE9AAF9B302}"/>
                    </a:ext>
                  </a:extLst>
                </p14:cNvPr>
                <p14:cNvContentPartPr/>
                <p14:nvPr/>
              </p14:nvContentPartPr>
              <p14:xfrm>
                <a:off x="8865303" y="1293695"/>
                <a:ext cx="80280" cy="734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2D2E7CE-9140-09ED-8C67-9FE9AAF9B30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857743" y="1286135"/>
                  <a:ext cx="95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3605282-F2C7-DEC1-FB99-337A1A194BB1}"/>
                    </a:ext>
                  </a:extLst>
                </p14:cNvPr>
                <p14:cNvContentPartPr/>
                <p14:nvPr/>
              </p14:nvContentPartPr>
              <p14:xfrm>
                <a:off x="8950983" y="1227815"/>
                <a:ext cx="68400" cy="1368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3605282-F2C7-DEC1-FB99-337A1A194BB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943423" y="1220255"/>
                  <a:ext cx="83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E892E74-7A61-9ED8-E687-6EB9A808C14C}"/>
                    </a:ext>
                  </a:extLst>
                </p14:cNvPr>
                <p14:cNvContentPartPr/>
                <p14:nvPr/>
              </p14:nvContentPartPr>
              <p14:xfrm>
                <a:off x="9024063" y="1300175"/>
                <a:ext cx="14040" cy="586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E892E74-7A61-9ED8-E687-6EB9A808C14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016863" y="1292615"/>
                  <a:ext cx="291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7967EAC-5D90-BB92-BD62-6635AD35E252}"/>
                    </a:ext>
                  </a:extLst>
                </p14:cNvPr>
                <p14:cNvContentPartPr/>
                <p14:nvPr/>
              </p14:nvContentPartPr>
              <p14:xfrm>
                <a:off x="9057183" y="1302335"/>
                <a:ext cx="62640" cy="57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7967EAC-5D90-BB92-BD62-6635AD35E25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049623" y="1294775"/>
                  <a:ext cx="77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70E9DA9-6113-C0B1-E6F6-F4EF47EA5E25}"/>
                    </a:ext>
                  </a:extLst>
                </p14:cNvPr>
                <p14:cNvContentPartPr/>
                <p14:nvPr/>
              </p14:nvContentPartPr>
              <p14:xfrm>
                <a:off x="9151863" y="1304495"/>
                <a:ext cx="14760" cy="543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70E9DA9-6113-C0B1-E6F6-F4EF47EA5E2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144303" y="1296935"/>
                  <a:ext cx="29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B887F79-5B5F-1D95-C1D1-0B9B08B55EE6}"/>
                    </a:ext>
                  </a:extLst>
                </p14:cNvPr>
                <p14:cNvContentPartPr/>
                <p14:nvPr/>
              </p14:nvContentPartPr>
              <p14:xfrm>
                <a:off x="9191463" y="1293335"/>
                <a:ext cx="100080" cy="972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B887F79-5B5F-1D95-C1D1-0B9B08B55EE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183903" y="1285775"/>
                  <a:ext cx="11484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75B3963E-EA02-867C-9F03-14D5AAC6976C}"/>
              </a:ext>
            </a:extLst>
          </p:cNvPr>
          <p:cNvGrpSpPr/>
          <p:nvPr/>
        </p:nvGrpSpPr>
        <p:grpSpPr>
          <a:xfrm>
            <a:off x="7263805" y="1090077"/>
            <a:ext cx="1154378" cy="290378"/>
            <a:chOff x="7263805" y="1090077"/>
            <a:chExt cx="1154378" cy="29037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730DAAE-8766-AB6D-FAF9-4B05AA245372}"/>
                    </a:ext>
                  </a:extLst>
                </p14:cNvPr>
                <p14:cNvContentPartPr/>
                <p14:nvPr/>
              </p14:nvContentPartPr>
              <p14:xfrm>
                <a:off x="7574703" y="1212335"/>
                <a:ext cx="146160" cy="168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730DAAE-8766-AB6D-FAF9-4B05AA24537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67143" y="1204775"/>
                  <a:ext cx="1612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33CA448F-FC65-4739-154F-ED9F884C305F}"/>
                    </a:ext>
                  </a:extLst>
                </p14:cNvPr>
                <p14:cNvContentPartPr/>
                <p14:nvPr/>
              </p14:nvContentPartPr>
              <p14:xfrm>
                <a:off x="7714023" y="1245095"/>
                <a:ext cx="80280" cy="85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33CA448F-FC65-4739-154F-ED9F884C305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706463" y="1237535"/>
                  <a:ext cx="95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0E02D675-0C0E-72CA-95D4-E706EDDF3E9A}"/>
                    </a:ext>
                  </a:extLst>
                </p14:cNvPr>
                <p14:cNvContentPartPr/>
                <p14:nvPr/>
              </p14:nvContentPartPr>
              <p14:xfrm>
                <a:off x="7859463" y="1152215"/>
                <a:ext cx="79200" cy="18216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0E02D675-0C0E-72CA-95D4-E706EDDF3E9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851903" y="1144655"/>
                  <a:ext cx="943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DD52824-6710-0C07-0A15-DE326C90B557}"/>
                    </a:ext>
                  </a:extLst>
                </p14:cNvPr>
                <p14:cNvContentPartPr/>
                <p14:nvPr/>
              </p14:nvContentPartPr>
              <p14:xfrm>
                <a:off x="7969623" y="1264535"/>
                <a:ext cx="52920" cy="76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DD52824-6710-0C07-0A15-DE326C90B55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962063" y="1256975"/>
                  <a:ext cx="68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5EC2B010-049A-6B4A-D31B-F986EEAC0A97}"/>
                    </a:ext>
                  </a:extLst>
                </p14:cNvPr>
                <p14:cNvContentPartPr/>
                <p14:nvPr/>
              </p14:nvContentPartPr>
              <p14:xfrm>
                <a:off x="8302983" y="1275335"/>
                <a:ext cx="115200" cy="921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5EC2B010-049A-6B4A-D31B-F986EEAC0A9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295423" y="1267775"/>
                  <a:ext cx="1303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BCF90058-3D19-131A-23A4-13A71FF0DA06}"/>
                    </a:ext>
                  </a:extLst>
                </p14:cNvPr>
                <p14:cNvContentPartPr/>
                <p14:nvPr/>
              </p14:nvContentPartPr>
              <p14:xfrm>
                <a:off x="7263805" y="1111677"/>
                <a:ext cx="1067040" cy="759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BCF90058-3D19-131A-23A4-13A71FF0DA0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256245" y="1104117"/>
                  <a:ext cx="1082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A100749-3414-CB5D-A84E-5FAF92090BB8}"/>
                    </a:ext>
                  </a:extLst>
                </p14:cNvPr>
                <p14:cNvContentPartPr/>
                <p14:nvPr/>
              </p14:nvContentPartPr>
              <p14:xfrm>
                <a:off x="8239405" y="1090077"/>
                <a:ext cx="59400" cy="1144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A100749-3414-CB5D-A84E-5FAF92090BB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231845" y="1082517"/>
                  <a:ext cx="74520" cy="12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5D9CF891-4ADD-A2F2-3A3C-4C22449863C8}"/>
                  </a:ext>
                </a:extLst>
              </p14:cNvPr>
              <p14:cNvContentPartPr/>
              <p14:nvPr/>
            </p14:nvContentPartPr>
            <p14:xfrm>
              <a:off x="5724748" y="965108"/>
              <a:ext cx="968400" cy="11556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5D9CF891-4ADD-A2F2-3A3C-4C22449863C8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5717188" y="957548"/>
                <a:ext cx="98352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FE50364C-9BDE-E671-D1DC-70080251F9A5}"/>
              </a:ext>
            </a:extLst>
          </p:cNvPr>
          <p:cNvGrpSpPr/>
          <p:nvPr/>
        </p:nvGrpSpPr>
        <p:grpSpPr>
          <a:xfrm>
            <a:off x="2513852" y="859931"/>
            <a:ext cx="1053360" cy="237240"/>
            <a:chOff x="2513852" y="859931"/>
            <a:chExt cx="105336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B27E2A2-6E5C-6CD6-F458-AC3C8E3C6D31}"/>
                    </a:ext>
                  </a:extLst>
                </p14:cNvPr>
                <p14:cNvContentPartPr/>
                <p14:nvPr/>
              </p14:nvContentPartPr>
              <p14:xfrm>
                <a:off x="2987252" y="859931"/>
                <a:ext cx="174600" cy="1490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B27E2A2-6E5C-6CD6-F458-AC3C8E3C6D3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979692" y="852731"/>
                  <a:ext cx="1897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DC7931A5-BB4A-EFFB-A580-E816AB1B59AF}"/>
                    </a:ext>
                  </a:extLst>
                </p14:cNvPr>
                <p14:cNvContentPartPr/>
                <p14:nvPr/>
              </p14:nvContentPartPr>
              <p14:xfrm>
                <a:off x="2919212" y="1044611"/>
                <a:ext cx="243720" cy="525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DC7931A5-BB4A-EFFB-A580-E816AB1B59A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911652" y="1037051"/>
                  <a:ext cx="258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8FB518C-5272-D828-2AC5-5FC399DDEDBA}"/>
                    </a:ext>
                  </a:extLst>
                </p14:cNvPr>
                <p14:cNvContentPartPr/>
                <p14:nvPr/>
              </p14:nvContentPartPr>
              <p14:xfrm>
                <a:off x="3301892" y="861731"/>
                <a:ext cx="146520" cy="1278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8FB518C-5272-D828-2AC5-5FC399DDEDB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294332" y="854171"/>
                  <a:ext cx="1616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E5D8BE07-9438-3F9C-CF93-D7DCA0960BA4}"/>
                    </a:ext>
                  </a:extLst>
                </p14:cNvPr>
                <p14:cNvContentPartPr/>
                <p14:nvPr/>
              </p14:nvContentPartPr>
              <p14:xfrm>
                <a:off x="3447692" y="920771"/>
                <a:ext cx="89640" cy="205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E5D8BE07-9438-3F9C-CF93-D7DCA0960BA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440132" y="913571"/>
                  <a:ext cx="104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0BBFA739-20C1-2EFA-46A8-6B7E4EDB8FF2}"/>
                    </a:ext>
                  </a:extLst>
                </p14:cNvPr>
                <p14:cNvContentPartPr/>
                <p14:nvPr/>
              </p14:nvContentPartPr>
              <p14:xfrm>
                <a:off x="3535532" y="870011"/>
                <a:ext cx="31680" cy="1544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0BBFA739-20C1-2EFA-46A8-6B7E4EDB8FF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527972" y="862451"/>
                  <a:ext cx="468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660414C6-AF7A-FDBA-7A70-5E3EF59BF77A}"/>
                    </a:ext>
                  </a:extLst>
                </p14:cNvPr>
                <p14:cNvContentPartPr/>
                <p14:nvPr/>
              </p14:nvContentPartPr>
              <p14:xfrm>
                <a:off x="2513852" y="902771"/>
                <a:ext cx="451800" cy="1126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660414C6-AF7A-FDBA-7A70-5E3EF59BF77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506292" y="895211"/>
                  <a:ext cx="46692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32019826-C1A3-51B6-2971-98DB55B9D0AB}"/>
              </a:ext>
            </a:extLst>
          </p:cNvPr>
          <p:cNvGrpSpPr/>
          <p:nvPr/>
        </p:nvGrpSpPr>
        <p:grpSpPr>
          <a:xfrm>
            <a:off x="1755277" y="901134"/>
            <a:ext cx="465840" cy="157320"/>
            <a:chOff x="1755277" y="901134"/>
            <a:chExt cx="46584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0709B07-0A8C-FF95-E597-6AB40E0E8A5B}"/>
                    </a:ext>
                  </a:extLst>
                </p14:cNvPr>
                <p14:cNvContentPartPr/>
                <p14:nvPr/>
              </p14:nvContentPartPr>
              <p14:xfrm>
                <a:off x="1755277" y="913734"/>
                <a:ext cx="132120" cy="1447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0709B07-0A8C-FF95-E597-6AB40E0E8A5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47717" y="906174"/>
                  <a:ext cx="147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25BC49A5-A0B7-5940-E63D-64A0B4EAD6D7}"/>
                    </a:ext>
                  </a:extLst>
                </p14:cNvPr>
                <p14:cNvContentPartPr/>
                <p14:nvPr/>
              </p14:nvContentPartPr>
              <p14:xfrm>
                <a:off x="1916557" y="939294"/>
                <a:ext cx="67320" cy="831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25BC49A5-A0B7-5940-E63D-64A0B4EAD6D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908997" y="931734"/>
                  <a:ext cx="82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16D47F6-5E2B-C585-1955-1ED975A9CF85}"/>
                    </a:ext>
                  </a:extLst>
                </p14:cNvPr>
                <p14:cNvContentPartPr/>
                <p14:nvPr/>
              </p14:nvContentPartPr>
              <p14:xfrm>
                <a:off x="2007997" y="934974"/>
                <a:ext cx="105120" cy="939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16D47F6-5E2B-C585-1955-1ED975A9CF8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000437" y="927414"/>
                  <a:ext cx="120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C8A9D7C1-D919-1753-D0A9-959380C9CEDC}"/>
                    </a:ext>
                  </a:extLst>
                </p14:cNvPr>
                <p14:cNvContentPartPr/>
                <p14:nvPr/>
              </p14:nvContentPartPr>
              <p14:xfrm>
                <a:off x="2110957" y="901134"/>
                <a:ext cx="110160" cy="1479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C8A9D7C1-D919-1753-D0A9-959380C9CED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103397" y="893574"/>
                  <a:ext cx="12528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3B59EF6C-EA9A-1C31-94D7-279E1D012BF8}"/>
              </a:ext>
            </a:extLst>
          </p:cNvPr>
          <p:cNvGrpSpPr/>
          <p:nvPr/>
        </p:nvGrpSpPr>
        <p:grpSpPr>
          <a:xfrm>
            <a:off x="5981793" y="4050982"/>
            <a:ext cx="604800" cy="623880"/>
            <a:chOff x="5981793" y="4050982"/>
            <a:chExt cx="604800" cy="62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470406D5-448D-C4B7-5087-759E0F3E2B73}"/>
                    </a:ext>
                  </a:extLst>
                </p14:cNvPr>
                <p14:cNvContentPartPr/>
                <p14:nvPr/>
              </p14:nvContentPartPr>
              <p14:xfrm>
                <a:off x="6103473" y="4437262"/>
                <a:ext cx="288720" cy="2376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470406D5-448D-C4B7-5087-759E0F3E2B7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095913" y="4430062"/>
                  <a:ext cx="3038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C8E497CB-73EE-6EED-2604-77087601B657}"/>
                    </a:ext>
                  </a:extLst>
                </p14:cNvPr>
                <p14:cNvContentPartPr/>
                <p14:nvPr/>
              </p14:nvContentPartPr>
              <p14:xfrm>
                <a:off x="5981793" y="4050982"/>
                <a:ext cx="604800" cy="3664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C8E497CB-73EE-6EED-2604-77087601B65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974593" y="4043422"/>
                  <a:ext cx="619920" cy="38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50C44246-C6F7-E2F1-91BF-F329909D2C62}"/>
              </a:ext>
            </a:extLst>
          </p:cNvPr>
          <p:cNvGrpSpPr/>
          <p:nvPr/>
        </p:nvGrpSpPr>
        <p:grpSpPr>
          <a:xfrm>
            <a:off x="5876313" y="4711222"/>
            <a:ext cx="447480" cy="708120"/>
            <a:chOff x="5876313" y="4711222"/>
            <a:chExt cx="447480" cy="70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00C5FDB-7C43-6137-035A-14B66742C368}"/>
                    </a:ext>
                  </a:extLst>
                </p14:cNvPr>
                <p14:cNvContentPartPr/>
                <p14:nvPr/>
              </p14:nvContentPartPr>
              <p14:xfrm>
                <a:off x="5876313" y="4711222"/>
                <a:ext cx="375120" cy="1897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00C5FDB-7C43-6137-035A-14B66742C36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868753" y="4703662"/>
                  <a:ext cx="3898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B9DE7E6-1D44-B474-9E8E-11D5285044FF}"/>
                    </a:ext>
                  </a:extLst>
                </p14:cNvPr>
                <p14:cNvContentPartPr/>
                <p14:nvPr/>
              </p14:nvContentPartPr>
              <p14:xfrm>
                <a:off x="5918073" y="4881862"/>
                <a:ext cx="405720" cy="303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B9DE7E6-1D44-B474-9E8E-11D5285044F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910513" y="4874302"/>
                  <a:ext cx="4204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BB485DE3-A967-3CA0-AF49-C5A119284548}"/>
                    </a:ext>
                  </a:extLst>
                </p14:cNvPr>
                <p14:cNvContentPartPr/>
                <p14:nvPr/>
              </p14:nvContentPartPr>
              <p14:xfrm>
                <a:off x="5960913" y="5070862"/>
                <a:ext cx="340920" cy="3484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BB485DE3-A967-3CA0-AF49-C5A11928454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953353" y="5063302"/>
                  <a:ext cx="356040" cy="363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450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EFD2C-C303-DF9E-1D9B-DBF31947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9A682-789F-5625-F857-5869C92F0D9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4CC04-9EDD-378E-B597-8E7041219C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AE212-6734-C2D9-0917-073A4EDB8A1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9CC016F-5766-83AD-BCFC-47A5C1363B3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D3AD8CD-26C3-AC31-6970-E919210FCE9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B42EA2F-0434-2353-22B2-B8968B23E05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6BC19EB-1601-DF3F-F11D-06B245453F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D059D09-8CE6-95BF-E507-F3CD4B4C51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A729D5-53BB-788E-A70C-C6B5A81C1B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5D5BABE-7188-B531-49E1-2EABF1E0BEE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950B6B9-BA9D-4B6B-4B0E-4AC0E2F31F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AD42E82-AD67-35AD-F710-5216057DE4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522090-FFD7-1C41-99B7-390CD02AA6D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8EFA77A-FF4C-66B2-4403-344F34C4019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5FF6931-04DA-F0DF-66FC-94F82253A4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45B26D1-62AC-101D-2D9E-708566EC32C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C6CFEB0-2513-09F1-07E8-64762C393E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F8A42AD-FF2E-D14A-867A-3A25879AD96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8E98E25-A722-D94D-3BE7-C8E3A823B34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5B77803-9162-A4BE-A6FD-1C9B0B4553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983AF77-2AE0-29C9-B26A-AA6CF2AC1BB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DF78C88-6131-61DA-14A3-58B84FA2C1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3A216C-4FED-29FD-3207-7504A4F1DE4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8E6779C-FFC4-7A9F-88A8-88015636963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C775273-5416-307C-C178-9EE136F8056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448AA4A-2EA1-6F00-F8D4-D28132CA96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DDFED26-F2BD-4217-125E-8CCC8FE81BA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DA439CE-F337-5B7F-1DC2-2F9FDFA0B5C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F7722D5-36EC-D844-4150-C9ACD5F48E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8A9C061-B148-818C-43F7-E211F23559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5EB239C-AFB7-949B-4690-0A37A2099E7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51818BB-8A1F-DEB1-7B47-B71DFD169C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8F2AADC-EDED-5FB5-5D21-577D479DE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D74228-B323-1B31-6D64-65BFD7CD549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4ACFC56-4E1F-C924-00C4-A89E726D8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D1DBA7B-B954-3A29-4C49-1616E5EB9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C98B278C-A88F-BFDB-AA3A-D29EFD237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400" y="1225550"/>
            <a:ext cx="6045200" cy="44069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F3A802FA-C3F9-EFE3-21A5-3DEB653A2281}"/>
              </a:ext>
            </a:extLst>
          </p:cNvPr>
          <p:cNvGrpSpPr/>
          <p:nvPr/>
        </p:nvGrpSpPr>
        <p:grpSpPr>
          <a:xfrm>
            <a:off x="3236611" y="4012305"/>
            <a:ext cx="100800" cy="80280"/>
            <a:chOff x="3236611" y="4012305"/>
            <a:chExt cx="100800" cy="8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4071002-F292-95D4-D5B8-FA80E47DE88C}"/>
                    </a:ext>
                  </a:extLst>
                </p14:cNvPr>
                <p14:cNvContentPartPr/>
                <p14:nvPr/>
              </p14:nvContentPartPr>
              <p14:xfrm>
                <a:off x="3236611" y="4038585"/>
                <a:ext cx="80640" cy="26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4071002-F292-95D4-D5B8-FA80E47DE88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29051" y="4031025"/>
                  <a:ext cx="95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AB52D95-751D-F0BD-ED15-A59454C0A6C5}"/>
                    </a:ext>
                  </a:extLst>
                </p14:cNvPr>
                <p14:cNvContentPartPr/>
                <p14:nvPr/>
              </p14:nvContentPartPr>
              <p14:xfrm>
                <a:off x="3324811" y="4012305"/>
                <a:ext cx="12600" cy="80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AB52D95-751D-F0BD-ED15-A59454C0A6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17251" y="4004745"/>
                  <a:ext cx="2772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A684FCEF-3B2E-F172-4112-B543CD92B464}"/>
                  </a:ext>
                </a:extLst>
              </p14:cNvPr>
              <p14:cNvContentPartPr/>
              <p14:nvPr/>
            </p14:nvContentPartPr>
            <p14:xfrm>
              <a:off x="444512" y="369088"/>
              <a:ext cx="92160" cy="1472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A684FCEF-3B2E-F172-4112-B543CD92B4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952" y="361528"/>
                <a:ext cx="10692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BD6733F-6C8E-CDFA-106D-0BE0CE3D25F8}"/>
                  </a:ext>
                </a:extLst>
              </p14:cNvPr>
              <p14:cNvContentPartPr/>
              <p14:nvPr/>
            </p14:nvContentPartPr>
            <p14:xfrm>
              <a:off x="460352" y="496528"/>
              <a:ext cx="56520" cy="75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BD6733F-6C8E-CDFA-106D-0BE0CE3D25F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3152" y="488968"/>
                <a:ext cx="7164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A7FB5487-2225-61E8-C0EE-F9B0A0D05C02}"/>
                  </a:ext>
                </a:extLst>
              </p14:cNvPr>
              <p14:cNvContentPartPr/>
              <p14:nvPr/>
            </p14:nvContentPartPr>
            <p14:xfrm>
              <a:off x="614792" y="377368"/>
              <a:ext cx="3600" cy="1026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A7FB5487-2225-61E8-C0EE-F9B0A0D05C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7232" y="370168"/>
                <a:ext cx="1872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6E2406FA-5C31-6AA7-48F2-CB9FE0B25645}"/>
                  </a:ext>
                </a:extLst>
              </p14:cNvPr>
              <p14:cNvContentPartPr/>
              <p14:nvPr/>
            </p14:nvContentPartPr>
            <p14:xfrm>
              <a:off x="445952" y="617488"/>
              <a:ext cx="54720" cy="1026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6E2406FA-5C31-6AA7-48F2-CB9FE0B2564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8392" y="609928"/>
                <a:ext cx="6984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803B50F-AE91-BAD0-9281-05FC92E9C046}"/>
                  </a:ext>
                </a:extLst>
              </p14:cNvPr>
              <p14:cNvContentPartPr/>
              <p14:nvPr/>
            </p14:nvContentPartPr>
            <p14:xfrm>
              <a:off x="573752" y="580768"/>
              <a:ext cx="50400" cy="151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803B50F-AE91-BAD0-9281-05FC92E9C04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6192" y="573208"/>
                <a:ext cx="6552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F24247D7-F4C0-D62E-63BA-36039F022C13}"/>
                  </a:ext>
                </a:extLst>
              </p14:cNvPr>
              <p14:cNvContentPartPr/>
              <p14:nvPr/>
            </p14:nvContentPartPr>
            <p14:xfrm>
              <a:off x="592472" y="608848"/>
              <a:ext cx="35280" cy="122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F24247D7-F4C0-D62E-63BA-36039F022C1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5272" y="601288"/>
                <a:ext cx="5040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FFB4C8EC-829F-5E4E-0C40-999814A81827}"/>
                  </a:ext>
                </a:extLst>
              </p14:cNvPr>
              <p14:cNvContentPartPr/>
              <p14:nvPr/>
            </p14:nvContentPartPr>
            <p14:xfrm>
              <a:off x="601832" y="623248"/>
              <a:ext cx="30600" cy="601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FFB4C8EC-829F-5E4E-0C40-999814A8182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4272" y="615688"/>
                <a:ext cx="4572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3804D31-B7C1-7C32-2315-658CE46C5ABF}"/>
                  </a:ext>
                </a:extLst>
              </p14:cNvPr>
              <p14:cNvContentPartPr/>
              <p14:nvPr/>
            </p14:nvContentPartPr>
            <p14:xfrm>
              <a:off x="769952" y="476368"/>
              <a:ext cx="27360" cy="536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3804D31-B7C1-7C32-2315-658CE46C5AB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2392" y="468808"/>
                <a:ext cx="424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BDB86E9-EC8F-D390-95E8-6D9C54DB16D6}"/>
                  </a:ext>
                </a:extLst>
              </p14:cNvPr>
              <p14:cNvContentPartPr/>
              <p14:nvPr/>
            </p14:nvContentPartPr>
            <p14:xfrm>
              <a:off x="823592" y="512008"/>
              <a:ext cx="62280" cy="1332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ABDB86E9-EC8F-D390-95E8-6D9C54DB16D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16032" y="504808"/>
                <a:ext cx="7740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9520CEC8-9749-1C58-E6C9-0F210A3967DA}"/>
                  </a:ext>
                </a:extLst>
              </p14:cNvPr>
              <p14:cNvContentPartPr/>
              <p14:nvPr/>
            </p14:nvContentPartPr>
            <p14:xfrm>
              <a:off x="894152" y="464128"/>
              <a:ext cx="13680" cy="10224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9520CEC8-9749-1C58-E6C9-0F210A3967D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6592" y="456568"/>
                <a:ext cx="2880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3EAB23FC-6AFD-C643-3EAA-65E4A1736049}"/>
                  </a:ext>
                </a:extLst>
              </p14:cNvPr>
              <p14:cNvContentPartPr/>
              <p14:nvPr/>
            </p14:nvContentPartPr>
            <p14:xfrm>
              <a:off x="207272" y="228688"/>
              <a:ext cx="838440" cy="62388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3EAB23FC-6AFD-C643-3EAA-65E4A173604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0072" y="221128"/>
                <a:ext cx="85356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18664A49-9F69-1A26-9E6C-46590974292B}"/>
                  </a:ext>
                </a:extLst>
              </p14:cNvPr>
              <p14:cNvContentPartPr/>
              <p14:nvPr/>
            </p14:nvContentPartPr>
            <p14:xfrm>
              <a:off x="-39688" y="815488"/>
              <a:ext cx="1094040" cy="6120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18664A49-9F69-1A26-9E6C-46590974292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-47248" y="807928"/>
                <a:ext cx="11088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64C6E640-82A4-61F5-F56A-B11DD1AAD146}"/>
                  </a:ext>
                </a:extLst>
              </p14:cNvPr>
              <p14:cNvContentPartPr/>
              <p14:nvPr/>
            </p14:nvContentPartPr>
            <p14:xfrm>
              <a:off x="1487792" y="777328"/>
              <a:ext cx="1727640" cy="6876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64C6E640-82A4-61F5-F56A-B11DD1AAD14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80232" y="769768"/>
                <a:ext cx="174240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4FA4A6FA-0116-9403-5A38-0C037454368C}"/>
                  </a:ext>
                </a:extLst>
              </p14:cNvPr>
              <p14:cNvContentPartPr/>
              <p14:nvPr/>
            </p14:nvContentPartPr>
            <p14:xfrm>
              <a:off x="285752" y="1037968"/>
              <a:ext cx="151560" cy="13176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4FA4A6FA-0116-9403-5A38-0C037454368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8192" y="1030408"/>
                <a:ext cx="16668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88206F1B-A195-387B-83CB-64720A05B97B}"/>
                  </a:ext>
                </a:extLst>
              </p14:cNvPr>
              <p14:cNvContentPartPr/>
              <p14:nvPr/>
            </p14:nvContentPartPr>
            <p14:xfrm>
              <a:off x="488432" y="1064608"/>
              <a:ext cx="52920" cy="22068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88206F1B-A195-387B-83CB-64720A05B97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80872" y="1057408"/>
                <a:ext cx="680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76DF011F-E039-C0DA-FE55-F4219571ED3A}"/>
                  </a:ext>
                </a:extLst>
              </p14:cNvPr>
              <p14:cNvContentPartPr/>
              <p14:nvPr/>
            </p14:nvContentPartPr>
            <p14:xfrm>
              <a:off x="578792" y="1026088"/>
              <a:ext cx="102240" cy="25740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76DF011F-E039-C0DA-FE55-F4219571ED3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71232" y="1018528"/>
                <a:ext cx="11736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FD734D6B-48FE-2150-33B4-61EE2C51FB0F}"/>
                  </a:ext>
                </a:extLst>
              </p14:cNvPr>
              <p14:cNvContentPartPr/>
              <p14:nvPr/>
            </p14:nvContentPartPr>
            <p14:xfrm>
              <a:off x="769592" y="1058488"/>
              <a:ext cx="76320" cy="9864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FD734D6B-48FE-2150-33B4-61EE2C51FB0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62032" y="1051288"/>
                <a:ext cx="9144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C9571C75-A304-04BC-DCDC-883E7A296ED5}"/>
                  </a:ext>
                </a:extLst>
              </p14:cNvPr>
              <p14:cNvContentPartPr/>
              <p14:nvPr/>
            </p14:nvContentPartPr>
            <p14:xfrm>
              <a:off x="918272" y="1048408"/>
              <a:ext cx="31680" cy="12312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C9571C75-A304-04BC-DCDC-883E7A296ED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10712" y="1041208"/>
                <a:ext cx="468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50E19D84-2FF9-19F7-3E24-9A351D93F533}"/>
                  </a:ext>
                </a:extLst>
              </p14:cNvPr>
              <p14:cNvContentPartPr/>
              <p14:nvPr/>
            </p14:nvContentPartPr>
            <p14:xfrm>
              <a:off x="1029512" y="972088"/>
              <a:ext cx="16920" cy="14472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50E19D84-2FF9-19F7-3E24-9A351D93F53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21952" y="964888"/>
                <a:ext cx="3204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74553924-ED15-841D-F25C-1F319053A90B}"/>
                  </a:ext>
                </a:extLst>
              </p14:cNvPr>
              <p14:cNvContentPartPr/>
              <p14:nvPr/>
            </p14:nvContentPartPr>
            <p14:xfrm>
              <a:off x="1051112" y="1086208"/>
              <a:ext cx="60120" cy="468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74553924-ED15-841D-F25C-1F319053A90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43552" y="1078648"/>
                <a:ext cx="7524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B7349CC6-0655-9A64-2C8B-085DC0341D4B}"/>
                  </a:ext>
                </a:extLst>
              </p14:cNvPr>
              <p14:cNvContentPartPr/>
              <p14:nvPr/>
            </p14:nvContentPartPr>
            <p14:xfrm>
              <a:off x="1118432" y="1031848"/>
              <a:ext cx="69120" cy="12744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B7349CC6-0655-9A64-2C8B-085DC0341D4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10872" y="1024288"/>
                <a:ext cx="8388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D99F2A3A-E0BA-6637-87F8-A19FBC354840}"/>
                  </a:ext>
                </a:extLst>
              </p14:cNvPr>
              <p14:cNvContentPartPr/>
              <p14:nvPr/>
            </p14:nvContentPartPr>
            <p14:xfrm>
              <a:off x="217352" y="1305088"/>
              <a:ext cx="1155960" cy="10764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D99F2A3A-E0BA-6637-87F8-A19FBC35484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9792" y="1297528"/>
                <a:ext cx="11710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9CB46FC4-6086-4F45-968A-2151EE1375E9}"/>
                  </a:ext>
                </a:extLst>
              </p14:cNvPr>
              <p14:cNvContentPartPr/>
              <p14:nvPr/>
            </p14:nvContentPartPr>
            <p14:xfrm>
              <a:off x="1537472" y="800034"/>
              <a:ext cx="237960" cy="57492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9CB46FC4-6086-4F45-968A-2151EE1375E9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530272" y="792474"/>
                <a:ext cx="253080" cy="59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9A79A502-C574-3A5C-6FED-BD2E3612A9C3}"/>
                  </a:ext>
                </a:extLst>
              </p14:cNvPr>
              <p14:cNvContentPartPr/>
              <p14:nvPr/>
            </p14:nvContentPartPr>
            <p14:xfrm>
              <a:off x="1754192" y="1083714"/>
              <a:ext cx="98640" cy="12960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9A79A502-C574-3A5C-6FED-BD2E3612A9C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746992" y="1076154"/>
                <a:ext cx="1137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C52FA23D-19F0-829C-ABAC-8AABDC4EB53D}"/>
                  </a:ext>
                </a:extLst>
              </p14:cNvPr>
              <p14:cNvContentPartPr/>
              <p14:nvPr/>
            </p14:nvContentPartPr>
            <p14:xfrm>
              <a:off x="1928792" y="936114"/>
              <a:ext cx="124200" cy="28728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C52FA23D-19F0-829C-ABAC-8AABDC4EB53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921232" y="928554"/>
                <a:ext cx="13932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06037F53-DF58-C9CD-D796-ABB653EAC00F}"/>
                  </a:ext>
                </a:extLst>
              </p14:cNvPr>
              <p14:cNvContentPartPr/>
              <p14:nvPr/>
            </p14:nvContentPartPr>
            <p14:xfrm>
              <a:off x="2106992" y="1110714"/>
              <a:ext cx="11880" cy="7092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06037F53-DF58-C9CD-D796-ABB653EAC00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099432" y="1103154"/>
                <a:ext cx="270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7091C9A7-49A0-B70E-090D-BC3E1FEDF3A2}"/>
                  </a:ext>
                </a:extLst>
              </p14:cNvPr>
              <p14:cNvContentPartPr/>
              <p14:nvPr/>
            </p14:nvContentPartPr>
            <p14:xfrm>
              <a:off x="2163872" y="1096674"/>
              <a:ext cx="72000" cy="10332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7091C9A7-49A0-B70E-090D-BC3E1FEDF3A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156312" y="1089114"/>
                <a:ext cx="8712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AEAF189A-0E67-86D2-EEA0-8348153A4C1C}"/>
                  </a:ext>
                </a:extLst>
              </p14:cNvPr>
              <p14:cNvContentPartPr/>
              <p14:nvPr/>
            </p14:nvContentPartPr>
            <p14:xfrm>
              <a:off x="2288072" y="1102794"/>
              <a:ext cx="50400" cy="7092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AEAF189A-0E67-86D2-EEA0-8348153A4C1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280512" y="1095234"/>
                <a:ext cx="6552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1809C63C-F954-13C4-CD3E-415C1F4052C6}"/>
                  </a:ext>
                </a:extLst>
              </p14:cNvPr>
              <p14:cNvContentPartPr/>
              <p14:nvPr/>
            </p14:nvContentPartPr>
            <p14:xfrm>
              <a:off x="2382752" y="1063914"/>
              <a:ext cx="79200" cy="13860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1809C63C-F954-13C4-CD3E-415C1F4052C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375192" y="1056354"/>
                <a:ext cx="94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23C5B421-8604-683A-2C1B-E21216688168}"/>
                  </a:ext>
                </a:extLst>
              </p14:cNvPr>
              <p14:cNvContentPartPr/>
              <p14:nvPr/>
            </p14:nvContentPartPr>
            <p14:xfrm>
              <a:off x="1710992" y="1322754"/>
              <a:ext cx="1007640" cy="4464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23C5B421-8604-683A-2C1B-E2121668816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703432" y="1315194"/>
                <a:ext cx="102276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4" name="Gruppo 113">
            <a:extLst>
              <a:ext uri="{FF2B5EF4-FFF2-40B4-BE49-F238E27FC236}">
                <a16:creationId xmlns:a16="http://schemas.microsoft.com/office/drawing/2014/main" id="{D6D2A24C-FAA4-E258-A949-ADF533D8DBE5}"/>
              </a:ext>
            </a:extLst>
          </p:cNvPr>
          <p:cNvGrpSpPr/>
          <p:nvPr/>
        </p:nvGrpSpPr>
        <p:grpSpPr>
          <a:xfrm>
            <a:off x="1290512" y="267954"/>
            <a:ext cx="2741040" cy="450334"/>
            <a:chOff x="1290512" y="267954"/>
            <a:chExt cx="2741040" cy="45033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2DB38B2-63A1-4231-B4D2-8427C81D554E}"/>
                    </a:ext>
                  </a:extLst>
                </p14:cNvPr>
                <p14:cNvContentPartPr/>
                <p14:nvPr/>
              </p14:nvContentPartPr>
              <p14:xfrm>
                <a:off x="1290512" y="443968"/>
                <a:ext cx="98640" cy="18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2DB38B2-63A1-4231-B4D2-8427C81D554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282952" y="436408"/>
                  <a:ext cx="113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20198DF-0534-C99B-D017-38C187A29D40}"/>
                    </a:ext>
                  </a:extLst>
                </p14:cNvPr>
                <p14:cNvContentPartPr/>
                <p14:nvPr/>
              </p14:nvContentPartPr>
              <p14:xfrm>
                <a:off x="1299512" y="542968"/>
                <a:ext cx="126000" cy="26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20198DF-0534-C99B-D017-38C187A29D4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291952" y="535408"/>
                  <a:ext cx="141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9D4D27F-468F-0CF8-4D40-124CF551D21D}"/>
                    </a:ext>
                  </a:extLst>
                </p14:cNvPr>
                <p14:cNvContentPartPr/>
                <p14:nvPr/>
              </p14:nvContentPartPr>
              <p14:xfrm>
                <a:off x="1726472" y="372328"/>
                <a:ext cx="56880" cy="208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9D4D27F-468F-0CF8-4D40-124CF551D21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718912" y="364768"/>
                  <a:ext cx="720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4F6A073-C8B1-6161-7288-A36D78C364F9}"/>
                    </a:ext>
                  </a:extLst>
                </p14:cNvPr>
                <p14:cNvContentPartPr/>
                <p14:nvPr/>
              </p14:nvContentPartPr>
              <p14:xfrm>
                <a:off x="1757432" y="333808"/>
                <a:ext cx="132840" cy="278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4F6A073-C8B1-6161-7288-A36D78C364F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749872" y="326248"/>
                  <a:ext cx="1479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9C4C601-E202-9CBF-C222-CDDEB7CD11D0}"/>
                    </a:ext>
                  </a:extLst>
                </p14:cNvPr>
                <p14:cNvContentPartPr/>
                <p14:nvPr/>
              </p14:nvContentPartPr>
              <p14:xfrm>
                <a:off x="1937072" y="437488"/>
                <a:ext cx="115920" cy="146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9C4C601-E202-9CBF-C222-CDDEB7CD11D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29512" y="429928"/>
                  <a:ext cx="1306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71CA04B-BFC5-2FD8-94F2-518A73080803}"/>
                    </a:ext>
                  </a:extLst>
                </p14:cNvPr>
                <p14:cNvContentPartPr/>
                <p14:nvPr/>
              </p14:nvContentPartPr>
              <p14:xfrm>
                <a:off x="2074952" y="436048"/>
                <a:ext cx="106560" cy="176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71CA04B-BFC5-2FD8-94F2-518A7308080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067392" y="428488"/>
                  <a:ext cx="1216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C520FB2-84D0-A39C-C942-9A0660E76DD0}"/>
                    </a:ext>
                  </a:extLst>
                </p14:cNvPr>
                <p14:cNvContentPartPr/>
                <p14:nvPr/>
              </p14:nvContentPartPr>
              <p14:xfrm>
                <a:off x="2208152" y="384208"/>
                <a:ext cx="119520" cy="222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C520FB2-84D0-A39C-C942-9A0660E76DD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200592" y="376648"/>
                  <a:ext cx="1346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02B82BF-ECBD-D061-B659-B7972E230936}"/>
                    </a:ext>
                  </a:extLst>
                </p14:cNvPr>
                <p14:cNvContentPartPr/>
                <p14:nvPr/>
              </p14:nvContentPartPr>
              <p14:xfrm>
                <a:off x="2343872" y="466648"/>
                <a:ext cx="37440" cy="124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02B82BF-ECBD-D061-B659-B7972E23093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336312" y="459088"/>
                  <a:ext cx="52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C726904-206C-92D0-5DB8-3D8628C25B01}"/>
                    </a:ext>
                  </a:extLst>
                </p14:cNvPr>
                <p14:cNvContentPartPr/>
                <p14:nvPr/>
              </p14:nvContentPartPr>
              <p14:xfrm>
                <a:off x="2437832" y="448288"/>
                <a:ext cx="97560" cy="115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C726904-206C-92D0-5DB8-3D8628C25B0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430272" y="440728"/>
                  <a:ext cx="112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339D840-12DD-E02A-F765-7F723EA2A33B}"/>
                    </a:ext>
                  </a:extLst>
                </p14:cNvPr>
                <p14:cNvContentPartPr/>
                <p14:nvPr/>
              </p14:nvContentPartPr>
              <p14:xfrm>
                <a:off x="2561312" y="427048"/>
                <a:ext cx="79200" cy="153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339D840-12DD-E02A-F765-7F723EA2A33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53752" y="419488"/>
                  <a:ext cx="943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9467B0E-65F6-3997-B1A4-1E858DEEB1ED}"/>
                    </a:ext>
                  </a:extLst>
                </p14:cNvPr>
                <p14:cNvContentPartPr/>
                <p14:nvPr/>
              </p14:nvContentPartPr>
              <p14:xfrm>
                <a:off x="2563472" y="548728"/>
                <a:ext cx="68400" cy="19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9467B0E-65F6-3997-B1A4-1E858DEEB1E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555912" y="541168"/>
                  <a:ext cx="835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E10A458-A9CD-A857-0B1D-2478BB49A815}"/>
                    </a:ext>
                  </a:extLst>
                </p14:cNvPr>
                <p14:cNvContentPartPr/>
                <p14:nvPr/>
              </p14:nvContentPartPr>
              <p14:xfrm>
                <a:off x="2690912" y="409408"/>
                <a:ext cx="104400" cy="1620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E10A458-A9CD-A857-0B1D-2478BB49A81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83352" y="401848"/>
                  <a:ext cx="1195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048A162-8930-09FC-540F-E7905E7C96E5}"/>
                    </a:ext>
                  </a:extLst>
                </p14:cNvPr>
                <p14:cNvContentPartPr/>
                <p14:nvPr/>
              </p14:nvContentPartPr>
              <p14:xfrm>
                <a:off x="2799632" y="458728"/>
                <a:ext cx="106200" cy="134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048A162-8930-09FC-540F-E7905E7C96E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792072" y="451168"/>
                  <a:ext cx="1213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13C40D3-67EE-9B16-D552-663739896214}"/>
                    </a:ext>
                  </a:extLst>
                </p14:cNvPr>
                <p14:cNvContentPartPr/>
                <p14:nvPr/>
              </p14:nvContentPartPr>
              <p14:xfrm>
                <a:off x="3342512" y="282328"/>
                <a:ext cx="304560" cy="435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13C40D3-67EE-9B16-D552-66373989621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335312" y="274768"/>
                  <a:ext cx="31968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DFBE0425-CF11-66BD-3998-A0CBB8FB7704}"/>
                    </a:ext>
                  </a:extLst>
                </p14:cNvPr>
                <p14:cNvContentPartPr/>
                <p14:nvPr/>
              </p14:nvContentPartPr>
              <p14:xfrm>
                <a:off x="3550952" y="416248"/>
                <a:ext cx="194400" cy="177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DFBE0425-CF11-66BD-3998-A0CBB8FB770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543392" y="408688"/>
                  <a:ext cx="2095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11792A6-0204-CEBA-BC0A-ADB25F99B0DA}"/>
                    </a:ext>
                  </a:extLst>
                </p14:cNvPr>
                <p14:cNvContentPartPr/>
                <p14:nvPr/>
              </p14:nvContentPartPr>
              <p14:xfrm>
                <a:off x="3789632" y="410488"/>
                <a:ext cx="101520" cy="1692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11792A6-0204-CEBA-BC0A-ADB25F99B0D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782432" y="402928"/>
                  <a:ext cx="1162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3C58CDA-3D8E-8891-6158-7DDC637C8BA8}"/>
                    </a:ext>
                  </a:extLst>
                </p14:cNvPr>
                <p14:cNvContentPartPr/>
                <p14:nvPr/>
              </p14:nvContentPartPr>
              <p14:xfrm>
                <a:off x="3993032" y="299968"/>
                <a:ext cx="38520" cy="378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3C58CDA-3D8E-8891-6158-7DDC637C8BA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85472" y="292408"/>
                  <a:ext cx="536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426DC86-7271-6BA0-635D-02B48D499007}"/>
                    </a:ext>
                  </a:extLst>
                </p14:cNvPr>
                <p14:cNvContentPartPr/>
                <p14:nvPr/>
              </p14:nvContentPartPr>
              <p14:xfrm>
                <a:off x="1497872" y="298194"/>
                <a:ext cx="147960" cy="45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426DC86-7271-6BA0-635D-02B48D49900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490312" y="290634"/>
                  <a:ext cx="163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BEBCAA1-FBDD-D352-4B80-D716889056DC}"/>
                    </a:ext>
                  </a:extLst>
                </p14:cNvPr>
                <p14:cNvContentPartPr/>
                <p14:nvPr/>
              </p14:nvContentPartPr>
              <p14:xfrm>
                <a:off x="1643672" y="285234"/>
                <a:ext cx="182160" cy="486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BEBCAA1-FBDD-D352-4B80-D716889056D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636112" y="277674"/>
                  <a:ext cx="197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11D676F-D06D-D056-28AB-987A050160AB}"/>
                    </a:ext>
                  </a:extLst>
                </p14:cNvPr>
                <p14:cNvContentPartPr/>
                <p14:nvPr/>
              </p14:nvContentPartPr>
              <p14:xfrm>
                <a:off x="2985752" y="267954"/>
                <a:ext cx="162720" cy="159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11D676F-D06D-D056-28AB-987A050160A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978192" y="260394"/>
                  <a:ext cx="1778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A6F58E8-CD04-54B9-6898-9E2918C0415E}"/>
                    </a:ext>
                  </a:extLst>
                </p14:cNvPr>
                <p14:cNvContentPartPr/>
                <p14:nvPr/>
              </p14:nvContentPartPr>
              <p14:xfrm>
                <a:off x="3039032" y="396474"/>
                <a:ext cx="120240" cy="939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A6F58E8-CD04-54B9-6898-9E2918C0415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031472" y="388914"/>
                  <a:ext cx="135000" cy="10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14696482-7A68-3556-8B84-2C6873EB8AF0}"/>
                  </a:ext>
                </a:extLst>
              </p14:cNvPr>
              <p14:cNvContentPartPr/>
              <p14:nvPr/>
            </p14:nvContentPartPr>
            <p14:xfrm>
              <a:off x="5482036" y="4995176"/>
              <a:ext cx="1176120" cy="11916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14696482-7A68-3556-8B84-2C6873EB8AF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474836" y="4987616"/>
                <a:ext cx="1190880" cy="13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9C04EF1E-E8A5-C6B7-1E96-598690A658F8}"/>
              </a:ext>
            </a:extLst>
          </p:cNvPr>
          <p:cNvGrpSpPr/>
          <p:nvPr/>
        </p:nvGrpSpPr>
        <p:grpSpPr>
          <a:xfrm>
            <a:off x="6501916" y="5223056"/>
            <a:ext cx="534240" cy="178920"/>
            <a:chOff x="6501916" y="5223056"/>
            <a:chExt cx="53424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B814BCDB-C6E6-126B-E55A-708C6012554C}"/>
                    </a:ext>
                  </a:extLst>
                </p14:cNvPr>
                <p14:cNvContentPartPr/>
                <p14:nvPr/>
              </p14:nvContentPartPr>
              <p14:xfrm>
                <a:off x="6501916" y="5223056"/>
                <a:ext cx="21960" cy="139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B814BCDB-C6E6-126B-E55A-708C6012554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494356" y="5215496"/>
                  <a:ext cx="370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946346A7-ABFC-8AE6-0E96-BBA4C3452599}"/>
                    </a:ext>
                  </a:extLst>
                </p14:cNvPr>
                <p14:cNvContentPartPr/>
                <p14:nvPr/>
              </p14:nvContentPartPr>
              <p14:xfrm>
                <a:off x="6513796" y="5263736"/>
                <a:ext cx="113040" cy="457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946346A7-ABFC-8AE6-0E96-BBA4C345259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506236" y="5256176"/>
                  <a:ext cx="128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CF00DCD-88EF-D8DE-0922-01CE6FD5BFB0}"/>
                    </a:ext>
                  </a:extLst>
                </p14:cNvPr>
                <p14:cNvContentPartPr/>
                <p14:nvPr/>
              </p14:nvContentPartPr>
              <p14:xfrm>
                <a:off x="6640156" y="5285336"/>
                <a:ext cx="77760" cy="91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CF00DCD-88EF-D8DE-0922-01CE6FD5BFB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632596" y="5277776"/>
                  <a:ext cx="92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E52F23E5-0F95-25F4-9211-C6EEBB483BD8}"/>
                    </a:ext>
                  </a:extLst>
                </p14:cNvPr>
                <p14:cNvContentPartPr/>
                <p14:nvPr/>
              </p14:nvContentPartPr>
              <p14:xfrm>
                <a:off x="6745996" y="5291456"/>
                <a:ext cx="155880" cy="1105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E52F23E5-0F95-25F4-9211-C6EEBB483BD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738436" y="5283896"/>
                  <a:ext cx="171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82BFBBC-66A8-D22B-D92D-D124AC7915AC}"/>
                    </a:ext>
                  </a:extLst>
                </p14:cNvPr>
                <p14:cNvContentPartPr/>
                <p14:nvPr/>
              </p14:nvContentPartPr>
              <p14:xfrm>
                <a:off x="6898996" y="5280296"/>
                <a:ext cx="65520" cy="14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82BFBBC-66A8-D22B-D92D-D124AC7915A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891436" y="5272736"/>
                  <a:ext cx="806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059020B-A63C-B5F1-5A30-6FBB9EA19A32}"/>
                    </a:ext>
                  </a:extLst>
                </p14:cNvPr>
                <p14:cNvContentPartPr/>
                <p14:nvPr/>
              </p14:nvContentPartPr>
              <p14:xfrm>
                <a:off x="6937516" y="5287856"/>
                <a:ext cx="12240" cy="558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059020B-A63C-B5F1-5A30-6FBB9EA19A3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930316" y="5280296"/>
                  <a:ext cx="273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1337952B-CA46-DC67-C276-53D970FC6E95}"/>
                    </a:ext>
                  </a:extLst>
                </p14:cNvPr>
                <p14:cNvContentPartPr/>
                <p14:nvPr/>
              </p14:nvContentPartPr>
              <p14:xfrm>
                <a:off x="6995116" y="5294696"/>
                <a:ext cx="41040" cy="694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1337952B-CA46-DC67-C276-53D970FC6E9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987556" y="5287136"/>
                  <a:ext cx="5616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1B1C3757-878F-F7BB-352E-A625CF826705}"/>
              </a:ext>
            </a:extLst>
          </p:cNvPr>
          <p:cNvGrpSpPr/>
          <p:nvPr/>
        </p:nvGrpSpPr>
        <p:grpSpPr>
          <a:xfrm>
            <a:off x="7543326" y="5178214"/>
            <a:ext cx="858960" cy="271800"/>
            <a:chOff x="7543326" y="5178214"/>
            <a:chExt cx="85896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11759677-04E2-0EEA-24D3-5F1C7771FE3B}"/>
                    </a:ext>
                  </a:extLst>
                </p14:cNvPr>
                <p14:cNvContentPartPr/>
                <p14:nvPr/>
              </p14:nvContentPartPr>
              <p14:xfrm>
                <a:off x="7543326" y="5269294"/>
                <a:ext cx="141480" cy="1497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11759677-04E2-0EEA-24D3-5F1C7771FE3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535766" y="5261734"/>
                  <a:ext cx="1566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23108EB-25D9-C2A9-8FEE-96B248B67528}"/>
                    </a:ext>
                  </a:extLst>
                </p14:cNvPr>
                <p14:cNvContentPartPr/>
                <p14:nvPr/>
              </p14:nvContentPartPr>
              <p14:xfrm>
                <a:off x="7677606" y="5351374"/>
                <a:ext cx="66240" cy="507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23108EB-25D9-C2A9-8FEE-96B248B6752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670046" y="5343814"/>
                  <a:ext cx="813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99870DCB-3269-FBB9-4ABC-97E6AAB4F171}"/>
                    </a:ext>
                  </a:extLst>
                </p14:cNvPr>
                <p14:cNvContentPartPr/>
                <p14:nvPr/>
              </p14:nvContentPartPr>
              <p14:xfrm>
                <a:off x="7784166" y="5301334"/>
                <a:ext cx="61200" cy="1378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99870DCB-3269-FBB9-4ABC-97E6AAB4F17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776966" y="5293774"/>
                  <a:ext cx="76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11956FB7-0BF4-F4A7-8A30-D344509F8961}"/>
                    </a:ext>
                  </a:extLst>
                </p14:cNvPr>
                <p14:cNvContentPartPr/>
                <p14:nvPr/>
              </p14:nvContentPartPr>
              <p14:xfrm>
                <a:off x="7921326" y="5185774"/>
                <a:ext cx="100080" cy="2642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11956FB7-0BF4-F4A7-8A30-D344509F896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913766" y="5178214"/>
                  <a:ext cx="1152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6909A89-CED0-D70A-ADC0-E068B463ADC2}"/>
                    </a:ext>
                  </a:extLst>
                </p14:cNvPr>
                <p14:cNvContentPartPr/>
                <p14:nvPr/>
              </p14:nvContentPartPr>
              <p14:xfrm>
                <a:off x="8064246" y="5324374"/>
                <a:ext cx="19800" cy="49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6909A89-CED0-D70A-ADC0-E068B463ADC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056686" y="5316814"/>
                  <a:ext cx="34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A9539BC2-D331-7E8E-1B28-65359726D9D3}"/>
                    </a:ext>
                  </a:extLst>
                </p14:cNvPr>
                <p14:cNvContentPartPr/>
                <p14:nvPr/>
              </p14:nvContentPartPr>
              <p14:xfrm>
                <a:off x="8127966" y="5343814"/>
                <a:ext cx="27720" cy="514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A9539BC2-D331-7E8E-1B28-65359726D9D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120406" y="5336254"/>
                  <a:ext cx="42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90AC706-05FA-CEEE-7F8D-AB32EE5D0525}"/>
                    </a:ext>
                  </a:extLst>
                </p14:cNvPr>
                <p14:cNvContentPartPr/>
                <p14:nvPr/>
              </p14:nvContentPartPr>
              <p14:xfrm>
                <a:off x="8240646" y="5178214"/>
                <a:ext cx="20520" cy="1580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90AC706-05FA-CEEE-7F8D-AB32EE5D052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233086" y="5171014"/>
                  <a:ext cx="356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9AF28FE-AB12-7195-C5EB-E7061B1C1484}"/>
                    </a:ext>
                  </a:extLst>
                </p14:cNvPr>
                <p14:cNvContentPartPr/>
                <p14:nvPr/>
              </p14:nvContentPartPr>
              <p14:xfrm>
                <a:off x="8289606" y="5248414"/>
                <a:ext cx="112680" cy="1281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9AF28FE-AB12-7195-C5EB-E7061B1C148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282046" y="5240854"/>
                  <a:ext cx="127440" cy="14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A433F9D6-CB82-2F03-35D2-A9C7C95499F3}"/>
                  </a:ext>
                </a:extLst>
              </p14:cNvPr>
              <p14:cNvContentPartPr/>
              <p14:nvPr/>
            </p14:nvContentPartPr>
            <p14:xfrm>
              <a:off x="8590499" y="5129176"/>
              <a:ext cx="419400" cy="45108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A433F9D6-CB82-2F03-35D2-A9C7C95499F3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8582939" y="5121616"/>
                <a:ext cx="434520" cy="46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264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CCCED-B756-B8BB-65EB-B70572592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EE7F6B-5AF7-F753-BA2A-6845ACC8514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B77E6A-223A-A473-1D00-9C491A82DD6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6DEFE7-F752-F40D-6B63-CD223EE12F8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EDFB7F4-0D9A-C4D9-93B0-8EC3E935453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78669D1-0C52-4645-5C9D-24C53A75944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0A3CAA0-E77D-BEFC-5A28-69C91CE5BF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5386A39-92A5-10F2-BEE2-748A2069AAE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FBC9AE2-91C9-2D8E-160C-661D5EC8695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9F8CEFE-6AA1-4770-2A7A-F8E9850C8F7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F00CF59-1448-1EF3-E41D-230BA0D648A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008E042-756A-11A4-6BAF-F87B1A9141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03E5D22-7192-F20B-130E-DE5F1A4133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239D6AD-E445-8AB2-BC1F-9DF93C779F0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B00B8C9-5110-1486-2234-5176FC4D099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DF86D3D-83D2-8990-9DA8-040DC14715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32A76FD-4A17-615D-B964-1FED371F69F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4809BD3-653B-5529-1526-F7E3E42DC0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A68D002-AE86-EAB5-9DD7-56F7ECA776F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EBC813D-5F09-2BD7-EA1F-9A10285DDFA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4089D82-89ED-D09B-43F4-2CF861E5DED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AB5DA2B-264E-0F28-DD2A-FA88129AA89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723AE94-85AE-ABDC-1742-6054D5AA7C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D29E12-293B-C055-DC98-916B10B3C31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E79DD5D-7A99-EFE7-03E0-1C363F9EB1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A8B6CF8-F64B-CFC2-9E26-9B333C24181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416F0A-6F99-5800-EF10-1865DEDC53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31CD71D-2C2E-AD3A-54E0-CDBA021D0D8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38D15AC-77A9-4F0A-D2EC-616028642E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841B207-BD05-47A9-8D8D-50E3ADAF38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E11E338-E55D-3A2D-70B1-8038FA6CD8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301E465-A955-B3AB-A01F-5CDB776ADAA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B238F4B-A436-AC86-6B5E-06D3FB1BC4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A710D7D-7686-0553-49FE-15932F73E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5122B6-0627-91F6-FA53-9AD4A30B8DE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A82B89-CCCC-858D-DF48-9765597B7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2873FE3-0706-D7A4-FD3C-364B3549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16922CC-CA1C-2F13-633E-91254E9F1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200" y="1181100"/>
            <a:ext cx="6451600" cy="4495800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B5FF5B82-E0FB-7A52-513D-E7F876D9B1F2}"/>
              </a:ext>
            </a:extLst>
          </p:cNvPr>
          <p:cNvGrpSpPr/>
          <p:nvPr/>
        </p:nvGrpSpPr>
        <p:grpSpPr>
          <a:xfrm>
            <a:off x="6370797" y="2502360"/>
            <a:ext cx="145080" cy="214560"/>
            <a:chOff x="6370797" y="2502360"/>
            <a:chExt cx="14508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4C315BA-BD59-BF8C-31AE-E493DF5C55A1}"/>
                    </a:ext>
                  </a:extLst>
                </p14:cNvPr>
                <p14:cNvContentPartPr/>
                <p14:nvPr/>
              </p14:nvContentPartPr>
              <p14:xfrm>
                <a:off x="6370797" y="2502360"/>
                <a:ext cx="77040" cy="87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4C315BA-BD59-BF8C-31AE-E493DF5C55A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63237" y="2494800"/>
                  <a:ext cx="92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E7C3489-4E94-9A88-2E57-5CC532240A77}"/>
                    </a:ext>
                  </a:extLst>
                </p14:cNvPr>
                <p14:cNvContentPartPr/>
                <p14:nvPr/>
              </p14:nvContentPartPr>
              <p14:xfrm>
                <a:off x="6473037" y="2506680"/>
                <a:ext cx="8280" cy="82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E7C3489-4E94-9A88-2E57-5CC532240A7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65477" y="2499120"/>
                  <a:ext cx="234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2593F24-BC45-EFD6-7FC8-79563699B58C}"/>
                    </a:ext>
                  </a:extLst>
                </p14:cNvPr>
                <p14:cNvContentPartPr/>
                <p14:nvPr/>
              </p14:nvContentPartPr>
              <p14:xfrm>
                <a:off x="6485637" y="2566080"/>
                <a:ext cx="30240" cy="6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2593F24-BC45-EFD6-7FC8-79563699B58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78077" y="2558520"/>
                  <a:ext cx="453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ED55C92-620A-530A-E82D-BC043F3172DF}"/>
                    </a:ext>
                  </a:extLst>
                </p14:cNvPr>
                <p14:cNvContentPartPr/>
                <p14:nvPr/>
              </p14:nvContentPartPr>
              <p14:xfrm>
                <a:off x="6390957" y="2627280"/>
                <a:ext cx="72000" cy="89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ED55C92-620A-530A-E82D-BC043F3172D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83397" y="2619720"/>
                  <a:ext cx="8712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ADD5165F-7BA7-CF29-9F1F-3FE245C9E89D}"/>
              </a:ext>
            </a:extLst>
          </p:cNvPr>
          <p:cNvGrpSpPr/>
          <p:nvPr/>
        </p:nvGrpSpPr>
        <p:grpSpPr>
          <a:xfrm>
            <a:off x="6336957" y="2169360"/>
            <a:ext cx="71640" cy="55440"/>
            <a:chOff x="6336957" y="2169360"/>
            <a:chExt cx="71640" cy="5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86CC053-88FF-22E7-2D76-BA165045DA98}"/>
                    </a:ext>
                  </a:extLst>
                </p14:cNvPr>
                <p14:cNvContentPartPr/>
                <p14:nvPr/>
              </p14:nvContentPartPr>
              <p14:xfrm>
                <a:off x="6353517" y="2172240"/>
                <a:ext cx="30240" cy="37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86CC053-88FF-22E7-2D76-BA165045DA9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46317" y="2164680"/>
                  <a:ext cx="45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A61F0D8-A116-4B33-4EF5-AC806D43D0C1}"/>
                    </a:ext>
                  </a:extLst>
                </p14:cNvPr>
                <p14:cNvContentPartPr/>
                <p14:nvPr/>
              </p14:nvContentPartPr>
              <p14:xfrm>
                <a:off x="6336957" y="2169360"/>
                <a:ext cx="71640" cy="55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A61F0D8-A116-4B33-4EF5-AC806D43D0C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29397" y="2161800"/>
                  <a:ext cx="8676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A7A6A0C6-09E3-BA39-19FE-8C2FE3F3E74F}"/>
              </a:ext>
            </a:extLst>
          </p:cNvPr>
          <p:cNvGrpSpPr/>
          <p:nvPr/>
        </p:nvGrpSpPr>
        <p:grpSpPr>
          <a:xfrm>
            <a:off x="1527905" y="5043375"/>
            <a:ext cx="790560" cy="153360"/>
            <a:chOff x="1527905" y="5043375"/>
            <a:chExt cx="790560" cy="15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CC20E76-F8E6-C8E2-6739-EC7C14E816F0}"/>
                    </a:ext>
                  </a:extLst>
                </p14:cNvPr>
                <p14:cNvContentPartPr/>
                <p14:nvPr/>
              </p14:nvContentPartPr>
              <p14:xfrm>
                <a:off x="1548065" y="5093415"/>
                <a:ext cx="6840" cy="86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CC20E76-F8E6-C8E2-6739-EC7C14E816F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40505" y="5085855"/>
                  <a:ext cx="219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8F7B361-9A3D-3771-3888-E69D72B85880}"/>
                    </a:ext>
                  </a:extLst>
                </p14:cNvPr>
                <p14:cNvContentPartPr/>
                <p14:nvPr/>
              </p14:nvContentPartPr>
              <p14:xfrm>
                <a:off x="1527905" y="5111415"/>
                <a:ext cx="52560" cy="83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8F7B361-9A3D-3771-3888-E69D72B8588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20345" y="5103855"/>
                  <a:ext cx="67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A01A934-640B-0B90-8483-69832796DA28}"/>
                    </a:ext>
                  </a:extLst>
                </p14:cNvPr>
                <p14:cNvContentPartPr/>
                <p14:nvPr/>
              </p14:nvContentPartPr>
              <p14:xfrm>
                <a:off x="1587305" y="5139495"/>
                <a:ext cx="36720" cy="39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A01A934-640B-0B90-8483-69832796DA2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79745" y="5131935"/>
                  <a:ext cx="51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1673056-5A0F-E829-BEDA-4663898CCA49}"/>
                    </a:ext>
                  </a:extLst>
                </p14:cNvPr>
                <p14:cNvContentPartPr/>
                <p14:nvPr/>
              </p14:nvContentPartPr>
              <p14:xfrm>
                <a:off x="1644905" y="5133015"/>
                <a:ext cx="30600" cy="50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1673056-5A0F-E829-BEDA-4663898CCA4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637345" y="5125455"/>
                  <a:ext cx="457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F7086A7-5E8F-3805-793C-AD8B4F029046}"/>
                    </a:ext>
                  </a:extLst>
                </p14:cNvPr>
                <p14:cNvContentPartPr/>
                <p14:nvPr/>
              </p14:nvContentPartPr>
              <p14:xfrm>
                <a:off x="1695665" y="5122575"/>
                <a:ext cx="26280" cy="54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F7086A7-5E8F-3805-793C-AD8B4F02904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688105" y="5115015"/>
                  <a:ext cx="41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DA7706A-84B3-D4DC-E4D9-6F925120278E}"/>
                    </a:ext>
                  </a:extLst>
                </p14:cNvPr>
                <p14:cNvContentPartPr/>
                <p14:nvPr/>
              </p14:nvContentPartPr>
              <p14:xfrm>
                <a:off x="1731665" y="5129415"/>
                <a:ext cx="57960" cy="673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DA7706A-84B3-D4DC-E4D9-6F925120278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24105" y="5121855"/>
                  <a:ext cx="73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5207ED7-9CCE-E3CB-D1A7-D062702D63C9}"/>
                    </a:ext>
                  </a:extLst>
                </p14:cNvPr>
                <p14:cNvContentPartPr/>
                <p14:nvPr/>
              </p14:nvContentPartPr>
              <p14:xfrm>
                <a:off x="1874585" y="5144535"/>
                <a:ext cx="52920" cy="6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5207ED7-9CCE-E3CB-D1A7-D062702D63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67025" y="5136975"/>
                  <a:ext cx="68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8F73AFC-9B7F-6BC3-9F0A-1AA18C5BF656}"/>
                    </a:ext>
                  </a:extLst>
                </p14:cNvPr>
                <p14:cNvContentPartPr/>
                <p14:nvPr/>
              </p14:nvContentPartPr>
              <p14:xfrm>
                <a:off x="2001665" y="5120415"/>
                <a:ext cx="43200" cy="75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8F73AFC-9B7F-6BC3-9F0A-1AA18C5BF65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994105" y="5112855"/>
                  <a:ext cx="58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CF61CF8-30A6-AB4B-2BF3-EE5DA2E7A511}"/>
                    </a:ext>
                  </a:extLst>
                </p14:cNvPr>
                <p14:cNvContentPartPr/>
                <p14:nvPr/>
              </p14:nvContentPartPr>
              <p14:xfrm>
                <a:off x="2076185" y="5128695"/>
                <a:ext cx="49680" cy="49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CF61CF8-30A6-AB4B-2BF3-EE5DA2E7A51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68625" y="5121135"/>
                  <a:ext cx="648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0531E2C-8700-46D4-F80D-3E2B3FC7DCAA}"/>
                    </a:ext>
                  </a:extLst>
                </p14:cNvPr>
                <p14:cNvContentPartPr/>
                <p14:nvPr/>
              </p14:nvContentPartPr>
              <p14:xfrm>
                <a:off x="2150705" y="5047335"/>
                <a:ext cx="19080" cy="122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0531E2C-8700-46D4-F80D-3E2B3FC7DCA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43145" y="5039775"/>
                  <a:ext cx="342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712D41B-C4FE-81C4-5F1A-979BD8C12606}"/>
                    </a:ext>
                  </a:extLst>
                </p14:cNvPr>
                <p14:cNvContentPartPr/>
                <p14:nvPr/>
              </p14:nvContentPartPr>
              <p14:xfrm>
                <a:off x="2179865" y="5137695"/>
                <a:ext cx="24480" cy="36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712D41B-C4FE-81C4-5F1A-979BD8C1260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72305" y="5130135"/>
                  <a:ext cx="39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9DB0F51-1DC4-BA1C-6A84-A915553FA448}"/>
                    </a:ext>
                  </a:extLst>
                </p14:cNvPr>
                <p14:cNvContentPartPr/>
                <p14:nvPr/>
              </p14:nvContentPartPr>
              <p14:xfrm>
                <a:off x="2233865" y="5043375"/>
                <a:ext cx="11160" cy="129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9DB0F51-1DC4-BA1C-6A84-A915553FA44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26305" y="5035815"/>
                  <a:ext cx="26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8426F55-47D2-EE9F-27F0-0D164319BAA8}"/>
                    </a:ext>
                  </a:extLst>
                </p14:cNvPr>
                <p14:cNvContentPartPr/>
                <p14:nvPr/>
              </p14:nvContentPartPr>
              <p14:xfrm>
                <a:off x="2234585" y="5126535"/>
                <a:ext cx="32760" cy="129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8426F55-47D2-EE9F-27F0-0D164319BAA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227025" y="5118975"/>
                  <a:ext cx="47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FA6B6BA-FF15-AC2F-80E1-C74A067E82CB}"/>
                    </a:ext>
                  </a:extLst>
                </p14:cNvPr>
                <p14:cNvContentPartPr/>
                <p14:nvPr/>
              </p14:nvContentPartPr>
              <p14:xfrm>
                <a:off x="2269145" y="5098815"/>
                <a:ext cx="49320" cy="59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FA6B6BA-FF15-AC2F-80E1-C74A067E82C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61585" y="5091255"/>
                  <a:ext cx="64440" cy="7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6AE86D22-AB0C-CAD9-411B-8BEBD80462F9}"/>
                  </a:ext>
                </a:extLst>
              </p14:cNvPr>
              <p14:cNvContentPartPr/>
              <p14:nvPr/>
            </p14:nvContentPartPr>
            <p14:xfrm>
              <a:off x="1210745" y="5265495"/>
              <a:ext cx="1285560" cy="3564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6AE86D22-AB0C-CAD9-411B-8BEBD80462F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203185" y="5257935"/>
                <a:ext cx="13003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EEF34460-F237-A7F3-09E4-73F8B19FBE86}"/>
                  </a:ext>
                </a:extLst>
              </p14:cNvPr>
              <p14:cNvContentPartPr/>
              <p14:nvPr/>
            </p14:nvContentPartPr>
            <p14:xfrm>
              <a:off x="1554185" y="5415255"/>
              <a:ext cx="87120" cy="396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EEF34460-F237-A7F3-09E4-73F8B19FBE8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546625" y="5408055"/>
                <a:ext cx="10224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992CBC6F-842F-0EB4-6598-68E02A2DEF95}"/>
                  </a:ext>
                </a:extLst>
              </p14:cNvPr>
              <p14:cNvContentPartPr/>
              <p14:nvPr/>
            </p14:nvContentPartPr>
            <p14:xfrm>
              <a:off x="1562105" y="5418495"/>
              <a:ext cx="69480" cy="11016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992CBC6F-842F-0EB4-6598-68E02A2DEF9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554545" y="5410935"/>
                <a:ext cx="8460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F005C277-8B65-0E66-1633-269982D7A1A8}"/>
                  </a:ext>
                </a:extLst>
              </p14:cNvPr>
              <p14:cNvContentPartPr/>
              <p14:nvPr/>
            </p14:nvContentPartPr>
            <p14:xfrm>
              <a:off x="1662545" y="5436855"/>
              <a:ext cx="15120" cy="5472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F005C277-8B65-0E66-1633-269982D7A1A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654985" y="5429295"/>
                <a:ext cx="302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B7BCC3D6-0BC1-B97C-558D-78DF1267C539}"/>
                  </a:ext>
                </a:extLst>
              </p14:cNvPr>
              <p14:cNvContentPartPr/>
              <p14:nvPr/>
            </p14:nvContentPartPr>
            <p14:xfrm>
              <a:off x="1669025" y="5483655"/>
              <a:ext cx="24480" cy="1116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B7BCC3D6-0BC1-B97C-558D-78DF1267C539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661465" y="5476095"/>
                <a:ext cx="3924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B8C43003-4C1D-65D7-2DAF-3C41D41F35BD}"/>
                  </a:ext>
                </a:extLst>
              </p14:cNvPr>
              <p14:cNvContentPartPr/>
              <p14:nvPr/>
            </p14:nvContentPartPr>
            <p14:xfrm>
              <a:off x="1585505" y="5589135"/>
              <a:ext cx="77400" cy="5904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B8C43003-4C1D-65D7-2DAF-3C41D41F35BD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577945" y="5581575"/>
                <a:ext cx="9252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340E7EA8-127A-E179-AF0D-60B037621BC2}"/>
                  </a:ext>
                </a:extLst>
              </p14:cNvPr>
              <p14:cNvContentPartPr/>
              <p14:nvPr/>
            </p14:nvContentPartPr>
            <p14:xfrm>
              <a:off x="1735265" y="5467455"/>
              <a:ext cx="41400" cy="7164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340E7EA8-127A-E179-AF0D-60B037621BC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727705" y="5459895"/>
                <a:ext cx="565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C0A51325-4185-B59C-048A-817B16B038A5}"/>
                  </a:ext>
                </a:extLst>
              </p14:cNvPr>
              <p14:cNvContentPartPr/>
              <p14:nvPr/>
            </p14:nvContentPartPr>
            <p14:xfrm>
              <a:off x="1782425" y="5501655"/>
              <a:ext cx="23760" cy="1152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C0A51325-4185-B59C-048A-817B16B038A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774865" y="5494095"/>
                <a:ext cx="3888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0725857F-81C4-9D8D-667E-33E5C4BA6AD1}"/>
                  </a:ext>
                </a:extLst>
              </p14:cNvPr>
              <p14:cNvContentPartPr/>
              <p14:nvPr/>
            </p14:nvContentPartPr>
            <p14:xfrm>
              <a:off x="1814465" y="5477535"/>
              <a:ext cx="5760" cy="5724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0725857F-81C4-9D8D-667E-33E5C4BA6AD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806905" y="5469975"/>
                <a:ext cx="2088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E7D5B55C-D75A-09F4-675E-E1BF24C25329}"/>
                  </a:ext>
                </a:extLst>
              </p14:cNvPr>
              <p14:cNvContentPartPr/>
              <p14:nvPr/>
            </p14:nvContentPartPr>
            <p14:xfrm>
              <a:off x="1990865" y="5426055"/>
              <a:ext cx="47880" cy="1404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E7D5B55C-D75A-09F4-675E-E1BF24C2532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983305" y="5418495"/>
                <a:ext cx="6300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A002D207-2F2F-171D-6B8C-BE739EDDCC0E}"/>
                  </a:ext>
                </a:extLst>
              </p14:cNvPr>
              <p14:cNvContentPartPr/>
              <p14:nvPr/>
            </p14:nvContentPartPr>
            <p14:xfrm>
              <a:off x="1985825" y="5438655"/>
              <a:ext cx="33120" cy="4212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A002D207-2F2F-171D-6B8C-BE739EDDCC0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78265" y="5431095"/>
                <a:ext cx="482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9392D503-D391-D491-837B-DB941F99812D}"/>
                  </a:ext>
                </a:extLst>
              </p14:cNvPr>
              <p14:cNvContentPartPr/>
              <p14:nvPr/>
            </p14:nvContentPartPr>
            <p14:xfrm>
              <a:off x="2000585" y="5460255"/>
              <a:ext cx="29520" cy="1908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9392D503-D391-D491-837B-DB941F99812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993025" y="5452695"/>
                <a:ext cx="446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50F10BCD-E051-9E3D-C6E5-F5F9F98AB660}"/>
                  </a:ext>
                </a:extLst>
              </p14:cNvPr>
              <p14:cNvContentPartPr/>
              <p14:nvPr/>
            </p14:nvContentPartPr>
            <p14:xfrm>
              <a:off x="2049905" y="5437575"/>
              <a:ext cx="42840" cy="36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50F10BCD-E051-9E3D-C6E5-F5F9F98AB66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042345" y="5430015"/>
                <a:ext cx="5796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EECEE48C-C7F2-9DCB-662C-E2FC7D4A8ACB}"/>
                  </a:ext>
                </a:extLst>
              </p14:cNvPr>
              <p14:cNvContentPartPr/>
              <p14:nvPr/>
            </p14:nvContentPartPr>
            <p14:xfrm>
              <a:off x="2029025" y="5444775"/>
              <a:ext cx="46800" cy="6624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EECEE48C-C7F2-9DCB-662C-E2FC7D4A8ACB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021465" y="5437215"/>
                <a:ext cx="619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ECBAC125-F0D4-F849-9F4F-5260191E36B9}"/>
                  </a:ext>
                </a:extLst>
              </p14:cNvPr>
              <p14:cNvContentPartPr/>
              <p14:nvPr/>
            </p14:nvContentPartPr>
            <p14:xfrm>
              <a:off x="2076905" y="5442255"/>
              <a:ext cx="7200" cy="5076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ECBAC125-F0D4-F849-9F4F-5260191E36B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069345" y="5434695"/>
                <a:ext cx="223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04EE69B2-0C72-D538-9421-814BCF4411EA}"/>
                  </a:ext>
                </a:extLst>
              </p14:cNvPr>
              <p14:cNvContentPartPr/>
              <p14:nvPr/>
            </p14:nvContentPartPr>
            <p14:xfrm>
              <a:off x="2113625" y="5445135"/>
              <a:ext cx="360" cy="3600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04EE69B2-0C72-D538-9421-814BCF4411EA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106065" y="5437575"/>
                <a:ext cx="154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2F8AB253-96C7-447B-179C-773191A7AE4D}"/>
                  </a:ext>
                </a:extLst>
              </p14:cNvPr>
              <p14:cNvContentPartPr/>
              <p14:nvPr/>
            </p14:nvContentPartPr>
            <p14:xfrm>
              <a:off x="2136665" y="5466375"/>
              <a:ext cx="21600" cy="468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2F8AB253-96C7-447B-179C-773191A7AE4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129105" y="5458815"/>
                <a:ext cx="367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0C941795-00F9-DB95-F8A2-CA02EB5A9F95}"/>
                  </a:ext>
                </a:extLst>
              </p14:cNvPr>
              <p14:cNvContentPartPr/>
              <p14:nvPr/>
            </p14:nvContentPartPr>
            <p14:xfrm>
              <a:off x="2077625" y="5517495"/>
              <a:ext cx="51480" cy="3528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0C941795-00F9-DB95-F8A2-CA02EB5A9F9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070065" y="5510295"/>
                <a:ext cx="666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B92AF583-7E4E-BECF-5275-140F0BCB57FA}"/>
                  </a:ext>
                </a:extLst>
              </p14:cNvPr>
              <p14:cNvContentPartPr/>
              <p14:nvPr/>
            </p14:nvContentPartPr>
            <p14:xfrm>
              <a:off x="2182745" y="5440455"/>
              <a:ext cx="36360" cy="5688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B92AF583-7E4E-BECF-5275-140F0BCB57F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175185" y="5432895"/>
                <a:ext cx="514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0F1720A4-1E2D-3EDD-3164-5B38D543B304}"/>
                  </a:ext>
                </a:extLst>
              </p14:cNvPr>
              <p14:cNvContentPartPr/>
              <p14:nvPr/>
            </p14:nvContentPartPr>
            <p14:xfrm>
              <a:off x="2238545" y="5452335"/>
              <a:ext cx="19440" cy="216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0F1720A4-1E2D-3EDD-3164-5B38D543B30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230985" y="5444775"/>
                <a:ext cx="3456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7E91C7C0-8932-981D-78FC-CDF36521CEE7}"/>
                  </a:ext>
                </a:extLst>
              </p14:cNvPr>
              <p14:cNvContentPartPr/>
              <p14:nvPr/>
            </p14:nvContentPartPr>
            <p14:xfrm>
              <a:off x="2280665" y="5427495"/>
              <a:ext cx="16200" cy="6228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7E91C7C0-8932-981D-78FC-CDF36521CEE7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273465" y="5419935"/>
                <a:ext cx="30960" cy="7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CCF2FC8B-B904-B2DC-9422-36B60F99D396}"/>
              </a:ext>
            </a:extLst>
          </p:cNvPr>
          <p:cNvGrpSpPr/>
          <p:nvPr/>
        </p:nvGrpSpPr>
        <p:grpSpPr>
          <a:xfrm>
            <a:off x="2461025" y="5390055"/>
            <a:ext cx="285480" cy="188280"/>
            <a:chOff x="2461025" y="5390055"/>
            <a:chExt cx="28548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9E4ECBD-EB85-625C-C80F-00C8CF62FE88}"/>
                    </a:ext>
                  </a:extLst>
                </p14:cNvPr>
                <p14:cNvContentPartPr/>
                <p14:nvPr/>
              </p14:nvContentPartPr>
              <p14:xfrm>
                <a:off x="2464265" y="5390055"/>
                <a:ext cx="79560" cy="8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9E4ECBD-EB85-625C-C80F-00C8CF62FE8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456705" y="5382495"/>
                  <a:ext cx="94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43F8DB7-A528-0914-3F88-BB0C8913FB38}"/>
                    </a:ext>
                  </a:extLst>
                </p14:cNvPr>
                <p14:cNvContentPartPr/>
                <p14:nvPr/>
              </p14:nvContentPartPr>
              <p14:xfrm>
                <a:off x="2461385" y="5402655"/>
                <a:ext cx="38520" cy="47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43F8DB7-A528-0914-3F88-BB0C8913FB3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53825" y="5395095"/>
                  <a:ext cx="53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D488F719-5406-82CA-B4D5-13AC50160E6D}"/>
                    </a:ext>
                  </a:extLst>
                </p14:cNvPr>
                <p14:cNvContentPartPr/>
                <p14:nvPr/>
              </p14:nvContentPartPr>
              <p14:xfrm>
                <a:off x="2507105" y="5406975"/>
                <a:ext cx="26640" cy="21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D488F719-5406-82CA-B4D5-13AC50160E6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99545" y="5399415"/>
                  <a:ext cx="41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0C85DE4A-4EB5-832A-A520-EDE840A44D72}"/>
                    </a:ext>
                  </a:extLst>
                </p14:cNvPr>
                <p14:cNvContentPartPr/>
                <p14:nvPr/>
              </p14:nvContentPartPr>
              <p14:xfrm>
                <a:off x="2514305" y="5445135"/>
                <a:ext cx="5400" cy="21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0C85DE4A-4EB5-832A-A520-EDE840A44D7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06745" y="5437575"/>
                  <a:ext cx="205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54017DB-13E8-25C8-2C0C-2673EF0D2147}"/>
                    </a:ext>
                  </a:extLst>
                </p14:cNvPr>
                <p14:cNvContentPartPr/>
                <p14:nvPr/>
              </p14:nvContentPartPr>
              <p14:xfrm>
                <a:off x="2461025" y="5473935"/>
                <a:ext cx="85680" cy="8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54017DB-13E8-25C8-2C0C-2673EF0D214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53465" y="5466375"/>
                  <a:ext cx="100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5C015EC-43B7-B8FA-34D4-1B72CCB44D9E}"/>
                    </a:ext>
                  </a:extLst>
                </p14:cNvPr>
                <p14:cNvContentPartPr/>
                <p14:nvPr/>
              </p14:nvContentPartPr>
              <p14:xfrm>
                <a:off x="2523665" y="5503095"/>
                <a:ext cx="2160" cy="133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5C015EC-43B7-B8FA-34D4-1B72CCB44D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16105" y="5495535"/>
                  <a:ext cx="17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DD6922A-8C94-5722-DC46-A6FB78B652AF}"/>
                    </a:ext>
                  </a:extLst>
                </p14:cNvPr>
                <p14:cNvContentPartPr/>
                <p14:nvPr/>
              </p14:nvContentPartPr>
              <p14:xfrm>
                <a:off x="2466785" y="5518575"/>
                <a:ext cx="96120" cy="140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DD6922A-8C94-5722-DC46-A6FB78B652A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459225" y="5511015"/>
                  <a:ext cx="1112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4D28D040-4E78-16FC-95B8-C2C94F10AB35}"/>
                    </a:ext>
                  </a:extLst>
                </p14:cNvPr>
                <p14:cNvContentPartPr/>
                <p14:nvPr/>
              </p14:nvContentPartPr>
              <p14:xfrm>
                <a:off x="2497745" y="5537295"/>
                <a:ext cx="58680" cy="111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4D28D040-4E78-16FC-95B8-C2C94F10AB3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90545" y="5529735"/>
                  <a:ext cx="738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299A018-4871-5B6E-1EC1-D8A218E468B4}"/>
                    </a:ext>
                  </a:extLst>
                </p14:cNvPr>
                <p14:cNvContentPartPr/>
                <p14:nvPr/>
              </p14:nvContentPartPr>
              <p14:xfrm>
                <a:off x="2533385" y="5527575"/>
                <a:ext cx="20160" cy="507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299A018-4871-5B6E-1EC1-D8A218E468B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525825" y="5520015"/>
                  <a:ext cx="34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A440D18-A9B4-FE04-E96D-19A39B7357E6}"/>
                    </a:ext>
                  </a:extLst>
                </p14:cNvPr>
                <p14:cNvContentPartPr/>
                <p14:nvPr/>
              </p14:nvContentPartPr>
              <p14:xfrm>
                <a:off x="2596745" y="5449455"/>
                <a:ext cx="42840" cy="44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A440D18-A9B4-FE04-E96D-19A39B7357E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589185" y="5442255"/>
                  <a:ext cx="57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8A01FC49-E94E-C6DD-EFA9-797EFD45FD09}"/>
                    </a:ext>
                  </a:extLst>
                </p14:cNvPr>
                <p14:cNvContentPartPr/>
                <p14:nvPr/>
              </p14:nvContentPartPr>
              <p14:xfrm>
                <a:off x="2642465" y="5439375"/>
                <a:ext cx="7920" cy="46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8A01FC49-E94E-C6DD-EFA9-797EFD45FD0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634905" y="5431815"/>
                  <a:ext cx="23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F2B4702-BDCF-9431-B5A5-2F8330EF436D}"/>
                    </a:ext>
                  </a:extLst>
                </p14:cNvPr>
                <p14:cNvContentPartPr/>
                <p14:nvPr/>
              </p14:nvContentPartPr>
              <p14:xfrm>
                <a:off x="2641745" y="5473215"/>
                <a:ext cx="29880" cy="10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F2B4702-BDCF-9431-B5A5-2F8330EF436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634185" y="5465655"/>
                  <a:ext cx="45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349122A-2AB8-E033-902E-C7F074F16715}"/>
                    </a:ext>
                  </a:extLst>
                </p14:cNvPr>
                <p14:cNvContentPartPr/>
                <p14:nvPr/>
              </p14:nvContentPartPr>
              <p14:xfrm>
                <a:off x="2697905" y="5415975"/>
                <a:ext cx="34920" cy="493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349122A-2AB8-E033-902E-C7F074F1671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690345" y="5408415"/>
                  <a:ext cx="50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4775241-CCA8-D02D-614C-5FA1688B3D1A}"/>
                    </a:ext>
                  </a:extLst>
                </p14:cNvPr>
                <p14:cNvContentPartPr/>
                <p14:nvPr/>
              </p14:nvContentPartPr>
              <p14:xfrm>
                <a:off x="2708705" y="5480055"/>
                <a:ext cx="3240" cy="24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4775241-CCA8-D02D-614C-5FA1688B3D1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701505" y="5472495"/>
                  <a:ext cx="183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A1778C6-CC99-A7E7-B51B-ECE905DA8E78}"/>
                    </a:ext>
                  </a:extLst>
                </p14:cNvPr>
                <p14:cNvContentPartPr/>
                <p14:nvPr/>
              </p14:nvContentPartPr>
              <p14:xfrm>
                <a:off x="2738225" y="5476455"/>
                <a:ext cx="1440" cy="288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A1778C6-CC99-A7E7-B51B-ECE905DA8E7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730665" y="5468895"/>
                  <a:ext cx="16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16715A2-3C08-D0BA-BB35-276E087277CD}"/>
                    </a:ext>
                  </a:extLst>
                </p14:cNvPr>
                <p14:cNvContentPartPr/>
                <p14:nvPr/>
              </p14:nvContentPartPr>
              <p14:xfrm>
                <a:off x="2678105" y="5513175"/>
                <a:ext cx="68400" cy="12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16715A2-3C08-D0BA-BB35-276E087277C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670545" y="5505615"/>
                  <a:ext cx="831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EAE8312A-6307-3A7D-A310-76104ED3B292}"/>
              </a:ext>
            </a:extLst>
          </p:cNvPr>
          <p:cNvGrpSpPr/>
          <p:nvPr/>
        </p:nvGrpSpPr>
        <p:grpSpPr>
          <a:xfrm>
            <a:off x="4802950" y="4357270"/>
            <a:ext cx="251280" cy="277920"/>
            <a:chOff x="4802950" y="4357270"/>
            <a:chExt cx="25128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3F4FF54-4B6F-9461-123D-F8A40C36A286}"/>
                    </a:ext>
                  </a:extLst>
                </p14:cNvPr>
                <p14:cNvContentPartPr/>
                <p14:nvPr/>
              </p14:nvContentPartPr>
              <p14:xfrm>
                <a:off x="4917070" y="4357270"/>
                <a:ext cx="4680" cy="385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3F4FF54-4B6F-9461-123D-F8A40C36A28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909510" y="4349710"/>
                  <a:ext cx="198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69448350-B52C-2F9A-3B12-7E750AA27BB5}"/>
                    </a:ext>
                  </a:extLst>
                </p14:cNvPr>
                <p14:cNvContentPartPr/>
                <p14:nvPr/>
              </p14:nvContentPartPr>
              <p14:xfrm>
                <a:off x="4802950" y="4401190"/>
                <a:ext cx="251280" cy="22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69448350-B52C-2F9A-3B12-7E750AA27BB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795390" y="4393630"/>
                  <a:ext cx="266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95D2AA23-652E-0028-680B-90A9A58B8534}"/>
                    </a:ext>
                  </a:extLst>
                </p14:cNvPr>
                <p14:cNvContentPartPr/>
                <p14:nvPr/>
              </p14:nvContentPartPr>
              <p14:xfrm>
                <a:off x="4861990" y="4416670"/>
                <a:ext cx="62640" cy="5148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95D2AA23-652E-0028-680B-90A9A58B853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854430" y="4409110"/>
                  <a:ext cx="77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3D34AF11-4A09-45E2-3046-D04A7AD82149}"/>
                    </a:ext>
                  </a:extLst>
                </p14:cNvPr>
                <p14:cNvContentPartPr/>
                <p14:nvPr/>
              </p14:nvContentPartPr>
              <p14:xfrm>
                <a:off x="4926790" y="4408750"/>
                <a:ext cx="34920" cy="684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3D34AF11-4A09-45E2-3046-D04A7AD8214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19230" y="4401190"/>
                  <a:ext cx="496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3F2BAC97-BC42-A390-4096-938A4FC73C9B}"/>
                    </a:ext>
                  </a:extLst>
                </p14:cNvPr>
                <p14:cNvContentPartPr/>
                <p14:nvPr/>
              </p14:nvContentPartPr>
              <p14:xfrm>
                <a:off x="4918510" y="4471030"/>
                <a:ext cx="3960" cy="385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3F2BAC97-BC42-A390-4096-938A4FC73C9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910950" y="4463470"/>
                  <a:ext cx="19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71B20EC5-47D3-8E40-0687-BBBE0B72EF34}"/>
                    </a:ext>
                  </a:extLst>
                </p14:cNvPr>
                <p14:cNvContentPartPr/>
                <p14:nvPr/>
              </p14:nvContentPartPr>
              <p14:xfrm>
                <a:off x="4849030" y="4504510"/>
                <a:ext cx="112320" cy="172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71B20EC5-47D3-8E40-0687-BBBE0B72EF3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841470" y="4497310"/>
                  <a:ext cx="127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440D570-BB03-BC0B-C2CE-C9E8530BF5A5}"/>
                    </a:ext>
                  </a:extLst>
                </p14:cNvPr>
                <p14:cNvContentPartPr/>
                <p14:nvPr/>
              </p14:nvContentPartPr>
              <p14:xfrm>
                <a:off x="4820230" y="4555270"/>
                <a:ext cx="146160" cy="100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440D570-BB03-BC0B-C2CE-C9E8530BF5A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812670" y="4547710"/>
                  <a:ext cx="161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0F74B05-4A9C-174B-54FE-4314AF1B063D}"/>
                    </a:ext>
                  </a:extLst>
                </p14:cNvPr>
                <p14:cNvContentPartPr/>
                <p14:nvPr/>
              </p14:nvContentPartPr>
              <p14:xfrm>
                <a:off x="4872790" y="4580110"/>
                <a:ext cx="61200" cy="6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0F74B05-4A9C-174B-54FE-4314AF1B063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865230" y="4572550"/>
                  <a:ext cx="76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48FA237-0CE5-37C5-19F4-7C0185FC79AE}"/>
                    </a:ext>
                  </a:extLst>
                </p14:cNvPr>
                <p14:cNvContentPartPr/>
                <p14:nvPr/>
              </p14:nvContentPartPr>
              <p14:xfrm>
                <a:off x="4886470" y="4599910"/>
                <a:ext cx="32400" cy="35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48FA237-0CE5-37C5-19F4-7C0185FC79A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878910" y="4592350"/>
                  <a:ext cx="4752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3F715C3F-44ED-F700-DC3C-632AEAAD5E48}"/>
              </a:ext>
            </a:extLst>
          </p:cNvPr>
          <p:cNvGrpSpPr/>
          <p:nvPr/>
        </p:nvGrpSpPr>
        <p:grpSpPr>
          <a:xfrm>
            <a:off x="5097790" y="4385350"/>
            <a:ext cx="638280" cy="241200"/>
            <a:chOff x="5097790" y="4385350"/>
            <a:chExt cx="63828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C9E4705-2BEA-9F78-FB46-8E3DCA7CCD72}"/>
                    </a:ext>
                  </a:extLst>
                </p14:cNvPr>
                <p14:cNvContentPartPr/>
                <p14:nvPr/>
              </p14:nvContentPartPr>
              <p14:xfrm>
                <a:off x="5131990" y="4385350"/>
                <a:ext cx="145080" cy="2300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C9E4705-2BEA-9F78-FB46-8E3DCA7CCD7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124790" y="4377790"/>
                  <a:ext cx="1602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38C5176-1E8D-3E23-1349-A85BCB90BCDA}"/>
                    </a:ext>
                  </a:extLst>
                </p14:cNvPr>
                <p14:cNvContentPartPr/>
                <p14:nvPr/>
              </p14:nvContentPartPr>
              <p14:xfrm>
                <a:off x="5097790" y="4438990"/>
                <a:ext cx="309600" cy="174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38C5176-1E8D-3E23-1349-A85BCB90BCD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090230" y="4431790"/>
                  <a:ext cx="3247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FB2B730-596D-D462-E0C0-0448ABB5A9C4}"/>
                    </a:ext>
                  </a:extLst>
                </p14:cNvPr>
                <p14:cNvContentPartPr/>
                <p14:nvPr/>
              </p14:nvContentPartPr>
              <p14:xfrm>
                <a:off x="5470390" y="4386430"/>
                <a:ext cx="265680" cy="205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FB2B730-596D-D462-E0C0-0448ABB5A9C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62830" y="4379230"/>
                  <a:ext cx="280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028F5C0-A140-D06A-6F9B-51F6927D47A4}"/>
                    </a:ext>
                  </a:extLst>
                </p14:cNvPr>
                <p14:cNvContentPartPr/>
                <p14:nvPr/>
              </p14:nvContentPartPr>
              <p14:xfrm>
                <a:off x="5539510" y="4394710"/>
                <a:ext cx="53640" cy="460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028F5C0-A140-D06A-6F9B-51F6927D47A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31950" y="4387150"/>
                  <a:ext cx="687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EA57522-B3CD-526D-7418-0CFECD9F8BB5}"/>
                    </a:ext>
                  </a:extLst>
                </p14:cNvPr>
                <p14:cNvContentPartPr/>
                <p14:nvPr/>
              </p14:nvContentPartPr>
              <p14:xfrm>
                <a:off x="5589190" y="4409470"/>
                <a:ext cx="62640" cy="31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EA57522-B3CD-526D-7418-0CFECD9F8BB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581990" y="4401910"/>
                  <a:ext cx="77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744BEE04-83AB-C382-66AE-8F931D602DE5}"/>
                    </a:ext>
                  </a:extLst>
                </p14:cNvPr>
                <p14:cNvContentPartPr/>
                <p14:nvPr/>
              </p14:nvContentPartPr>
              <p14:xfrm>
                <a:off x="5601790" y="4445830"/>
                <a:ext cx="360" cy="284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744BEE04-83AB-C382-66AE-8F931D602DE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594230" y="4438270"/>
                  <a:ext cx="15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B4B72DB-F8BD-5715-77C2-6B288C21B95B}"/>
                    </a:ext>
                  </a:extLst>
                </p14:cNvPr>
                <p14:cNvContentPartPr/>
                <p14:nvPr/>
              </p14:nvContentPartPr>
              <p14:xfrm>
                <a:off x="5526550" y="4481830"/>
                <a:ext cx="180720" cy="61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B4B72DB-F8BD-5715-77C2-6B288C21B95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18990" y="4474270"/>
                  <a:ext cx="1958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E8DC871-D2C3-9524-8131-998B2F168B33}"/>
                    </a:ext>
                  </a:extLst>
                </p14:cNvPr>
                <p14:cNvContentPartPr/>
                <p14:nvPr/>
              </p14:nvContentPartPr>
              <p14:xfrm>
                <a:off x="5524750" y="4501630"/>
                <a:ext cx="169560" cy="151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E8DC871-D2C3-9524-8131-998B2F168B3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517190" y="4494430"/>
                  <a:ext cx="1846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27B612C-7D55-2922-5C41-6AEEEA8CD93F}"/>
                    </a:ext>
                  </a:extLst>
                </p14:cNvPr>
                <p14:cNvContentPartPr/>
                <p14:nvPr/>
              </p14:nvContentPartPr>
              <p14:xfrm>
                <a:off x="5555350" y="4532950"/>
                <a:ext cx="139680" cy="104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27B612C-7D55-2922-5C41-6AEEEA8CD93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547790" y="4525390"/>
                  <a:ext cx="1548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C8290A6-6BCF-301E-94A8-86D462151034}"/>
                    </a:ext>
                  </a:extLst>
                </p14:cNvPr>
                <p14:cNvContentPartPr/>
                <p14:nvPr/>
              </p14:nvContentPartPr>
              <p14:xfrm>
                <a:off x="5601790" y="4558510"/>
                <a:ext cx="44280" cy="680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C8290A6-6BCF-301E-94A8-86D46215103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594590" y="4550950"/>
                  <a:ext cx="5940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FE912C05-7C8F-F781-2007-AB06DE326EC8}"/>
              </a:ext>
            </a:extLst>
          </p:cNvPr>
          <p:cNvGrpSpPr/>
          <p:nvPr/>
        </p:nvGrpSpPr>
        <p:grpSpPr>
          <a:xfrm>
            <a:off x="290215" y="304550"/>
            <a:ext cx="725760" cy="414360"/>
            <a:chOff x="290215" y="304550"/>
            <a:chExt cx="725760" cy="41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5CE72CC-42D1-7A21-B742-5F33AF96CD47}"/>
                    </a:ext>
                  </a:extLst>
                </p14:cNvPr>
                <p14:cNvContentPartPr/>
                <p14:nvPr/>
              </p14:nvContentPartPr>
              <p14:xfrm>
                <a:off x="326215" y="304550"/>
                <a:ext cx="199440" cy="1566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5CE72CC-42D1-7A21-B742-5F33AF96CD4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18655" y="297350"/>
                  <a:ext cx="2145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50B570F5-F13B-BA25-2523-C612AE237B01}"/>
                    </a:ext>
                  </a:extLst>
                </p14:cNvPr>
                <p14:cNvContentPartPr/>
                <p14:nvPr/>
              </p14:nvContentPartPr>
              <p14:xfrm>
                <a:off x="290215" y="552950"/>
                <a:ext cx="221760" cy="180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50B570F5-F13B-BA25-2523-C612AE237B0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82655" y="545390"/>
                  <a:ext cx="2368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FBB85BCF-804C-652B-4D1D-2B55FF6561DC}"/>
                    </a:ext>
                  </a:extLst>
                </p14:cNvPr>
                <p14:cNvContentPartPr/>
                <p14:nvPr/>
              </p14:nvContentPartPr>
              <p14:xfrm>
                <a:off x="406135" y="583190"/>
                <a:ext cx="33480" cy="135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FBB85BCF-804C-652B-4D1D-2B55FF6561D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98575" y="575630"/>
                  <a:ext cx="48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E02F97F-F016-93EC-4796-EFCF9C3F336A}"/>
                    </a:ext>
                  </a:extLst>
                </p14:cNvPr>
                <p14:cNvContentPartPr/>
                <p14:nvPr/>
              </p14:nvContentPartPr>
              <p14:xfrm>
                <a:off x="612055" y="368270"/>
                <a:ext cx="76320" cy="218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E02F97F-F016-93EC-4796-EFCF9C3F336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04495" y="360710"/>
                  <a:ext cx="910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1EDB509-2938-4FEC-B0F6-9CA4B418C326}"/>
                    </a:ext>
                  </a:extLst>
                </p14:cNvPr>
                <p14:cNvContentPartPr/>
                <p14:nvPr/>
              </p14:nvContentPartPr>
              <p14:xfrm>
                <a:off x="733735" y="406790"/>
                <a:ext cx="44280" cy="186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1EDB509-2938-4FEC-B0F6-9CA4B418C32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26175" y="399590"/>
                  <a:ext cx="594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2617BD45-C547-2498-C05E-FD64A3CD8BD1}"/>
                    </a:ext>
                  </a:extLst>
                </p14:cNvPr>
                <p14:cNvContentPartPr/>
                <p14:nvPr/>
              </p14:nvContentPartPr>
              <p14:xfrm>
                <a:off x="899335" y="440990"/>
                <a:ext cx="86760" cy="5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2617BD45-C547-2498-C05E-FD64A3CD8BD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91775" y="433790"/>
                  <a:ext cx="101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1DDF339-FBC2-FA00-F760-95A5E46B214B}"/>
                    </a:ext>
                  </a:extLst>
                </p14:cNvPr>
                <p14:cNvContentPartPr/>
                <p14:nvPr/>
              </p14:nvContentPartPr>
              <p14:xfrm>
                <a:off x="893575" y="506870"/>
                <a:ext cx="122400" cy="115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1DDF339-FBC2-FA00-F760-95A5E46B214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86015" y="499310"/>
                  <a:ext cx="13752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48B850DD-A379-3C4E-CF79-D5DAE3425570}"/>
              </a:ext>
            </a:extLst>
          </p:cNvPr>
          <p:cNvGrpSpPr/>
          <p:nvPr/>
        </p:nvGrpSpPr>
        <p:grpSpPr>
          <a:xfrm>
            <a:off x="1186615" y="389510"/>
            <a:ext cx="687960" cy="182880"/>
            <a:chOff x="1186615" y="389510"/>
            <a:chExt cx="68796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7BB0F6AB-021D-FBB5-B33B-36737584E39B}"/>
                    </a:ext>
                  </a:extLst>
                </p14:cNvPr>
                <p14:cNvContentPartPr/>
                <p14:nvPr/>
              </p14:nvContentPartPr>
              <p14:xfrm>
                <a:off x="1186615" y="417230"/>
                <a:ext cx="28440" cy="155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7BB0F6AB-021D-FBB5-B33B-36737584E39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179055" y="409670"/>
                  <a:ext cx="435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8C826F8-2C9B-1F41-7B3E-4C337250A71B}"/>
                    </a:ext>
                  </a:extLst>
                </p14:cNvPr>
                <p14:cNvContentPartPr/>
                <p14:nvPr/>
              </p14:nvContentPartPr>
              <p14:xfrm>
                <a:off x="1210375" y="397790"/>
                <a:ext cx="128880" cy="1576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8C826F8-2C9B-1F41-7B3E-4C337250A71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202815" y="390230"/>
                  <a:ext cx="144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57CD498-632A-963F-C4E2-94DC639E1236}"/>
                    </a:ext>
                  </a:extLst>
                </p14:cNvPr>
                <p14:cNvContentPartPr/>
                <p14:nvPr/>
              </p14:nvContentPartPr>
              <p14:xfrm>
                <a:off x="1334935" y="444230"/>
                <a:ext cx="111600" cy="878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57CD498-632A-963F-C4E2-94DC639E123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327375" y="436670"/>
                  <a:ext cx="1267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DA8E4149-D76B-F90A-687E-4F058B4A59EC}"/>
                    </a:ext>
                  </a:extLst>
                </p14:cNvPr>
                <p14:cNvContentPartPr/>
                <p14:nvPr/>
              </p14:nvContentPartPr>
              <p14:xfrm>
                <a:off x="1478215" y="389510"/>
                <a:ext cx="71640" cy="1432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DA8E4149-D76B-F90A-687E-4F058B4A59E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470655" y="381950"/>
                  <a:ext cx="867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7357BFF8-67ED-41E6-DC05-11A29DF3B55A}"/>
                    </a:ext>
                  </a:extLst>
                </p14:cNvPr>
                <p14:cNvContentPartPr/>
                <p14:nvPr/>
              </p14:nvContentPartPr>
              <p14:xfrm>
                <a:off x="1596655" y="427670"/>
                <a:ext cx="121680" cy="104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7357BFF8-67ED-41E6-DC05-11A29DF3B55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589095" y="420110"/>
                  <a:ext cx="1368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52AE6C9C-B1F1-C772-F1EF-B9057C4ACFAD}"/>
                    </a:ext>
                  </a:extLst>
                </p14:cNvPr>
                <p14:cNvContentPartPr/>
                <p14:nvPr/>
              </p14:nvContentPartPr>
              <p14:xfrm>
                <a:off x="1676575" y="420110"/>
                <a:ext cx="15840" cy="1123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52AE6C9C-B1F1-C772-F1EF-B9057C4ACFA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669015" y="412550"/>
                  <a:ext cx="309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057B31E-DC14-1FC5-91CB-D4FE0E257D5A}"/>
                    </a:ext>
                  </a:extLst>
                </p14:cNvPr>
                <p14:cNvContentPartPr/>
                <p14:nvPr/>
              </p14:nvContentPartPr>
              <p14:xfrm>
                <a:off x="1738495" y="466190"/>
                <a:ext cx="79920" cy="777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057B31E-DC14-1FC5-91CB-D4FE0E257D5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730935" y="458630"/>
                  <a:ext cx="950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E4CD435-25E0-EB64-3758-B4F18EF4F4E9}"/>
                    </a:ext>
                  </a:extLst>
                </p14:cNvPr>
                <p14:cNvContentPartPr/>
                <p14:nvPr/>
              </p14:nvContentPartPr>
              <p14:xfrm>
                <a:off x="1819855" y="450710"/>
                <a:ext cx="54720" cy="925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E4CD435-25E0-EB64-3758-B4F18EF4F4E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812295" y="443150"/>
                  <a:ext cx="69840" cy="107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2942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E909-05B2-570B-7CF2-2D322448A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5B3E30-D0FB-A43D-12E0-AF521423D2E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26C7B-AE9A-6147-8EF6-4FF29DA9BEB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C1574-54D2-88D0-B785-FB741C8C589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0D8ABE-D44C-AD97-B558-C72BF7BA13B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3948BB-1214-2000-4D16-D9D799DC10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B99B628-24D7-D7A8-CD3C-E2468538C53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370893E-AC76-6241-505D-8E19608EB56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83F2863-3695-1EBC-EAB6-5D10989768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D8CA2DC-7E8C-E5A5-5429-2CFBDA8E691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9644E53-14EE-4866-24B4-E6EA4E4974A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65EB0C-F64B-E2FB-79EA-3182A7CC6E3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DD5B3F3-B032-A839-3F05-A9E936C41EC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E68CE3C-CD37-F972-896E-D917FE11E73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3EBD32D-31F1-12C8-C2A1-A486CD165FE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B693F6B-EB9F-1080-2575-ABC70B72DF8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FC08C12-DF84-CD03-CBF1-629A16C7A3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5A21F07-3621-5CE4-D1E3-B18D5A40403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64F9630-A0A7-1AFC-21D4-363DD919CBA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5022674-08FB-2D87-562A-C00DA70333B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A0B9FDB-7DBC-3D69-9CC3-64A59BDF291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DA85E08-D048-E9E0-DF26-FB5EEB373C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84176F0-9E47-AFCB-86FD-B65DAECF6E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9100D96-ED55-7355-E468-E1F2E75A2F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EF969BC-3232-4CC3-B22F-8FF5BFF9701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CCD23E3-FA3C-46DA-D208-561E8E4D65F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C1D1C7D-8CE0-B6D6-F0F5-D3866330853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BB98497-A2C9-C5C9-D266-26D467B6DD8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82DB1B-B919-5420-97D9-7B28AA11274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E9BDD20-1283-5AE8-3338-8ED900C14CA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3BE9DF2-AD60-308F-E0A9-20EA6CD8D14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2E3F84F-A8E2-B0E9-4DB2-C2C42BD2AA3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DCD749-1B26-516E-B70D-65C7BD8B74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DD8BFD7-8E4F-C451-FC65-F1BF355A2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BB69F0-C18A-60A0-C666-8CE9236C2E7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889976-0C0E-710C-DE31-968A8ED34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DB906F-471A-F4A2-D2D9-C0B984961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Elementi grafici, bianco&#10;&#10;Descrizione generata automaticamente">
            <a:extLst>
              <a:ext uri="{FF2B5EF4-FFF2-40B4-BE49-F238E27FC236}">
                <a16:creationId xmlns:a16="http://schemas.microsoft.com/office/drawing/2014/main" id="{BF6105DC-7E37-C25C-28D7-32FE4CD29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005" y="557931"/>
            <a:ext cx="3822700" cy="533400"/>
          </a:xfrm>
          <a:prstGeom prst="rect">
            <a:avLst/>
          </a:prstGeom>
        </p:spPr>
      </p:pic>
      <p:pic>
        <p:nvPicPr>
          <p:cNvPr id="12" name="Immagine 11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DC133A92-922D-B323-3FDD-2BF8BD5EE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73843"/>
            <a:ext cx="6413500" cy="2578100"/>
          </a:xfrm>
          <a:prstGeom prst="rect">
            <a:avLst/>
          </a:prstGeom>
        </p:spPr>
      </p:pic>
      <p:pic>
        <p:nvPicPr>
          <p:cNvPr id="29" name="Immagine 2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21F7FE-1B8E-51CA-4DCE-12F9149E2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220" y="2274812"/>
            <a:ext cx="5168900" cy="2794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9265D14B-30E2-C5B5-0C8C-5E6153888D27}"/>
                  </a:ext>
                </a:extLst>
              </p14:cNvPr>
              <p14:cNvContentPartPr/>
              <p14:nvPr/>
            </p14:nvContentPartPr>
            <p14:xfrm>
              <a:off x="6820129" y="996398"/>
              <a:ext cx="1141920" cy="1386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9265D14B-30E2-C5B5-0C8C-5E6153888D2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12569" y="988838"/>
                <a:ext cx="11570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8B02CF35-CD0F-B752-B344-CF54C54D76FA}"/>
                  </a:ext>
                </a:extLst>
              </p14:cNvPr>
              <p14:cNvContentPartPr/>
              <p14:nvPr/>
            </p14:nvContentPartPr>
            <p14:xfrm>
              <a:off x="8636860" y="3371178"/>
              <a:ext cx="670320" cy="1692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8B02CF35-CD0F-B752-B344-CF54C54D76F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29660" y="3363618"/>
                <a:ext cx="68508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D2E9FB4-9593-49E1-54D6-451EFDE4AEFD}"/>
                  </a:ext>
                </a:extLst>
              </p14:cNvPr>
              <p14:cNvContentPartPr/>
              <p14:nvPr/>
            </p14:nvContentPartPr>
            <p14:xfrm>
              <a:off x="9069220" y="4092978"/>
              <a:ext cx="799560" cy="547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D2E9FB4-9593-49E1-54D6-451EFDE4AEF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61660" y="4085418"/>
                <a:ext cx="814680" cy="6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1B958D8F-4B74-FA86-AC00-35B44C41D491}"/>
              </a:ext>
            </a:extLst>
          </p:cNvPr>
          <p:cNvGrpSpPr/>
          <p:nvPr/>
        </p:nvGrpSpPr>
        <p:grpSpPr>
          <a:xfrm>
            <a:off x="7173260" y="1203779"/>
            <a:ext cx="304560" cy="335160"/>
            <a:chOff x="7173260" y="1203779"/>
            <a:chExt cx="30456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A065646-9691-EF24-EED6-A17BDB80766E}"/>
                    </a:ext>
                  </a:extLst>
                </p14:cNvPr>
                <p14:cNvContentPartPr/>
                <p14:nvPr/>
              </p14:nvContentPartPr>
              <p14:xfrm>
                <a:off x="7252100" y="1265699"/>
                <a:ext cx="93960" cy="178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A065646-9691-EF24-EED6-A17BDB8076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44540" y="1258139"/>
                  <a:ext cx="1090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85106A7-4D49-0102-25AE-BBC1CF3FF5A3}"/>
                    </a:ext>
                  </a:extLst>
                </p14:cNvPr>
                <p14:cNvContentPartPr/>
                <p14:nvPr/>
              </p14:nvContentPartPr>
              <p14:xfrm>
                <a:off x="7173260" y="1203779"/>
                <a:ext cx="304560" cy="335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85106A7-4D49-0102-25AE-BBC1CF3FF5A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65700" y="1196219"/>
                  <a:ext cx="319320" cy="35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74CAA5F4-FADD-40A4-5E6B-6DCD2062C904}"/>
              </a:ext>
            </a:extLst>
          </p:cNvPr>
          <p:cNvGrpSpPr/>
          <p:nvPr/>
        </p:nvGrpSpPr>
        <p:grpSpPr>
          <a:xfrm>
            <a:off x="5590700" y="1016939"/>
            <a:ext cx="400680" cy="484920"/>
            <a:chOff x="5590700" y="1016939"/>
            <a:chExt cx="400680" cy="48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F728508-A3CC-2F72-72BF-1A0A83B21321}"/>
                    </a:ext>
                  </a:extLst>
                </p14:cNvPr>
                <p14:cNvContentPartPr/>
                <p14:nvPr/>
              </p14:nvContentPartPr>
              <p14:xfrm>
                <a:off x="5686100" y="1233659"/>
                <a:ext cx="213480" cy="204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F728508-A3CC-2F72-72BF-1A0A83B2132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78540" y="1226099"/>
                  <a:ext cx="2286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00F79DB-B82F-1283-77EA-C70F3F4C7BCA}"/>
                    </a:ext>
                  </a:extLst>
                </p14:cNvPr>
                <p14:cNvContentPartPr/>
                <p14:nvPr/>
              </p14:nvContentPartPr>
              <p14:xfrm>
                <a:off x="5590700" y="1016939"/>
                <a:ext cx="400680" cy="484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00F79DB-B82F-1283-77EA-C70F3F4C7B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583140" y="1009379"/>
                  <a:ext cx="415440" cy="50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00714BC0-9D41-89D2-21F4-219B3142FF86}"/>
              </a:ext>
            </a:extLst>
          </p:cNvPr>
          <p:cNvGrpSpPr/>
          <p:nvPr/>
        </p:nvGrpSpPr>
        <p:grpSpPr>
          <a:xfrm>
            <a:off x="8352766" y="3090983"/>
            <a:ext cx="1305000" cy="96480"/>
            <a:chOff x="8352766" y="3090983"/>
            <a:chExt cx="130500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B72CB2B-3030-A622-C87F-22F393747B4B}"/>
                    </a:ext>
                  </a:extLst>
                </p14:cNvPr>
                <p14:cNvContentPartPr/>
                <p14:nvPr/>
              </p14:nvContentPartPr>
              <p14:xfrm>
                <a:off x="8352766" y="3090983"/>
                <a:ext cx="503640" cy="48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B72CB2B-3030-A622-C87F-22F393747B4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45206" y="3083423"/>
                  <a:ext cx="5187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DC520C5-71D5-364B-0222-17CB351DEFD1}"/>
                    </a:ext>
                  </a:extLst>
                </p14:cNvPr>
                <p14:cNvContentPartPr/>
                <p14:nvPr/>
              </p14:nvContentPartPr>
              <p14:xfrm>
                <a:off x="8902486" y="3092783"/>
                <a:ext cx="755280" cy="94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DC520C5-71D5-364B-0222-17CB351DEFD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894926" y="3085223"/>
                  <a:ext cx="770400" cy="10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946C0B02-9335-74C3-6F4E-E4B6012A20FA}"/>
                  </a:ext>
                </a:extLst>
              </p14:cNvPr>
              <p14:cNvContentPartPr/>
              <p14:nvPr/>
            </p14:nvContentPartPr>
            <p14:xfrm>
              <a:off x="7777271" y="4508977"/>
              <a:ext cx="74160" cy="6192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946C0B02-9335-74C3-6F4E-E4B6012A20F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69711" y="4501417"/>
                <a:ext cx="8928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6B81C774-4008-7F4F-560E-0D961A6F9A86}"/>
                  </a:ext>
                </a:extLst>
              </p14:cNvPr>
              <p14:cNvContentPartPr/>
              <p14:nvPr/>
            </p14:nvContentPartPr>
            <p14:xfrm>
              <a:off x="9555311" y="3053497"/>
              <a:ext cx="230040" cy="331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6B81C774-4008-7F4F-560E-0D961A6F9A8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47751" y="3045937"/>
                <a:ext cx="2448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458B0D16-2623-BB13-D7EE-B8B2B4E3F652}"/>
                  </a:ext>
                </a:extLst>
              </p14:cNvPr>
              <p14:cNvContentPartPr/>
              <p14:nvPr/>
            </p14:nvContentPartPr>
            <p14:xfrm>
              <a:off x="10305551" y="3053857"/>
              <a:ext cx="898920" cy="878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458B0D16-2623-BB13-D7EE-B8B2B4E3F65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297991" y="3046297"/>
                <a:ext cx="91404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FA2D1C09-C44E-3177-CCCB-CE5EB262B93F}"/>
                  </a:ext>
                </a:extLst>
              </p14:cNvPr>
              <p14:cNvContentPartPr/>
              <p14:nvPr/>
            </p14:nvContentPartPr>
            <p14:xfrm>
              <a:off x="1894232" y="3126776"/>
              <a:ext cx="1650240" cy="5184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FA2D1C09-C44E-3177-CCCB-CE5EB262B93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86672" y="3119216"/>
                <a:ext cx="1665000" cy="6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o 78">
            <a:extLst>
              <a:ext uri="{FF2B5EF4-FFF2-40B4-BE49-F238E27FC236}">
                <a16:creationId xmlns:a16="http://schemas.microsoft.com/office/drawing/2014/main" id="{B91D7FC8-EE07-42C0-A138-8948559872F5}"/>
              </a:ext>
            </a:extLst>
          </p:cNvPr>
          <p:cNvGrpSpPr/>
          <p:nvPr/>
        </p:nvGrpSpPr>
        <p:grpSpPr>
          <a:xfrm>
            <a:off x="1886672" y="2858936"/>
            <a:ext cx="102240" cy="42840"/>
            <a:chOff x="1886672" y="2858936"/>
            <a:chExt cx="102240" cy="4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23D8B8D-6E52-CCE2-6EA1-0CA4A5B886D3}"/>
                    </a:ext>
                  </a:extLst>
                </p14:cNvPr>
                <p14:cNvContentPartPr/>
                <p14:nvPr/>
              </p14:nvContentPartPr>
              <p14:xfrm>
                <a:off x="1886672" y="2895656"/>
                <a:ext cx="33840" cy="6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23D8B8D-6E52-CCE2-6EA1-0CA4A5B886D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79112" y="2888096"/>
                  <a:ext cx="48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3C9008B9-81B7-6DA1-F9B7-4016382D37A4}"/>
                    </a:ext>
                  </a:extLst>
                </p14:cNvPr>
                <p14:cNvContentPartPr/>
                <p14:nvPr/>
              </p14:nvContentPartPr>
              <p14:xfrm>
                <a:off x="1957232" y="2858936"/>
                <a:ext cx="31680" cy="31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3C9008B9-81B7-6DA1-F9B7-4016382D37A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950032" y="2851376"/>
                  <a:ext cx="4680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3B5E23D5-49F2-143E-FA20-535D024E5F5D}"/>
              </a:ext>
            </a:extLst>
          </p:cNvPr>
          <p:cNvGrpSpPr/>
          <p:nvPr/>
        </p:nvGrpSpPr>
        <p:grpSpPr>
          <a:xfrm>
            <a:off x="3555272" y="2829776"/>
            <a:ext cx="103320" cy="72720"/>
            <a:chOff x="3555272" y="2829776"/>
            <a:chExt cx="103320" cy="7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4277631-E27E-FE6C-EB10-CC7643697146}"/>
                    </a:ext>
                  </a:extLst>
                </p14:cNvPr>
                <p14:cNvContentPartPr/>
                <p14:nvPr/>
              </p14:nvContentPartPr>
              <p14:xfrm>
                <a:off x="3555272" y="2829776"/>
                <a:ext cx="43920" cy="21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4277631-E27E-FE6C-EB10-CC764369714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47712" y="2822216"/>
                  <a:ext cx="59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743DFAA-CF8A-A426-7DA8-79B0B816C61D}"/>
                    </a:ext>
                  </a:extLst>
                </p14:cNvPr>
                <p14:cNvContentPartPr/>
                <p14:nvPr/>
              </p14:nvContentPartPr>
              <p14:xfrm>
                <a:off x="3603152" y="2878016"/>
                <a:ext cx="55440" cy="24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743DFAA-CF8A-A426-7DA8-79B0B816C61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95592" y="2870456"/>
                  <a:ext cx="7056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2AF7F840-782B-B862-0A4B-25C23A06DDAB}"/>
              </a:ext>
            </a:extLst>
          </p:cNvPr>
          <p:cNvGrpSpPr/>
          <p:nvPr/>
        </p:nvGrpSpPr>
        <p:grpSpPr>
          <a:xfrm>
            <a:off x="31232" y="3270776"/>
            <a:ext cx="48960" cy="105120"/>
            <a:chOff x="31232" y="3270776"/>
            <a:chExt cx="4896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481B770-1A6F-F396-50F3-E20A87C4E568}"/>
                    </a:ext>
                  </a:extLst>
                </p14:cNvPr>
                <p14:cNvContentPartPr/>
                <p14:nvPr/>
              </p14:nvContentPartPr>
              <p14:xfrm>
                <a:off x="31232" y="3317216"/>
                <a:ext cx="30600" cy="54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481B770-1A6F-F396-50F3-E20A87C4E56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3672" y="3310016"/>
                  <a:ext cx="45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8349303-563F-8D44-0D52-F7C47C1F1F54}"/>
                    </a:ext>
                  </a:extLst>
                </p14:cNvPr>
                <p14:cNvContentPartPr/>
                <p14:nvPr/>
              </p14:nvContentPartPr>
              <p14:xfrm>
                <a:off x="69032" y="3270776"/>
                <a:ext cx="11160" cy="1051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8349303-563F-8D44-0D52-F7C47C1F1F5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472" y="3263216"/>
                  <a:ext cx="26280" cy="12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D33A0AA6-FAEC-9AD0-A065-DA01930F6523}"/>
                  </a:ext>
                </a:extLst>
              </p14:cNvPr>
              <p14:cNvContentPartPr/>
              <p14:nvPr/>
            </p14:nvContentPartPr>
            <p14:xfrm>
              <a:off x="2209592" y="3429026"/>
              <a:ext cx="1476360" cy="1404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D33A0AA6-FAEC-9AD0-A065-DA01930F652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202032" y="3421466"/>
                <a:ext cx="14914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D7C1818E-0D60-2109-F2BB-E7B8B2298E05}"/>
                  </a:ext>
                </a:extLst>
              </p14:cNvPr>
              <p14:cNvContentPartPr/>
              <p14:nvPr/>
            </p14:nvContentPartPr>
            <p14:xfrm>
              <a:off x="4054952" y="4173506"/>
              <a:ext cx="495720" cy="4752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D7C1818E-0D60-2109-F2BB-E7B8B2298E0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047392" y="4165946"/>
                <a:ext cx="51084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6D768E1D-2618-7BA7-704F-A6604794538C}"/>
                  </a:ext>
                </a:extLst>
              </p14:cNvPr>
              <p14:cNvContentPartPr/>
              <p14:nvPr/>
            </p14:nvContentPartPr>
            <p14:xfrm>
              <a:off x="1507232" y="4207706"/>
              <a:ext cx="115920" cy="5040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6D768E1D-2618-7BA7-704F-A6604794538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99672" y="4200146"/>
                <a:ext cx="1306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601B1835-F042-A7D1-54A4-B458FC46A773}"/>
                  </a:ext>
                </a:extLst>
              </p14:cNvPr>
              <p14:cNvContentPartPr/>
              <p14:nvPr/>
            </p14:nvContentPartPr>
            <p14:xfrm>
              <a:off x="2332352" y="4222826"/>
              <a:ext cx="550440" cy="1332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601B1835-F042-A7D1-54A4-B458FC46A77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324792" y="4215266"/>
                <a:ext cx="56556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42FC87A7-A4CD-5654-4D32-8D46B2082F69}"/>
                  </a:ext>
                </a:extLst>
              </p14:cNvPr>
              <p14:cNvContentPartPr/>
              <p14:nvPr/>
            </p14:nvContentPartPr>
            <p14:xfrm>
              <a:off x="1115552" y="3142106"/>
              <a:ext cx="603360" cy="3780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42FC87A7-A4CD-5654-4D32-8D46B2082F69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107992" y="3134906"/>
                <a:ext cx="61848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97AE0CFD-5374-66C4-9ED8-4B61C2B84E28}"/>
                  </a:ext>
                </a:extLst>
              </p14:cNvPr>
              <p14:cNvContentPartPr/>
              <p14:nvPr/>
            </p14:nvContentPartPr>
            <p14:xfrm>
              <a:off x="339752" y="2751866"/>
              <a:ext cx="794160" cy="5256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97AE0CFD-5374-66C4-9ED8-4B61C2B84E2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32192" y="2744306"/>
                <a:ext cx="8092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09559308-9F33-086E-A25D-3CA906E56B58}"/>
                  </a:ext>
                </a:extLst>
              </p14:cNvPr>
              <p14:cNvContentPartPr/>
              <p14:nvPr/>
            </p14:nvContentPartPr>
            <p14:xfrm>
              <a:off x="564032" y="2082266"/>
              <a:ext cx="178560" cy="18828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09559308-9F33-086E-A25D-3CA906E56B5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56472" y="2074706"/>
                <a:ext cx="193320" cy="20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BC1A1589-DD8E-93E4-1EEE-1302AC9C53BE}"/>
              </a:ext>
            </a:extLst>
          </p:cNvPr>
          <p:cNvGrpSpPr/>
          <p:nvPr/>
        </p:nvGrpSpPr>
        <p:grpSpPr>
          <a:xfrm>
            <a:off x="1218152" y="2085146"/>
            <a:ext cx="349920" cy="164160"/>
            <a:chOff x="1218152" y="2085146"/>
            <a:chExt cx="34992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FDC3384-6C4E-FEC0-8D5A-49625F366E7F}"/>
                    </a:ext>
                  </a:extLst>
                </p14:cNvPr>
                <p14:cNvContentPartPr/>
                <p14:nvPr/>
              </p14:nvContentPartPr>
              <p14:xfrm>
                <a:off x="1218152" y="2102066"/>
                <a:ext cx="124920" cy="1472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FDC3384-6C4E-FEC0-8D5A-49625F366E7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210592" y="2094506"/>
                  <a:ext cx="140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98BE318C-36E9-2502-427D-EA4BEA6A10F1}"/>
                    </a:ext>
                  </a:extLst>
                </p14:cNvPr>
                <p14:cNvContentPartPr/>
                <p14:nvPr/>
              </p14:nvContentPartPr>
              <p14:xfrm>
                <a:off x="1362512" y="2085146"/>
                <a:ext cx="60840" cy="1029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98BE318C-36E9-2502-427D-EA4BEA6A10F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354952" y="2077586"/>
                  <a:ext cx="75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82D8918B-0D87-C52E-CB00-F0DA88D0909F}"/>
                    </a:ext>
                  </a:extLst>
                </p14:cNvPr>
                <p14:cNvContentPartPr/>
                <p14:nvPr/>
              </p14:nvContentPartPr>
              <p14:xfrm>
                <a:off x="1480232" y="2109266"/>
                <a:ext cx="87840" cy="108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82D8918B-0D87-C52E-CB00-F0DA88D0909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472672" y="2101706"/>
                  <a:ext cx="10296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B454C886-35C5-EBF8-9F00-D549E82433BE}"/>
              </a:ext>
            </a:extLst>
          </p:cNvPr>
          <p:cNvGrpSpPr/>
          <p:nvPr/>
        </p:nvGrpSpPr>
        <p:grpSpPr>
          <a:xfrm>
            <a:off x="2360072" y="1957346"/>
            <a:ext cx="1083240" cy="356040"/>
            <a:chOff x="2360072" y="1957346"/>
            <a:chExt cx="108324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0799F31-9745-BC0F-EFD2-7D0FEA216971}"/>
                    </a:ext>
                  </a:extLst>
                </p14:cNvPr>
                <p14:cNvContentPartPr/>
                <p14:nvPr/>
              </p14:nvContentPartPr>
              <p14:xfrm>
                <a:off x="2554472" y="1957346"/>
                <a:ext cx="148320" cy="1105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0799F31-9745-BC0F-EFD2-7D0FEA21697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46912" y="1949786"/>
                  <a:ext cx="163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D117C37-880B-CEF5-BF28-2A024222F3AE}"/>
                    </a:ext>
                  </a:extLst>
                </p14:cNvPr>
                <p14:cNvContentPartPr/>
                <p14:nvPr/>
              </p14:nvContentPartPr>
              <p14:xfrm>
                <a:off x="2360072" y="2109266"/>
                <a:ext cx="456120" cy="41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D117C37-880B-CEF5-BF28-2A024222F3A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352512" y="2101706"/>
                  <a:ext cx="4712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B172425-CEED-0B18-71FC-6FF57C322F65}"/>
                    </a:ext>
                  </a:extLst>
                </p14:cNvPr>
                <p14:cNvContentPartPr/>
                <p14:nvPr/>
              </p14:nvContentPartPr>
              <p14:xfrm>
                <a:off x="2532872" y="2204306"/>
                <a:ext cx="231120" cy="109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B172425-CEED-0B18-71FC-6FF57C322F6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25312" y="2196746"/>
                  <a:ext cx="2462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7E2262F-A586-6E48-3E1D-D21F7D0D91F9}"/>
                    </a:ext>
                  </a:extLst>
                </p14:cNvPr>
                <p14:cNvContentPartPr/>
                <p14:nvPr/>
              </p14:nvContentPartPr>
              <p14:xfrm>
                <a:off x="2991152" y="2025746"/>
                <a:ext cx="156600" cy="97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7E2262F-A586-6E48-3E1D-D21F7D0D91F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83592" y="2018186"/>
                  <a:ext cx="1717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B308775-19EC-F348-B368-B9B35009CFED}"/>
                    </a:ext>
                  </a:extLst>
                </p14:cNvPr>
                <p14:cNvContentPartPr/>
                <p14:nvPr/>
              </p14:nvContentPartPr>
              <p14:xfrm>
                <a:off x="2967752" y="2046986"/>
                <a:ext cx="173880" cy="1501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B308775-19EC-F348-B368-B9B35009CFE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960192" y="2039426"/>
                  <a:ext cx="1890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017995E-069B-7206-CA2E-F55A2634B27D}"/>
                    </a:ext>
                  </a:extLst>
                </p14:cNvPr>
                <p14:cNvContentPartPr/>
                <p14:nvPr/>
              </p14:nvContentPartPr>
              <p14:xfrm>
                <a:off x="3187352" y="2023946"/>
                <a:ext cx="116640" cy="313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017995E-069B-7206-CA2E-F55A2634B27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179792" y="2016386"/>
                  <a:ext cx="1317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57E4498E-B38E-8BD8-B3D8-A55708C14E36}"/>
                    </a:ext>
                  </a:extLst>
                </p14:cNvPr>
                <p14:cNvContentPartPr/>
                <p14:nvPr/>
              </p14:nvContentPartPr>
              <p14:xfrm>
                <a:off x="3145952" y="2066786"/>
                <a:ext cx="188640" cy="1490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57E4498E-B38E-8BD8-B3D8-A55708C14E3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138392" y="2059226"/>
                  <a:ext cx="203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758BA9F-721E-2871-D046-F180C161966A}"/>
                    </a:ext>
                  </a:extLst>
                </p14:cNvPr>
                <p14:cNvContentPartPr/>
                <p14:nvPr/>
              </p14:nvContentPartPr>
              <p14:xfrm>
                <a:off x="3350792" y="2032586"/>
                <a:ext cx="10080" cy="1137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758BA9F-721E-2871-D046-F180C161966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43232" y="2025026"/>
                  <a:ext cx="25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56FD0FEA-A4B0-9A9D-D67A-CFBED939BC59}"/>
                    </a:ext>
                  </a:extLst>
                </p14:cNvPr>
                <p14:cNvContentPartPr/>
                <p14:nvPr/>
              </p14:nvContentPartPr>
              <p14:xfrm>
                <a:off x="3345752" y="2084066"/>
                <a:ext cx="65160" cy="45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56FD0FEA-A4B0-9A9D-D67A-CFBED939BC5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338192" y="2076506"/>
                  <a:ext cx="80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56CE632-3637-9C51-4FBF-37E102D14E72}"/>
                    </a:ext>
                  </a:extLst>
                </p14:cNvPr>
                <p14:cNvContentPartPr/>
                <p14:nvPr/>
              </p14:nvContentPartPr>
              <p14:xfrm>
                <a:off x="3418832" y="2042666"/>
                <a:ext cx="24480" cy="1422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56CE632-3637-9C51-4FBF-37E102D14E7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411272" y="2035106"/>
                  <a:ext cx="396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80F0A721-10AC-735E-987A-07957D74853F}"/>
              </a:ext>
            </a:extLst>
          </p:cNvPr>
          <p:cNvGrpSpPr/>
          <p:nvPr/>
        </p:nvGrpSpPr>
        <p:grpSpPr>
          <a:xfrm>
            <a:off x="3986201" y="2041955"/>
            <a:ext cx="542520" cy="187200"/>
            <a:chOff x="3986201" y="2041955"/>
            <a:chExt cx="542520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69A2F6BC-6E93-0D6D-E344-DBA5ED282E6A}"/>
                    </a:ext>
                  </a:extLst>
                </p14:cNvPr>
                <p14:cNvContentPartPr/>
                <p14:nvPr/>
              </p14:nvContentPartPr>
              <p14:xfrm>
                <a:off x="3986201" y="2041955"/>
                <a:ext cx="180360" cy="1368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69A2F6BC-6E93-0D6D-E344-DBA5ED282E6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978641" y="2034395"/>
                  <a:ext cx="195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C5CD0BC-F532-DB47-3EB4-1E352DE5895F}"/>
                    </a:ext>
                  </a:extLst>
                </p14:cNvPr>
                <p14:cNvContentPartPr/>
                <p14:nvPr/>
              </p14:nvContentPartPr>
              <p14:xfrm>
                <a:off x="4178801" y="2067155"/>
                <a:ext cx="73800" cy="96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C5CD0BC-F532-DB47-3EB4-1E352DE5895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171241" y="2059595"/>
                  <a:ext cx="88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474A4C9-9F95-4BD0-308A-D1B64376E8D4}"/>
                    </a:ext>
                  </a:extLst>
                </p14:cNvPr>
                <p14:cNvContentPartPr/>
                <p14:nvPr/>
              </p14:nvContentPartPr>
              <p14:xfrm>
                <a:off x="4309121" y="2073635"/>
                <a:ext cx="147600" cy="1501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474A4C9-9F95-4BD0-308A-D1B64376E8D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301561" y="2066075"/>
                  <a:ext cx="1627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01593C3-7CA2-B4E6-0E75-DBDA0AE3D4D9}"/>
                    </a:ext>
                  </a:extLst>
                </p14:cNvPr>
                <p14:cNvContentPartPr/>
                <p14:nvPr/>
              </p14:nvContentPartPr>
              <p14:xfrm>
                <a:off x="4405601" y="2091995"/>
                <a:ext cx="123120" cy="1371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01593C3-7CA2-B4E6-0E75-DBDA0AE3D4D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98041" y="2084435"/>
                  <a:ext cx="13824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25879A19-EAF2-F4D9-BA5A-E02199A51BE2}"/>
              </a:ext>
            </a:extLst>
          </p:cNvPr>
          <p:cNvGrpSpPr/>
          <p:nvPr/>
        </p:nvGrpSpPr>
        <p:grpSpPr>
          <a:xfrm>
            <a:off x="441272" y="813179"/>
            <a:ext cx="758880" cy="200160"/>
            <a:chOff x="441272" y="813179"/>
            <a:chExt cx="758880" cy="20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278EA6F-712F-0403-3A07-CC1F91412861}"/>
                    </a:ext>
                  </a:extLst>
                </p14:cNvPr>
                <p14:cNvContentPartPr/>
                <p14:nvPr/>
              </p14:nvContentPartPr>
              <p14:xfrm>
                <a:off x="441272" y="813179"/>
                <a:ext cx="11520" cy="1789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278EA6F-712F-0403-3A07-CC1F9141286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3712" y="805619"/>
                  <a:ext cx="266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DBAF953-48FC-24AE-88BE-DD7B3C54E9B0}"/>
                    </a:ext>
                  </a:extLst>
                </p14:cNvPr>
                <p14:cNvContentPartPr/>
                <p14:nvPr/>
              </p14:nvContentPartPr>
              <p14:xfrm>
                <a:off x="515072" y="869339"/>
                <a:ext cx="21240" cy="144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DBAF953-48FC-24AE-88BE-DD7B3C54E9B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07512" y="861779"/>
                  <a:ext cx="363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71697AB-D4C8-C3E0-BE47-BB0DF9A6473A}"/>
                    </a:ext>
                  </a:extLst>
                </p14:cNvPr>
                <p14:cNvContentPartPr/>
                <p14:nvPr/>
              </p14:nvContentPartPr>
              <p14:xfrm>
                <a:off x="552872" y="874019"/>
                <a:ext cx="75240" cy="889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71697AB-D4C8-C3E0-BE47-BB0DF9A6473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5312" y="866459"/>
                  <a:ext cx="903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E4D9B36-E69F-62AC-49B1-FBE829F9062E}"/>
                    </a:ext>
                  </a:extLst>
                </p14:cNvPr>
                <p14:cNvContentPartPr/>
                <p14:nvPr/>
              </p14:nvContentPartPr>
              <p14:xfrm>
                <a:off x="677792" y="857099"/>
                <a:ext cx="19080" cy="1137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E4D9B36-E69F-62AC-49B1-FBE829F9062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70232" y="849539"/>
                  <a:ext cx="342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EA73428-E14D-65D0-6569-74ADA49E615A}"/>
                    </a:ext>
                  </a:extLst>
                </p14:cNvPr>
                <p14:cNvContentPartPr/>
                <p14:nvPr/>
              </p14:nvContentPartPr>
              <p14:xfrm>
                <a:off x="683192" y="844139"/>
                <a:ext cx="80280" cy="46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EA73428-E14D-65D0-6569-74ADA49E615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75632" y="836579"/>
                  <a:ext cx="95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579E1C4B-D4C9-8E87-3EBA-CEA4CA74CED0}"/>
                    </a:ext>
                  </a:extLst>
                </p14:cNvPr>
                <p14:cNvContentPartPr/>
                <p14:nvPr/>
              </p14:nvContentPartPr>
              <p14:xfrm>
                <a:off x="715592" y="905339"/>
                <a:ext cx="50040" cy="86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579E1C4B-D4C9-8E87-3EBA-CEA4CA74CED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08032" y="897779"/>
                  <a:ext cx="651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4ECAF47-A7C0-EBF3-B28B-60D187383FCF}"/>
                    </a:ext>
                  </a:extLst>
                </p14:cNvPr>
                <p14:cNvContentPartPr/>
                <p14:nvPr/>
              </p14:nvContentPartPr>
              <p14:xfrm>
                <a:off x="794792" y="869339"/>
                <a:ext cx="12240" cy="71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4ECAF47-A7C0-EBF3-B28B-60D187383FC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87232" y="861779"/>
                  <a:ext cx="273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0265DA32-FD22-78F7-0591-CE2E44736728}"/>
                    </a:ext>
                  </a:extLst>
                </p14:cNvPr>
                <p14:cNvContentPartPr/>
                <p14:nvPr/>
              </p14:nvContentPartPr>
              <p14:xfrm>
                <a:off x="837992" y="880139"/>
                <a:ext cx="79560" cy="1000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0265DA32-FD22-78F7-0591-CE2E4473672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30432" y="872579"/>
                  <a:ext cx="946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A900DD4-EEDF-A9AF-3E78-1C6230844D6D}"/>
                    </a:ext>
                  </a:extLst>
                </p14:cNvPr>
                <p14:cNvContentPartPr/>
                <p14:nvPr/>
              </p14:nvContentPartPr>
              <p14:xfrm>
                <a:off x="956072" y="899219"/>
                <a:ext cx="9360" cy="777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A900DD4-EEDF-A9AF-3E78-1C6230844D6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48512" y="891659"/>
                  <a:ext cx="24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E1635C8-B31C-7DFB-04D8-E986FA66186F}"/>
                    </a:ext>
                  </a:extLst>
                </p14:cNvPr>
                <p14:cNvContentPartPr/>
                <p14:nvPr/>
              </p14:nvContentPartPr>
              <p14:xfrm>
                <a:off x="1024472" y="883019"/>
                <a:ext cx="54360" cy="86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E1635C8-B31C-7DFB-04D8-E986FA66186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16912" y="875459"/>
                  <a:ext cx="694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1E002D28-A04B-EDE8-5C7B-287564AE17AC}"/>
                    </a:ext>
                  </a:extLst>
                </p14:cNvPr>
                <p14:cNvContentPartPr/>
                <p14:nvPr/>
              </p14:nvContentPartPr>
              <p14:xfrm>
                <a:off x="1026632" y="918299"/>
                <a:ext cx="35280" cy="810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1E002D28-A04B-EDE8-5C7B-287564AE17A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19072" y="910739"/>
                  <a:ext cx="50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0D719CD6-FCEA-0F97-34B2-08073D22B6EB}"/>
                    </a:ext>
                  </a:extLst>
                </p14:cNvPr>
                <p14:cNvContentPartPr/>
                <p14:nvPr/>
              </p14:nvContentPartPr>
              <p14:xfrm>
                <a:off x="1143632" y="901739"/>
                <a:ext cx="56520" cy="1072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0D719CD6-FCEA-0F97-34B2-08073D22B6E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36072" y="894179"/>
                  <a:ext cx="7164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DF6B34F0-4AFC-49CA-5459-4B89C054472F}"/>
              </a:ext>
            </a:extLst>
          </p:cNvPr>
          <p:cNvGrpSpPr/>
          <p:nvPr/>
        </p:nvGrpSpPr>
        <p:grpSpPr>
          <a:xfrm>
            <a:off x="1572826" y="2499296"/>
            <a:ext cx="997920" cy="284044"/>
            <a:chOff x="1572826" y="2499296"/>
            <a:chExt cx="997920" cy="28404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7CBC906-9016-B3D2-3F6A-B18277E408DA}"/>
                    </a:ext>
                  </a:extLst>
                </p14:cNvPr>
                <p14:cNvContentPartPr/>
                <p14:nvPr/>
              </p14:nvContentPartPr>
              <p14:xfrm>
                <a:off x="1594712" y="2560496"/>
                <a:ext cx="75240" cy="184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7CBC906-9016-B3D2-3F6A-B18277E408D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587152" y="2552936"/>
                  <a:ext cx="903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426CE97-342F-79BD-CC6F-C21E05FEB290}"/>
                    </a:ext>
                  </a:extLst>
                </p14:cNvPr>
                <p14:cNvContentPartPr/>
                <p14:nvPr/>
              </p14:nvContentPartPr>
              <p14:xfrm>
                <a:off x="1708112" y="2594696"/>
                <a:ext cx="95400" cy="145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426CE97-342F-79BD-CC6F-C21E05FEB29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700912" y="2587136"/>
                  <a:ext cx="1101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87F0FA9-CE7F-6222-06F1-CC1681B95291}"/>
                    </a:ext>
                  </a:extLst>
                </p14:cNvPr>
                <p14:cNvContentPartPr/>
                <p14:nvPr/>
              </p14:nvContentPartPr>
              <p14:xfrm>
                <a:off x="1830512" y="2606576"/>
                <a:ext cx="74160" cy="77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87F0FA9-CE7F-6222-06F1-CC1681B9529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23312" y="2599016"/>
                  <a:ext cx="892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92BD605-C1BE-227F-73A6-1B13C27362FB}"/>
                    </a:ext>
                  </a:extLst>
                </p14:cNvPr>
                <p14:cNvContentPartPr/>
                <p14:nvPr/>
              </p14:nvContentPartPr>
              <p14:xfrm>
                <a:off x="1939592" y="2586416"/>
                <a:ext cx="38520" cy="83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92BD605-C1BE-227F-73A6-1B13C27362F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32032" y="2578856"/>
                  <a:ext cx="53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1DA8D1F-D34A-7415-CACE-C400F149FDCE}"/>
                    </a:ext>
                  </a:extLst>
                </p14:cNvPr>
                <p14:cNvContentPartPr/>
                <p14:nvPr/>
              </p14:nvContentPartPr>
              <p14:xfrm>
                <a:off x="2017712" y="2613776"/>
                <a:ext cx="3960" cy="72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1DA8D1F-D34A-7415-CACE-C400F149FDC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010152" y="2606216"/>
                  <a:ext cx="190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9B57C7F-E4D2-2233-7DBD-D2988C4194C9}"/>
                    </a:ext>
                  </a:extLst>
                </p14:cNvPr>
                <p14:cNvContentPartPr/>
                <p14:nvPr/>
              </p14:nvContentPartPr>
              <p14:xfrm>
                <a:off x="2083952" y="2499296"/>
                <a:ext cx="18720" cy="191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9B57C7F-E4D2-2233-7DBD-D2988C4194C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076752" y="2491736"/>
                  <a:ext cx="338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29C563E-88CB-B265-F498-78A1B8AA3097}"/>
                    </a:ext>
                  </a:extLst>
                </p14:cNvPr>
                <p14:cNvContentPartPr/>
                <p14:nvPr/>
              </p14:nvContentPartPr>
              <p14:xfrm>
                <a:off x="2093672" y="2583896"/>
                <a:ext cx="32760" cy="327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29C563E-88CB-B265-F498-78A1B8AA309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086472" y="2576696"/>
                  <a:ext cx="478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9E9EDFE-0E92-642F-9EC4-727CEA21202F}"/>
                    </a:ext>
                  </a:extLst>
                </p14:cNvPr>
                <p14:cNvContentPartPr/>
                <p14:nvPr/>
              </p14:nvContentPartPr>
              <p14:xfrm>
                <a:off x="2137952" y="2615936"/>
                <a:ext cx="17640" cy="69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9E9EDFE-0E92-642F-9EC4-727CEA21202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130392" y="2608376"/>
                  <a:ext cx="327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5B96BE0-DC18-6BD9-161F-37C34062D774}"/>
                    </a:ext>
                  </a:extLst>
                </p14:cNvPr>
                <p14:cNvContentPartPr/>
                <p14:nvPr/>
              </p14:nvContentPartPr>
              <p14:xfrm>
                <a:off x="2176832" y="2630696"/>
                <a:ext cx="26640" cy="72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5B96BE0-DC18-6BD9-161F-37C34062D77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169272" y="2623136"/>
                  <a:ext cx="417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1F8AB9C-3841-60C1-C87C-29E344EC4B3E}"/>
                    </a:ext>
                  </a:extLst>
                </p14:cNvPr>
                <p14:cNvContentPartPr/>
                <p14:nvPr/>
              </p14:nvContentPartPr>
              <p14:xfrm>
                <a:off x="2221112" y="2616656"/>
                <a:ext cx="60120" cy="774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1F8AB9C-3841-60C1-C87C-29E344EC4B3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213552" y="2609096"/>
                  <a:ext cx="752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6565DF58-DC8F-AD60-9C75-4150BA6A6D8D}"/>
                    </a:ext>
                  </a:extLst>
                </p14:cNvPr>
                <p14:cNvContentPartPr/>
                <p14:nvPr/>
              </p14:nvContentPartPr>
              <p14:xfrm>
                <a:off x="1572826" y="2742300"/>
                <a:ext cx="997920" cy="410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6565DF58-DC8F-AD60-9C75-4150BA6A6D8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565266" y="2734740"/>
                  <a:ext cx="1012680" cy="56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665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A370-3E47-6059-9FF6-092402AD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774C48-9122-244F-7B90-DCD09FCB1B6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2690C-17EA-AB59-9E05-09C8AF46F82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875FED-A1B8-986B-ABB0-1C8E1CD3563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37A9B91-1AC7-97D7-ACE9-AF48CC8E78B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148469-0AB8-B085-C26A-0EB4076E360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536389E-B95B-5454-ED16-25B01968FF3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73F210-B564-D93B-C98F-5099B4F7A58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0442A23-D63F-BE29-B24E-AADA0B4171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3EC3D28-A055-2237-9EF1-031C3699D91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80B767E-9022-34EE-D610-441512C4F0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44C4D06-10C2-59D0-5983-65A519A00A6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33D70E9-DBF5-848B-1F19-81D1340A62A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39CD88A-097C-A83E-DA24-C614C00407E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7363D15-12F4-FD86-E92A-C39A0A0A96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0B203B6-3685-F241-BDAE-911504DF20B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FD1C7C5-8F6C-601B-F83E-61060F66053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93FEF85-D644-8CDF-EE54-639AFFDA8F4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DC2001B-1298-AA3D-4034-84C30E082F0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7FF441B-00D8-D290-FC3D-50B7C85DA3B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26DFC59-52B1-AED0-48D1-D3E4EDD7F14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3F157CE-FB80-B644-6988-764773C5838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55CCC9F-8AE9-010B-A1F3-2054830C6C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6BE4654-6209-DB78-93D2-A256B4EAE35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6A24B07-8313-D4F9-83CF-E10CE195B7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346D2DE-0651-BD23-4884-5685FB8DC70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209A13D-0E46-2E89-06E7-30D403688D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123E8B0-DE49-4C63-4629-3AA66E55DCC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FB0C788-A65F-F435-F16C-DDBC7FB5879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E6C19EC-316A-301E-97CD-9BB1B38B5E3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CA111C8-BA01-47B0-4BFD-797A90E9D8B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8BB81E6-6758-A8E2-719D-1584D43B267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E0D32F8-1FB7-25CB-80AC-84F7D020F6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692BBF3-8A68-AB02-694A-2BE939A40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78525-1972-7E46-160F-BD13D4A437A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D0E8E1-FAD0-F99E-2600-52464A45F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4BCC66-1B6E-31FD-E0B7-3A9AA7B68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7DD7F0C0-404B-BC78-D248-4B72B3BCB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714539"/>
            <a:ext cx="6358005" cy="345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9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C199A-9BFF-2DB0-DCAE-CC3F3F4D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626B96-1F63-2190-7101-0A83074010B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3E63F-1546-3EC9-C7E3-EE04F899A39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7396B1-88F1-7DC2-3035-E09D3075A5C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6415F50-0043-6781-4900-8FD8B4A3F30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905467-0969-F489-3605-A7ADC543796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E234907-036F-C37C-732A-38281C7F36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9C0CDF0-C434-8549-61EB-4A7575285B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90A93C-6236-E329-5E50-DE9E7ED77DF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D0462BB-06E8-831A-F949-AD05A97F956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27E9ADB-676E-36B6-9EE5-25C04B05BE5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A7AC88C-F1BF-E5B9-F86B-238D2D9450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67B4A3C-A6B8-1EB9-C4E0-BE73B8EB2E2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8A10E37-0035-63D9-CB89-E436623909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F6E2032-2E8A-F14D-D392-B7D9EA9F9B2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586AE5B-0BE8-972D-3B6D-D138B84D04E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BC9323F-EF59-2CCD-CD4D-EFD91DD3D5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968E27F-20D6-A554-EDF7-B88FC8E7A0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3133473-8790-11FB-8EF3-89C10A5C3C4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CA786FE-B7D5-283D-4E6C-09E27B8957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6379B0C-C7FC-BF5A-6199-EFB7AA2EF6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A8A0088-4DFE-3F14-3A5B-447CA4FB6D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E69522E-85CA-7EEE-75A4-D7F18C69AE1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6767F32-3418-A16F-CEBB-4FBA9325E9F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FC09F08-F322-3D5F-AC02-ED4BFCBAA3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2DDF2A0-F860-8D39-6926-5FEDE1B6512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A96A1F0-901C-2997-CDC8-FA0943C149F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DE7010-D395-25D8-1E81-97CF5DFC830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BAFAA27-176E-7347-4AB8-C2EEC5143AA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14FAAA-C38F-776B-448E-7F8D01F3485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72120F6-94D6-1603-EA83-2B75FCC8726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02E13A6-5124-F1F6-51EA-27CCBE6906A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C90F51F-14BD-71F4-4075-BE847CCFFD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980572E-6A86-6691-3D76-DE4F06439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0AD44B-736B-BF28-FCED-DF5AC2B6C24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FEBE67-488C-548E-F44A-EC2567A5D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68B9CD8-334A-09B3-E634-896865EE0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CEFD56D-B449-D158-9D07-9DB9102C3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311" y="1211880"/>
            <a:ext cx="8484725" cy="450045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251118F-6DD4-1807-058F-1BF9FE8D13F6}"/>
                  </a:ext>
                </a:extLst>
              </p14:cNvPr>
              <p14:cNvContentPartPr/>
              <p14:nvPr/>
            </p14:nvContentPartPr>
            <p14:xfrm>
              <a:off x="3986730" y="2600370"/>
              <a:ext cx="875880" cy="62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251118F-6DD4-1807-058F-1BF9FE8D13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9170" y="2592810"/>
                <a:ext cx="89100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B3103E3-7D91-DD2D-3180-347D6205B355}"/>
                  </a:ext>
                </a:extLst>
              </p14:cNvPr>
              <p14:cNvContentPartPr/>
              <p14:nvPr/>
            </p14:nvContentPartPr>
            <p14:xfrm>
              <a:off x="2867940" y="3439286"/>
              <a:ext cx="261720" cy="151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B3103E3-7D91-DD2D-3180-347D6205B35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60380" y="3431726"/>
                <a:ext cx="2768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2D8B2070-D92E-F7B8-7B24-17BEEC546E37}"/>
                  </a:ext>
                </a:extLst>
              </p14:cNvPr>
              <p14:cNvContentPartPr/>
              <p14:nvPr/>
            </p14:nvContentPartPr>
            <p14:xfrm>
              <a:off x="2887740" y="4020326"/>
              <a:ext cx="300240" cy="489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2D8B2070-D92E-F7B8-7B24-17BEEC546E3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80180" y="4012766"/>
                <a:ext cx="31536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632523E5-33C6-A5B2-E993-B689A4BF581E}"/>
                  </a:ext>
                </a:extLst>
              </p14:cNvPr>
              <p14:cNvContentPartPr/>
              <p14:nvPr/>
            </p14:nvContentPartPr>
            <p14:xfrm>
              <a:off x="3922020" y="4631966"/>
              <a:ext cx="546840" cy="162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632523E5-33C6-A5B2-E993-B689A4BF581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14460" y="4624406"/>
                <a:ext cx="5619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0DB9890-21FA-386A-812D-1098838E8A6C}"/>
                  </a:ext>
                </a:extLst>
              </p14:cNvPr>
              <p14:cNvContentPartPr/>
              <p14:nvPr/>
            </p14:nvContentPartPr>
            <p14:xfrm>
              <a:off x="8369460" y="3490406"/>
              <a:ext cx="1106640" cy="561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0DB9890-21FA-386A-812D-1098838E8A6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62260" y="3482846"/>
                <a:ext cx="112176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3C8C893A-5AA8-5D17-3BB1-DB7668BC63C8}"/>
                  </a:ext>
                </a:extLst>
              </p14:cNvPr>
              <p14:cNvContentPartPr/>
              <p14:nvPr/>
            </p14:nvContentPartPr>
            <p14:xfrm>
              <a:off x="9190980" y="4063526"/>
              <a:ext cx="1100880" cy="1040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3C8C893A-5AA8-5D17-3BB1-DB7668BC63C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83420" y="4055966"/>
                <a:ext cx="1116000" cy="11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4E578A0C-1D45-80DE-C3FA-66C5DDEC48DF}"/>
              </a:ext>
            </a:extLst>
          </p:cNvPr>
          <p:cNvGrpSpPr/>
          <p:nvPr/>
        </p:nvGrpSpPr>
        <p:grpSpPr>
          <a:xfrm>
            <a:off x="10259100" y="3271526"/>
            <a:ext cx="206640" cy="102960"/>
            <a:chOff x="10259100" y="3271526"/>
            <a:chExt cx="20664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B3DDAB5-DC8B-EFF8-87C5-14C59E4D9095}"/>
                    </a:ext>
                  </a:extLst>
                </p14:cNvPr>
                <p14:cNvContentPartPr/>
                <p14:nvPr/>
              </p14:nvContentPartPr>
              <p14:xfrm>
                <a:off x="10259100" y="3328406"/>
                <a:ext cx="182880" cy="11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B3DDAB5-DC8B-EFF8-87C5-14C59E4D90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251540" y="3320846"/>
                  <a:ext cx="198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F606B18-5482-84B6-E55F-4EBA9135516A}"/>
                    </a:ext>
                  </a:extLst>
                </p14:cNvPr>
                <p14:cNvContentPartPr/>
                <p14:nvPr/>
              </p14:nvContentPartPr>
              <p14:xfrm>
                <a:off x="10429740" y="3271526"/>
                <a:ext cx="36000" cy="102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F606B18-5482-84B6-E55F-4EBA9135516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422180" y="3264326"/>
                  <a:ext cx="511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71B195A6-A177-4CD0-29DE-64E317D8F9D4}"/>
              </a:ext>
            </a:extLst>
          </p:cNvPr>
          <p:cNvGrpSpPr/>
          <p:nvPr/>
        </p:nvGrpSpPr>
        <p:grpSpPr>
          <a:xfrm>
            <a:off x="7355700" y="3666446"/>
            <a:ext cx="976320" cy="375480"/>
            <a:chOff x="7355700" y="3666446"/>
            <a:chExt cx="976320" cy="37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9451B6A-2B6E-75A5-A900-A7C2182019D0}"/>
                    </a:ext>
                  </a:extLst>
                </p14:cNvPr>
                <p14:cNvContentPartPr/>
                <p14:nvPr/>
              </p14:nvContentPartPr>
              <p14:xfrm>
                <a:off x="7355700" y="3921686"/>
                <a:ext cx="13680" cy="120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9451B6A-2B6E-75A5-A900-A7C2182019D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48140" y="3914126"/>
                  <a:ext cx="288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53AFBB4-3422-457E-504A-BA2C53C03E92}"/>
                    </a:ext>
                  </a:extLst>
                </p14:cNvPr>
                <p14:cNvContentPartPr/>
                <p14:nvPr/>
              </p14:nvContentPartPr>
              <p14:xfrm>
                <a:off x="7369380" y="3841046"/>
                <a:ext cx="101520" cy="33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53AFBB4-3422-457E-504A-BA2C53C03E9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61820" y="3833486"/>
                  <a:ext cx="1166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55CD3CF-E053-56F7-7F44-A842B2C5D09B}"/>
                    </a:ext>
                  </a:extLst>
                </p14:cNvPr>
                <p14:cNvContentPartPr/>
                <p14:nvPr/>
              </p14:nvContentPartPr>
              <p14:xfrm>
                <a:off x="7409340" y="3902606"/>
                <a:ext cx="66600" cy="1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55CD3CF-E053-56F7-7F44-A842B2C5D09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02140" y="3895046"/>
                  <a:ext cx="817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355C5E6-9D06-9A22-7DA4-A91FCDF08284}"/>
                    </a:ext>
                  </a:extLst>
                </p14:cNvPr>
                <p14:cNvContentPartPr/>
                <p14:nvPr/>
              </p14:nvContentPartPr>
              <p14:xfrm>
                <a:off x="7504380" y="3901166"/>
                <a:ext cx="102240" cy="47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355C5E6-9D06-9A22-7DA4-A91FCDF0828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96820" y="3893606"/>
                  <a:ext cx="1173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0B463E8-8872-C6BB-29E4-F8A5A1E997EA}"/>
                    </a:ext>
                  </a:extLst>
                </p14:cNvPr>
                <p14:cNvContentPartPr/>
                <p14:nvPr/>
              </p14:nvContentPartPr>
              <p14:xfrm>
                <a:off x="7642260" y="3860846"/>
                <a:ext cx="98280" cy="16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0B463E8-8872-C6BB-29E4-F8A5A1E997E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35060" y="3853286"/>
                  <a:ext cx="1134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8E5B602-363C-1CBC-5CA2-860714B81F02}"/>
                    </a:ext>
                  </a:extLst>
                </p14:cNvPr>
                <p14:cNvContentPartPr/>
                <p14:nvPr/>
              </p14:nvContentPartPr>
              <p14:xfrm>
                <a:off x="7653420" y="3891086"/>
                <a:ext cx="26280" cy="75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8E5B602-363C-1CBC-5CA2-860714B81F0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45860" y="3883526"/>
                  <a:ext cx="414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12D2A42-CA12-A9B8-AC6D-C169D5612319}"/>
                    </a:ext>
                  </a:extLst>
                </p14:cNvPr>
                <p14:cNvContentPartPr/>
                <p14:nvPr/>
              </p14:nvContentPartPr>
              <p14:xfrm>
                <a:off x="7738380" y="3933206"/>
                <a:ext cx="87480" cy="22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12D2A42-CA12-A9B8-AC6D-C169D561231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30820" y="3925646"/>
                  <a:ext cx="1026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3E9877F-CA93-C5E3-4A30-052B4E1C84ED}"/>
                    </a:ext>
                  </a:extLst>
                </p14:cNvPr>
                <p14:cNvContentPartPr/>
                <p14:nvPr/>
              </p14:nvContentPartPr>
              <p14:xfrm>
                <a:off x="7853220" y="3923126"/>
                <a:ext cx="46080" cy="471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3E9877F-CA93-C5E3-4A30-052B4E1C84E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45660" y="3915566"/>
                  <a:ext cx="612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DC58655-7490-8C26-689F-532C6D03CCBD}"/>
                    </a:ext>
                  </a:extLst>
                </p14:cNvPr>
                <p14:cNvContentPartPr/>
                <p14:nvPr/>
              </p14:nvContentPartPr>
              <p14:xfrm>
                <a:off x="7945740" y="3867326"/>
                <a:ext cx="49320" cy="126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DC58655-7490-8C26-689F-532C6D03CCB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38180" y="3859766"/>
                  <a:ext cx="64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A07CAA1-770A-06FC-8B40-E2D87E721B91}"/>
                    </a:ext>
                  </a:extLst>
                </p14:cNvPr>
                <p14:cNvContentPartPr/>
                <p14:nvPr/>
              </p14:nvContentPartPr>
              <p14:xfrm>
                <a:off x="8048340" y="3666446"/>
                <a:ext cx="283680" cy="339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A07CAA1-770A-06FC-8B40-E2D87E721B9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40780" y="3658886"/>
                  <a:ext cx="298800" cy="35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ED4C1DA0-262C-11EE-5F56-AFBBF68BA668}"/>
                  </a:ext>
                </a:extLst>
              </p14:cNvPr>
              <p14:cNvContentPartPr/>
              <p14:nvPr/>
            </p14:nvContentPartPr>
            <p14:xfrm>
              <a:off x="8982180" y="4558680"/>
              <a:ext cx="1000080" cy="900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ED4C1DA0-262C-11EE-5F56-AFBBF68BA66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974980" y="4551120"/>
                <a:ext cx="1014840" cy="10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45F00589-31FC-19A2-E111-85881889D206}"/>
              </a:ext>
            </a:extLst>
          </p:cNvPr>
          <p:cNvGrpSpPr/>
          <p:nvPr/>
        </p:nvGrpSpPr>
        <p:grpSpPr>
          <a:xfrm>
            <a:off x="489034" y="4334631"/>
            <a:ext cx="1178640" cy="331560"/>
            <a:chOff x="489034" y="4334631"/>
            <a:chExt cx="1178640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CD5EC96-737C-535B-F03D-B3D0F3097B9D}"/>
                    </a:ext>
                  </a:extLst>
                </p14:cNvPr>
                <p14:cNvContentPartPr/>
                <p14:nvPr/>
              </p14:nvContentPartPr>
              <p14:xfrm>
                <a:off x="489034" y="4415631"/>
                <a:ext cx="26280" cy="179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CD5EC96-737C-535B-F03D-B3D0F3097B9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1474" y="4408071"/>
                  <a:ext cx="414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097460C2-6CA5-D808-D026-50BFD9CA35CF}"/>
                    </a:ext>
                  </a:extLst>
                </p14:cNvPr>
                <p14:cNvContentPartPr/>
                <p14:nvPr/>
              </p14:nvContentPartPr>
              <p14:xfrm>
                <a:off x="501634" y="4420311"/>
                <a:ext cx="96840" cy="2048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097460C2-6CA5-D808-D026-50BFD9CA35C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94074" y="4412751"/>
                  <a:ext cx="1116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E3A870A-3640-7FB8-380A-BC100AEE99EF}"/>
                    </a:ext>
                  </a:extLst>
                </p14:cNvPr>
                <p14:cNvContentPartPr/>
                <p14:nvPr/>
              </p14:nvContentPartPr>
              <p14:xfrm>
                <a:off x="585514" y="4400511"/>
                <a:ext cx="163080" cy="265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E3A870A-3640-7FB8-380A-BC100AEE99E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7954" y="4392951"/>
                  <a:ext cx="1782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6F26E8C-A5B3-0B22-DC3F-57325ABF7A41}"/>
                    </a:ext>
                  </a:extLst>
                </p14:cNvPr>
                <p14:cNvContentPartPr/>
                <p14:nvPr/>
              </p14:nvContentPartPr>
              <p14:xfrm>
                <a:off x="636634" y="4539111"/>
                <a:ext cx="229320" cy="60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6F26E8C-A5B3-0B22-DC3F-57325ABF7A4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29434" y="4531551"/>
                  <a:ext cx="2444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BE3B64B-CF9B-E962-FC04-DAA7572F23A0}"/>
                    </a:ext>
                  </a:extLst>
                </p14:cNvPr>
                <p14:cNvContentPartPr/>
                <p14:nvPr/>
              </p14:nvContentPartPr>
              <p14:xfrm>
                <a:off x="1107514" y="4401231"/>
                <a:ext cx="151920" cy="1828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BE3B64B-CF9B-E962-FC04-DAA7572F23A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99954" y="4393671"/>
                  <a:ext cx="1670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D18C52C-3283-2E15-5B5F-4B3AB41C7F17}"/>
                    </a:ext>
                  </a:extLst>
                </p14:cNvPr>
                <p14:cNvContentPartPr/>
                <p14:nvPr/>
              </p14:nvContentPartPr>
              <p14:xfrm>
                <a:off x="1167994" y="4442991"/>
                <a:ext cx="89640" cy="16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D18C52C-3283-2E15-5B5F-4B3AB41C7F1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60794" y="4435431"/>
                  <a:ext cx="1047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ADD9695-28C5-4878-EA9B-06DF9FF91C12}"/>
                    </a:ext>
                  </a:extLst>
                </p14:cNvPr>
                <p14:cNvContentPartPr/>
                <p14:nvPr/>
              </p14:nvContentPartPr>
              <p14:xfrm>
                <a:off x="1273834" y="4442271"/>
                <a:ext cx="124200" cy="52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ADD9695-28C5-4878-EA9B-06DF9FF91C1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66274" y="4434711"/>
                  <a:ext cx="1393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B257E71-34DA-46E3-CFA0-477790A33D09}"/>
                    </a:ext>
                  </a:extLst>
                </p14:cNvPr>
                <p14:cNvContentPartPr/>
                <p14:nvPr/>
              </p14:nvContentPartPr>
              <p14:xfrm>
                <a:off x="1464994" y="4378911"/>
                <a:ext cx="15480" cy="84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B257E71-34DA-46E3-CFA0-477790A33D0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57434" y="4371711"/>
                  <a:ext cx="30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FC50673E-07FA-28F7-AF3D-DCCD23AE2601}"/>
                    </a:ext>
                  </a:extLst>
                </p14:cNvPr>
                <p14:cNvContentPartPr/>
                <p14:nvPr/>
              </p14:nvContentPartPr>
              <p14:xfrm>
                <a:off x="1575154" y="4334631"/>
                <a:ext cx="92520" cy="1886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FC50673E-07FA-28F7-AF3D-DCCD23AE260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567594" y="4327071"/>
                  <a:ext cx="10764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5F678AAE-A066-33AA-FEAD-EA32B3669F6C}"/>
              </a:ext>
            </a:extLst>
          </p:cNvPr>
          <p:cNvGrpSpPr/>
          <p:nvPr/>
        </p:nvGrpSpPr>
        <p:grpSpPr>
          <a:xfrm>
            <a:off x="610714" y="5211720"/>
            <a:ext cx="332640" cy="298800"/>
            <a:chOff x="610714" y="5211720"/>
            <a:chExt cx="332640" cy="29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4F7B131E-BAF3-4A63-2FD1-769B0FFD203D}"/>
                    </a:ext>
                  </a:extLst>
                </p14:cNvPr>
                <p14:cNvContentPartPr/>
                <p14:nvPr/>
              </p14:nvContentPartPr>
              <p14:xfrm>
                <a:off x="610714" y="5265360"/>
                <a:ext cx="38880" cy="2138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4F7B131E-BAF3-4A63-2FD1-769B0FFD203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03154" y="5257800"/>
                  <a:ext cx="540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8921FC6-37C2-8D40-DEF9-9AB2F6A4D9F2}"/>
                    </a:ext>
                  </a:extLst>
                </p14:cNvPr>
                <p14:cNvContentPartPr/>
                <p14:nvPr/>
              </p14:nvContentPartPr>
              <p14:xfrm>
                <a:off x="620074" y="5241960"/>
                <a:ext cx="105840" cy="2512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8921FC6-37C2-8D40-DEF9-9AB2F6A4D9F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2514" y="5234400"/>
                  <a:ext cx="1209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F21CBE5-9B77-E71C-FA65-BD634B6D66E0}"/>
                    </a:ext>
                  </a:extLst>
                </p14:cNvPr>
                <p14:cNvContentPartPr/>
                <p14:nvPr/>
              </p14:nvContentPartPr>
              <p14:xfrm>
                <a:off x="737074" y="5211720"/>
                <a:ext cx="123480" cy="298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F21CBE5-9B77-E71C-FA65-BD634B6D66E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9514" y="5204160"/>
                  <a:ext cx="13860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B18BD57D-CCF9-00AD-1E6B-03100693E676}"/>
                    </a:ext>
                  </a:extLst>
                </p14:cNvPr>
                <p14:cNvContentPartPr/>
                <p14:nvPr/>
              </p14:nvContentPartPr>
              <p14:xfrm>
                <a:off x="758314" y="5340960"/>
                <a:ext cx="185040" cy="61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B18BD57D-CCF9-00AD-1E6B-03100693E67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0754" y="5333400"/>
                  <a:ext cx="20016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C0121EF9-8933-95B7-D5F3-8DFD9A94B55E}"/>
              </a:ext>
            </a:extLst>
          </p:cNvPr>
          <p:cNvGrpSpPr/>
          <p:nvPr/>
        </p:nvGrpSpPr>
        <p:grpSpPr>
          <a:xfrm>
            <a:off x="1179874" y="5122080"/>
            <a:ext cx="632160" cy="316440"/>
            <a:chOff x="1179874" y="5122080"/>
            <a:chExt cx="632160" cy="31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1059FC6-3407-5D32-728B-886A47DA0675}"/>
                    </a:ext>
                  </a:extLst>
                </p14:cNvPr>
                <p14:cNvContentPartPr/>
                <p14:nvPr/>
              </p14:nvContentPartPr>
              <p14:xfrm>
                <a:off x="1179874" y="5122080"/>
                <a:ext cx="124200" cy="316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1059FC6-3407-5D32-728B-886A47DA067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72314" y="5114880"/>
                  <a:ext cx="1393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A0F618C-784F-3523-9574-F536DC46D373}"/>
                    </a:ext>
                  </a:extLst>
                </p14:cNvPr>
                <p14:cNvContentPartPr/>
                <p14:nvPr/>
              </p14:nvContentPartPr>
              <p14:xfrm>
                <a:off x="1188874" y="5268600"/>
                <a:ext cx="360" cy="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A0F618C-784F-3523-9574-F536DC46D37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81314" y="52610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718DAC7-A321-436A-9374-07F354FDA4A2}"/>
                    </a:ext>
                  </a:extLst>
                </p14:cNvPr>
                <p14:cNvContentPartPr/>
                <p14:nvPr/>
              </p14:nvContentPartPr>
              <p14:xfrm>
                <a:off x="1188874" y="5268600"/>
                <a:ext cx="360" cy="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718DAC7-A321-436A-9374-07F354FDA4A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81314" y="52610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CCD634D-3FBE-336A-1591-BF0296A9FADA}"/>
                    </a:ext>
                  </a:extLst>
                </p14:cNvPr>
                <p14:cNvContentPartPr/>
                <p14:nvPr/>
              </p14:nvContentPartPr>
              <p14:xfrm>
                <a:off x="1272394" y="5148360"/>
                <a:ext cx="118800" cy="2883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CCD634D-3FBE-336A-1591-BF0296A9FAD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64834" y="5140800"/>
                  <a:ext cx="1339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B53ED15-39FD-0664-A76A-D75A30047DF1}"/>
                    </a:ext>
                  </a:extLst>
                </p14:cNvPr>
                <p14:cNvContentPartPr/>
                <p14:nvPr/>
              </p14:nvContentPartPr>
              <p14:xfrm>
                <a:off x="1271674" y="5292360"/>
                <a:ext cx="110160" cy="381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B53ED15-39FD-0664-A76A-D75A30047DF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64114" y="5284800"/>
                  <a:ext cx="125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AA8EDF7-8E65-8542-5C27-19236D062C9D}"/>
                    </a:ext>
                  </a:extLst>
                </p14:cNvPr>
                <p14:cNvContentPartPr/>
                <p14:nvPr/>
              </p14:nvContentPartPr>
              <p14:xfrm>
                <a:off x="1411354" y="5138640"/>
                <a:ext cx="178200" cy="25056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AA8EDF7-8E65-8542-5C27-19236D062C9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03794" y="5131080"/>
                  <a:ext cx="1929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4F7A161-A7F7-7522-CEA2-8B0093664ABA}"/>
                    </a:ext>
                  </a:extLst>
                </p14:cNvPr>
                <p14:cNvContentPartPr/>
                <p14:nvPr/>
              </p14:nvContentPartPr>
              <p14:xfrm>
                <a:off x="1649674" y="5234760"/>
                <a:ext cx="65160" cy="150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4F7A161-A7F7-7522-CEA2-8B0093664AB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642114" y="5227200"/>
                  <a:ext cx="802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1FBEFAFD-935B-926B-AD6B-AA201F9452B4}"/>
                    </a:ext>
                  </a:extLst>
                </p14:cNvPr>
                <p14:cNvContentPartPr/>
                <p14:nvPr/>
              </p14:nvContentPartPr>
              <p14:xfrm>
                <a:off x="1716274" y="5280840"/>
                <a:ext cx="22320" cy="381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1FBEFAFD-935B-926B-AD6B-AA201F9452B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08714" y="5273280"/>
                  <a:ext cx="374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09B789E-1CBB-8412-ED5A-B88434B6C15F}"/>
                    </a:ext>
                  </a:extLst>
                </p14:cNvPr>
                <p14:cNvContentPartPr/>
                <p14:nvPr/>
              </p14:nvContentPartPr>
              <p14:xfrm>
                <a:off x="1716274" y="5211720"/>
                <a:ext cx="95760" cy="102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09B789E-1CBB-8412-ED5A-B88434B6C15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708714" y="5204160"/>
                  <a:ext cx="1108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7DD71669-B9D1-9BFC-47DA-5D65AB09E654}"/>
              </a:ext>
            </a:extLst>
          </p:cNvPr>
          <p:cNvGrpSpPr/>
          <p:nvPr/>
        </p:nvGrpSpPr>
        <p:grpSpPr>
          <a:xfrm>
            <a:off x="139474" y="2918417"/>
            <a:ext cx="1464840" cy="1064520"/>
            <a:chOff x="139474" y="2918417"/>
            <a:chExt cx="1464840" cy="10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E076AE7-F431-28A6-7996-9536A3751CC5}"/>
                    </a:ext>
                  </a:extLst>
                </p14:cNvPr>
                <p14:cNvContentPartPr/>
                <p14:nvPr/>
              </p14:nvContentPartPr>
              <p14:xfrm>
                <a:off x="505594" y="3643791"/>
                <a:ext cx="24840" cy="1746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E076AE7-F431-28A6-7996-9536A3751CC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8034" y="3636231"/>
                  <a:ext cx="399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4C6CA39-9005-0D39-B03D-551AEB3C7D2A}"/>
                    </a:ext>
                  </a:extLst>
                </p14:cNvPr>
                <p14:cNvContentPartPr/>
                <p14:nvPr/>
              </p14:nvContentPartPr>
              <p14:xfrm>
                <a:off x="494794" y="3617511"/>
                <a:ext cx="150480" cy="31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4C6CA39-9005-0D39-B03D-551AEB3C7D2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87234" y="3609951"/>
                  <a:ext cx="1656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9EFBC591-CE48-2DC7-51E4-2980FF3A2BF2}"/>
                    </a:ext>
                  </a:extLst>
                </p14:cNvPr>
                <p14:cNvContentPartPr/>
                <p14:nvPr/>
              </p14:nvContentPartPr>
              <p14:xfrm>
                <a:off x="577594" y="3674031"/>
                <a:ext cx="69840" cy="111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9EFBC591-CE48-2DC7-51E4-2980FF3A2BF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70034" y="3666471"/>
                  <a:ext cx="849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CDE3079-6557-8C98-8982-E39C7E507E65}"/>
                    </a:ext>
                  </a:extLst>
                </p14:cNvPr>
                <p14:cNvContentPartPr/>
                <p14:nvPr/>
              </p14:nvContentPartPr>
              <p14:xfrm>
                <a:off x="684154" y="3670791"/>
                <a:ext cx="114120" cy="117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CDE3079-6557-8C98-8982-E39C7E507E6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76594" y="3663231"/>
                  <a:ext cx="129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595D024-809F-94F5-1F51-112A858FA8DF}"/>
                    </a:ext>
                  </a:extLst>
                </p14:cNvPr>
                <p14:cNvContentPartPr/>
                <p14:nvPr/>
              </p14:nvContentPartPr>
              <p14:xfrm>
                <a:off x="809074" y="3646311"/>
                <a:ext cx="110880" cy="59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595D024-809F-94F5-1F51-112A858FA8D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1514" y="3638751"/>
                  <a:ext cx="126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CE55950-2F0E-743F-4B3C-A8B5435B51D7}"/>
                    </a:ext>
                  </a:extLst>
                </p14:cNvPr>
                <p14:cNvContentPartPr/>
                <p14:nvPr/>
              </p14:nvContentPartPr>
              <p14:xfrm>
                <a:off x="846874" y="3652791"/>
                <a:ext cx="46800" cy="140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CE55950-2F0E-743F-4B3C-A8B5435B51D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39314" y="3645231"/>
                  <a:ext cx="61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71E831D-6668-4705-137E-22F423D29B47}"/>
                    </a:ext>
                  </a:extLst>
                </p14:cNvPr>
                <p14:cNvContentPartPr/>
                <p14:nvPr/>
              </p14:nvContentPartPr>
              <p14:xfrm>
                <a:off x="956674" y="3714351"/>
                <a:ext cx="85680" cy="900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71E831D-6668-4705-137E-22F423D29B4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49114" y="3706791"/>
                  <a:ext cx="100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4492F43-E023-EA17-51F7-ABAC0739ECCA}"/>
                    </a:ext>
                  </a:extLst>
                </p14:cNvPr>
                <p14:cNvContentPartPr/>
                <p14:nvPr/>
              </p14:nvContentPartPr>
              <p14:xfrm>
                <a:off x="1063954" y="3682311"/>
                <a:ext cx="62640" cy="149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4492F43-E023-EA17-51F7-ABAC0739ECC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56394" y="3674751"/>
                  <a:ext cx="777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E28CB5D1-B3A4-4BF3-0D80-44F4FB05116E}"/>
                    </a:ext>
                  </a:extLst>
                </p14:cNvPr>
                <p14:cNvContentPartPr/>
                <p14:nvPr/>
              </p14:nvContentPartPr>
              <p14:xfrm>
                <a:off x="1185634" y="3697071"/>
                <a:ext cx="114840" cy="99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E28CB5D1-B3A4-4BF3-0D80-44F4FB05116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78074" y="3689511"/>
                  <a:ext cx="1299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30F2324-5368-52DF-9B8D-B0CBD79B215C}"/>
                    </a:ext>
                  </a:extLst>
                </p14:cNvPr>
                <p14:cNvContentPartPr/>
                <p14:nvPr/>
              </p14:nvContentPartPr>
              <p14:xfrm>
                <a:off x="850834" y="3117227"/>
                <a:ext cx="234000" cy="2700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30F2324-5368-52DF-9B8D-B0CBD79B215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43274" y="3109667"/>
                  <a:ext cx="24912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6ABC3760-9FD4-3B49-0E1D-0115CE26F4A8}"/>
                    </a:ext>
                  </a:extLst>
                </p14:cNvPr>
                <p14:cNvContentPartPr/>
                <p14:nvPr/>
              </p14:nvContentPartPr>
              <p14:xfrm>
                <a:off x="1112914" y="3145667"/>
                <a:ext cx="106920" cy="1612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6ABC3760-9FD4-3B49-0E1D-0115CE26F4A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05354" y="3138107"/>
                  <a:ext cx="1220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0F3E58E9-083C-D99C-CC9C-BC287E7793A4}"/>
                    </a:ext>
                  </a:extLst>
                </p14:cNvPr>
                <p14:cNvContentPartPr/>
                <p14:nvPr/>
              </p14:nvContentPartPr>
              <p14:xfrm>
                <a:off x="1247194" y="3231707"/>
                <a:ext cx="54720" cy="84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0F3E58E9-083C-D99C-CC9C-BC287E7793A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239634" y="3224147"/>
                  <a:ext cx="698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3478BE99-6C2E-95B7-9203-29619BC32C33}"/>
                    </a:ext>
                  </a:extLst>
                </p14:cNvPr>
                <p14:cNvContentPartPr/>
                <p14:nvPr/>
              </p14:nvContentPartPr>
              <p14:xfrm>
                <a:off x="674074" y="2918417"/>
                <a:ext cx="879120" cy="5403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3478BE99-6C2E-95B7-9203-29619BC32C3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66514" y="2910857"/>
                  <a:ext cx="89424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6FBB0482-70DA-5DA8-450C-C04C44452A8C}"/>
                    </a:ext>
                  </a:extLst>
                </p14:cNvPr>
                <p14:cNvContentPartPr/>
                <p14:nvPr/>
              </p14:nvContentPartPr>
              <p14:xfrm>
                <a:off x="706114" y="3372017"/>
                <a:ext cx="898200" cy="399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6FBB0482-70DA-5DA8-450C-C04C44452A8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98914" y="3364457"/>
                  <a:ext cx="913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2DEC78FD-CA98-E8AB-92D8-7055B7E3743C}"/>
                    </a:ext>
                  </a:extLst>
                </p14:cNvPr>
                <p14:cNvContentPartPr/>
                <p14:nvPr/>
              </p14:nvContentPartPr>
              <p14:xfrm>
                <a:off x="219754" y="3459137"/>
                <a:ext cx="1299960" cy="5238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2DEC78FD-CA98-E8AB-92D8-7055B7E3743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12194" y="3451577"/>
                  <a:ext cx="131508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B4DC469D-F054-6A99-6EB3-D8A0D1800ADD}"/>
                    </a:ext>
                  </a:extLst>
                </p14:cNvPr>
                <p14:cNvContentPartPr/>
                <p14:nvPr/>
              </p14:nvContentPartPr>
              <p14:xfrm>
                <a:off x="139474" y="3891857"/>
                <a:ext cx="1334880" cy="291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B4DC469D-F054-6A99-6EB3-D8A0D1800AD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1914" y="3884657"/>
                  <a:ext cx="1349640" cy="4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9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9DE0AE84-B37F-27C1-5D70-F268336DF56C}"/>
                  </a:ext>
                </a:extLst>
              </p14:cNvPr>
              <p14:cNvContentPartPr/>
              <p14:nvPr/>
            </p14:nvContentPartPr>
            <p14:xfrm>
              <a:off x="1554274" y="3691697"/>
              <a:ext cx="118440" cy="24336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9DE0AE84-B37F-27C1-5D70-F268336DF56C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1546714" y="3684137"/>
                <a:ext cx="13356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F6A4C106-B54A-CB8A-B5AD-EC1661262C00}"/>
                  </a:ext>
                </a:extLst>
              </p14:cNvPr>
              <p14:cNvContentPartPr/>
              <p14:nvPr/>
            </p14:nvContentPartPr>
            <p14:xfrm>
              <a:off x="1705114" y="3725537"/>
              <a:ext cx="68400" cy="9252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F6A4C106-B54A-CB8A-B5AD-EC1661262C00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1697554" y="3717977"/>
                <a:ext cx="8352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FADACD3C-D92E-6AC7-B69E-7A4FA74205F4}"/>
                  </a:ext>
                </a:extLst>
              </p14:cNvPr>
              <p14:cNvContentPartPr/>
              <p14:nvPr/>
            </p14:nvContentPartPr>
            <p14:xfrm>
              <a:off x="1817074" y="3734537"/>
              <a:ext cx="50040" cy="7992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FADACD3C-D92E-6AC7-B69E-7A4FA74205F4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1809514" y="3726977"/>
                <a:ext cx="6516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DB610049-6928-FBDE-BEAA-D072BEC25EC0}"/>
                  </a:ext>
                </a:extLst>
              </p14:cNvPr>
              <p14:cNvContentPartPr/>
              <p14:nvPr/>
            </p14:nvContentPartPr>
            <p14:xfrm>
              <a:off x="1859914" y="3750737"/>
              <a:ext cx="54720" cy="10476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DB610049-6928-FBDE-BEAA-D072BEC25EC0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1852714" y="3743177"/>
                <a:ext cx="6948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592276AA-6A44-9FE7-A2AD-4184C7CFCE62}"/>
                  </a:ext>
                </a:extLst>
              </p14:cNvPr>
              <p14:cNvContentPartPr/>
              <p14:nvPr/>
            </p14:nvContentPartPr>
            <p14:xfrm>
              <a:off x="1953874" y="3770537"/>
              <a:ext cx="38880" cy="4968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592276AA-6A44-9FE7-A2AD-4184C7CFCE62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1946314" y="3762977"/>
                <a:ext cx="540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2007E0DC-AAB2-64EA-7895-C83F716F63F5}"/>
                  </a:ext>
                </a:extLst>
              </p14:cNvPr>
              <p14:cNvContentPartPr/>
              <p14:nvPr/>
            </p14:nvContentPartPr>
            <p14:xfrm>
              <a:off x="1986274" y="3769817"/>
              <a:ext cx="360" cy="36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2007E0DC-AAB2-64EA-7895-C83F716F63F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978714" y="376225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EA04996A-F6FB-C2A5-622A-573962657972}"/>
                  </a:ext>
                </a:extLst>
              </p14:cNvPr>
              <p14:cNvContentPartPr/>
              <p14:nvPr/>
            </p14:nvContentPartPr>
            <p14:xfrm>
              <a:off x="1986274" y="3769817"/>
              <a:ext cx="360" cy="36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EA04996A-F6FB-C2A5-622A-57396265797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978714" y="376225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32D8553E-C3E9-02C8-D42B-45510CBA52E4}"/>
                  </a:ext>
                </a:extLst>
              </p14:cNvPr>
              <p14:cNvContentPartPr/>
              <p14:nvPr/>
            </p14:nvContentPartPr>
            <p14:xfrm>
              <a:off x="2085634" y="3791777"/>
              <a:ext cx="42840" cy="4968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32D8553E-C3E9-02C8-D42B-45510CBA52E4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2078074" y="3784217"/>
                <a:ext cx="579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A812946B-6B04-E7DD-FE51-ED4DB971D86D}"/>
                  </a:ext>
                </a:extLst>
              </p14:cNvPr>
              <p14:cNvContentPartPr/>
              <p14:nvPr/>
            </p14:nvContentPartPr>
            <p14:xfrm>
              <a:off x="1731754" y="3086897"/>
              <a:ext cx="82440" cy="2484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A812946B-6B04-E7DD-FE51-ED4DB971D86D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1724554" y="3079337"/>
                <a:ext cx="975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32" name="Input penna 131">
                <a:extLst>
                  <a:ext uri="{FF2B5EF4-FFF2-40B4-BE49-F238E27FC236}">
                    <a16:creationId xmlns:a16="http://schemas.microsoft.com/office/drawing/2014/main" id="{6F0BFEBA-C84E-50FE-27FC-5932AB97911D}"/>
                  </a:ext>
                </a:extLst>
              </p14:cNvPr>
              <p14:cNvContentPartPr/>
              <p14:nvPr/>
            </p14:nvContentPartPr>
            <p14:xfrm>
              <a:off x="1735714" y="3102737"/>
              <a:ext cx="60480" cy="109800"/>
            </p14:xfrm>
          </p:contentPart>
        </mc:Choice>
        <mc:Fallback>
          <p:pic>
            <p:nvPicPr>
              <p:cNvPr id="132" name="Input penna 131">
                <a:extLst>
                  <a:ext uri="{FF2B5EF4-FFF2-40B4-BE49-F238E27FC236}">
                    <a16:creationId xmlns:a16="http://schemas.microsoft.com/office/drawing/2014/main" id="{6F0BFEBA-C84E-50FE-27FC-5932AB97911D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1728514" y="3095177"/>
                <a:ext cx="7524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33" name="Input penna 132">
                <a:extLst>
                  <a:ext uri="{FF2B5EF4-FFF2-40B4-BE49-F238E27FC236}">
                    <a16:creationId xmlns:a16="http://schemas.microsoft.com/office/drawing/2014/main" id="{838107E4-176E-3AA3-6E01-AE76E93E4DE5}"/>
                  </a:ext>
                </a:extLst>
              </p14:cNvPr>
              <p14:cNvContentPartPr/>
              <p14:nvPr/>
            </p14:nvContentPartPr>
            <p14:xfrm>
              <a:off x="1780354" y="3082217"/>
              <a:ext cx="158040" cy="176040"/>
            </p14:xfrm>
          </p:contentPart>
        </mc:Choice>
        <mc:Fallback>
          <p:pic>
            <p:nvPicPr>
              <p:cNvPr id="133" name="Input penna 132">
                <a:extLst>
                  <a:ext uri="{FF2B5EF4-FFF2-40B4-BE49-F238E27FC236}">
                    <a16:creationId xmlns:a16="http://schemas.microsoft.com/office/drawing/2014/main" id="{838107E4-176E-3AA3-6E01-AE76E93E4DE5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1772794" y="3074657"/>
                <a:ext cx="17316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CC225B27-D710-88F2-B1B3-E449552EEE21}"/>
                  </a:ext>
                </a:extLst>
              </p14:cNvPr>
              <p14:cNvContentPartPr/>
              <p14:nvPr/>
            </p14:nvContentPartPr>
            <p14:xfrm>
              <a:off x="1961074" y="3144497"/>
              <a:ext cx="49320" cy="6840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CC225B27-D710-88F2-B1B3-E449552EEE21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1953514" y="3136937"/>
                <a:ext cx="6444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9232EB60-7D71-C191-1964-139A4B9E7BE2}"/>
                  </a:ext>
                </a:extLst>
              </p14:cNvPr>
              <p14:cNvContentPartPr/>
              <p14:nvPr/>
            </p14:nvContentPartPr>
            <p14:xfrm>
              <a:off x="2049274" y="3134777"/>
              <a:ext cx="83160" cy="7416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9232EB60-7D71-C191-1964-139A4B9E7BE2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2041714" y="3127217"/>
                <a:ext cx="9828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48385B75-4408-82F5-B902-49B97C80F1A2}"/>
                  </a:ext>
                </a:extLst>
              </p14:cNvPr>
              <p14:cNvContentPartPr/>
              <p14:nvPr/>
            </p14:nvContentPartPr>
            <p14:xfrm>
              <a:off x="2121994" y="3152057"/>
              <a:ext cx="57960" cy="6696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48385B75-4408-82F5-B902-49B97C80F1A2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2114434" y="3144497"/>
                <a:ext cx="7308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137" name="Input penna 136">
                <a:extLst>
                  <a:ext uri="{FF2B5EF4-FFF2-40B4-BE49-F238E27FC236}">
                    <a16:creationId xmlns:a16="http://schemas.microsoft.com/office/drawing/2014/main" id="{5517E16A-172B-197B-5802-E44107DE8A07}"/>
                  </a:ext>
                </a:extLst>
              </p14:cNvPr>
              <p14:cNvContentPartPr/>
              <p14:nvPr/>
            </p14:nvContentPartPr>
            <p14:xfrm>
              <a:off x="105274" y="4137737"/>
              <a:ext cx="1849680" cy="1456200"/>
            </p14:xfrm>
          </p:contentPart>
        </mc:Choice>
        <mc:Fallback>
          <p:pic>
            <p:nvPicPr>
              <p:cNvPr id="137" name="Input penna 136">
                <a:extLst>
                  <a:ext uri="{FF2B5EF4-FFF2-40B4-BE49-F238E27FC236}">
                    <a16:creationId xmlns:a16="http://schemas.microsoft.com/office/drawing/2014/main" id="{5517E16A-172B-197B-5802-E44107DE8A07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97714" y="4130177"/>
                <a:ext cx="1864440" cy="14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138" name="Input penna 137">
                <a:extLst>
                  <a:ext uri="{FF2B5EF4-FFF2-40B4-BE49-F238E27FC236}">
                    <a16:creationId xmlns:a16="http://schemas.microsoft.com/office/drawing/2014/main" id="{F7A92C95-1244-E063-A0C7-5D29C8732506}"/>
                  </a:ext>
                </a:extLst>
              </p14:cNvPr>
              <p14:cNvContentPartPr/>
              <p14:nvPr/>
            </p14:nvContentPartPr>
            <p14:xfrm>
              <a:off x="-106046" y="5682497"/>
              <a:ext cx="1924560" cy="98280"/>
            </p14:xfrm>
          </p:contentPart>
        </mc:Choice>
        <mc:Fallback>
          <p:pic>
            <p:nvPicPr>
              <p:cNvPr id="138" name="Input penna 137">
                <a:extLst>
                  <a:ext uri="{FF2B5EF4-FFF2-40B4-BE49-F238E27FC236}">
                    <a16:creationId xmlns:a16="http://schemas.microsoft.com/office/drawing/2014/main" id="{F7A92C95-1244-E063-A0C7-5D29C8732506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-113606" y="5674937"/>
                <a:ext cx="193968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3168C802-73C4-05C5-D2CD-36A94E968B73}"/>
                  </a:ext>
                </a:extLst>
              </p14:cNvPr>
              <p14:cNvContentPartPr/>
              <p14:nvPr/>
            </p14:nvContentPartPr>
            <p14:xfrm>
              <a:off x="384274" y="6029897"/>
              <a:ext cx="259920" cy="20232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3168C802-73C4-05C5-D2CD-36A94E968B73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376714" y="6022337"/>
                <a:ext cx="27504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23373345-731E-96CC-617B-F1EA7C2715EB}"/>
                  </a:ext>
                </a:extLst>
              </p14:cNvPr>
              <p14:cNvContentPartPr/>
              <p14:nvPr/>
            </p14:nvContentPartPr>
            <p14:xfrm>
              <a:off x="735634" y="5974817"/>
              <a:ext cx="140040" cy="23256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23373345-731E-96CC-617B-F1EA7C2715EB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728074" y="5967257"/>
                <a:ext cx="15516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41" name="Input penna 140">
                <a:extLst>
                  <a:ext uri="{FF2B5EF4-FFF2-40B4-BE49-F238E27FC236}">
                    <a16:creationId xmlns:a16="http://schemas.microsoft.com/office/drawing/2014/main" id="{76C15B33-1098-9B7C-4CF8-73EFDC2B60CA}"/>
                  </a:ext>
                </a:extLst>
              </p14:cNvPr>
              <p14:cNvContentPartPr/>
              <p14:nvPr/>
            </p14:nvContentPartPr>
            <p14:xfrm>
              <a:off x="933634" y="6057977"/>
              <a:ext cx="81000" cy="101160"/>
            </p14:xfrm>
          </p:contentPart>
        </mc:Choice>
        <mc:Fallback>
          <p:pic>
            <p:nvPicPr>
              <p:cNvPr id="141" name="Input penna 140">
                <a:extLst>
                  <a:ext uri="{FF2B5EF4-FFF2-40B4-BE49-F238E27FC236}">
                    <a16:creationId xmlns:a16="http://schemas.microsoft.com/office/drawing/2014/main" id="{76C15B33-1098-9B7C-4CF8-73EFDC2B60CA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926074" y="6050417"/>
                <a:ext cx="9612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42" name="Input penna 141">
                <a:extLst>
                  <a:ext uri="{FF2B5EF4-FFF2-40B4-BE49-F238E27FC236}">
                    <a16:creationId xmlns:a16="http://schemas.microsoft.com/office/drawing/2014/main" id="{B50A9B60-3FC0-1AAC-5AFC-5B162AD42E8A}"/>
                  </a:ext>
                </a:extLst>
              </p14:cNvPr>
              <p14:cNvContentPartPr/>
              <p14:nvPr/>
            </p14:nvContentPartPr>
            <p14:xfrm>
              <a:off x="1075114" y="5963297"/>
              <a:ext cx="106920" cy="205560"/>
            </p14:xfrm>
          </p:contentPart>
        </mc:Choice>
        <mc:Fallback>
          <p:pic>
            <p:nvPicPr>
              <p:cNvPr id="142" name="Input penna 141">
                <a:extLst>
                  <a:ext uri="{FF2B5EF4-FFF2-40B4-BE49-F238E27FC236}">
                    <a16:creationId xmlns:a16="http://schemas.microsoft.com/office/drawing/2014/main" id="{B50A9B60-3FC0-1AAC-5AFC-5B162AD42E8A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1067554" y="5955737"/>
                <a:ext cx="12204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6F51092B-3AD6-579F-E826-945034393351}"/>
                  </a:ext>
                </a:extLst>
              </p14:cNvPr>
              <p14:cNvContentPartPr/>
              <p14:nvPr/>
            </p14:nvContentPartPr>
            <p14:xfrm>
              <a:off x="1255114" y="5892017"/>
              <a:ext cx="20880" cy="11628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6F51092B-3AD6-579F-E826-945034393351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1247554" y="5884457"/>
                <a:ext cx="360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F6E77575-61EE-691B-4E71-666111148B4A}"/>
                  </a:ext>
                </a:extLst>
              </p14:cNvPr>
              <p14:cNvContentPartPr/>
              <p14:nvPr/>
            </p14:nvContentPartPr>
            <p14:xfrm>
              <a:off x="1233874" y="5974817"/>
              <a:ext cx="43920" cy="36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F6E77575-61EE-691B-4E71-666111148B4A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1226314" y="5967257"/>
                <a:ext cx="5904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45" name="Input penna 144">
                <a:extLst>
                  <a:ext uri="{FF2B5EF4-FFF2-40B4-BE49-F238E27FC236}">
                    <a16:creationId xmlns:a16="http://schemas.microsoft.com/office/drawing/2014/main" id="{2C02B03D-EF5E-5BC1-AB6D-022E03AF4BC1}"/>
                  </a:ext>
                </a:extLst>
              </p14:cNvPr>
              <p14:cNvContentPartPr/>
              <p14:nvPr/>
            </p14:nvContentPartPr>
            <p14:xfrm>
              <a:off x="1306234" y="5867897"/>
              <a:ext cx="49320" cy="254880"/>
            </p14:xfrm>
          </p:contentPart>
        </mc:Choice>
        <mc:Fallback>
          <p:pic>
            <p:nvPicPr>
              <p:cNvPr id="145" name="Input penna 144">
                <a:extLst>
                  <a:ext uri="{FF2B5EF4-FFF2-40B4-BE49-F238E27FC236}">
                    <a16:creationId xmlns:a16="http://schemas.microsoft.com/office/drawing/2014/main" id="{2C02B03D-EF5E-5BC1-AB6D-022E03AF4BC1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298674" y="5860697"/>
                <a:ext cx="644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BB273687-726F-7EDA-FB20-595386894ADF}"/>
                  </a:ext>
                </a:extLst>
              </p14:cNvPr>
              <p14:cNvContentPartPr/>
              <p14:nvPr/>
            </p14:nvContentPartPr>
            <p14:xfrm>
              <a:off x="1310914" y="6043937"/>
              <a:ext cx="42120" cy="2844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BB273687-726F-7EDA-FB20-595386894ADF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1303714" y="6036377"/>
                <a:ext cx="5724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8E06B4EA-25C4-8BB0-9E65-09CA343ECE08}"/>
                  </a:ext>
                </a:extLst>
              </p14:cNvPr>
              <p14:cNvContentPartPr/>
              <p14:nvPr/>
            </p14:nvContentPartPr>
            <p14:xfrm>
              <a:off x="1418194" y="5979857"/>
              <a:ext cx="86040" cy="13140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8E06B4EA-25C4-8BB0-9E65-09CA343ECE08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1410634" y="5972297"/>
                <a:ext cx="10116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869D030E-7DF7-0003-3B6C-941B9BA855A2}"/>
                  </a:ext>
                </a:extLst>
              </p14:cNvPr>
              <p14:cNvContentPartPr/>
              <p14:nvPr/>
            </p14:nvContentPartPr>
            <p14:xfrm>
              <a:off x="1599274" y="5776817"/>
              <a:ext cx="276480" cy="44892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869D030E-7DF7-0003-3B6C-941B9BA855A2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592074" y="5769257"/>
                <a:ext cx="291600" cy="4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D70A9595-C729-B511-E987-9EE83B1B039F}"/>
                  </a:ext>
                </a:extLst>
              </p14:cNvPr>
              <p14:cNvContentPartPr/>
              <p14:nvPr/>
            </p14:nvContentPartPr>
            <p14:xfrm>
              <a:off x="1800514" y="5974817"/>
              <a:ext cx="106920" cy="20016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D70A9595-C729-B511-E987-9EE83B1B039F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1792954" y="5967257"/>
                <a:ext cx="12204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CFE73CE2-DB86-5036-70AC-9DAD66C10E2A}"/>
                  </a:ext>
                </a:extLst>
              </p14:cNvPr>
              <p14:cNvContentPartPr/>
              <p14:nvPr/>
            </p14:nvContentPartPr>
            <p14:xfrm>
              <a:off x="1967194" y="6038897"/>
              <a:ext cx="85680" cy="12780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CFE73CE2-DB86-5036-70AC-9DAD66C10E2A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1959634" y="6031337"/>
                <a:ext cx="1008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27CC7175-D32A-A26F-7DD5-B15C259E7396}"/>
                  </a:ext>
                </a:extLst>
              </p14:cNvPr>
              <p14:cNvContentPartPr/>
              <p14:nvPr/>
            </p14:nvContentPartPr>
            <p14:xfrm>
              <a:off x="2094274" y="5975537"/>
              <a:ext cx="84960" cy="15660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27CC7175-D32A-A26F-7DD5-B15C259E7396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2086714" y="5968337"/>
                <a:ext cx="10008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52653A54-A7A1-0EE1-9FA7-B5192676E54E}"/>
                  </a:ext>
                </a:extLst>
              </p14:cNvPr>
              <p14:cNvContentPartPr/>
              <p14:nvPr/>
            </p14:nvContentPartPr>
            <p14:xfrm>
              <a:off x="2282194" y="5981297"/>
              <a:ext cx="183600" cy="19044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52653A54-A7A1-0EE1-9FA7-B5192676E54E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2274634" y="5973737"/>
                <a:ext cx="198720" cy="20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178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6E248-F3FE-B82F-7A6A-4027CC76D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683F44-E7BE-1D25-FF44-876D2E321A6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A309F-2072-34C5-6A0B-41CF240C998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CCCA8A-B8C6-FC3B-92AA-9155284D928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083BF8-221C-83A6-F6E6-B091A12E4E8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7E02D5-7490-BBD1-BC1E-3169944B962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98AE41-3D54-5505-31D9-92A74B18F2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13F2051-71B7-9195-214D-80BB6690E8A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952B52F-9E7D-9355-5733-66172392210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0758BB1-8C5E-7330-FD09-328A19CCEDD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A299284-4999-CD3B-F7FB-1CE85AD302F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3B031A4-B33B-7DFD-4484-B17B84D2B8A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13D2D3C-BA21-DBE2-F05D-409B764663D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7C9155C-763E-E119-DA6F-DE39BA00BFC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8F14033-544A-3485-E119-E9491AB6BB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503003-8D7B-C65E-8A84-28B0316A186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B215AE6-40BC-072E-FFA5-1670E11BD29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C5F1A71-C14D-A0C6-83F4-DA6CE94F35E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92F6C2C-5340-EF19-145E-53D34834460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4EE444E-C427-5B85-0DCF-AD4EB770C4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0FF75D0-86CA-461C-5815-4680137C14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32D7463-5D0F-F2FA-4E33-952524E1B8C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B1428F6-0567-2DBD-16E3-371510C92F8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82E7C5D-819A-AB96-A7C3-95A63382B4F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FD95F3A-322E-0157-4DCD-2C0C71D178A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0AE1ACE-EAA9-CA54-BF22-9E546451B1C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787AAC1-1C71-8CAB-F062-F27674B40FE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05077E3-241C-0914-FC16-C73749D4D0E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39EDE87-3628-AAF9-A9D8-960E71261ED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1D21F49-8ABB-9EBA-4021-3A89A615133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1A73583-A94F-6E75-8A95-4EF72D8DFC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60E06B-542C-152C-AB34-41EEAEBF624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886DCCE-0D09-3097-926C-32114E2884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39501C0-42EE-B634-7905-B6263EAF6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04D8F9-35E5-6F07-7C6E-687AC71CE2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5E6ABE-CFB1-E21D-26BB-7FD85F32F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41BC76A-A7C8-DD5A-D197-6376E2563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A99E699-0E3D-7968-F47A-F2DF135D6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4983" y="773885"/>
            <a:ext cx="7790228" cy="5277761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149B7A35-2951-A74A-FBBC-0A2D7AE81089}"/>
              </a:ext>
            </a:extLst>
          </p:cNvPr>
          <p:cNvGrpSpPr/>
          <p:nvPr/>
        </p:nvGrpSpPr>
        <p:grpSpPr>
          <a:xfrm>
            <a:off x="4003097" y="1695819"/>
            <a:ext cx="339120" cy="223920"/>
            <a:chOff x="4003097" y="1695819"/>
            <a:chExt cx="33912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C9BC902-0756-C236-D766-0CC0C9AFC3C4}"/>
                    </a:ext>
                  </a:extLst>
                </p14:cNvPr>
                <p14:cNvContentPartPr/>
                <p14:nvPr/>
              </p14:nvContentPartPr>
              <p14:xfrm>
                <a:off x="4043417" y="1695819"/>
                <a:ext cx="61200" cy="74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C9BC902-0756-C236-D766-0CC0C9AFC3C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5857" y="1688259"/>
                  <a:ext cx="76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55590E40-E522-B396-E850-728D1696B463}"/>
                    </a:ext>
                  </a:extLst>
                </p14:cNvPr>
                <p14:cNvContentPartPr/>
                <p14:nvPr/>
              </p14:nvContentPartPr>
              <p14:xfrm>
                <a:off x="4003097" y="1804899"/>
                <a:ext cx="65880" cy="2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55590E40-E522-B396-E850-728D1696B46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95537" y="1797339"/>
                  <a:ext cx="810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1AC86DE-2105-E60D-6EB7-D7CCB881AAB4}"/>
                    </a:ext>
                  </a:extLst>
                </p14:cNvPr>
                <p14:cNvContentPartPr/>
                <p14:nvPr/>
              </p14:nvContentPartPr>
              <p14:xfrm>
                <a:off x="4011017" y="1844499"/>
                <a:ext cx="63360" cy="75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1AC86DE-2105-E60D-6EB7-D7CCB881AA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03457" y="1836939"/>
                  <a:ext cx="784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FB4056A-500C-1969-CE85-91223244BE98}"/>
                    </a:ext>
                  </a:extLst>
                </p14:cNvPr>
                <p14:cNvContentPartPr/>
                <p14:nvPr/>
              </p14:nvContentPartPr>
              <p14:xfrm>
                <a:off x="4149257" y="1706259"/>
                <a:ext cx="54720" cy="6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FB4056A-500C-1969-CE85-91223244BE9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41697" y="1698699"/>
                  <a:ext cx="69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A85258E-372D-EA95-C661-391221A5E299}"/>
                    </a:ext>
                  </a:extLst>
                </p14:cNvPr>
                <p14:cNvContentPartPr/>
                <p14:nvPr/>
              </p14:nvContentPartPr>
              <p14:xfrm>
                <a:off x="4138097" y="1718859"/>
                <a:ext cx="48600" cy="86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A85258E-372D-EA95-C661-391221A5E29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30537" y="1711299"/>
                  <a:ext cx="63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13401B2-7F8F-A2F0-8467-B2B9CEAE3512}"/>
                    </a:ext>
                  </a:extLst>
                </p14:cNvPr>
                <p14:cNvContentPartPr/>
                <p14:nvPr/>
              </p14:nvContentPartPr>
              <p14:xfrm>
                <a:off x="4214057" y="1727859"/>
                <a:ext cx="26280" cy="6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13401B2-7F8F-A2F0-8467-B2B9CEAE351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06497" y="1720299"/>
                  <a:ext cx="41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D05EB04-EDE5-500D-D74E-7F4875357D41}"/>
                    </a:ext>
                  </a:extLst>
                </p14:cNvPr>
                <p14:cNvContentPartPr/>
                <p14:nvPr/>
              </p14:nvContentPartPr>
              <p14:xfrm>
                <a:off x="4215497" y="1731819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D05EB04-EDE5-500D-D74E-7F4875357D4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07937" y="172425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B0F0AD2-1E96-7ADC-278D-296146C04A2E}"/>
                    </a:ext>
                  </a:extLst>
                </p14:cNvPr>
                <p14:cNvContentPartPr/>
                <p14:nvPr/>
              </p14:nvContentPartPr>
              <p14:xfrm>
                <a:off x="4215497" y="1731819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B0F0AD2-1E96-7ADC-278D-296146C04A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07937" y="172425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5FDC56F-8CBD-84F3-38C1-7083C83CB822}"/>
                    </a:ext>
                  </a:extLst>
                </p14:cNvPr>
                <p14:cNvContentPartPr/>
                <p14:nvPr/>
              </p14:nvContentPartPr>
              <p14:xfrm>
                <a:off x="4260497" y="1717779"/>
                <a:ext cx="34200" cy="75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5FDC56F-8CBD-84F3-38C1-7083C83CB82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52937" y="1710219"/>
                  <a:ext cx="49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D7764FB-A38B-48C5-C870-1592223A3EC6}"/>
                    </a:ext>
                  </a:extLst>
                </p14:cNvPr>
                <p14:cNvContentPartPr/>
                <p14:nvPr/>
              </p14:nvContentPartPr>
              <p14:xfrm>
                <a:off x="4202177" y="1720299"/>
                <a:ext cx="46080" cy="109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D7764FB-A38B-48C5-C870-1592223A3EC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94617" y="1712739"/>
                  <a:ext cx="612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6F7180B-55A3-A211-B7FD-267996BECA55}"/>
                    </a:ext>
                  </a:extLst>
                </p14:cNvPr>
                <p14:cNvContentPartPr/>
                <p14:nvPr/>
              </p14:nvContentPartPr>
              <p14:xfrm>
                <a:off x="4274537" y="1768899"/>
                <a:ext cx="26280" cy="2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6F7180B-55A3-A211-B7FD-267996BECA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267337" y="1761339"/>
                  <a:ext cx="414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FB55A36-F933-38E5-4D5B-EEBC34DDF7DF}"/>
                    </a:ext>
                  </a:extLst>
                </p14:cNvPr>
                <p14:cNvContentPartPr/>
                <p14:nvPr/>
              </p14:nvContentPartPr>
              <p14:xfrm>
                <a:off x="4310897" y="1709859"/>
                <a:ext cx="31320" cy="126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FB55A36-F933-38E5-4D5B-EEBC34DDF7D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303337" y="1702299"/>
                  <a:ext cx="4608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0C4D2954-8721-F720-6896-054722856D99}"/>
              </a:ext>
            </a:extLst>
          </p:cNvPr>
          <p:cNvGrpSpPr/>
          <p:nvPr/>
        </p:nvGrpSpPr>
        <p:grpSpPr>
          <a:xfrm>
            <a:off x="3989777" y="2417259"/>
            <a:ext cx="277920" cy="230040"/>
            <a:chOff x="3989777" y="2417259"/>
            <a:chExt cx="27792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6C2B629-A277-8DBD-5097-D9BC60AF00F9}"/>
                    </a:ext>
                  </a:extLst>
                </p14:cNvPr>
                <p14:cNvContentPartPr/>
                <p14:nvPr/>
              </p14:nvContentPartPr>
              <p14:xfrm>
                <a:off x="3989777" y="2417259"/>
                <a:ext cx="65880" cy="126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6C2B629-A277-8DBD-5097-D9BC60AF00F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82217" y="2409699"/>
                  <a:ext cx="810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CE33004-4B2D-9A96-364E-91BBBC31AB3A}"/>
                    </a:ext>
                  </a:extLst>
                </p14:cNvPr>
                <p14:cNvContentPartPr/>
                <p14:nvPr/>
              </p14:nvContentPartPr>
              <p14:xfrm>
                <a:off x="4000577" y="2498259"/>
                <a:ext cx="26280" cy="57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CE33004-4B2D-9A96-364E-91BBBC31AB3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993377" y="2490699"/>
                  <a:ext cx="414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48A98B9-1550-B211-FE1A-4CEC24529633}"/>
                    </a:ext>
                  </a:extLst>
                </p14:cNvPr>
                <p14:cNvContentPartPr/>
                <p14:nvPr/>
              </p14:nvContentPartPr>
              <p14:xfrm>
                <a:off x="4072577" y="2452539"/>
                <a:ext cx="5760" cy="98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48A98B9-1550-B211-FE1A-4CEC2452963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065017" y="2444979"/>
                  <a:ext cx="208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78ED6C45-EDFC-0B82-4161-19F24AFB5B34}"/>
                    </a:ext>
                  </a:extLst>
                </p14:cNvPr>
                <p14:cNvContentPartPr/>
                <p14:nvPr/>
              </p14:nvContentPartPr>
              <p14:xfrm>
                <a:off x="4106417" y="2454699"/>
                <a:ext cx="45360" cy="96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78ED6C45-EDFC-0B82-4161-19F24AFB5B3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098857" y="2447499"/>
                  <a:ext cx="60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7FA3BC86-F521-EFDE-A16F-0FFC6B7C2C92}"/>
                    </a:ext>
                  </a:extLst>
                </p14:cNvPr>
                <p14:cNvContentPartPr/>
                <p14:nvPr/>
              </p14:nvContentPartPr>
              <p14:xfrm>
                <a:off x="4190297" y="2438499"/>
                <a:ext cx="4320" cy="93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7FA3BC86-F521-EFDE-A16F-0FFC6B7C2C9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82737" y="2430939"/>
                  <a:ext cx="194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FC5F6A3C-C781-E77E-7945-6F974275B3BB}"/>
                    </a:ext>
                  </a:extLst>
                </p14:cNvPr>
                <p14:cNvContentPartPr/>
                <p14:nvPr/>
              </p14:nvContentPartPr>
              <p14:xfrm>
                <a:off x="4204337" y="2518059"/>
                <a:ext cx="63360" cy="2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FC5F6A3C-C781-E77E-7945-6F974275B3B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96777" y="2510499"/>
                  <a:ext cx="78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AAA437B-CD2F-8957-36BB-AC11F747B5AB}"/>
                    </a:ext>
                  </a:extLst>
                </p14:cNvPr>
                <p14:cNvContentPartPr/>
                <p14:nvPr/>
              </p14:nvContentPartPr>
              <p14:xfrm>
                <a:off x="4122257" y="2573139"/>
                <a:ext cx="130680" cy="741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AAA437B-CD2F-8957-36BB-AC11F747B5A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114697" y="2565579"/>
                  <a:ext cx="14580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B373A7F3-F8CC-BD58-DA96-0FE1AC759E0D}"/>
              </a:ext>
            </a:extLst>
          </p:cNvPr>
          <p:cNvGrpSpPr/>
          <p:nvPr/>
        </p:nvGrpSpPr>
        <p:grpSpPr>
          <a:xfrm>
            <a:off x="3405064" y="3137118"/>
            <a:ext cx="255240" cy="212040"/>
            <a:chOff x="3405064" y="3137118"/>
            <a:chExt cx="25524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BA6B497-10F8-3C49-3A6B-DD9FA4425D21}"/>
                    </a:ext>
                  </a:extLst>
                </p14:cNvPr>
                <p14:cNvContentPartPr/>
                <p14:nvPr/>
              </p14:nvContentPartPr>
              <p14:xfrm>
                <a:off x="3405064" y="3169518"/>
                <a:ext cx="64800" cy="8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BA6B497-10F8-3C49-3A6B-DD9FA4425D2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97504" y="3161958"/>
                  <a:ext cx="799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B064EF8-CFB3-E386-BEFD-2EF5D8A1C964}"/>
                    </a:ext>
                  </a:extLst>
                </p14:cNvPr>
                <p14:cNvContentPartPr/>
                <p14:nvPr/>
              </p14:nvContentPartPr>
              <p14:xfrm>
                <a:off x="3405064" y="3172038"/>
                <a:ext cx="58680" cy="92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B064EF8-CFB3-E386-BEFD-2EF5D8A1C96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397504" y="3164478"/>
                  <a:ext cx="73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D719A8B-A8A3-7380-4BDA-C13A831A8284}"/>
                    </a:ext>
                  </a:extLst>
                </p14:cNvPr>
                <p14:cNvContentPartPr/>
                <p14:nvPr/>
              </p14:nvContentPartPr>
              <p14:xfrm>
                <a:off x="3490024" y="3137118"/>
                <a:ext cx="75600" cy="129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D719A8B-A8A3-7380-4BDA-C13A831A828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82464" y="3129558"/>
                  <a:ext cx="90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F51515E-D863-214A-4FFC-47D9EF7888AC}"/>
                    </a:ext>
                  </a:extLst>
                </p14:cNvPr>
                <p14:cNvContentPartPr/>
                <p14:nvPr/>
              </p14:nvContentPartPr>
              <p14:xfrm>
                <a:off x="3481024" y="3158358"/>
                <a:ext cx="65880" cy="10368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F51515E-D863-214A-4FFC-47D9EF7888A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73464" y="3150798"/>
                  <a:ext cx="810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75DEC8B-579B-D7E6-AA60-5FA5B126BB58}"/>
                    </a:ext>
                  </a:extLst>
                </p14:cNvPr>
                <p14:cNvContentPartPr/>
                <p14:nvPr/>
              </p14:nvContentPartPr>
              <p14:xfrm>
                <a:off x="3554824" y="3165198"/>
                <a:ext cx="34560" cy="784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75DEC8B-579B-D7E6-AA60-5FA5B126BB5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547264" y="3157638"/>
                  <a:ext cx="49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53D56DD-2910-D122-FFA3-9C23DD02FF32}"/>
                    </a:ext>
                  </a:extLst>
                </p14:cNvPr>
                <p14:cNvContentPartPr/>
                <p14:nvPr/>
              </p14:nvContentPartPr>
              <p14:xfrm>
                <a:off x="3562744" y="3230358"/>
                <a:ext cx="38880" cy="11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53D56DD-2910-D122-FFA3-9C23DD02FF3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555184" y="3222798"/>
                  <a:ext cx="54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CC81237-18EE-F3F4-FA7B-D8191801DCE0}"/>
                    </a:ext>
                  </a:extLst>
                </p14:cNvPr>
                <p14:cNvContentPartPr/>
                <p14:nvPr/>
              </p14:nvContentPartPr>
              <p14:xfrm>
                <a:off x="3620344" y="3172758"/>
                <a:ext cx="39960" cy="176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CC81237-18EE-F3F4-FA7B-D8191801DCE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12784" y="3165198"/>
                  <a:ext cx="55080" cy="19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784D985E-9706-2EBD-B98B-16325170089D}"/>
                  </a:ext>
                </a:extLst>
              </p14:cNvPr>
              <p14:cNvContentPartPr/>
              <p14:nvPr/>
            </p14:nvContentPartPr>
            <p14:xfrm>
              <a:off x="5147824" y="3367878"/>
              <a:ext cx="472680" cy="478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784D985E-9706-2EBD-B98B-16325170089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140264" y="3360318"/>
                <a:ext cx="48780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DC8C69E4-979B-16D8-4F20-34215919BD4E}"/>
                  </a:ext>
                </a:extLst>
              </p14:cNvPr>
              <p14:cNvContentPartPr/>
              <p14:nvPr/>
            </p14:nvContentPartPr>
            <p14:xfrm>
              <a:off x="4715824" y="4428382"/>
              <a:ext cx="926640" cy="1350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DC8C69E4-979B-16D8-4F20-34215919BD4E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08264" y="4420822"/>
                <a:ext cx="94176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9DBCCA2A-C4D4-6791-50BD-AC9D20C06078}"/>
                  </a:ext>
                </a:extLst>
              </p14:cNvPr>
              <p14:cNvContentPartPr/>
              <p14:nvPr/>
            </p14:nvContentPartPr>
            <p14:xfrm>
              <a:off x="3598744" y="4435582"/>
              <a:ext cx="729000" cy="5004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9DBCCA2A-C4D4-6791-50BD-AC9D20C0607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591184" y="4428022"/>
                <a:ext cx="74412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o 99">
            <a:extLst>
              <a:ext uri="{FF2B5EF4-FFF2-40B4-BE49-F238E27FC236}">
                <a16:creationId xmlns:a16="http://schemas.microsoft.com/office/drawing/2014/main" id="{4495177E-70CE-6518-C603-D9C7521BDFAC}"/>
              </a:ext>
            </a:extLst>
          </p:cNvPr>
          <p:cNvGrpSpPr/>
          <p:nvPr/>
        </p:nvGrpSpPr>
        <p:grpSpPr>
          <a:xfrm>
            <a:off x="3801064" y="3831502"/>
            <a:ext cx="246240" cy="187560"/>
            <a:chOff x="3801064" y="3831502"/>
            <a:chExt cx="24624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71D1C9E9-5456-F648-A5D4-8536D780656D}"/>
                    </a:ext>
                  </a:extLst>
                </p14:cNvPr>
                <p14:cNvContentPartPr/>
                <p14:nvPr/>
              </p14:nvContentPartPr>
              <p14:xfrm>
                <a:off x="3801064" y="3831502"/>
                <a:ext cx="52920" cy="1044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71D1C9E9-5456-F648-A5D4-8536D780656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93504" y="3824302"/>
                  <a:ext cx="680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498B988-AAFC-1064-F163-B4F3E669FC1A}"/>
                    </a:ext>
                  </a:extLst>
                </p14:cNvPr>
                <p14:cNvContentPartPr/>
                <p14:nvPr/>
              </p14:nvContentPartPr>
              <p14:xfrm>
                <a:off x="3812944" y="3902782"/>
                <a:ext cx="38160" cy="10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498B988-AAFC-1064-F163-B4F3E669FC1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05384" y="3895222"/>
                  <a:ext cx="53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D8AB7F5E-FE3E-C2CC-384D-D787E13CC374}"/>
                    </a:ext>
                  </a:extLst>
                </p14:cNvPr>
                <p14:cNvContentPartPr/>
                <p14:nvPr/>
              </p14:nvContentPartPr>
              <p14:xfrm>
                <a:off x="3881704" y="3853822"/>
                <a:ext cx="1080" cy="511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D8AB7F5E-FE3E-C2CC-384D-D787E13CC37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874144" y="3846262"/>
                  <a:ext cx="158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27493C1-36F7-DFB7-4EC4-DA770FD2E26F}"/>
                    </a:ext>
                  </a:extLst>
                </p14:cNvPr>
                <p14:cNvContentPartPr/>
                <p14:nvPr/>
              </p14:nvContentPartPr>
              <p14:xfrm>
                <a:off x="3891064" y="3895222"/>
                <a:ext cx="26280" cy="7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27493C1-36F7-DFB7-4EC4-DA770FD2E26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83504" y="3887662"/>
                  <a:ext cx="414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68F1B839-27EF-19C9-1EF8-7D991EA57F84}"/>
                    </a:ext>
                  </a:extLst>
                </p14:cNvPr>
                <p14:cNvContentPartPr/>
                <p14:nvPr/>
              </p14:nvContentPartPr>
              <p14:xfrm>
                <a:off x="3947584" y="3847702"/>
                <a:ext cx="29160" cy="70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68F1B839-27EF-19C9-1EF8-7D991EA57F8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940384" y="3840142"/>
                  <a:ext cx="442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A73D8E7-C280-9A56-3E89-33FEC124F9BE}"/>
                    </a:ext>
                  </a:extLst>
                </p14:cNvPr>
                <p14:cNvContentPartPr/>
                <p14:nvPr/>
              </p14:nvContentPartPr>
              <p14:xfrm>
                <a:off x="4026064" y="3842662"/>
                <a:ext cx="6480" cy="54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A73D8E7-C280-9A56-3E89-33FEC124F9B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018504" y="3835102"/>
                  <a:ext cx="216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30991ED5-DCE7-B91C-E6FC-7DFC78CEE092}"/>
                    </a:ext>
                  </a:extLst>
                </p14:cNvPr>
                <p14:cNvContentPartPr/>
                <p14:nvPr/>
              </p14:nvContentPartPr>
              <p14:xfrm>
                <a:off x="4016344" y="3893062"/>
                <a:ext cx="30960" cy="97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30991ED5-DCE7-B91C-E6FC-7DFC78CEE09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08784" y="3885862"/>
                  <a:ext cx="46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BC322C6-7E3E-76BA-23FE-FE72DE5866FF}"/>
                    </a:ext>
                  </a:extLst>
                </p14:cNvPr>
                <p14:cNvContentPartPr/>
                <p14:nvPr/>
              </p14:nvContentPartPr>
              <p14:xfrm>
                <a:off x="3961624" y="3960382"/>
                <a:ext cx="14040" cy="52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BC322C6-7E3E-76BA-23FE-FE72DE5866F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54064" y="3952822"/>
                  <a:ext cx="29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6A3C51F-0C2F-2F43-5E1C-3B1EBF057FD3}"/>
                    </a:ext>
                  </a:extLst>
                </p14:cNvPr>
                <p14:cNvContentPartPr/>
                <p14:nvPr/>
              </p14:nvContentPartPr>
              <p14:xfrm>
                <a:off x="3945784" y="3950662"/>
                <a:ext cx="74520" cy="684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6A3C51F-0C2F-2F43-5E1C-3B1EBF057FD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38584" y="3943102"/>
                  <a:ext cx="8928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DAE5E887-F6D7-CE8B-A074-A9603418FACE}"/>
              </a:ext>
            </a:extLst>
          </p:cNvPr>
          <p:cNvGrpSpPr/>
          <p:nvPr/>
        </p:nvGrpSpPr>
        <p:grpSpPr>
          <a:xfrm>
            <a:off x="3752104" y="4558761"/>
            <a:ext cx="260735" cy="140040"/>
            <a:chOff x="3752104" y="4558761"/>
            <a:chExt cx="260735" cy="14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47FEDC80-9E11-216E-9ADF-DA2D93EECDA0}"/>
                    </a:ext>
                  </a:extLst>
                </p14:cNvPr>
                <p14:cNvContentPartPr/>
                <p14:nvPr/>
              </p14:nvContentPartPr>
              <p14:xfrm>
                <a:off x="3752104" y="4574182"/>
                <a:ext cx="113040" cy="255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47FEDC80-9E11-216E-9ADF-DA2D93EECDA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744544" y="4566622"/>
                  <a:ext cx="1281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D819718-F199-8DAC-9ED0-C2111E580A5E}"/>
                    </a:ext>
                  </a:extLst>
                </p14:cNvPr>
                <p14:cNvContentPartPr/>
                <p14:nvPr/>
              </p14:nvContentPartPr>
              <p14:xfrm>
                <a:off x="3761104" y="4591102"/>
                <a:ext cx="91800" cy="705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D819718-F199-8DAC-9ED0-C2111E580A5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753544" y="4583542"/>
                  <a:ext cx="1069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80F06567-EBFB-94A5-5F9C-F54FD4FF1DF9}"/>
                    </a:ext>
                  </a:extLst>
                </p14:cNvPr>
                <p14:cNvContentPartPr/>
                <p14:nvPr/>
              </p14:nvContentPartPr>
              <p14:xfrm>
                <a:off x="3871264" y="4584982"/>
                <a:ext cx="50400" cy="205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80F06567-EBFB-94A5-5F9C-F54FD4FF1DF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863704" y="4577422"/>
                  <a:ext cx="65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BF9210B-FDB5-8701-F6FC-51E8F2B18959}"/>
                    </a:ext>
                  </a:extLst>
                </p14:cNvPr>
                <p14:cNvContentPartPr/>
                <p14:nvPr/>
              </p14:nvContentPartPr>
              <p14:xfrm>
                <a:off x="3869104" y="4583542"/>
                <a:ext cx="43560" cy="810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BF9210B-FDB5-8701-F6FC-51E8F2B1895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861544" y="4575982"/>
                  <a:ext cx="58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CA36622-A89E-DC27-6125-91474A194077}"/>
                    </a:ext>
                  </a:extLst>
                </p14:cNvPr>
                <p14:cNvContentPartPr/>
                <p14:nvPr/>
              </p14:nvContentPartPr>
              <p14:xfrm>
                <a:off x="3943624" y="4594342"/>
                <a:ext cx="5040" cy="55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CA36622-A89E-DC27-6125-91474A19407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936064" y="4586782"/>
                  <a:ext cx="20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9A7C5581-4351-BFAA-5D8D-98DAC681AF7F}"/>
                    </a:ext>
                  </a:extLst>
                </p14:cNvPr>
                <p14:cNvContentPartPr/>
                <p14:nvPr/>
              </p14:nvContentPartPr>
              <p14:xfrm>
                <a:off x="3954784" y="4605502"/>
                <a:ext cx="39960" cy="165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9A7C5581-4351-BFAA-5D8D-98DAC681AF7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47584" y="4597942"/>
                  <a:ext cx="55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7FDAC323-D842-7F8F-6D03-ED87F4CBF412}"/>
                    </a:ext>
                  </a:extLst>
                </p14:cNvPr>
                <p14:cNvContentPartPr/>
                <p14:nvPr/>
              </p14:nvContentPartPr>
              <p14:xfrm>
                <a:off x="3991959" y="4558761"/>
                <a:ext cx="20880" cy="1400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7FDAC323-D842-7F8F-6D03-ED87F4CBF41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984399" y="4551201"/>
                  <a:ext cx="3600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BED32093-5678-9EA8-FE6D-E2F7E0B8706F}"/>
                  </a:ext>
                </a:extLst>
              </p14:cNvPr>
              <p14:cNvContentPartPr/>
              <p14:nvPr/>
            </p14:nvContentPartPr>
            <p14:xfrm>
              <a:off x="4216371" y="4793481"/>
              <a:ext cx="165240" cy="1656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BED32093-5678-9EA8-FE6D-E2F7E0B8706F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209171" y="4785921"/>
                <a:ext cx="180360" cy="3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3C880290-C77E-FD0D-6BEE-A684672D24E8}"/>
              </a:ext>
            </a:extLst>
          </p:cNvPr>
          <p:cNvGrpSpPr/>
          <p:nvPr/>
        </p:nvGrpSpPr>
        <p:grpSpPr>
          <a:xfrm>
            <a:off x="353211" y="4167441"/>
            <a:ext cx="2004480" cy="440280"/>
            <a:chOff x="353211" y="4167441"/>
            <a:chExt cx="2004480" cy="44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D97DFCF-7674-12CF-1943-0FD72B6E2049}"/>
                    </a:ext>
                  </a:extLst>
                </p14:cNvPr>
                <p14:cNvContentPartPr/>
                <p14:nvPr/>
              </p14:nvContentPartPr>
              <p14:xfrm>
                <a:off x="353211" y="4193721"/>
                <a:ext cx="100800" cy="1742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D97DFCF-7674-12CF-1943-0FD72B6E204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45651" y="4186161"/>
                  <a:ext cx="1159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FF075AC-7474-512C-D947-474022222258}"/>
                    </a:ext>
                  </a:extLst>
                </p14:cNvPr>
                <p14:cNvContentPartPr/>
                <p14:nvPr/>
              </p14:nvContentPartPr>
              <p14:xfrm>
                <a:off x="469131" y="4234401"/>
                <a:ext cx="82800" cy="961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FF075AC-7474-512C-D947-47402222225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61931" y="4226841"/>
                  <a:ext cx="979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2FF33148-7C66-C4C1-E0A8-506AA50EE416}"/>
                    </a:ext>
                  </a:extLst>
                </p14:cNvPr>
                <p14:cNvContentPartPr/>
                <p14:nvPr/>
              </p14:nvContentPartPr>
              <p14:xfrm>
                <a:off x="489651" y="4383441"/>
                <a:ext cx="7560" cy="446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2FF33148-7C66-C4C1-E0A8-506AA50EE41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82091" y="4375881"/>
                  <a:ext cx="22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B53972E-2E17-FDF8-A07C-B33244792DFD}"/>
                    </a:ext>
                  </a:extLst>
                </p14:cNvPr>
                <p14:cNvContentPartPr/>
                <p14:nvPr/>
              </p14:nvContentPartPr>
              <p14:xfrm>
                <a:off x="407931" y="4394241"/>
                <a:ext cx="159120" cy="536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B53972E-2E17-FDF8-A07C-B33244792DF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0371" y="4386681"/>
                  <a:ext cx="1742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1D178582-1C41-8713-F766-03AB19B942C4}"/>
                    </a:ext>
                  </a:extLst>
                </p14:cNvPr>
                <p14:cNvContentPartPr/>
                <p14:nvPr/>
              </p14:nvContentPartPr>
              <p14:xfrm>
                <a:off x="444651" y="4486041"/>
                <a:ext cx="89280" cy="1216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1D178582-1C41-8713-F766-03AB19B942C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7091" y="4478481"/>
                  <a:ext cx="1044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8FEEFA9-E747-23F0-A229-93B88BA6A7AB}"/>
                    </a:ext>
                  </a:extLst>
                </p14:cNvPr>
                <p14:cNvContentPartPr/>
                <p14:nvPr/>
              </p14:nvContentPartPr>
              <p14:xfrm>
                <a:off x="713571" y="4331601"/>
                <a:ext cx="105480" cy="158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8FEEFA9-E747-23F0-A229-93B88BA6A7A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06011" y="4324041"/>
                  <a:ext cx="120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D1AD4B2-F5FB-E73A-6F2B-8B78F53ED582}"/>
                    </a:ext>
                  </a:extLst>
                </p14:cNvPr>
                <p14:cNvContentPartPr/>
                <p14:nvPr/>
              </p14:nvContentPartPr>
              <p14:xfrm>
                <a:off x="704571" y="4430961"/>
                <a:ext cx="103680" cy="334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D1AD4B2-F5FB-E73A-6F2B-8B78F53ED58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97011" y="4423401"/>
                  <a:ext cx="1188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EEA0C0AC-8D7F-28A1-3529-FBB5D10DE061}"/>
                    </a:ext>
                  </a:extLst>
                </p14:cNvPr>
                <p14:cNvContentPartPr/>
                <p14:nvPr/>
              </p14:nvContentPartPr>
              <p14:xfrm>
                <a:off x="1050531" y="4251321"/>
                <a:ext cx="115920" cy="900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EEA0C0AC-8D7F-28A1-3529-FBB5D10DE06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42971" y="4243761"/>
                  <a:ext cx="131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B97A16D-CE59-1F59-146B-76602558E3EF}"/>
                    </a:ext>
                  </a:extLst>
                </p14:cNvPr>
                <p14:cNvContentPartPr/>
                <p14:nvPr/>
              </p14:nvContentPartPr>
              <p14:xfrm>
                <a:off x="1173651" y="4258161"/>
                <a:ext cx="95400" cy="1443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B97A16D-CE59-1F59-146B-76602558E3E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66091" y="4250601"/>
                  <a:ext cx="1105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0196DC36-465F-0A92-84C4-D74EDF963040}"/>
                    </a:ext>
                  </a:extLst>
                </p14:cNvPr>
                <p14:cNvContentPartPr/>
                <p14:nvPr/>
              </p14:nvContentPartPr>
              <p14:xfrm>
                <a:off x="1300011" y="4270761"/>
                <a:ext cx="76320" cy="572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0196DC36-465F-0A92-84C4-D74EDF96304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92451" y="4263201"/>
                  <a:ext cx="910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27335722-0B87-1802-38EC-DA92A6774A21}"/>
                    </a:ext>
                  </a:extLst>
                </p14:cNvPr>
                <p14:cNvContentPartPr/>
                <p14:nvPr/>
              </p14:nvContentPartPr>
              <p14:xfrm>
                <a:off x="1404771" y="4258161"/>
                <a:ext cx="66600" cy="1072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27335722-0B87-1802-38EC-DA92A6774A2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97211" y="4250601"/>
                  <a:ext cx="81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DD12FDF4-BA49-88E2-B781-22A5D4FEDCC1}"/>
                    </a:ext>
                  </a:extLst>
                </p14:cNvPr>
                <p14:cNvContentPartPr/>
                <p14:nvPr/>
              </p14:nvContentPartPr>
              <p14:xfrm>
                <a:off x="1513491" y="4300281"/>
                <a:ext cx="8280" cy="266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DD12FDF4-BA49-88E2-B781-22A5D4FEDCC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505931" y="4292721"/>
                  <a:ext cx="23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B3AC2BDA-5695-3859-A27A-FFAFF29263E6}"/>
                    </a:ext>
                  </a:extLst>
                </p14:cNvPr>
                <p14:cNvContentPartPr/>
                <p14:nvPr/>
              </p14:nvContentPartPr>
              <p14:xfrm>
                <a:off x="1560291" y="4167441"/>
                <a:ext cx="11880" cy="2307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B3AC2BDA-5695-3859-A27A-FFAFF29263E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552731" y="4159881"/>
                  <a:ext cx="270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7AD4289-11EF-5967-C742-AAF64F53EA52}"/>
                    </a:ext>
                  </a:extLst>
                </p14:cNvPr>
                <p14:cNvContentPartPr/>
                <p14:nvPr/>
              </p14:nvContentPartPr>
              <p14:xfrm>
                <a:off x="1556331" y="4250241"/>
                <a:ext cx="50400" cy="129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7AD4289-11EF-5967-C742-AAF64F53EA5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548771" y="4242681"/>
                  <a:ext cx="65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F5780BF-AD5B-0B07-C3EE-1806F4988CF4}"/>
                    </a:ext>
                  </a:extLst>
                </p14:cNvPr>
                <p14:cNvContentPartPr/>
                <p14:nvPr/>
              </p14:nvContentPartPr>
              <p14:xfrm>
                <a:off x="1652091" y="4276521"/>
                <a:ext cx="11160" cy="529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F5780BF-AD5B-0B07-C3EE-1806F4988CF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44531" y="4268961"/>
                  <a:ext cx="26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76FB8704-7E46-3ADD-AEF2-294B99FDCA28}"/>
                    </a:ext>
                  </a:extLst>
                </p14:cNvPr>
                <p14:cNvContentPartPr/>
                <p14:nvPr/>
              </p14:nvContentPartPr>
              <p14:xfrm>
                <a:off x="1689891" y="4272561"/>
                <a:ext cx="46080" cy="950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76FB8704-7E46-3ADD-AEF2-294B99FDCA2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682331" y="4265001"/>
                  <a:ext cx="612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32D3B016-9E5C-E51D-E075-07EE37613FA2}"/>
                    </a:ext>
                  </a:extLst>
                </p14:cNvPr>
                <p14:cNvContentPartPr/>
                <p14:nvPr/>
              </p14:nvContentPartPr>
              <p14:xfrm>
                <a:off x="1758291" y="4294521"/>
                <a:ext cx="42480" cy="4968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32D3B016-9E5C-E51D-E075-07EE37613FA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751091" y="4286961"/>
                  <a:ext cx="576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BC475BDF-9315-5448-3C45-A860B34E8372}"/>
                    </a:ext>
                  </a:extLst>
                </p14:cNvPr>
                <p14:cNvContentPartPr/>
                <p14:nvPr/>
              </p14:nvContentPartPr>
              <p14:xfrm>
                <a:off x="1836051" y="4285161"/>
                <a:ext cx="19440" cy="543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BC475BDF-9315-5448-3C45-A860B34E837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828491" y="4277601"/>
                  <a:ext cx="345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420B030-1624-36CB-C35A-03D385FFF03B}"/>
                    </a:ext>
                  </a:extLst>
                </p14:cNvPr>
                <p14:cNvContentPartPr/>
                <p14:nvPr/>
              </p14:nvContentPartPr>
              <p14:xfrm>
                <a:off x="1878171" y="4261041"/>
                <a:ext cx="92880" cy="1548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420B030-1624-36CB-C35A-03D385FFF03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870611" y="4253481"/>
                  <a:ext cx="108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341FD86-1CD9-83F4-6052-61E4E0142832}"/>
                    </a:ext>
                  </a:extLst>
                </p14:cNvPr>
                <p14:cNvContentPartPr/>
                <p14:nvPr/>
              </p14:nvContentPartPr>
              <p14:xfrm>
                <a:off x="924531" y="4441401"/>
                <a:ext cx="1433160" cy="846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341FD86-1CD9-83F4-6052-61E4E014283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16971" y="4433841"/>
                  <a:ext cx="144828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7907683A-B5E9-805C-3AD4-889DD0457570}"/>
              </a:ext>
            </a:extLst>
          </p:cNvPr>
          <p:cNvGrpSpPr/>
          <p:nvPr/>
        </p:nvGrpSpPr>
        <p:grpSpPr>
          <a:xfrm>
            <a:off x="783453" y="3349824"/>
            <a:ext cx="1712520" cy="808560"/>
            <a:chOff x="783453" y="3349824"/>
            <a:chExt cx="1712520" cy="80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390B3EC8-9691-9FAF-70BD-E84A6B265CFE}"/>
                    </a:ext>
                  </a:extLst>
                </p14:cNvPr>
                <p14:cNvContentPartPr/>
                <p14:nvPr/>
              </p14:nvContentPartPr>
              <p14:xfrm>
                <a:off x="920613" y="4047144"/>
                <a:ext cx="101880" cy="504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390B3EC8-9691-9FAF-70BD-E84A6B265CF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13053" y="4039584"/>
                  <a:ext cx="1170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392E2115-6D01-04C9-C758-EA652731A757}"/>
                    </a:ext>
                  </a:extLst>
                </p14:cNvPr>
                <p14:cNvContentPartPr/>
                <p14:nvPr/>
              </p14:nvContentPartPr>
              <p14:xfrm>
                <a:off x="1036173" y="4015824"/>
                <a:ext cx="204120" cy="3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392E2115-6D01-04C9-C758-EA652731A75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28613" y="4008264"/>
                  <a:ext cx="2192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F4BEE94-6C5C-97D7-1CA2-D8C540ADABB0}"/>
                    </a:ext>
                  </a:extLst>
                </p14:cNvPr>
                <p14:cNvContentPartPr/>
                <p14:nvPr/>
              </p14:nvContentPartPr>
              <p14:xfrm>
                <a:off x="1993773" y="3991344"/>
                <a:ext cx="116280" cy="1242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F4BEE94-6C5C-97D7-1CA2-D8C540ADABB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986213" y="3983784"/>
                  <a:ext cx="131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84586B0D-0F83-C5A5-968E-10EA1131E69D}"/>
                    </a:ext>
                  </a:extLst>
                </p14:cNvPr>
                <p14:cNvContentPartPr/>
                <p14:nvPr/>
              </p14:nvContentPartPr>
              <p14:xfrm>
                <a:off x="2051733" y="4089624"/>
                <a:ext cx="64080" cy="687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84586B0D-0F83-C5A5-968E-10EA1131E69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044173" y="4082064"/>
                  <a:ext cx="792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905A7D8-17EC-C7CB-72DC-831C36E876A4}"/>
                    </a:ext>
                  </a:extLst>
                </p14:cNvPr>
                <p14:cNvContentPartPr/>
                <p14:nvPr/>
              </p14:nvContentPartPr>
              <p14:xfrm>
                <a:off x="783453" y="3497424"/>
                <a:ext cx="85320" cy="2268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905A7D8-17EC-C7CB-72DC-831C36E876A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75893" y="3489864"/>
                  <a:ext cx="1000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C229B94-9D7D-4107-05B9-A1A95BED482F}"/>
                    </a:ext>
                  </a:extLst>
                </p14:cNvPr>
                <p14:cNvContentPartPr/>
                <p14:nvPr/>
              </p14:nvContentPartPr>
              <p14:xfrm>
                <a:off x="908733" y="3534864"/>
                <a:ext cx="48960" cy="1310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C229B94-9D7D-4107-05B9-A1A95BED482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01173" y="3527304"/>
                  <a:ext cx="640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6F32C267-4AFE-F0E3-A85B-3C115E6EC83B}"/>
                    </a:ext>
                  </a:extLst>
                </p14:cNvPr>
                <p14:cNvContentPartPr/>
                <p14:nvPr/>
              </p14:nvContentPartPr>
              <p14:xfrm>
                <a:off x="1003773" y="3560784"/>
                <a:ext cx="61200" cy="723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6F32C267-4AFE-F0E3-A85B-3C115E6EC83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96213" y="3553224"/>
                  <a:ext cx="76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E020AAE-EC6E-50F8-9F77-1DC3B519D0F0}"/>
                    </a:ext>
                  </a:extLst>
                </p14:cNvPr>
                <p14:cNvContentPartPr/>
                <p14:nvPr/>
              </p14:nvContentPartPr>
              <p14:xfrm>
                <a:off x="1090173" y="3547464"/>
                <a:ext cx="82080" cy="81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E020AAE-EC6E-50F8-9F77-1DC3B519D0F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82973" y="3539904"/>
                  <a:ext cx="972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E445E51-66C0-598F-495F-B35615854156}"/>
                    </a:ext>
                  </a:extLst>
                </p14:cNvPr>
                <p14:cNvContentPartPr/>
                <p14:nvPr/>
              </p14:nvContentPartPr>
              <p14:xfrm>
                <a:off x="1217253" y="3537384"/>
                <a:ext cx="41400" cy="968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E445E51-66C0-598F-495F-B3561585415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209693" y="3529824"/>
                  <a:ext cx="56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8D3F157-9ED9-A606-A1A3-AC0FAFC49389}"/>
                    </a:ext>
                  </a:extLst>
                </p14:cNvPr>
                <p14:cNvContentPartPr/>
                <p14:nvPr/>
              </p14:nvContentPartPr>
              <p14:xfrm>
                <a:off x="1307973" y="3458544"/>
                <a:ext cx="32760" cy="1519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8D3F157-9ED9-A606-A1A3-AC0FAFC4938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300413" y="3450984"/>
                  <a:ext cx="478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0611D503-A5B7-CB51-B64B-B0ABD4AF13C6}"/>
                    </a:ext>
                  </a:extLst>
                </p14:cNvPr>
                <p14:cNvContentPartPr/>
                <p14:nvPr/>
              </p14:nvContentPartPr>
              <p14:xfrm>
                <a:off x="1305093" y="3575184"/>
                <a:ext cx="39960" cy="86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0611D503-A5B7-CB51-B64B-B0ABD4AF13C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297533" y="3567624"/>
                  <a:ext cx="550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AF576A74-4B71-81FB-361F-9BF51F068D2E}"/>
                    </a:ext>
                  </a:extLst>
                </p14:cNvPr>
                <p14:cNvContentPartPr/>
                <p14:nvPr/>
              </p14:nvContentPartPr>
              <p14:xfrm>
                <a:off x="1395813" y="3390504"/>
                <a:ext cx="25200" cy="2257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AF576A74-4B71-81FB-361F-9BF51F068D2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388253" y="3382944"/>
                  <a:ext cx="399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F74FF080-30B5-601E-6586-B0A0043A7463}"/>
                    </a:ext>
                  </a:extLst>
                </p14:cNvPr>
                <p14:cNvContentPartPr/>
                <p14:nvPr/>
              </p14:nvContentPartPr>
              <p14:xfrm>
                <a:off x="1393653" y="3556824"/>
                <a:ext cx="34200" cy="309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F74FF080-30B5-601E-6586-B0A0043A746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86093" y="3549264"/>
                  <a:ext cx="48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DBFC6AF3-8E2A-02DD-CB87-0BF72611A37B}"/>
                    </a:ext>
                  </a:extLst>
                </p14:cNvPr>
                <p14:cNvContentPartPr/>
                <p14:nvPr/>
              </p14:nvContentPartPr>
              <p14:xfrm>
                <a:off x="1477893" y="3528024"/>
                <a:ext cx="17640" cy="1094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DBFC6AF3-8E2A-02DD-CB87-0BF72611A37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470333" y="3520464"/>
                  <a:ext cx="32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7D9D775-88A4-0D7B-6281-C79EA290B80F}"/>
                    </a:ext>
                  </a:extLst>
                </p14:cNvPr>
                <p14:cNvContentPartPr/>
                <p14:nvPr/>
              </p14:nvContentPartPr>
              <p14:xfrm>
                <a:off x="1525773" y="3529464"/>
                <a:ext cx="65880" cy="91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7D9D775-88A4-0D7B-6281-C79EA290B80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518213" y="3521904"/>
                  <a:ext cx="81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543D1271-EFCB-2241-B634-3E5104A3EF92}"/>
                    </a:ext>
                  </a:extLst>
                </p14:cNvPr>
                <p14:cNvContentPartPr/>
                <p14:nvPr/>
              </p14:nvContentPartPr>
              <p14:xfrm>
                <a:off x="1664373" y="3508224"/>
                <a:ext cx="9000" cy="1411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543D1271-EFCB-2241-B634-3E5104A3EF9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656813" y="3500664"/>
                  <a:ext cx="241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5C91E4A5-A7DD-3F80-8C78-6A7888F75E7F}"/>
                    </a:ext>
                  </a:extLst>
                </p14:cNvPr>
                <p14:cNvContentPartPr/>
                <p14:nvPr/>
              </p14:nvContentPartPr>
              <p14:xfrm>
                <a:off x="1967853" y="3349824"/>
                <a:ext cx="96480" cy="227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5C91E4A5-A7DD-3F80-8C78-6A7888F75E7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960293" y="3342264"/>
                  <a:ext cx="1112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38DB9FC-E57D-6189-A618-B81C9A7A951B}"/>
                    </a:ext>
                  </a:extLst>
                </p14:cNvPr>
                <p14:cNvContentPartPr/>
                <p14:nvPr/>
              </p14:nvContentPartPr>
              <p14:xfrm>
                <a:off x="2081613" y="3544224"/>
                <a:ext cx="46800" cy="1130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38DB9FC-E57D-6189-A618-B81C9A7A951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074053" y="3537024"/>
                  <a:ext cx="61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904E03D-4A03-C12E-8FD5-3B0904E45DB3}"/>
                    </a:ext>
                  </a:extLst>
                </p14:cNvPr>
                <p14:cNvContentPartPr/>
                <p14:nvPr/>
              </p14:nvContentPartPr>
              <p14:xfrm>
                <a:off x="1028253" y="3693264"/>
                <a:ext cx="97200" cy="328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904E03D-4A03-C12E-8FD5-3B0904E45DB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20693" y="3685704"/>
                  <a:ext cx="11232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6ABA071-ED8A-706A-C822-B10637ACE751}"/>
                    </a:ext>
                  </a:extLst>
                </p14:cNvPr>
                <p14:cNvContentPartPr/>
                <p14:nvPr/>
              </p14:nvContentPartPr>
              <p14:xfrm>
                <a:off x="1033293" y="3825384"/>
                <a:ext cx="59400" cy="374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6ABA071-ED8A-706A-C822-B10637ACE75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25733" y="3817824"/>
                  <a:ext cx="74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A7E9EDA-A6F4-1F45-CACC-C3032F4B4912}"/>
                    </a:ext>
                  </a:extLst>
                </p14:cNvPr>
                <p14:cNvContentPartPr/>
                <p14:nvPr/>
              </p14:nvContentPartPr>
              <p14:xfrm>
                <a:off x="1117893" y="3809184"/>
                <a:ext cx="117000" cy="914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A7E9EDA-A6F4-1F45-CACC-C3032F4B491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110693" y="3801624"/>
                  <a:ext cx="1321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A288D89-5A51-E308-2312-51D52763509F}"/>
                    </a:ext>
                  </a:extLst>
                </p14:cNvPr>
                <p14:cNvContentPartPr/>
                <p14:nvPr/>
              </p14:nvContentPartPr>
              <p14:xfrm>
                <a:off x="1271973" y="3805584"/>
                <a:ext cx="38160" cy="943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A288D89-5A51-E308-2312-51D52763509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264413" y="3798024"/>
                  <a:ext cx="53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4A8E053-C040-456D-3E49-519FCF61C2D4}"/>
                    </a:ext>
                  </a:extLst>
                </p14:cNvPr>
                <p14:cNvContentPartPr/>
                <p14:nvPr/>
              </p14:nvContentPartPr>
              <p14:xfrm>
                <a:off x="1369533" y="3797304"/>
                <a:ext cx="72360" cy="117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4A8E053-C040-456D-3E49-519FCF61C2D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361973" y="3789744"/>
                  <a:ext cx="874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4487681-7382-58D6-F649-2AB31CD0FD13}"/>
                    </a:ext>
                  </a:extLst>
                </p14:cNvPr>
                <p14:cNvContentPartPr/>
                <p14:nvPr/>
              </p14:nvContentPartPr>
              <p14:xfrm>
                <a:off x="1604613" y="3809184"/>
                <a:ext cx="96480" cy="1033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4487681-7382-58D6-F649-2AB31CD0FD1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597053" y="3801624"/>
                  <a:ext cx="111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FC6A620-AACD-FEC0-DEB3-97868D4FA683}"/>
                    </a:ext>
                  </a:extLst>
                </p14:cNvPr>
                <p14:cNvContentPartPr/>
                <p14:nvPr/>
              </p14:nvContentPartPr>
              <p14:xfrm>
                <a:off x="1757973" y="3800904"/>
                <a:ext cx="103320" cy="720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FC6A620-AACD-FEC0-DEB3-97868D4FA68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750413" y="3793344"/>
                  <a:ext cx="118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02031AF-20D9-5D0D-5BF9-40EC2B21F309}"/>
                    </a:ext>
                  </a:extLst>
                </p14:cNvPr>
                <p14:cNvContentPartPr/>
                <p14:nvPr/>
              </p14:nvContentPartPr>
              <p14:xfrm>
                <a:off x="1886853" y="3715944"/>
                <a:ext cx="49680" cy="1544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02031AF-20D9-5D0D-5BF9-40EC2B21F30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879293" y="3708384"/>
                  <a:ext cx="648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E4F4DAA-9544-E34F-25B9-F8E12E22D51B}"/>
                    </a:ext>
                  </a:extLst>
                </p14:cNvPr>
                <p14:cNvContentPartPr/>
                <p14:nvPr/>
              </p14:nvContentPartPr>
              <p14:xfrm>
                <a:off x="1945893" y="3723504"/>
                <a:ext cx="26280" cy="1382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E4F4DAA-9544-E34F-25B9-F8E12E22D51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938333" y="3715944"/>
                  <a:ext cx="414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9A110639-16D0-ADE7-C740-2523EE6CF765}"/>
                    </a:ext>
                  </a:extLst>
                </p14:cNvPr>
                <p14:cNvContentPartPr/>
                <p14:nvPr/>
              </p14:nvContentPartPr>
              <p14:xfrm>
                <a:off x="1961013" y="3736464"/>
                <a:ext cx="81360" cy="203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9A110639-16D0-ADE7-C740-2523EE6CF76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953453" y="3728904"/>
                  <a:ext cx="964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EF45564-9A95-CDD8-E555-45DBBD36110D}"/>
                    </a:ext>
                  </a:extLst>
                </p14:cNvPr>
                <p14:cNvContentPartPr/>
                <p14:nvPr/>
              </p14:nvContentPartPr>
              <p14:xfrm>
                <a:off x="2167653" y="3782904"/>
                <a:ext cx="36360" cy="91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EF45564-9A95-CDD8-E555-45DBBD36110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160093" y="3775344"/>
                  <a:ext cx="514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885AF8E-1818-6445-447A-6A00E4CC3650}"/>
                    </a:ext>
                  </a:extLst>
                </p14:cNvPr>
                <p14:cNvContentPartPr/>
                <p14:nvPr/>
              </p14:nvContentPartPr>
              <p14:xfrm>
                <a:off x="2301213" y="3785424"/>
                <a:ext cx="40680" cy="648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885AF8E-1818-6445-447A-6A00E4CC365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293653" y="3777864"/>
                  <a:ext cx="55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1D4C49FC-C692-7968-93A9-B02A7C4F325C}"/>
                    </a:ext>
                  </a:extLst>
                </p14:cNvPr>
                <p14:cNvContentPartPr/>
                <p14:nvPr/>
              </p14:nvContentPartPr>
              <p14:xfrm>
                <a:off x="2369253" y="3804144"/>
                <a:ext cx="54360" cy="806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1D4C49FC-C692-7968-93A9-B02A7C4F325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361693" y="3796584"/>
                  <a:ext cx="694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A399C35C-A7D4-3529-7096-6541EF4AAB05}"/>
                    </a:ext>
                  </a:extLst>
                </p14:cNvPr>
                <p14:cNvContentPartPr/>
                <p14:nvPr/>
              </p14:nvContentPartPr>
              <p14:xfrm>
                <a:off x="2466813" y="3807384"/>
                <a:ext cx="29160" cy="291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A399C35C-A7D4-3529-7096-6541EF4AAB0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459253" y="3799824"/>
                  <a:ext cx="4428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DDA4A7FF-D9BE-147C-637E-70BB6103E13C}"/>
              </a:ext>
            </a:extLst>
          </p:cNvPr>
          <p:cNvGrpSpPr/>
          <p:nvPr/>
        </p:nvGrpSpPr>
        <p:grpSpPr>
          <a:xfrm>
            <a:off x="132573" y="4642224"/>
            <a:ext cx="1638720" cy="610200"/>
            <a:chOff x="132573" y="4642224"/>
            <a:chExt cx="1638720" cy="61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DD5F5BA-1BD9-6A32-41E2-EBE7F5931AE2}"/>
                    </a:ext>
                  </a:extLst>
                </p14:cNvPr>
                <p14:cNvContentPartPr/>
                <p14:nvPr/>
              </p14:nvContentPartPr>
              <p14:xfrm>
                <a:off x="435693" y="4770744"/>
                <a:ext cx="113760" cy="2772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DD5F5BA-1BD9-6A32-41E2-EBE7F5931AE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28133" y="4763184"/>
                  <a:ext cx="1288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4D6E3C5-9D85-E1E8-B3BD-9FB9DF9694CA}"/>
                    </a:ext>
                  </a:extLst>
                </p14:cNvPr>
                <p14:cNvContentPartPr/>
                <p14:nvPr/>
              </p14:nvContentPartPr>
              <p14:xfrm>
                <a:off x="551973" y="4857144"/>
                <a:ext cx="65160" cy="716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4D6E3C5-9D85-E1E8-B3BD-9FB9DF9694C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44413" y="4849584"/>
                  <a:ext cx="802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5C043301-A7E5-E514-6457-377D2089BA76}"/>
                    </a:ext>
                  </a:extLst>
                </p14:cNvPr>
                <p14:cNvContentPartPr/>
                <p14:nvPr/>
              </p14:nvContentPartPr>
              <p14:xfrm>
                <a:off x="712533" y="4865064"/>
                <a:ext cx="76320" cy="1072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5C043301-A7E5-E514-6457-377D2089BA7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04973" y="4857504"/>
                  <a:ext cx="910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2DD57E6-BC5F-5664-4432-94B63A613B66}"/>
                    </a:ext>
                  </a:extLst>
                </p14:cNvPr>
                <p14:cNvContentPartPr/>
                <p14:nvPr/>
              </p14:nvContentPartPr>
              <p14:xfrm>
                <a:off x="974973" y="4655904"/>
                <a:ext cx="44280" cy="3351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2DD57E6-BC5F-5664-4432-94B63A613B6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67413" y="4648344"/>
                  <a:ext cx="594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D07A642B-B90B-2495-C12A-29EAE0D3AA58}"/>
                    </a:ext>
                  </a:extLst>
                </p14:cNvPr>
                <p14:cNvContentPartPr/>
                <p14:nvPr/>
              </p14:nvContentPartPr>
              <p14:xfrm>
                <a:off x="973533" y="4775064"/>
                <a:ext cx="59400" cy="61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D07A642B-B90B-2495-C12A-29EAE0D3AA5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65973" y="4767504"/>
                  <a:ext cx="74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695B7DC3-9880-AFD2-A758-9A2E5A1F7E4D}"/>
                    </a:ext>
                  </a:extLst>
                </p14:cNvPr>
                <p14:cNvContentPartPr/>
                <p14:nvPr/>
              </p14:nvContentPartPr>
              <p14:xfrm>
                <a:off x="1007373" y="4835904"/>
                <a:ext cx="80280" cy="842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695B7DC3-9880-AFD2-A758-9A2E5A1F7E4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99813" y="4828344"/>
                  <a:ext cx="954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1235EB08-B6EA-4D78-C147-5792753757A8}"/>
                    </a:ext>
                  </a:extLst>
                </p14:cNvPr>
                <p14:cNvContentPartPr/>
                <p14:nvPr/>
              </p14:nvContentPartPr>
              <p14:xfrm>
                <a:off x="1127613" y="4841304"/>
                <a:ext cx="43200" cy="993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1235EB08-B6EA-4D78-C147-5792753757A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20053" y="4833744"/>
                  <a:ext cx="58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166188C-074E-0EA5-86F8-40D1CEE3C6CB}"/>
                    </a:ext>
                  </a:extLst>
                </p14:cNvPr>
                <p14:cNvContentPartPr/>
                <p14:nvPr/>
              </p14:nvContentPartPr>
              <p14:xfrm>
                <a:off x="1200333" y="4814664"/>
                <a:ext cx="52560" cy="986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166188C-074E-0EA5-86F8-40D1CEE3C6C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92773" y="4807104"/>
                  <a:ext cx="67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783F9378-6D91-9AF3-7FE1-5D68B55D1845}"/>
                    </a:ext>
                  </a:extLst>
                </p14:cNvPr>
                <p14:cNvContentPartPr/>
                <p14:nvPr/>
              </p14:nvContentPartPr>
              <p14:xfrm>
                <a:off x="1280253" y="4807104"/>
                <a:ext cx="49680" cy="93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783F9378-6D91-9AF3-7FE1-5D68B55D184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273053" y="4799544"/>
                  <a:ext cx="648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65592743-FE5D-CD4A-D314-D4C45E841C25}"/>
                    </a:ext>
                  </a:extLst>
                </p14:cNvPr>
                <p14:cNvContentPartPr/>
                <p14:nvPr/>
              </p14:nvContentPartPr>
              <p14:xfrm>
                <a:off x="1363413" y="4791984"/>
                <a:ext cx="81000" cy="1310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65592743-FE5D-CD4A-D314-D4C45E841C2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355853" y="4784424"/>
                  <a:ext cx="961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98C3C1F-5E81-3167-4C22-820E7D144725}"/>
                    </a:ext>
                  </a:extLst>
                </p14:cNvPr>
                <p14:cNvContentPartPr/>
                <p14:nvPr/>
              </p14:nvContentPartPr>
              <p14:xfrm>
                <a:off x="132573" y="5109144"/>
                <a:ext cx="1619280" cy="1213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98C3C1F-5E81-3167-4C22-820E7D14472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25013" y="5101584"/>
                  <a:ext cx="1634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CCF8604-DAD9-70E5-5735-72CA5E89C415}"/>
                    </a:ext>
                  </a:extLst>
                </p14:cNvPr>
                <p14:cNvContentPartPr/>
                <p14:nvPr/>
              </p14:nvContentPartPr>
              <p14:xfrm>
                <a:off x="153453" y="4642224"/>
                <a:ext cx="1617840" cy="6102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CCF8604-DAD9-70E5-5735-72CA5E89C41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45893" y="4634664"/>
                  <a:ext cx="1632960" cy="62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4DC1D829-0D97-0489-9815-C608B694914F}"/>
                  </a:ext>
                </a:extLst>
              </p14:cNvPr>
              <p14:cNvContentPartPr/>
              <p14:nvPr/>
            </p14:nvContentPartPr>
            <p14:xfrm>
              <a:off x="3860449" y="5880808"/>
              <a:ext cx="393840" cy="11556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4DC1D829-0D97-0489-9815-C608B694914F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3852889" y="5873248"/>
                <a:ext cx="40896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4" name="Gruppo 233">
            <a:extLst>
              <a:ext uri="{FF2B5EF4-FFF2-40B4-BE49-F238E27FC236}">
                <a16:creationId xmlns:a16="http://schemas.microsoft.com/office/drawing/2014/main" id="{529C4929-0BF9-B363-038B-0FC7471806C6}"/>
              </a:ext>
            </a:extLst>
          </p:cNvPr>
          <p:cNvGrpSpPr/>
          <p:nvPr/>
        </p:nvGrpSpPr>
        <p:grpSpPr>
          <a:xfrm>
            <a:off x="4216129" y="5227768"/>
            <a:ext cx="321120" cy="222840"/>
            <a:chOff x="4216129" y="5227768"/>
            <a:chExt cx="321120" cy="22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9C2CACFA-A9F8-FF50-D256-6249B7333D6D}"/>
                    </a:ext>
                  </a:extLst>
                </p14:cNvPr>
                <p14:cNvContentPartPr/>
                <p14:nvPr/>
              </p14:nvContentPartPr>
              <p14:xfrm>
                <a:off x="4216129" y="5276728"/>
                <a:ext cx="40680" cy="522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9C2CACFA-A9F8-FF50-D256-6249B7333D6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208569" y="5269168"/>
                  <a:ext cx="55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1256A3E-DA64-921F-12AA-2865F16A6336}"/>
                    </a:ext>
                  </a:extLst>
                </p14:cNvPr>
                <p14:cNvContentPartPr/>
                <p14:nvPr/>
              </p14:nvContentPartPr>
              <p14:xfrm>
                <a:off x="4256449" y="5304088"/>
                <a:ext cx="360" cy="3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1256A3E-DA64-921F-12AA-2865F16A63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48889" y="52968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19D1D12-992E-2B7A-7BED-00F5B7F5D40B}"/>
                    </a:ext>
                  </a:extLst>
                </p14:cNvPr>
                <p14:cNvContentPartPr/>
                <p14:nvPr/>
              </p14:nvContentPartPr>
              <p14:xfrm>
                <a:off x="4256449" y="5304088"/>
                <a:ext cx="360" cy="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19D1D12-992E-2B7A-7BED-00F5B7F5D40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48889" y="52968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B976901-6690-65B9-A708-E07945E51AFC}"/>
                    </a:ext>
                  </a:extLst>
                </p14:cNvPr>
                <p14:cNvContentPartPr/>
                <p14:nvPr/>
              </p14:nvContentPartPr>
              <p14:xfrm>
                <a:off x="4312969" y="5304088"/>
                <a:ext cx="13680" cy="13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B976901-6690-65B9-A708-E07945E51AF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305409" y="5296888"/>
                  <a:ext cx="288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65920829-642A-1008-8BEA-6648B980C6C3}"/>
                    </a:ext>
                  </a:extLst>
                </p14:cNvPr>
                <p14:cNvContentPartPr/>
                <p14:nvPr/>
              </p14:nvContentPartPr>
              <p14:xfrm>
                <a:off x="4312969" y="5307328"/>
                <a:ext cx="360" cy="3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65920829-642A-1008-8BEA-6648B980C6C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05409" y="529976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D18F99B-6893-2458-BD6B-B463E1CFE194}"/>
                    </a:ext>
                  </a:extLst>
                </p14:cNvPr>
                <p14:cNvContentPartPr/>
                <p14:nvPr/>
              </p14:nvContentPartPr>
              <p14:xfrm>
                <a:off x="4312969" y="5307328"/>
                <a:ext cx="360" cy="3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D18F99B-6893-2458-BD6B-B463E1CFE19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05409" y="529976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C62518ED-C451-5B27-5A4F-741B46C0CDE8}"/>
                    </a:ext>
                  </a:extLst>
                </p14:cNvPr>
                <p14:cNvContentPartPr/>
                <p14:nvPr/>
              </p14:nvContentPartPr>
              <p14:xfrm>
                <a:off x="4359769" y="5227768"/>
                <a:ext cx="6480" cy="662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C62518ED-C451-5B27-5A4F-741B46C0CDE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352209" y="5220208"/>
                  <a:ext cx="21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276A9168-FBF0-283A-A26F-81F536B3F843}"/>
                    </a:ext>
                  </a:extLst>
                </p14:cNvPr>
                <p14:cNvContentPartPr/>
                <p14:nvPr/>
              </p14:nvContentPartPr>
              <p14:xfrm>
                <a:off x="4283449" y="5279248"/>
                <a:ext cx="39600" cy="1044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276A9168-FBF0-283A-A26F-81F536B3F84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275889" y="5271688"/>
                  <a:ext cx="54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F9CD60C6-EFE1-70E4-FC4D-7D8585D60338}"/>
                    </a:ext>
                  </a:extLst>
                </p14:cNvPr>
                <p14:cNvContentPartPr/>
                <p14:nvPr/>
              </p14:nvContentPartPr>
              <p14:xfrm>
                <a:off x="4264009" y="5335048"/>
                <a:ext cx="62280" cy="842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F9CD60C6-EFE1-70E4-FC4D-7D8585D6033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256449" y="5327488"/>
                  <a:ext cx="774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CD007C87-2D35-D3C8-C74A-9017241A68C8}"/>
                    </a:ext>
                  </a:extLst>
                </p14:cNvPr>
                <p14:cNvContentPartPr/>
                <p14:nvPr/>
              </p14:nvContentPartPr>
              <p14:xfrm>
                <a:off x="4392169" y="5246128"/>
                <a:ext cx="64800" cy="1584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CD007C87-2D35-D3C8-C74A-9017241A68C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384609" y="5238568"/>
                  <a:ext cx="79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19F3015F-A453-056C-D99A-559E32217774}"/>
                    </a:ext>
                  </a:extLst>
                </p14:cNvPr>
                <p14:cNvContentPartPr/>
                <p14:nvPr/>
              </p14:nvContentPartPr>
              <p14:xfrm>
                <a:off x="4436089" y="5278528"/>
                <a:ext cx="21240" cy="54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19F3015F-A453-056C-D99A-559E3221777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428529" y="5270968"/>
                  <a:ext cx="363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64E6E16E-9F71-7AB3-C7AE-A664B4F90763}"/>
                    </a:ext>
                  </a:extLst>
                </p14:cNvPr>
                <p14:cNvContentPartPr/>
                <p14:nvPr/>
              </p14:nvContentPartPr>
              <p14:xfrm>
                <a:off x="4413769" y="5324248"/>
                <a:ext cx="20160" cy="3276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64E6E16E-9F71-7AB3-C7AE-A664B4F9076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406209" y="5316688"/>
                  <a:ext cx="35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61F048A-BE22-874D-5C1A-5DD8B9F26F46}"/>
                    </a:ext>
                  </a:extLst>
                </p14:cNvPr>
                <p14:cNvContentPartPr/>
                <p14:nvPr/>
              </p14:nvContentPartPr>
              <p14:xfrm>
                <a:off x="4413769" y="5330008"/>
                <a:ext cx="360" cy="3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61F048A-BE22-874D-5C1A-5DD8B9F26F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06209" y="53224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1D64246D-1703-2797-39B4-21DFC055EED6}"/>
                    </a:ext>
                  </a:extLst>
                </p14:cNvPr>
                <p14:cNvContentPartPr/>
                <p14:nvPr/>
              </p14:nvContentPartPr>
              <p14:xfrm>
                <a:off x="4413769" y="5330008"/>
                <a:ext cx="360" cy="3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1D64246D-1703-2797-39B4-21DFC055EED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06209" y="532244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9A302EC2-6F0B-8246-6F2D-E41496814638}"/>
                    </a:ext>
                  </a:extLst>
                </p14:cNvPr>
                <p14:cNvContentPartPr/>
                <p14:nvPr/>
              </p14:nvContentPartPr>
              <p14:xfrm>
                <a:off x="4368049" y="5378608"/>
                <a:ext cx="83880" cy="3240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9A302EC2-6F0B-8246-6F2D-E4149681463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360489" y="5371048"/>
                  <a:ext cx="990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D8379150-C914-62AC-1771-A8E67EAF6837}"/>
                    </a:ext>
                  </a:extLst>
                </p14:cNvPr>
                <p14:cNvContentPartPr/>
                <p14:nvPr/>
              </p14:nvContentPartPr>
              <p14:xfrm>
                <a:off x="4477849" y="5328208"/>
                <a:ext cx="20160" cy="6372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D8379150-C914-62AC-1771-A8E67EAF683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470289" y="5320648"/>
                  <a:ext cx="35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86BF8DFB-3BE4-A153-C69A-47293792F959}"/>
                    </a:ext>
                  </a:extLst>
                </p14:cNvPr>
                <p14:cNvContentPartPr/>
                <p14:nvPr/>
              </p14:nvContentPartPr>
              <p14:xfrm>
                <a:off x="4473889" y="5364208"/>
                <a:ext cx="63360" cy="3024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86BF8DFB-3BE4-A153-C69A-47293792F95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466689" y="5356648"/>
                  <a:ext cx="78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EFD36E9-76DE-CFBA-7980-59244C1F8012}"/>
                    </a:ext>
                  </a:extLst>
                </p14:cNvPr>
                <p14:cNvContentPartPr/>
                <p14:nvPr/>
              </p14:nvContentPartPr>
              <p14:xfrm>
                <a:off x="4360849" y="5450248"/>
                <a:ext cx="360" cy="36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EFD36E9-76DE-CFBA-7980-59244C1F801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53289" y="544268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" name="Gruppo 247">
            <a:extLst>
              <a:ext uri="{FF2B5EF4-FFF2-40B4-BE49-F238E27FC236}">
                <a16:creationId xmlns:a16="http://schemas.microsoft.com/office/drawing/2014/main" id="{4128FCDC-AAB6-691B-963A-FA52E77A3F8A}"/>
              </a:ext>
            </a:extLst>
          </p:cNvPr>
          <p:cNvGrpSpPr/>
          <p:nvPr/>
        </p:nvGrpSpPr>
        <p:grpSpPr>
          <a:xfrm>
            <a:off x="5779969" y="5342248"/>
            <a:ext cx="328680" cy="113760"/>
            <a:chOff x="5779969" y="5342248"/>
            <a:chExt cx="32868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CF1FC541-7144-B47F-7099-999FD05D177B}"/>
                    </a:ext>
                  </a:extLst>
                </p14:cNvPr>
                <p14:cNvContentPartPr/>
                <p14:nvPr/>
              </p14:nvContentPartPr>
              <p14:xfrm>
                <a:off x="5779969" y="5342248"/>
                <a:ext cx="156240" cy="1137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CF1FC541-7144-B47F-7099-999FD05D177B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772409" y="5335048"/>
                  <a:ext cx="171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5E1B6FAD-FE04-B272-04B3-B7CA46BDCCA1}"/>
                    </a:ext>
                  </a:extLst>
                </p14:cNvPr>
                <p14:cNvContentPartPr/>
                <p14:nvPr/>
              </p14:nvContentPartPr>
              <p14:xfrm>
                <a:off x="6029809" y="5345848"/>
                <a:ext cx="38880" cy="68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5E1B6FAD-FE04-B272-04B3-B7CA46BDCCA1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022249" y="5338288"/>
                  <a:ext cx="540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DB03D7D4-D898-A2B7-BE30-3FCCC524608B}"/>
                    </a:ext>
                  </a:extLst>
                </p14:cNvPr>
                <p14:cNvContentPartPr/>
                <p14:nvPr/>
              </p14:nvContentPartPr>
              <p14:xfrm>
                <a:off x="6037729" y="5383288"/>
                <a:ext cx="70920" cy="122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DB03D7D4-D898-A2B7-BE30-3FCCC524608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030169" y="5375728"/>
                  <a:ext cx="8568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4851DB13-5915-2CAB-4B79-07DD842CE8BF}"/>
              </a:ext>
            </a:extLst>
          </p:cNvPr>
          <p:cNvGrpSpPr/>
          <p:nvPr/>
        </p:nvGrpSpPr>
        <p:grpSpPr>
          <a:xfrm>
            <a:off x="6448489" y="5304088"/>
            <a:ext cx="622800" cy="190080"/>
            <a:chOff x="6448489" y="5304088"/>
            <a:chExt cx="62280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A86B328-FAB1-7220-1DAE-1134302A12FE}"/>
                    </a:ext>
                  </a:extLst>
                </p14:cNvPr>
                <p14:cNvContentPartPr/>
                <p14:nvPr/>
              </p14:nvContentPartPr>
              <p14:xfrm>
                <a:off x="6448489" y="5304088"/>
                <a:ext cx="3960" cy="15372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A86B328-FAB1-7220-1DAE-1134302A12F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440929" y="5296888"/>
                  <a:ext cx="1908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021F7CD-C2C5-E3E8-81FF-1589D40B2691}"/>
                    </a:ext>
                  </a:extLst>
                </p14:cNvPr>
                <p14:cNvContentPartPr/>
                <p14:nvPr/>
              </p14:nvContentPartPr>
              <p14:xfrm>
                <a:off x="6474409" y="5324968"/>
                <a:ext cx="69120" cy="1335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021F7CD-C2C5-E3E8-81FF-1589D40B269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466849" y="5317408"/>
                  <a:ext cx="838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1BFB6B4B-D98D-6D3D-154A-E051080EC187}"/>
                    </a:ext>
                  </a:extLst>
                </p14:cNvPr>
                <p14:cNvContentPartPr/>
                <p14:nvPr/>
              </p14:nvContentPartPr>
              <p14:xfrm>
                <a:off x="6574849" y="5333248"/>
                <a:ext cx="90000" cy="1335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1BFB6B4B-D98D-6D3D-154A-E051080EC18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567289" y="5325688"/>
                  <a:ext cx="105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0668C73-EFD0-8AAB-F935-AD5027A47DD2}"/>
                    </a:ext>
                  </a:extLst>
                </p14:cNvPr>
                <p14:cNvContentPartPr/>
                <p14:nvPr/>
              </p14:nvContentPartPr>
              <p14:xfrm>
                <a:off x="6593929" y="5431888"/>
                <a:ext cx="129240" cy="10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0668C73-EFD0-8AAB-F935-AD5027A47DD2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586369" y="5424328"/>
                  <a:ext cx="1440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C09AA96A-857E-2945-67E1-8BD159ABDAB9}"/>
                    </a:ext>
                  </a:extLst>
                </p14:cNvPr>
                <p14:cNvContentPartPr/>
                <p14:nvPr/>
              </p14:nvContentPartPr>
              <p14:xfrm>
                <a:off x="6812809" y="5433328"/>
                <a:ext cx="34200" cy="54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C09AA96A-857E-2945-67E1-8BD159ABDAB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805249" y="5425768"/>
                  <a:ext cx="49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96464267-2082-37AF-1538-61B4081C41CE}"/>
                    </a:ext>
                  </a:extLst>
                </p14:cNvPr>
                <p14:cNvContentPartPr/>
                <p14:nvPr/>
              </p14:nvContentPartPr>
              <p14:xfrm>
                <a:off x="6943489" y="5430088"/>
                <a:ext cx="31680" cy="154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96464267-2082-37AF-1538-61B4081C41C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935929" y="5422528"/>
                  <a:ext cx="46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0B6190A1-B634-884B-0679-CA62E1DCBE06}"/>
                    </a:ext>
                  </a:extLst>
                </p14:cNvPr>
                <p14:cNvContentPartPr/>
                <p14:nvPr/>
              </p14:nvContentPartPr>
              <p14:xfrm>
                <a:off x="7034929" y="5474368"/>
                <a:ext cx="36360" cy="198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0B6190A1-B634-884B-0679-CA62E1DCBE06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027369" y="5466808"/>
                  <a:ext cx="51480" cy="3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8599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C857A-2BF3-09DD-3F5F-D552F227A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026F21-0147-7E8F-CEC3-C3D55CC023A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88CA76-7595-C256-29F4-5ECD0957A3A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45FB77-919D-C6C4-5952-C9C9A731E68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639B1E6-365B-2A77-FF24-3C2E144CA35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6B55323-BD79-9684-9BA1-3DEB9F62A0C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14FB8D6-5E77-A77F-632F-2F3E8D48221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BB9938B-6E5C-9BB6-3EB8-5C02224347F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64FFCDD-F0EB-BDE5-032F-9D943EC8C2D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41A59E6-8671-531D-AAA3-4B7B7E0A6CF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DA0B6DA-3283-EFC9-ECAA-5DC250A968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6508C53-B420-6DC4-48F5-802DE4E58D5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7335F0A-3448-1DAC-76FD-48AB63B9AC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BB8D1D9-107B-9640-42B7-66340F637A3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39A8373-EEF8-1ADE-9ED5-781A72E4BA6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3BABB57-6800-9706-C2C6-37ADFC7A1D1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358742-6A06-0749-2FA7-D4CA511DDB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08CFE8C-EFC5-3DA1-7C5E-5744B953F5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D1B8765-2672-10AD-B69A-30307C8365C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6FE1F69-F10B-8A2D-F2CA-453FE09B09E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607E6D4-7F7B-C920-15DE-3B25BCC095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3B6D657-50CF-F72E-B2E5-7849DF48863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AAF24E0-FDDE-9B6F-9FFF-3FE03FBCEEF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406AA3D-1667-9A98-E420-98EE0341CA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5489B02-B8A4-A24C-319F-101F11D543B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CF21E0E-740A-297C-2E81-33EE5A78298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DD583E3-5723-7F46-DD0C-43742AD9DAB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3307DB3-7DE2-1DE3-1106-4F78FB78F6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423D936-970E-6A1F-36D1-2C74ED4EE9A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01622FD-9668-ABC5-BF30-8D930DC2FCA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137B5B8-8DFD-C484-D0DE-C85867101CD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90A76A6-2428-18E3-5863-922DECB3E9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AB3C5FE-0784-FEB2-5AF9-9E4D478CFA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E5754FA-397C-D558-4998-DC9A370C2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FD3662-73CE-123D-84E9-0833CCBE18D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EAAAFC-C091-1736-E964-9DC6AEE34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8DEBDFB-5C3E-1846-F1BA-6B7B9CBB1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A39381C-537F-A7C2-357B-89DFCB491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654" y="1662440"/>
            <a:ext cx="10095319" cy="3537046"/>
          </a:xfrm>
          <a:prstGeom prst="rect">
            <a:avLst/>
          </a:prstGeom>
        </p:spPr>
      </p:pic>
      <p:grpSp>
        <p:nvGrpSpPr>
          <p:cNvPr id="63" name="Gruppo 62">
            <a:extLst>
              <a:ext uri="{FF2B5EF4-FFF2-40B4-BE49-F238E27FC236}">
                <a16:creationId xmlns:a16="http://schemas.microsoft.com/office/drawing/2014/main" id="{65716154-BAF0-07B6-4C7F-9493C5F88D02}"/>
              </a:ext>
            </a:extLst>
          </p:cNvPr>
          <p:cNvGrpSpPr/>
          <p:nvPr/>
        </p:nvGrpSpPr>
        <p:grpSpPr>
          <a:xfrm>
            <a:off x="7319402" y="2533266"/>
            <a:ext cx="1206720" cy="402120"/>
            <a:chOff x="7319402" y="2533266"/>
            <a:chExt cx="1206720" cy="40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8658274-A1EE-60F9-8C58-DA40421227AE}"/>
                    </a:ext>
                  </a:extLst>
                </p14:cNvPr>
                <p14:cNvContentPartPr/>
                <p14:nvPr/>
              </p14:nvContentPartPr>
              <p14:xfrm>
                <a:off x="7343522" y="2533266"/>
                <a:ext cx="168840" cy="130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8658274-A1EE-60F9-8C58-DA40421227A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35962" y="2525706"/>
                  <a:ext cx="183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948956E-B175-CDCF-69F6-17D165C9FEB9}"/>
                    </a:ext>
                  </a:extLst>
                </p14:cNvPr>
                <p14:cNvContentPartPr/>
                <p14:nvPr/>
              </p14:nvContentPartPr>
              <p14:xfrm>
                <a:off x="7414442" y="2652786"/>
                <a:ext cx="3600" cy="85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948956E-B175-CDCF-69F6-17D165C9FEB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06882" y="2645226"/>
                  <a:ext cx="187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D1FA6CF-0A83-BA26-AB63-02D156BD1DA0}"/>
                    </a:ext>
                  </a:extLst>
                </p14:cNvPr>
                <p14:cNvContentPartPr/>
                <p14:nvPr/>
              </p14:nvContentPartPr>
              <p14:xfrm>
                <a:off x="7319402" y="2710386"/>
                <a:ext cx="204480" cy="27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D1FA6CF-0A83-BA26-AB63-02D156BD1D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11842" y="2702826"/>
                  <a:ext cx="219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9C721F7-4854-AAEE-1B59-2894B82A5144}"/>
                    </a:ext>
                  </a:extLst>
                </p14:cNvPr>
                <p14:cNvContentPartPr/>
                <p14:nvPr/>
              </p14:nvContentPartPr>
              <p14:xfrm>
                <a:off x="7362242" y="2755026"/>
                <a:ext cx="117720" cy="155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9C721F7-4854-AAEE-1B59-2894B82A514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4682" y="2747826"/>
                  <a:ext cx="1328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B449F82-8612-4C70-F85C-130040A79DBC}"/>
                    </a:ext>
                  </a:extLst>
                </p14:cNvPr>
                <p14:cNvContentPartPr/>
                <p14:nvPr/>
              </p14:nvContentPartPr>
              <p14:xfrm>
                <a:off x="7605242" y="2579706"/>
                <a:ext cx="146520" cy="168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B449F82-8612-4C70-F85C-130040A79D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97682" y="2572146"/>
                  <a:ext cx="1616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F3B20F6-0C9C-1983-4ED7-C2C488396FB2}"/>
                    </a:ext>
                  </a:extLst>
                </p14:cNvPr>
                <p14:cNvContentPartPr/>
                <p14:nvPr/>
              </p14:nvContentPartPr>
              <p14:xfrm>
                <a:off x="7615322" y="2668266"/>
                <a:ext cx="125280" cy="9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F3B20F6-0C9C-1983-4ED7-C2C488396FB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07762" y="2660706"/>
                  <a:ext cx="1404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14F33D1-9F6A-E0DE-5624-49C9B9FD3D1D}"/>
                    </a:ext>
                  </a:extLst>
                </p14:cNvPr>
                <p14:cNvContentPartPr/>
                <p14:nvPr/>
              </p14:nvContentPartPr>
              <p14:xfrm>
                <a:off x="7563842" y="2796426"/>
                <a:ext cx="68040" cy="15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14F33D1-9F6A-E0DE-5624-49C9B9FD3D1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56642" y="2788866"/>
                  <a:ext cx="83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6B30C2C-1090-D08A-6D33-D0C1CEC5C6B6}"/>
                    </a:ext>
                  </a:extLst>
                </p14:cNvPr>
                <p14:cNvContentPartPr/>
                <p14:nvPr/>
              </p14:nvContentPartPr>
              <p14:xfrm>
                <a:off x="7634402" y="2827386"/>
                <a:ext cx="54720" cy="57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6B30C2C-1090-D08A-6D33-D0C1CEC5C6B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26842" y="2819826"/>
                  <a:ext cx="69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F8EA8E2-AFD8-72C8-28B9-C7360722ABD4}"/>
                    </a:ext>
                  </a:extLst>
                </p14:cNvPr>
                <p14:cNvContentPartPr/>
                <p14:nvPr/>
              </p14:nvContentPartPr>
              <p14:xfrm>
                <a:off x="7884602" y="2605626"/>
                <a:ext cx="64080" cy="10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F8EA8E2-AFD8-72C8-28B9-C7360722ABD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877042" y="2598066"/>
                  <a:ext cx="79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9E562C2-5412-4BB0-CCAB-C075B581205B}"/>
                    </a:ext>
                  </a:extLst>
                </p14:cNvPr>
                <p14:cNvContentPartPr/>
                <p14:nvPr/>
              </p14:nvContentPartPr>
              <p14:xfrm>
                <a:off x="7884602" y="2605626"/>
                <a:ext cx="360" cy="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9E562C2-5412-4BB0-CCAB-C075B581205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77042" y="25980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099EEF1-BB78-FD09-1025-80CC0107A134}"/>
                    </a:ext>
                  </a:extLst>
                </p14:cNvPr>
                <p14:cNvContentPartPr/>
                <p14:nvPr/>
              </p14:nvContentPartPr>
              <p14:xfrm>
                <a:off x="7884602" y="2605626"/>
                <a:ext cx="360" cy="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099EEF1-BB78-FD09-1025-80CC0107A13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77042" y="259806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C413121-F055-64DB-0854-3DF7BDC57A96}"/>
                    </a:ext>
                  </a:extLst>
                </p14:cNvPr>
                <p14:cNvContentPartPr/>
                <p14:nvPr/>
              </p14:nvContentPartPr>
              <p14:xfrm>
                <a:off x="7854002" y="2701746"/>
                <a:ext cx="64800" cy="91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C413121-F055-64DB-0854-3DF7BDC57A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46442" y="2694186"/>
                  <a:ext cx="79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3374F99-3BDB-F397-C2C9-EA383D337DA8}"/>
                    </a:ext>
                  </a:extLst>
                </p14:cNvPr>
                <p14:cNvContentPartPr/>
                <p14:nvPr/>
              </p14:nvContentPartPr>
              <p14:xfrm>
                <a:off x="7833482" y="2670786"/>
                <a:ext cx="142560" cy="14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3374F99-3BDB-F397-C2C9-EA383D337DA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25922" y="2663226"/>
                  <a:ext cx="1576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76ED3F1-13E6-C6C4-0D13-B5452116FA4F}"/>
                    </a:ext>
                  </a:extLst>
                </p14:cNvPr>
                <p14:cNvContentPartPr/>
                <p14:nvPr/>
              </p14:nvContentPartPr>
              <p14:xfrm>
                <a:off x="7998722" y="2596986"/>
                <a:ext cx="26640" cy="181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76ED3F1-13E6-C6C4-0D13-B5452116FA4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91162" y="2589426"/>
                  <a:ext cx="417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D10A41A-B6C0-A9C1-9C82-495ECE79F942}"/>
                    </a:ext>
                  </a:extLst>
                </p14:cNvPr>
                <p14:cNvContentPartPr/>
                <p14:nvPr/>
              </p14:nvContentPartPr>
              <p14:xfrm>
                <a:off x="8006282" y="2716506"/>
                <a:ext cx="87120" cy="13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D10A41A-B6C0-A9C1-9C82-495ECE79F9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98722" y="2708946"/>
                  <a:ext cx="102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7BBE5D6-594B-5884-A15B-869A70CF9D1E}"/>
                    </a:ext>
                  </a:extLst>
                </p14:cNvPr>
                <p14:cNvContentPartPr/>
                <p14:nvPr/>
              </p14:nvContentPartPr>
              <p14:xfrm>
                <a:off x="7931042" y="2824866"/>
                <a:ext cx="165600" cy="110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7BBE5D6-594B-5884-A15B-869A70CF9D1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23482" y="2817306"/>
                  <a:ext cx="180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F4FEDC3-9820-F186-C186-73F1057C5535}"/>
                    </a:ext>
                  </a:extLst>
                </p14:cNvPr>
                <p14:cNvContentPartPr/>
                <p14:nvPr/>
              </p14:nvContentPartPr>
              <p14:xfrm>
                <a:off x="8173682" y="2652786"/>
                <a:ext cx="99000" cy="8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F4FEDC3-9820-F186-C186-73F1057C553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166122" y="2645226"/>
                  <a:ext cx="114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1D3B4F1-A78E-F9A1-61E7-DCA4D391321D}"/>
                    </a:ext>
                  </a:extLst>
                </p14:cNvPr>
                <p14:cNvContentPartPr/>
                <p14:nvPr/>
              </p14:nvContentPartPr>
              <p14:xfrm>
                <a:off x="8174762" y="2683026"/>
                <a:ext cx="131040" cy="132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1D3B4F1-A78E-F9A1-61E7-DCA4D391321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67202" y="2675466"/>
                  <a:ext cx="146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3CD6274-BCC3-E5EE-B99E-EE1011F6D838}"/>
                    </a:ext>
                  </a:extLst>
                </p14:cNvPr>
                <p14:cNvContentPartPr/>
                <p14:nvPr/>
              </p14:nvContentPartPr>
              <p14:xfrm>
                <a:off x="8320202" y="2676906"/>
                <a:ext cx="68040" cy="1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3CD6274-BCC3-E5EE-B99E-EE1011F6D83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12642" y="2669346"/>
                  <a:ext cx="831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5178469-EFF9-AFC5-FED3-A64EE1038DD4}"/>
                    </a:ext>
                  </a:extLst>
                </p14:cNvPr>
                <p14:cNvContentPartPr/>
                <p14:nvPr/>
              </p14:nvContentPartPr>
              <p14:xfrm>
                <a:off x="8275562" y="2709666"/>
                <a:ext cx="121680" cy="115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5178469-EFF9-AFC5-FED3-A64EE1038DD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68002" y="2702106"/>
                  <a:ext cx="136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E8D581A-DE4F-A497-209E-FB94E4CD073B}"/>
                    </a:ext>
                  </a:extLst>
                </p14:cNvPr>
                <p14:cNvContentPartPr/>
                <p14:nvPr/>
              </p14:nvContentPartPr>
              <p14:xfrm>
                <a:off x="8394722" y="2684826"/>
                <a:ext cx="23400" cy="160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E8D581A-DE4F-A497-209E-FB94E4CD073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87162" y="2677266"/>
                  <a:ext cx="381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490DD7E-A605-C539-DD67-0A403C4F13E1}"/>
                    </a:ext>
                  </a:extLst>
                </p14:cNvPr>
                <p14:cNvContentPartPr/>
                <p14:nvPr/>
              </p14:nvContentPartPr>
              <p14:xfrm>
                <a:off x="8399762" y="2751786"/>
                <a:ext cx="80640" cy="35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490DD7E-A605-C539-DD67-0A403C4F13E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92202" y="2744226"/>
                  <a:ext cx="954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98D7D88-9CEE-6719-90BA-223B31E0D65B}"/>
                    </a:ext>
                  </a:extLst>
                </p14:cNvPr>
                <p14:cNvContentPartPr/>
                <p14:nvPr/>
              </p14:nvContentPartPr>
              <p14:xfrm>
                <a:off x="8513522" y="2663226"/>
                <a:ext cx="12600" cy="186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98D7D88-9CEE-6719-90BA-223B31E0D65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505962" y="2655666"/>
                  <a:ext cx="2772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DAE115FF-954B-4C3A-82DF-34B7750BB154}"/>
              </a:ext>
            </a:extLst>
          </p:cNvPr>
          <p:cNvGrpSpPr/>
          <p:nvPr/>
        </p:nvGrpSpPr>
        <p:grpSpPr>
          <a:xfrm>
            <a:off x="9171878" y="2546509"/>
            <a:ext cx="821880" cy="407880"/>
            <a:chOff x="9171878" y="2546509"/>
            <a:chExt cx="821880" cy="40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5EA21831-FDD8-57B7-00C9-89FDC1958D69}"/>
                    </a:ext>
                  </a:extLst>
                </p14:cNvPr>
                <p14:cNvContentPartPr/>
                <p14:nvPr/>
              </p14:nvContentPartPr>
              <p14:xfrm>
                <a:off x="9171878" y="2546509"/>
                <a:ext cx="151560" cy="19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5EA21831-FDD8-57B7-00C9-89FDC1958D6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164318" y="2538949"/>
                  <a:ext cx="1666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D3CD3F97-43B9-1CD8-98D4-044A35B0F777}"/>
                    </a:ext>
                  </a:extLst>
                </p14:cNvPr>
                <p14:cNvContentPartPr/>
                <p14:nvPr/>
              </p14:nvContentPartPr>
              <p14:xfrm>
                <a:off x="9200678" y="2637589"/>
                <a:ext cx="87120" cy="6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D3CD3F97-43B9-1CD8-98D4-044A35B0F77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93118" y="2630029"/>
                  <a:ext cx="1022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DA64A4B-753E-F2BB-06A6-8C764D4579A5}"/>
                    </a:ext>
                  </a:extLst>
                </p14:cNvPr>
                <p14:cNvContentPartPr/>
                <p14:nvPr/>
              </p14:nvContentPartPr>
              <p14:xfrm>
                <a:off x="9226238" y="2659909"/>
                <a:ext cx="78120" cy="81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DA64A4B-753E-F2BB-06A6-8C764D4579A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218678" y="2652349"/>
                  <a:ext cx="93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F855131-14D3-9E5A-4FF9-15C74BBE6B62}"/>
                    </a:ext>
                  </a:extLst>
                </p14:cNvPr>
                <p14:cNvContentPartPr/>
                <p14:nvPr/>
              </p14:nvContentPartPr>
              <p14:xfrm>
                <a:off x="9326318" y="2645149"/>
                <a:ext cx="95400" cy="194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F855131-14D3-9E5A-4FF9-15C74BBE6B6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318758" y="2637949"/>
                  <a:ext cx="110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653054FA-F4E6-9C51-4F7A-FB3D896D68D8}"/>
                    </a:ext>
                  </a:extLst>
                </p14:cNvPr>
                <p14:cNvContentPartPr/>
                <p14:nvPr/>
              </p14:nvContentPartPr>
              <p14:xfrm>
                <a:off x="9418838" y="2604109"/>
                <a:ext cx="24480" cy="123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653054FA-F4E6-9C51-4F7A-FB3D896D68D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411278" y="2596549"/>
                  <a:ext cx="392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86AEE97-2463-4485-EA64-99FF1C54CE34}"/>
                    </a:ext>
                  </a:extLst>
                </p14:cNvPr>
                <p14:cNvContentPartPr/>
                <p14:nvPr/>
              </p14:nvContentPartPr>
              <p14:xfrm>
                <a:off x="9474998" y="2596189"/>
                <a:ext cx="16920" cy="119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86AEE97-2463-4485-EA64-99FF1C54CE3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467438" y="2588629"/>
                  <a:ext cx="32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39D9DE0-72AC-1640-7D86-6C1161DC2228}"/>
                    </a:ext>
                  </a:extLst>
                </p14:cNvPr>
                <p14:cNvContentPartPr/>
                <p14:nvPr/>
              </p14:nvContentPartPr>
              <p14:xfrm>
                <a:off x="9359438" y="2779429"/>
                <a:ext cx="118440" cy="828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39D9DE0-72AC-1640-7D86-6C1161DC222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351878" y="2771869"/>
                  <a:ext cx="1335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5BF383D-6220-A30D-4FF2-1BA69227D78B}"/>
                    </a:ext>
                  </a:extLst>
                </p14:cNvPr>
                <p14:cNvContentPartPr/>
                <p14:nvPr/>
              </p14:nvContentPartPr>
              <p14:xfrm>
                <a:off x="9619718" y="2591869"/>
                <a:ext cx="95400" cy="108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5BF383D-6220-A30D-4FF2-1BA69227D78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612158" y="2584309"/>
                  <a:ext cx="1105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15DF66C-454D-23C2-C272-98BE65F16A1A}"/>
                    </a:ext>
                  </a:extLst>
                </p14:cNvPr>
                <p14:cNvContentPartPr/>
                <p14:nvPr/>
              </p14:nvContentPartPr>
              <p14:xfrm>
                <a:off x="9602438" y="2596189"/>
                <a:ext cx="110160" cy="113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15DF66C-454D-23C2-C272-98BE65F16A1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594878" y="2588629"/>
                  <a:ext cx="125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9A64768-E23E-18C1-8017-B3FBC6B7A9F6}"/>
                    </a:ext>
                  </a:extLst>
                </p14:cNvPr>
                <p14:cNvContentPartPr/>
                <p14:nvPr/>
              </p14:nvContentPartPr>
              <p14:xfrm>
                <a:off x="9563558" y="2736589"/>
                <a:ext cx="160560" cy="313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9A64768-E23E-18C1-8017-B3FBC6B7A9F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55998" y="2729029"/>
                  <a:ext cx="1756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9CDBE24-AA29-EB02-67C7-BA0DB195B6BB}"/>
                    </a:ext>
                  </a:extLst>
                </p14:cNvPr>
                <p14:cNvContentPartPr/>
                <p14:nvPr/>
              </p14:nvContentPartPr>
              <p14:xfrm>
                <a:off x="9789998" y="2600509"/>
                <a:ext cx="203760" cy="338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9CDBE24-AA29-EB02-67C7-BA0DB195B6B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782438" y="2592949"/>
                  <a:ext cx="2188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15463D1-BCAF-14A6-F2BB-932E741DA045}"/>
                    </a:ext>
                  </a:extLst>
                </p14:cNvPr>
                <p14:cNvContentPartPr/>
                <p14:nvPr/>
              </p14:nvContentPartPr>
              <p14:xfrm>
                <a:off x="9843638" y="2641909"/>
                <a:ext cx="13680" cy="54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15463D1-BCAF-14A6-F2BB-932E741DA04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836078" y="2634349"/>
                  <a:ext cx="288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139FED2C-F63F-5523-8A63-FC7711BDD55F}"/>
                    </a:ext>
                  </a:extLst>
                </p14:cNvPr>
                <p14:cNvContentPartPr/>
                <p14:nvPr/>
              </p14:nvContentPartPr>
              <p14:xfrm>
                <a:off x="9853718" y="2641909"/>
                <a:ext cx="360" cy="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139FED2C-F63F-5523-8A63-FC7711BDD55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846158" y="26343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FD82E8C-8D1E-BAB1-F489-5111E1A8B560}"/>
                    </a:ext>
                  </a:extLst>
                </p14:cNvPr>
                <p14:cNvContentPartPr/>
                <p14:nvPr/>
              </p14:nvContentPartPr>
              <p14:xfrm>
                <a:off x="9853718" y="2641909"/>
                <a:ext cx="360" cy="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FD82E8C-8D1E-BAB1-F489-5111E1A8B56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846158" y="263434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C3646052-F590-AB3B-5DB0-4044E7E0B15B}"/>
                    </a:ext>
                  </a:extLst>
                </p14:cNvPr>
                <p14:cNvContentPartPr/>
                <p14:nvPr/>
              </p14:nvContentPartPr>
              <p14:xfrm>
                <a:off x="9767678" y="2720029"/>
                <a:ext cx="174600" cy="183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C3646052-F590-AB3B-5DB0-4044E7E0B15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760118" y="2712469"/>
                  <a:ext cx="1897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CABE157-F30F-B171-997C-C26E43DB9EB2}"/>
                    </a:ext>
                  </a:extLst>
                </p14:cNvPr>
                <p14:cNvContentPartPr/>
                <p14:nvPr/>
              </p14:nvContentPartPr>
              <p14:xfrm>
                <a:off x="9897278" y="2659909"/>
                <a:ext cx="6840" cy="41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CABE157-F30F-B171-997C-C26E43DB9EB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890078" y="2652349"/>
                  <a:ext cx="21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A45E2D7-8B01-5D19-E208-6D7212E38E86}"/>
                    </a:ext>
                  </a:extLst>
                </p14:cNvPr>
                <p14:cNvContentPartPr/>
                <p14:nvPr/>
              </p14:nvContentPartPr>
              <p14:xfrm>
                <a:off x="9868478" y="2761429"/>
                <a:ext cx="11160" cy="417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A45E2D7-8B01-5D19-E208-6D7212E38E8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860918" y="2753869"/>
                  <a:ext cx="262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62F5BC5-1385-E9CC-4714-3D7FB26B1974}"/>
                    </a:ext>
                  </a:extLst>
                </p14:cNvPr>
                <p14:cNvContentPartPr/>
                <p14:nvPr/>
              </p14:nvContentPartPr>
              <p14:xfrm>
                <a:off x="9795758" y="2787349"/>
                <a:ext cx="153360" cy="40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62F5BC5-1385-E9CC-4714-3D7FB26B197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788198" y="2779789"/>
                  <a:ext cx="168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8221A3F-0317-E670-0E34-FD3CF4552836}"/>
                    </a:ext>
                  </a:extLst>
                </p14:cNvPr>
                <p14:cNvContentPartPr/>
                <p14:nvPr/>
              </p14:nvContentPartPr>
              <p14:xfrm>
                <a:off x="9821318" y="2861869"/>
                <a:ext cx="126720" cy="925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8221A3F-0317-E670-0E34-FD3CF455283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813758" y="2854669"/>
                  <a:ext cx="14184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56AEBA5C-978A-5CC8-6385-5C744DEDC707}"/>
              </a:ext>
            </a:extLst>
          </p:cNvPr>
          <p:cNvGrpSpPr/>
          <p:nvPr/>
        </p:nvGrpSpPr>
        <p:grpSpPr>
          <a:xfrm>
            <a:off x="5093078" y="1246189"/>
            <a:ext cx="635760" cy="336240"/>
            <a:chOff x="5093078" y="1246189"/>
            <a:chExt cx="635760" cy="33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97DC85B-D719-097E-5B64-B5A9072C5C82}"/>
                    </a:ext>
                  </a:extLst>
                </p14:cNvPr>
                <p14:cNvContentPartPr/>
                <p14:nvPr/>
              </p14:nvContentPartPr>
              <p14:xfrm>
                <a:off x="5093078" y="1246189"/>
                <a:ext cx="329400" cy="3344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97DC85B-D719-097E-5B64-B5A9072C5C8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85518" y="1238629"/>
                  <a:ext cx="34452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5B389EE-3049-7862-4226-29EB1583F482}"/>
                    </a:ext>
                  </a:extLst>
                </p14:cNvPr>
                <p14:cNvContentPartPr/>
                <p14:nvPr/>
              </p14:nvContentPartPr>
              <p14:xfrm>
                <a:off x="5352278" y="1299469"/>
                <a:ext cx="138960" cy="282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5B389EE-3049-7862-4226-29EB1583F48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44718" y="1291909"/>
                  <a:ext cx="1540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58F60BB-2365-B245-E149-F2E42046EAB8}"/>
                    </a:ext>
                  </a:extLst>
                </p14:cNvPr>
                <p14:cNvContentPartPr/>
                <p14:nvPr/>
              </p14:nvContentPartPr>
              <p14:xfrm>
                <a:off x="5589158" y="1309909"/>
                <a:ext cx="139680" cy="223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58F60BB-2365-B245-E149-F2E42046EAB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581598" y="1302349"/>
                  <a:ext cx="15480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BF0FC3B6-B500-F5DE-B7A1-A0940373B454}"/>
              </a:ext>
            </a:extLst>
          </p:cNvPr>
          <p:cNvGrpSpPr/>
          <p:nvPr/>
        </p:nvGrpSpPr>
        <p:grpSpPr>
          <a:xfrm>
            <a:off x="5936918" y="1356349"/>
            <a:ext cx="363240" cy="118080"/>
            <a:chOff x="5936918" y="1356349"/>
            <a:chExt cx="363240" cy="11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38E50996-9030-7B4A-6B0B-6B03833DBE60}"/>
                    </a:ext>
                  </a:extLst>
                </p14:cNvPr>
                <p14:cNvContentPartPr/>
                <p14:nvPr/>
              </p14:nvContentPartPr>
              <p14:xfrm>
                <a:off x="5936918" y="1356349"/>
                <a:ext cx="221760" cy="22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38E50996-9030-7B4A-6B0B-6B03833DBE6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29358" y="1348789"/>
                  <a:ext cx="2368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4470C7C-D749-8C85-FA65-872D37E8BE26}"/>
                    </a:ext>
                  </a:extLst>
                </p14:cNvPr>
                <p14:cNvContentPartPr/>
                <p14:nvPr/>
              </p14:nvContentPartPr>
              <p14:xfrm>
                <a:off x="6017198" y="1418269"/>
                <a:ext cx="282960" cy="56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4470C7C-D749-8C85-FA65-872D37E8BE2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09638" y="1410709"/>
                  <a:ext cx="2980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uppo 97">
            <a:extLst>
              <a:ext uri="{FF2B5EF4-FFF2-40B4-BE49-F238E27FC236}">
                <a16:creationId xmlns:a16="http://schemas.microsoft.com/office/drawing/2014/main" id="{3C95F30C-F0FF-5793-6C19-0F08F4D684B0}"/>
              </a:ext>
            </a:extLst>
          </p:cNvPr>
          <p:cNvGrpSpPr/>
          <p:nvPr/>
        </p:nvGrpSpPr>
        <p:grpSpPr>
          <a:xfrm>
            <a:off x="254964" y="299244"/>
            <a:ext cx="485640" cy="240120"/>
            <a:chOff x="254964" y="299244"/>
            <a:chExt cx="48564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35B58C2-973B-C692-3AEA-F8C6C853D487}"/>
                    </a:ext>
                  </a:extLst>
                </p14:cNvPr>
                <p14:cNvContentPartPr/>
                <p14:nvPr/>
              </p14:nvContentPartPr>
              <p14:xfrm>
                <a:off x="254964" y="299244"/>
                <a:ext cx="236880" cy="2401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35B58C2-973B-C692-3AEA-F8C6C853D48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47404" y="291684"/>
                  <a:ext cx="2516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12A3F1F-ACD9-700B-B5D1-AC3DBD1F94A8}"/>
                    </a:ext>
                  </a:extLst>
                </p14:cNvPr>
                <p14:cNvContentPartPr/>
                <p14:nvPr/>
              </p14:nvContentPartPr>
              <p14:xfrm>
                <a:off x="545844" y="325164"/>
                <a:ext cx="78840" cy="205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12A3F1F-ACD9-700B-B5D1-AC3DBD1F94A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38284" y="317604"/>
                  <a:ext cx="939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A694973-8F74-CD53-E944-F877AB6580B4}"/>
                    </a:ext>
                  </a:extLst>
                </p14:cNvPr>
                <p14:cNvContentPartPr/>
                <p14:nvPr/>
              </p14:nvContentPartPr>
              <p14:xfrm>
                <a:off x="726924" y="409404"/>
                <a:ext cx="13680" cy="1036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A694973-8F74-CD53-E944-F877AB6580B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19364" y="401844"/>
                  <a:ext cx="28800" cy="11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6ABE86B4-568E-4A98-153A-07BCD12609CF}"/>
                  </a:ext>
                </a:extLst>
              </p14:cNvPr>
              <p14:cNvContentPartPr/>
              <p14:nvPr/>
            </p14:nvContentPartPr>
            <p14:xfrm>
              <a:off x="1239204" y="385284"/>
              <a:ext cx="161280" cy="19080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6ABE86B4-568E-4A98-153A-07BCD12609CF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231644" y="377724"/>
                <a:ext cx="17640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3BF973B3-0422-9583-508B-FD2BA7BB3B9C}"/>
                  </a:ext>
                </a:extLst>
              </p14:cNvPr>
              <p14:cNvContentPartPr/>
              <p14:nvPr/>
            </p14:nvContentPartPr>
            <p14:xfrm>
              <a:off x="1468164" y="270804"/>
              <a:ext cx="56520" cy="26280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3BF973B3-0422-9583-508B-FD2BA7BB3B9C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460604" y="263244"/>
                <a:ext cx="7164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C96AB6AD-13E4-043D-586F-FF305B323B26}"/>
                  </a:ext>
                </a:extLst>
              </p14:cNvPr>
              <p14:cNvContentPartPr/>
              <p14:nvPr/>
            </p14:nvContentPartPr>
            <p14:xfrm>
              <a:off x="1555644" y="432444"/>
              <a:ext cx="73080" cy="14436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C96AB6AD-13E4-043D-586F-FF305B323B26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1548444" y="424884"/>
                <a:ext cx="882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8083D21F-1B2F-6217-79C3-BCC8E27BDCC5}"/>
                  </a:ext>
                </a:extLst>
              </p14:cNvPr>
              <p14:cNvContentPartPr/>
              <p14:nvPr/>
            </p14:nvContentPartPr>
            <p14:xfrm>
              <a:off x="1698924" y="335244"/>
              <a:ext cx="20160" cy="18000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8083D21F-1B2F-6217-79C3-BCC8E27BDCC5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1691364" y="327684"/>
                <a:ext cx="3528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C2A7D313-85B5-A9A1-CEFB-2EDC4CFB7959}"/>
                  </a:ext>
                </a:extLst>
              </p14:cNvPr>
              <p14:cNvContentPartPr/>
              <p14:nvPr/>
            </p14:nvContentPartPr>
            <p14:xfrm>
              <a:off x="1695324" y="398244"/>
              <a:ext cx="69120" cy="8820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C2A7D313-85B5-A9A1-CEFB-2EDC4CFB7959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1688124" y="390684"/>
                <a:ext cx="838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9F3DE0F0-1BB2-0DC7-68F2-3888046DEDAC}"/>
                  </a:ext>
                </a:extLst>
              </p14:cNvPr>
              <p14:cNvContentPartPr/>
              <p14:nvPr/>
            </p14:nvContentPartPr>
            <p14:xfrm>
              <a:off x="1819524" y="289884"/>
              <a:ext cx="22680" cy="16812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9F3DE0F0-1BB2-0DC7-68F2-3888046DEDAC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811964" y="282324"/>
                <a:ext cx="3780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B1906899-7484-418A-726F-A207219960DA}"/>
                  </a:ext>
                </a:extLst>
              </p14:cNvPr>
              <p14:cNvContentPartPr/>
              <p14:nvPr/>
            </p14:nvContentPartPr>
            <p14:xfrm>
              <a:off x="1801164" y="428124"/>
              <a:ext cx="360" cy="36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B1906899-7484-418A-726F-A207219960D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93604" y="420564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90AA3E84-B125-515C-D8F0-197451F68707}"/>
                  </a:ext>
                </a:extLst>
              </p14:cNvPr>
              <p14:cNvContentPartPr/>
              <p14:nvPr/>
            </p14:nvContentPartPr>
            <p14:xfrm>
              <a:off x="1871724" y="371604"/>
              <a:ext cx="82080" cy="2772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90AA3E84-B125-515C-D8F0-197451F6870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864164" y="364044"/>
                <a:ext cx="9720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85C922A5-FBFE-54FE-F534-B993C4EDF65B}"/>
                  </a:ext>
                </a:extLst>
              </p14:cNvPr>
              <p14:cNvContentPartPr/>
              <p14:nvPr/>
            </p14:nvContentPartPr>
            <p14:xfrm>
              <a:off x="1964964" y="377364"/>
              <a:ext cx="58320" cy="14040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85C922A5-FBFE-54FE-F534-B993C4EDF65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957404" y="369804"/>
                <a:ext cx="734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1742D909-B8FC-7666-94A8-D33258D039DF}"/>
                  </a:ext>
                </a:extLst>
              </p14:cNvPr>
              <p14:cNvContentPartPr/>
              <p14:nvPr/>
            </p14:nvContentPartPr>
            <p14:xfrm>
              <a:off x="2057484" y="433524"/>
              <a:ext cx="58320" cy="6912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1742D909-B8FC-7666-94A8-D33258D039DF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049924" y="425964"/>
                <a:ext cx="7344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3871680F-377F-4381-F4EA-7386BF2E63A0}"/>
                  </a:ext>
                </a:extLst>
              </p14:cNvPr>
              <p14:cNvContentPartPr/>
              <p14:nvPr/>
            </p14:nvContentPartPr>
            <p14:xfrm>
              <a:off x="2155764" y="408324"/>
              <a:ext cx="80640" cy="10368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3871680F-377F-4381-F4EA-7386BF2E63A0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148204" y="400764"/>
                <a:ext cx="9540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BB35F49D-15F7-4AD6-4A8A-F7B6E8C6172B}"/>
                  </a:ext>
                </a:extLst>
              </p14:cNvPr>
              <p14:cNvContentPartPr/>
              <p14:nvPr/>
            </p14:nvContentPartPr>
            <p14:xfrm>
              <a:off x="2300484" y="442884"/>
              <a:ext cx="360" cy="5112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BB35F49D-15F7-4AD6-4A8A-F7B6E8C6172B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292924" y="435324"/>
                <a:ext cx="1548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62946597-399C-5EC8-4ED0-B1831DDF44C9}"/>
                  </a:ext>
                </a:extLst>
              </p14:cNvPr>
              <p14:cNvContentPartPr/>
              <p14:nvPr/>
            </p14:nvContentPartPr>
            <p14:xfrm>
              <a:off x="2399484" y="394644"/>
              <a:ext cx="62280" cy="12744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62946597-399C-5EC8-4ED0-B1831DDF44C9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2392284" y="387084"/>
                <a:ext cx="7740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AFF904BB-0240-0F24-C061-1C788F88F1AA}"/>
                  </a:ext>
                </a:extLst>
              </p14:cNvPr>
              <p14:cNvContentPartPr/>
              <p14:nvPr/>
            </p14:nvContentPartPr>
            <p14:xfrm>
              <a:off x="2537724" y="401484"/>
              <a:ext cx="360" cy="9324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AFF904BB-0240-0F24-C061-1C788F88F1AA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530164" y="393924"/>
                <a:ext cx="1548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58835824-8AAD-2007-DB10-88B11D568E56}"/>
                  </a:ext>
                </a:extLst>
              </p14:cNvPr>
              <p14:cNvContentPartPr/>
              <p14:nvPr/>
            </p14:nvContentPartPr>
            <p14:xfrm>
              <a:off x="2733564" y="398964"/>
              <a:ext cx="70560" cy="2880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58835824-8AAD-2007-DB10-88B11D568E56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726004" y="391404"/>
                <a:ext cx="8568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8DDAE6F0-40E7-4107-B23D-4DB8EB084238}"/>
                  </a:ext>
                </a:extLst>
              </p14:cNvPr>
              <p14:cNvContentPartPr/>
              <p14:nvPr/>
            </p14:nvContentPartPr>
            <p14:xfrm>
              <a:off x="2706204" y="515964"/>
              <a:ext cx="92880" cy="39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8DDAE6F0-40E7-4107-B23D-4DB8EB084238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2698644" y="508404"/>
                <a:ext cx="108000" cy="1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35699A38-84F5-299B-DDD4-C9019015E269}"/>
              </a:ext>
            </a:extLst>
          </p:cNvPr>
          <p:cNvGrpSpPr/>
          <p:nvPr/>
        </p:nvGrpSpPr>
        <p:grpSpPr>
          <a:xfrm>
            <a:off x="3223524" y="208884"/>
            <a:ext cx="1435320" cy="374760"/>
            <a:chOff x="3223524" y="208884"/>
            <a:chExt cx="1435320" cy="37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9451094-92FD-8043-65E0-DEC63938CE19}"/>
                    </a:ext>
                  </a:extLst>
                </p14:cNvPr>
                <p14:cNvContentPartPr/>
                <p14:nvPr/>
              </p14:nvContentPartPr>
              <p14:xfrm>
                <a:off x="3223524" y="208884"/>
                <a:ext cx="104400" cy="2412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9451094-92FD-8043-65E0-DEC63938CE1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215964" y="201324"/>
                  <a:ext cx="1195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125A8CB5-EC6A-0DA0-FFE0-331EC0D5A25C}"/>
                    </a:ext>
                  </a:extLst>
                </p14:cNvPr>
                <p14:cNvContentPartPr/>
                <p14:nvPr/>
              </p14:nvContentPartPr>
              <p14:xfrm>
                <a:off x="3275004" y="332004"/>
                <a:ext cx="121680" cy="119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125A8CB5-EC6A-0DA0-FFE0-331EC0D5A25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267444" y="324444"/>
                  <a:ext cx="1368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C2D937E2-A0D4-1889-B153-C5BE09B2BC0F}"/>
                    </a:ext>
                  </a:extLst>
                </p14:cNvPr>
                <p14:cNvContentPartPr/>
                <p14:nvPr/>
              </p14:nvContentPartPr>
              <p14:xfrm>
                <a:off x="3449964" y="220044"/>
                <a:ext cx="51480" cy="2653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C2D937E2-A0D4-1889-B153-C5BE09B2BC0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442404" y="212484"/>
                  <a:ext cx="666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44A2FFB1-525A-DC91-2077-BA40E7526A7A}"/>
                    </a:ext>
                  </a:extLst>
                </p14:cNvPr>
                <p14:cNvContentPartPr/>
                <p14:nvPr/>
              </p14:nvContentPartPr>
              <p14:xfrm>
                <a:off x="3477324" y="350004"/>
                <a:ext cx="102960" cy="97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44A2FFB1-525A-DC91-2077-BA40E7526A7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469764" y="342444"/>
                  <a:ext cx="118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4420C714-08EC-44F4-1EA7-90C936CDF070}"/>
                    </a:ext>
                  </a:extLst>
                </p14:cNvPr>
                <p14:cNvContentPartPr/>
                <p14:nvPr/>
              </p14:nvContentPartPr>
              <p14:xfrm>
                <a:off x="3726804" y="238764"/>
                <a:ext cx="147600" cy="1155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4420C714-08EC-44F4-1EA7-90C936CDF07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719244" y="231564"/>
                  <a:ext cx="1627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8305CDD-0A92-AE0E-8969-BF470BF98F50}"/>
                    </a:ext>
                  </a:extLst>
                </p14:cNvPr>
                <p14:cNvContentPartPr/>
                <p14:nvPr/>
              </p14:nvContentPartPr>
              <p14:xfrm>
                <a:off x="3742644" y="371604"/>
                <a:ext cx="14400" cy="81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8305CDD-0A92-AE0E-8969-BF470BF98F5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735084" y="364044"/>
                  <a:ext cx="29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CE98427-5EB7-A5DF-663E-ADBBF2EFF540}"/>
                    </a:ext>
                  </a:extLst>
                </p14:cNvPr>
                <p14:cNvContentPartPr/>
                <p14:nvPr/>
              </p14:nvContentPartPr>
              <p14:xfrm>
                <a:off x="3817884" y="395364"/>
                <a:ext cx="9360" cy="331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CE98427-5EB7-A5DF-663E-ADBBF2EFF54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810324" y="388164"/>
                  <a:ext cx="24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E99C9DA-20B7-21BD-6D84-00308AD5443D}"/>
                    </a:ext>
                  </a:extLst>
                </p14:cNvPr>
                <p14:cNvContentPartPr/>
                <p14:nvPr/>
              </p14:nvContentPartPr>
              <p14:xfrm>
                <a:off x="3678204" y="459084"/>
                <a:ext cx="214560" cy="8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E99C9DA-20B7-21BD-6D84-00308AD5443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670644" y="451524"/>
                  <a:ext cx="229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4D85CE17-7887-B713-500F-1189DBC6EA1B}"/>
                    </a:ext>
                  </a:extLst>
                </p14:cNvPr>
                <p14:cNvContentPartPr/>
                <p14:nvPr/>
              </p14:nvContentPartPr>
              <p14:xfrm>
                <a:off x="3799524" y="491124"/>
                <a:ext cx="73080" cy="925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4D85CE17-7887-B713-500F-1189DBC6EA1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792324" y="483564"/>
                  <a:ext cx="88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79D393F4-2D5A-7D1D-3C3D-036BFEEDD1A4}"/>
                    </a:ext>
                  </a:extLst>
                </p14:cNvPr>
                <p14:cNvContentPartPr/>
                <p14:nvPr/>
              </p14:nvContentPartPr>
              <p14:xfrm>
                <a:off x="4021284" y="281964"/>
                <a:ext cx="147960" cy="82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79D393F4-2D5A-7D1D-3C3D-036BFEEDD1A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014084" y="274404"/>
                  <a:ext cx="1630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F4C28427-27E8-29FC-9AF8-8545B031FBE4}"/>
                    </a:ext>
                  </a:extLst>
                </p14:cNvPr>
                <p14:cNvContentPartPr/>
                <p14:nvPr/>
              </p14:nvContentPartPr>
              <p14:xfrm>
                <a:off x="4075644" y="356124"/>
                <a:ext cx="89640" cy="54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F4C28427-27E8-29FC-9AF8-8545B031FBE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068084" y="348564"/>
                  <a:ext cx="104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0B7B9FD1-EE4F-792C-D226-E6F91A22DDD0}"/>
                    </a:ext>
                  </a:extLst>
                </p14:cNvPr>
                <p14:cNvContentPartPr/>
                <p14:nvPr/>
              </p14:nvContentPartPr>
              <p14:xfrm>
                <a:off x="4076724" y="410844"/>
                <a:ext cx="67320" cy="73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0B7B9FD1-EE4F-792C-D226-E6F91A22DDD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69164" y="403644"/>
                  <a:ext cx="82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D361037-36D1-1A0D-EC09-DBBBA7DF0462}"/>
                    </a:ext>
                  </a:extLst>
                </p14:cNvPr>
                <p14:cNvContentPartPr/>
                <p14:nvPr/>
              </p14:nvContentPartPr>
              <p14:xfrm>
                <a:off x="4294884" y="258924"/>
                <a:ext cx="18720" cy="2059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D361037-36D1-1A0D-EC09-DBBBA7DF046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287324" y="251364"/>
                  <a:ext cx="33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4CE1428-04C0-969A-6213-A294F08EB127}"/>
                    </a:ext>
                  </a:extLst>
                </p14:cNvPr>
                <p14:cNvContentPartPr/>
                <p14:nvPr/>
              </p14:nvContentPartPr>
              <p14:xfrm>
                <a:off x="4298124" y="365484"/>
                <a:ext cx="110160" cy="35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4CE1428-04C0-969A-6213-A294F08EB127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290564" y="357924"/>
                  <a:ext cx="125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36393D4B-D1EE-FAD9-E411-37C54099B16F}"/>
                    </a:ext>
                  </a:extLst>
                </p14:cNvPr>
                <p14:cNvContentPartPr/>
                <p14:nvPr/>
              </p14:nvContentPartPr>
              <p14:xfrm>
                <a:off x="4469844" y="293124"/>
                <a:ext cx="83160" cy="169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36393D4B-D1EE-FAD9-E411-37C54099B16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462284" y="285564"/>
                  <a:ext cx="97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1C675BC4-FA94-A91A-4A06-2283E21C09BA}"/>
                    </a:ext>
                  </a:extLst>
                </p14:cNvPr>
                <p14:cNvContentPartPr/>
                <p14:nvPr/>
              </p14:nvContentPartPr>
              <p14:xfrm>
                <a:off x="4428804" y="335244"/>
                <a:ext cx="111240" cy="1321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1C675BC4-FA94-A91A-4A06-2283E21C09B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421244" y="327684"/>
                  <a:ext cx="1260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DE71EB4-9211-ACFE-1C50-CD847BD0B0A5}"/>
                    </a:ext>
                  </a:extLst>
                </p14:cNvPr>
                <p14:cNvContentPartPr/>
                <p14:nvPr/>
              </p14:nvContentPartPr>
              <p14:xfrm>
                <a:off x="4574244" y="337044"/>
                <a:ext cx="11880" cy="1353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DE71EB4-9211-ACFE-1C50-CD847BD0B0A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566684" y="329484"/>
                  <a:ext cx="270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903BBBF6-3195-3B3A-DE5F-463DAB61ADB4}"/>
                    </a:ext>
                  </a:extLst>
                </p14:cNvPr>
                <p14:cNvContentPartPr/>
                <p14:nvPr/>
              </p14:nvContentPartPr>
              <p14:xfrm>
                <a:off x="4567404" y="407604"/>
                <a:ext cx="91440" cy="4176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903BBBF6-3195-3B3A-DE5F-463DAB61ADB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559844" y="400044"/>
                  <a:ext cx="10620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CFEA6988-FA94-F4E3-66A8-2CC9FB9337EC}"/>
              </a:ext>
            </a:extLst>
          </p:cNvPr>
          <p:cNvGrpSpPr/>
          <p:nvPr/>
        </p:nvGrpSpPr>
        <p:grpSpPr>
          <a:xfrm>
            <a:off x="4991124" y="125364"/>
            <a:ext cx="1555200" cy="482040"/>
            <a:chOff x="4991124" y="125364"/>
            <a:chExt cx="1555200" cy="48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5CD7E27-02DE-D95A-DDC3-B63E9F416F14}"/>
                    </a:ext>
                  </a:extLst>
                </p14:cNvPr>
                <p14:cNvContentPartPr/>
                <p14:nvPr/>
              </p14:nvContentPartPr>
              <p14:xfrm>
                <a:off x="4991124" y="125364"/>
                <a:ext cx="394920" cy="4129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5CD7E27-02DE-D95A-DDC3-B63E9F416F1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983564" y="117804"/>
                  <a:ext cx="41004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143CB462-F94F-CACB-22AE-A7BDC8458A83}"/>
                    </a:ext>
                  </a:extLst>
                </p14:cNvPr>
                <p14:cNvContentPartPr/>
                <p14:nvPr/>
              </p14:nvContentPartPr>
              <p14:xfrm>
                <a:off x="5327004" y="319764"/>
                <a:ext cx="115920" cy="1148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143CB462-F94F-CACB-22AE-A7BDC8458A8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319444" y="312204"/>
                  <a:ext cx="1310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6D1F4E59-0ACF-D529-F6EA-9C2B0B5C677C}"/>
                    </a:ext>
                  </a:extLst>
                </p14:cNvPr>
                <p14:cNvContentPartPr/>
                <p14:nvPr/>
              </p14:nvContentPartPr>
              <p14:xfrm>
                <a:off x="5464164" y="212484"/>
                <a:ext cx="87120" cy="2332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6D1F4E59-0ACF-D529-F6EA-9C2B0B5C677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456604" y="204924"/>
                  <a:ext cx="1022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CACC8CDB-B3F2-003E-52EC-83D58F480FE1}"/>
                    </a:ext>
                  </a:extLst>
                </p14:cNvPr>
                <p14:cNvContentPartPr/>
                <p14:nvPr/>
              </p14:nvContentPartPr>
              <p14:xfrm>
                <a:off x="5478924" y="359364"/>
                <a:ext cx="92880" cy="331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CACC8CDB-B3F2-003E-52EC-83D58F480FE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471364" y="351804"/>
                  <a:ext cx="108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E6F7E691-B8B2-5BA2-623D-46847367AA62}"/>
                    </a:ext>
                  </a:extLst>
                </p14:cNvPr>
                <p14:cNvContentPartPr/>
                <p14:nvPr/>
              </p14:nvContentPartPr>
              <p14:xfrm>
                <a:off x="5596284" y="322284"/>
                <a:ext cx="33480" cy="925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E6F7E691-B8B2-5BA2-623D-46847367AA6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589084" y="315084"/>
                  <a:ext cx="48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81DF89F6-E714-1F58-9356-0DD7B223B1E1}"/>
                    </a:ext>
                  </a:extLst>
                </p14:cNvPr>
                <p14:cNvContentPartPr/>
                <p14:nvPr/>
              </p14:nvContentPartPr>
              <p14:xfrm>
                <a:off x="5748564" y="180444"/>
                <a:ext cx="29880" cy="2170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81DF89F6-E714-1F58-9356-0DD7B223B1E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741004" y="172884"/>
                  <a:ext cx="450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054213F1-2CEF-8C75-CD89-04D52A171C53}"/>
                    </a:ext>
                  </a:extLst>
                </p14:cNvPr>
                <p14:cNvContentPartPr/>
                <p14:nvPr/>
              </p14:nvContentPartPr>
              <p14:xfrm>
                <a:off x="5792124" y="309684"/>
                <a:ext cx="11880" cy="1191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054213F1-2CEF-8C75-CD89-04D52A171C5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784924" y="302124"/>
                  <a:ext cx="270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654FB04B-7FE1-1DBA-D861-1AAAB65E0FC9}"/>
                    </a:ext>
                  </a:extLst>
                </p14:cNvPr>
                <p14:cNvContentPartPr/>
                <p14:nvPr/>
              </p14:nvContentPartPr>
              <p14:xfrm>
                <a:off x="5844324" y="350724"/>
                <a:ext cx="119520" cy="1224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654FB04B-7FE1-1DBA-D861-1AAAB65E0FC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836764" y="343164"/>
                  <a:ext cx="1342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171C4B93-5447-CA84-ED3B-7F686660995A}"/>
                    </a:ext>
                  </a:extLst>
                </p14:cNvPr>
                <p14:cNvContentPartPr/>
                <p14:nvPr/>
              </p14:nvContentPartPr>
              <p14:xfrm>
                <a:off x="6017124" y="357924"/>
                <a:ext cx="52560" cy="1378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171C4B93-5447-CA84-ED3B-7F686660995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009564" y="350364"/>
                  <a:ext cx="67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1C6C48EB-64A7-F9FC-AF15-14A115E662CA}"/>
                    </a:ext>
                  </a:extLst>
                </p14:cNvPr>
                <p14:cNvContentPartPr/>
                <p14:nvPr/>
              </p14:nvContentPartPr>
              <p14:xfrm>
                <a:off x="6117204" y="370524"/>
                <a:ext cx="71280" cy="122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1C6C48EB-64A7-F9FC-AF15-14A115E662C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109644" y="362964"/>
                  <a:ext cx="864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02478B2-75DC-D12C-1EDC-583B821325DB}"/>
                    </a:ext>
                  </a:extLst>
                </p14:cNvPr>
                <p14:cNvContentPartPr/>
                <p14:nvPr/>
              </p14:nvContentPartPr>
              <p14:xfrm>
                <a:off x="6235284" y="375924"/>
                <a:ext cx="34920" cy="1105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02478B2-75DC-D12C-1EDC-583B821325D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227724" y="368364"/>
                  <a:ext cx="50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8F30B9E-FD21-DC83-3581-CD496C5EDBCF}"/>
                    </a:ext>
                  </a:extLst>
                </p14:cNvPr>
                <p14:cNvContentPartPr/>
                <p14:nvPr/>
              </p14:nvContentPartPr>
              <p14:xfrm>
                <a:off x="6307284" y="372324"/>
                <a:ext cx="62280" cy="1234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8F30B9E-FD21-DC83-3581-CD496C5EDBC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299724" y="364764"/>
                  <a:ext cx="77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DD01947-624B-4B4A-D8FC-05F3249362E9}"/>
                    </a:ext>
                  </a:extLst>
                </p14:cNvPr>
                <p14:cNvContentPartPr/>
                <p14:nvPr/>
              </p14:nvContentPartPr>
              <p14:xfrm>
                <a:off x="6514644" y="175404"/>
                <a:ext cx="31680" cy="4320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DD01947-624B-4B4A-D8FC-05F3249362E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507084" y="167844"/>
                  <a:ext cx="46800" cy="44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uppo 183">
            <a:extLst>
              <a:ext uri="{FF2B5EF4-FFF2-40B4-BE49-F238E27FC236}">
                <a16:creationId xmlns:a16="http://schemas.microsoft.com/office/drawing/2014/main" id="{F7F359B0-F7D6-0C16-B873-9D7E890C2292}"/>
              </a:ext>
            </a:extLst>
          </p:cNvPr>
          <p:cNvGrpSpPr/>
          <p:nvPr/>
        </p:nvGrpSpPr>
        <p:grpSpPr>
          <a:xfrm>
            <a:off x="10234867" y="2629723"/>
            <a:ext cx="285480" cy="158040"/>
            <a:chOff x="10234867" y="2629723"/>
            <a:chExt cx="28548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281965ED-009F-1B30-ABB7-E41956FB341C}"/>
                    </a:ext>
                  </a:extLst>
                </p14:cNvPr>
                <p14:cNvContentPartPr/>
                <p14:nvPr/>
              </p14:nvContentPartPr>
              <p14:xfrm>
                <a:off x="10234867" y="2629723"/>
                <a:ext cx="101880" cy="1580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281965ED-009F-1B30-ABB7-E41956FB341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227307" y="2622163"/>
                  <a:ext cx="1170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80FF358-FF9F-0301-66DA-B6C452B8D5DA}"/>
                    </a:ext>
                  </a:extLst>
                </p14:cNvPr>
                <p14:cNvContentPartPr/>
                <p14:nvPr/>
              </p14:nvContentPartPr>
              <p14:xfrm>
                <a:off x="10418467" y="2646283"/>
                <a:ext cx="6480" cy="1350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80FF358-FF9F-0301-66DA-B6C452B8D5D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410907" y="2638723"/>
                  <a:ext cx="216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0B46E1D8-F4C8-94F1-16D8-189CA7F0F6FC}"/>
                    </a:ext>
                  </a:extLst>
                </p14:cNvPr>
                <p14:cNvContentPartPr/>
                <p14:nvPr/>
              </p14:nvContentPartPr>
              <p14:xfrm>
                <a:off x="10437187" y="2720803"/>
                <a:ext cx="83160" cy="280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0B46E1D8-F4C8-94F1-16D8-189CA7F0F6F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429627" y="2713243"/>
                  <a:ext cx="9792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7C324CE7-50DD-F6CC-DAB4-39F81C66F7A5}"/>
                  </a:ext>
                </a:extLst>
              </p14:cNvPr>
              <p14:cNvContentPartPr/>
              <p14:nvPr/>
            </p14:nvContentPartPr>
            <p14:xfrm>
              <a:off x="10293187" y="2905843"/>
              <a:ext cx="142200" cy="7848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7C324CE7-50DD-F6CC-DAB4-39F81C66F7A5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0285627" y="2898283"/>
                <a:ext cx="156960" cy="9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uppo 181">
            <a:extLst>
              <a:ext uri="{FF2B5EF4-FFF2-40B4-BE49-F238E27FC236}">
                <a16:creationId xmlns:a16="http://schemas.microsoft.com/office/drawing/2014/main" id="{72279DBF-9CC2-0E68-8989-49625332817C}"/>
              </a:ext>
            </a:extLst>
          </p:cNvPr>
          <p:cNvGrpSpPr/>
          <p:nvPr/>
        </p:nvGrpSpPr>
        <p:grpSpPr>
          <a:xfrm>
            <a:off x="10707547" y="2596243"/>
            <a:ext cx="1101960" cy="330120"/>
            <a:chOff x="10707547" y="2596243"/>
            <a:chExt cx="110196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1CACF12-4CB2-80A9-C8C8-D22962906524}"/>
                    </a:ext>
                  </a:extLst>
                </p14:cNvPr>
                <p14:cNvContentPartPr/>
                <p14:nvPr/>
              </p14:nvContentPartPr>
              <p14:xfrm>
                <a:off x="10707547" y="2599483"/>
                <a:ext cx="122760" cy="1515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1CACF12-4CB2-80A9-C8C8-D2296290652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699987" y="2591923"/>
                  <a:ext cx="1378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D9F87A74-CB26-337D-CCFF-E08DAD834099}"/>
                    </a:ext>
                  </a:extLst>
                </p14:cNvPr>
                <p14:cNvContentPartPr/>
                <p14:nvPr/>
              </p14:nvContentPartPr>
              <p14:xfrm>
                <a:off x="10714387" y="2715763"/>
                <a:ext cx="66600" cy="432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D9F87A74-CB26-337D-CCFF-E08DAD83409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706827" y="2708203"/>
                  <a:ext cx="813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7BB70705-9E83-318F-99D9-D2BD2DFA14AF}"/>
                    </a:ext>
                  </a:extLst>
                </p14:cNvPr>
                <p14:cNvContentPartPr/>
                <p14:nvPr/>
              </p14:nvContentPartPr>
              <p14:xfrm>
                <a:off x="10856227" y="2648443"/>
                <a:ext cx="2880" cy="993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7BB70705-9E83-318F-99D9-D2BD2DFA14A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848667" y="2641243"/>
                  <a:ext cx="180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D8E73C51-5917-451D-DDCC-208B41ADD815}"/>
                    </a:ext>
                  </a:extLst>
                </p14:cNvPr>
                <p14:cNvContentPartPr/>
                <p14:nvPr/>
              </p14:nvContentPartPr>
              <p14:xfrm>
                <a:off x="10858747" y="2702083"/>
                <a:ext cx="107640" cy="122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D8E73C51-5917-451D-DDCC-208B41ADD81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851187" y="2694523"/>
                  <a:ext cx="1227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AE47C9FE-BA5F-0A98-673B-DDEE408BCC93}"/>
                    </a:ext>
                  </a:extLst>
                </p14:cNvPr>
                <p14:cNvContentPartPr/>
                <p14:nvPr/>
              </p14:nvContentPartPr>
              <p14:xfrm>
                <a:off x="11022547" y="2596243"/>
                <a:ext cx="74880" cy="975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AE47C9FE-BA5F-0A98-673B-DDEE408BCC9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014987" y="2588683"/>
                  <a:ext cx="896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61607B9-3E65-B24E-0A92-13C94B0A90D1}"/>
                    </a:ext>
                  </a:extLst>
                </p14:cNvPr>
                <p14:cNvContentPartPr/>
                <p14:nvPr/>
              </p14:nvContentPartPr>
              <p14:xfrm>
                <a:off x="11039107" y="2716483"/>
                <a:ext cx="18720" cy="6480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61607B9-3E65-B24E-0A92-13C94B0A90D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1031547" y="2708923"/>
                  <a:ext cx="33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F8013D6E-DF15-A33D-BDF8-BC8F1A873D61}"/>
                    </a:ext>
                  </a:extLst>
                </p14:cNvPr>
                <p14:cNvContentPartPr/>
                <p14:nvPr/>
              </p14:nvContentPartPr>
              <p14:xfrm>
                <a:off x="11067187" y="2720083"/>
                <a:ext cx="20880" cy="741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F8013D6E-DF15-A33D-BDF8-BC8F1A873D61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059627" y="2712523"/>
                  <a:ext cx="36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38E28BD6-AB92-6855-19B9-DE27CAA7BD6E}"/>
                    </a:ext>
                  </a:extLst>
                </p14:cNvPr>
                <p14:cNvContentPartPr/>
                <p14:nvPr/>
              </p14:nvContentPartPr>
              <p14:xfrm>
                <a:off x="10926427" y="2801803"/>
                <a:ext cx="200520" cy="270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38E28BD6-AB92-6855-19B9-DE27CAA7BD6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919227" y="2794243"/>
                  <a:ext cx="215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EC692947-17D9-FCDE-3917-F9E175A2FEA0}"/>
                    </a:ext>
                  </a:extLst>
                </p14:cNvPr>
                <p14:cNvContentPartPr/>
                <p14:nvPr/>
              </p14:nvContentPartPr>
              <p14:xfrm>
                <a:off x="11016067" y="2823043"/>
                <a:ext cx="52200" cy="1033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EC692947-17D9-FCDE-3917-F9E175A2FEA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008507" y="2815843"/>
                  <a:ext cx="66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B7B7E392-F219-7BE5-C62E-96703E838459}"/>
                    </a:ext>
                  </a:extLst>
                </p14:cNvPr>
                <p14:cNvContentPartPr/>
                <p14:nvPr/>
              </p14:nvContentPartPr>
              <p14:xfrm>
                <a:off x="11212627" y="2608123"/>
                <a:ext cx="72360" cy="244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B7B7E392-F219-7BE5-C62E-96703E83845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205067" y="2600563"/>
                  <a:ext cx="87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C72B613-C142-020B-CE90-192E8EC9112B}"/>
                    </a:ext>
                  </a:extLst>
                </p14:cNvPr>
                <p14:cNvContentPartPr/>
                <p14:nvPr/>
              </p14:nvContentPartPr>
              <p14:xfrm>
                <a:off x="11226667" y="2687323"/>
                <a:ext cx="56520" cy="158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C72B613-C142-020B-CE90-192E8EC9112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1219107" y="2679763"/>
                  <a:ext cx="71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E7CFA44-C808-6FEB-1843-0E5E2B70EA31}"/>
                    </a:ext>
                  </a:extLst>
                </p14:cNvPr>
                <p14:cNvContentPartPr/>
                <p14:nvPr/>
              </p14:nvContentPartPr>
              <p14:xfrm>
                <a:off x="11223427" y="2713963"/>
                <a:ext cx="43200" cy="666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E7CFA44-C808-6FEB-1843-0E5E2B70EA3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215867" y="2706403"/>
                  <a:ext cx="583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3B2043BE-9695-0D07-8145-8EBF7F7F7888}"/>
                    </a:ext>
                  </a:extLst>
                </p14:cNvPr>
                <p14:cNvContentPartPr/>
                <p14:nvPr/>
              </p14:nvContentPartPr>
              <p14:xfrm>
                <a:off x="11342947" y="2625403"/>
                <a:ext cx="15120" cy="1432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3B2043BE-9695-0D07-8145-8EBF7F7F788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1335747" y="2617843"/>
                  <a:ext cx="302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196977F1-79ED-4A72-5011-2C3F328D9615}"/>
                    </a:ext>
                  </a:extLst>
                </p14:cNvPr>
                <p14:cNvContentPartPr/>
                <p14:nvPr/>
              </p14:nvContentPartPr>
              <p14:xfrm>
                <a:off x="11333947" y="2709643"/>
                <a:ext cx="78840" cy="468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196977F1-79ED-4A72-5011-2C3F328D961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326387" y="2702083"/>
                  <a:ext cx="93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914DA882-923C-65B7-BF44-28C2FF9B9C01}"/>
                    </a:ext>
                  </a:extLst>
                </p14:cNvPr>
                <p14:cNvContentPartPr/>
                <p14:nvPr/>
              </p14:nvContentPartPr>
              <p14:xfrm>
                <a:off x="11445547" y="2608123"/>
                <a:ext cx="33480" cy="1526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914DA882-923C-65B7-BF44-28C2FF9B9C01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1437987" y="2600563"/>
                  <a:ext cx="486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A4115B7-821D-51F2-79A5-12E694784036}"/>
                    </a:ext>
                  </a:extLst>
                </p14:cNvPr>
                <p14:cNvContentPartPr/>
                <p14:nvPr/>
              </p14:nvContentPartPr>
              <p14:xfrm>
                <a:off x="11536627" y="2603083"/>
                <a:ext cx="92160" cy="1252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A4115B7-821D-51F2-79A5-12E69478403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1529067" y="2595523"/>
                  <a:ext cx="1072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8DF49FD-22B9-9C49-7D65-2C6A3CD4EC07}"/>
                    </a:ext>
                  </a:extLst>
                </p14:cNvPr>
                <p14:cNvContentPartPr/>
                <p14:nvPr/>
              </p14:nvContentPartPr>
              <p14:xfrm>
                <a:off x="11516827" y="2742403"/>
                <a:ext cx="16920" cy="752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8DF49FD-22B9-9C49-7D65-2C6A3CD4EC0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509267" y="2734843"/>
                  <a:ext cx="32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7D8E869B-2CD0-ABFD-AC47-B34ABE04B601}"/>
                    </a:ext>
                  </a:extLst>
                </p14:cNvPr>
                <p14:cNvContentPartPr/>
                <p14:nvPr/>
              </p14:nvContentPartPr>
              <p14:xfrm>
                <a:off x="11558947" y="2751763"/>
                <a:ext cx="48240" cy="907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7D8E869B-2CD0-ABFD-AC47-B34ABE04B60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1551387" y="2744203"/>
                  <a:ext cx="63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37DEA427-6781-CFED-8832-12D7B310AECF}"/>
                    </a:ext>
                  </a:extLst>
                </p14:cNvPr>
                <p14:cNvContentPartPr/>
                <p14:nvPr/>
              </p14:nvContentPartPr>
              <p14:xfrm>
                <a:off x="11405947" y="2851483"/>
                <a:ext cx="403560" cy="4428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37DEA427-6781-CFED-8832-12D7B310AEC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1398387" y="2843923"/>
                  <a:ext cx="41868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34FD67FB-D1D9-7C5F-A869-654EE88A0D90}"/>
              </a:ext>
            </a:extLst>
          </p:cNvPr>
          <p:cNvGrpSpPr/>
          <p:nvPr/>
        </p:nvGrpSpPr>
        <p:grpSpPr>
          <a:xfrm>
            <a:off x="5652098" y="2975417"/>
            <a:ext cx="420840" cy="333360"/>
            <a:chOff x="5652098" y="2975417"/>
            <a:chExt cx="42084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3EFF4A8F-5DDB-94B2-34C6-3DA538D79176}"/>
                    </a:ext>
                  </a:extLst>
                </p14:cNvPr>
                <p14:cNvContentPartPr/>
                <p14:nvPr/>
              </p14:nvContentPartPr>
              <p14:xfrm>
                <a:off x="5652098" y="3018617"/>
                <a:ext cx="131760" cy="112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3EFF4A8F-5DDB-94B2-34C6-3DA538D79176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644538" y="3011057"/>
                  <a:ext cx="146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F5E198CB-117C-B648-0215-6BE70A0E3A66}"/>
                    </a:ext>
                  </a:extLst>
                </p14:cNvPr>
                <p14:cNvContentPartPr/>
                <p14:nvPr/>
              </p14:nvContentPartPr>
              <p14:xfrm>
                <a:off x="5865218" y="2975417"/>
                <a:ext cx="1080" cy="1094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F5E198CB-117C-B648-0215-6BE70A0E3A6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857658" y="2967857"/>
                  <a:ext cx="162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0E00B65-1F8E-087D-2F40-D6FDAD345C4D}"/>
                    </a:ext>
                  </a:extLst>
                </p14:cNvPr>
                <p14:cNvContentPartPr/>
                <p14:nvPr/>
              </p14:nvContentPartPr>
              <p14:xfrm>
                <a:off x="5656058" y="3181697"/>
                <a:ext cx="78120" cy="1270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0E00B65-1F8E-087D-2F40-D6FDAD345C4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648498" y="3174497"/>
                  <a:ext cx="932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4FFEFDA-F7E9-0B6E-4448-3665677DE7B0}"/>
                    </a:ext>
                  </a:extLst>
                </p14:cNvPr>
                <p14:cNvContentPartPr/>
                <p14:nvPr/>
              </p14:nvContentPartPr>
              <p14:xfrm>
                <a:off x="5807618" y="3169097"/>
                <a:ext cx="40320" cy="1062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4FFEFDA-F7E9-0B6E-4448-3665677DE7B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800058" y="3161537"/>
                  <a:ext cx="554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830EFB62-90FA-A9E5-199D-92009DFDF437}"/>
                    </a:ext>
                  </a:extLst>
                </p14:cNvPr>
                <p14:cNvContentPartPr/>
                <p14:nvPr/>
              </p14:nvContentPartPr>
              <p14:xfrm>
                <a:off x="6008138" y="3015737"/>
                <a:ext cx="64800" cy="68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830EFB62-90FA-A9E5-199D-92009DFDF43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000578" y="3008177"/>
                  <a:ext cx="799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67106267-30A3-FACC-D4CA-DE4DCC7BB0B5}"/>
                    </a:ext>
                  </a:extLst>
                </p14:cNvPr>
                <p14:cNvContentPartPr/>
                <p14:nvPr/>
              </p14:nvContentPartPr>
              <p14:xfrm>
                <a:off x="5917058" y="3150737"/>
                <a:ext cx="120960" cy="97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67106267-30A3-FACC-D4CA-DE4DCC7BB0B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909858" y="3143537"/>
                  <a:ext cx="1360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E7CD643-C480-A6BC-8A15-0F1402BBB6E8}"/>
                    </a:ext>
                  </a:extLst>
                </p14:cNvPr>
                <p14:cNvContentPartPr/>
                <p14:nvPr/>
              </p14:nvContentPartPr>
              <p14:xfrm>
                <a:off x="5945498" y="3214457"/>
                <a:ext cx="118440" cy="914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E7CD643-C480-A6BC-8A15-0F1402BBB6E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937938" y="3206897"/>
                  <a:ext cx="1335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B5CDD521-42B3-7CC3-D395-8CB8908EE8AF}"/>
              </a:ext>
            </a:extLst>
          </p:cNvPr>
          <p:cNvGrpSpPr/>
          <p:nvPr/>
        </p:nvGrpSpPr>
        <p:grpSpPr>
          <a:xfrm>
            <a:off x="6341138" y="2966057"/>
            <a:ext cx="486360" cy="347760"/>
            <a:chOff x="6341138" y="2966057"/>
            <a:chExt cx="48636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4FA0234A-5AC5-F7F3-C11F-BD8FD8BCF9DC}"/>
                    </a:ext>
                  </a:extLst>
                </p14:cNvPr>
                <p14:cNvContentPartPr/>
                <p14:nvPr/>
              </p14:nvContentPartPr>
              <p14:xfrm>
                <a:off x="6453458" y="2966057"/>
                <a:ext cx="13680" cy="666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4FA0234A-5AC5-F7F3-C11F-BD8FD8BCF9DC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445898" y="2958497"/>
                  <a:ext cx="28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59400FD-68BC-4167-A552-3805266D7E91}"/>
                    </a:ext>
                  </a:extLst>
                </p14:cNvPr>
                <p14:cNvContentPartPr/>
                <p14:nvPr/>
              </p14:nvContentPartPr>
              <p14:xfrm>
                <a:off x="6341138" y="3041657"/>
                <a:ext cx="135720" cy="313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59400FD-68BC-4167-A552-3805266D7E91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333578" y="3034097"/>
                  <a:ext cx="150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581EFAE-D3F2-DBAD-2757-0C109E386D1E}"/>
                    </a:ext>
                  </a:extLst>
                </p14:cNvPr>
                <p14:cNvContentPartPr/>
                <p14:nvPr/>
              </p14:nvContentPartPr>
              <p14:xfrm>
                <a:off x="6372458" y="3037337"/>
                <a:ext cx="105480" cy="108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581EFAE-D3F2-DBAD-2757-0C109E386D1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365258" y="3029777"/>
                  <a:ext cx="1202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F183E3F-C328-7C23-E1E2-495ACC9EEC7A}"/>
                    </a:ext>
                  </a:extLst>
                </p14:cNvPr>
                <p14:cNvContentPartPr/>
                <p14:nvPr/>
              </p14:nvContentPartPr>
              <p14:xfrm>
                <a:off x="6416378" y="3088097"/>
                <a:ext cx="30240" cy="88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F183E3F-C328-7C23-E1E2-495ACC9EEC7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408818" y="3080537"/>
                  <a:ext cx="45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6A8A03B-3D34-91BF-F9B8-3F9D176E3895}"/>
                    </a:ext>
                  </a:extLst>
                </p14:cNvPr>
                <p14:cNvContentPartPr/>
                <p14:nvPr/>
              </p14:nvContentPartPr>
              <p14:xfrm>
                <a:off x="6529778" y="3069017"/>
                <a:ext cx="2880" cy="752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6A8A03B-3D34-91BF-F9B8-3F9D176E389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522218" y="3061817"/>
                  <a:ext cx="18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5C94F10-BA1F-A3E9-89CF-38366F56A7A2}"/>
                    </a:ext>
                  </a:extLst>
                </p14:cNvPr>
                <p14:cNvContentPartPr/>
                <p14:nvPr/>
              </p14:nvContentPartPr>
              <p14:xfrm>
                <a:off x="6524738" y="3107897"/>
                <a:ext cx="54000" cy="35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5C94F10-BA1F-A3E9-89CF-38366F56A7A2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517178" y="3100337"/>
                  <a:ext cx="6912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2D621BD-55DF-6626-484B-2E6412BA563B}"/>
                    </a:ext>
                  </a:extLst>
                </p14:cNvPr>
                <p14:cNvContentPartPr/>
                <p14:nvPr/>
              </p14:nvContentPartPr>
              <p14:xfrm>
                <a:off x="6593138" y="3088817"/>
                <a:ext cx="11160" cy="691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2D621BD-55DF-6626-484B-2E6412BA563B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585578" y="3081617"/>
                  <a:ext cx="262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ECBB8E0-CAA2-C11A-4116-969AF0AE8928}"/>
                    </a:ext>
                  </a:extLst>
                </p14:cNvPr>
                <p14:cNvContentPartPr/>
                <p14:nvPr/>
              </p14:nvContentPartPr>
              <p14:xfrm>
                <a:off x="6422858" y="3224897"/>
                <a:ext cx="109440" cy="889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ECBB8E0-CAA2-C11A-4116-969AF0AE892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415658" y="3217337"/>
                  <a:ext cx="124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6FF89B7B-18FB-BD15-27EA-6CBA2E6FED22}"/>
                    </a:ext>
                  </a:extLst>
                </p14:cNvPr>
                <p14:cNvContentPartPr/>
                <p14:nvPr/>
              </p14:nvContentPartPr>
              <p14:xfrm>
                <a:off x="6674138" y="3096737"/>
                <a:ext cx="71280" cy="914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6FF89B7B-18FB-BD15-27EA-6CBA2E6FED2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666578" y="3089177"/>
                  <a:ext cx="864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8086AA2-5FA1-5582-19A3-5CF0A73A2771}"/>
                    </a:ext>
                  </a:extLst>
                </p14:cNvPr>
                <p14:cNvContentPartPr/>
                <p14:nvPr/>
              </p14:nvContentPartPr>
              <p14:xfrm>
                <a:off x="6815618" y="3076937"/>
                <a:ext cx="11880" cy="1414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8086AA2-5FA1-5582-19A3-5CF0A73A277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808058" y="3069377"/>
                  <a:ext cx="27000" cy="15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6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3B8DE054-8D10-8CCA-E4A2-D558B19DFFC7}"/>
                  </a:ext>
                </a:extLst>
              </p14:cNvPr>
              <p14:cNvContentPartPr/>
              <p14:nvPr/>
            </p14:nvContentPartPr>
            <p14:xfrm>
              <a:off x="7118738" y="3062177"/>
              <a:ext cx="146520" cy="14472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3B8DE054-8D10-8CCA-E4A2-D558B19DFFC7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7111538" y="3054617"/>
                <a:ext cx="1616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8">
            <p14:nvContentPartPr>
              <p14:cNvPr id="210" name="Input penna 209">
                <a:extLst>
                  <a:ext uri="{FF2B5EF4-FFF2-40B4-BE49-F238E27FC236}">
                    <a16:creationId xmlns:a16="http://schemas.microsoft.com/office/drawing/2014/main" id="{AC891BAA-0CDD-AA79-E48E-076E0202D7BD}"/>
                  </a:ext>
                </a:extLst>
              </p14:cNvPr>
              <p14:cNvContentPartPr/>
              <p14:nvPr/>
            </p14:nvContentPartPr>
            <p14:xfrm>
              <a:off x="7343018" y="3083777"/>
              <a:ext cx="12600" cy="133560"/>
            </p14:xfrm>
          </p:contentPart>
        </mc:Choice>
        <mc:Fallback>
          <p:pic>
            <p:nvPicPr>
              <p:cNvPr id="210" name="Input penna 209">
                <a:extLst>
                  <a:ext uri="{FF2B5EF4-FFF2-40B4-BE49-F238E27FC236}">
                    <a16:creationId xmlns:a16="http://schemas.microsoft.com/office/drawing/2014/main" id="{AC891BAA-0CDD-AA79-E48E-076E0202D7BD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7335458" y="3076217"/>
                <a:ext cx="2772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0">
            <p14:nvContentPartPr>
              <p14:cNvPr id="211" name="Input penna 210">
                <a:extLst>
                  <a:ext uri="{FF2B5EF4-FFF2-40B4-BE49-F238E27FC236}">
                    <a16:creationId xmlns:a16="http://schemas.microsoft.com/office/drawing/2014/main" id="{ACAD795F-3632-9AB6-5EB1-BA123851306E}"/>
                  </a:ext>
                </a:extLst>
              </p14:cNvPr>
              <p14:cNvContentPartPr/>
              <p14:nvPr/>
            </p14:nvContentPartPr>
            <p14:xfrm>
              <a:off x="7187498" y="3273857"/>
              <a:ext cx="78120" cy="46800"/>
            </p14:xfrm>
          </p:contentPart>
        </mc:Choice>
        <mc:Fallback>
          <p:pic>
            <p:nvPicPr>
              <p:cNvPr id="211" name="Input penna 210">
                <a:extLst>
                  <a:ext uri="{FF2B5EF4-FFF2-40B4-BE49-F238E27FC236}">
                    <a16:creationId xmlns:a16="http://schemas.microsoft.com/office/drawing/2014/main" id="{ACAD795F-3632-9AB6-5EB1-BA123851306E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7179938" y="3266297"/>
                <a:ext cx="932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2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0BB58076-9733-46F2-F548-76EA03B5DAAA}"/>
                  </a:ext>
                </a:extLst>
              </p14:cNvPr>
              <p14:cNvContentPartPr/>
              <p14:nvPr/>
            </p14:nvContentPartPr>
            <p14:xfrm>
              <a:off x="7228898" y="3288617"/>
              <a:ext cx="80640" cy="7272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0BB58076-9733-46F2-F548-76EA03B5DAAA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7221338" y="3281057"/>
                <a:ext cx="9576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4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999F81C7-0296-BBEC-587A-7CA8F090C546}"/>
                  </a:ext>
                </a:extLst>
              </p14:cNvPr>
              <p14:cNvContentPartPr/>
              <p14:nvPr/>
            </p14:nvContentPartPr>
            <p14:xfrm>
              <a:off x="7299098" y="3299777"/>
              <a:ext cx="59760" cy="1764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999F81C7-0296-BBEC-587A-7CA8F090C546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7291538" y="3292217"/>
                <a:ext cx="7488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6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74EF2771-17FC-722D-51D5-E49566FBFCC5}"/>
                  </a:ext>
                </a:extLst>
              </p14:cNvPr>
              <p14:cNvContentPartPr/>
              <p14:nvPr/>
            </p14:nvContentPartPr>
            <p14:xfrm>
              <a:off x="7358498" y="3299777"/>
              <a:ext cx="360" cy="36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74EF2771-17FC-722D-51D5-E49566FBFCC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50938" y="329221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93842FEC-3913-B33C-DCDA-098D9090FFC0}"/>
                  </a:ext>
                </a:extLst>
              </p14:cNvPr>
              <p14:cNvContentPartPr/>
              <p14:nvPr/>
            </p14:nvContentPartPr>
            <p14:xfrm>
              <a:off x="7358498" y="3299777"/>
              <a:ext cx="360" cy="36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93842FEC-3913-B33C-DCDA-098D9090FFC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50938" y="3292217"/>
                <a:ext cx="154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B49E7C55-2F7C-133C-D13C-C192B0F9B424}"/>
              </a:ext>
            </a:extLst>
          </p:cNvPr>
          <p:cNvGrpSpPr/>
          <p:nvPr/>
        </p:nvGrpSpPr>
        <p:grpSpPr>
          <a:xfrm>
            <a:off x="7505738" y="3080537"/>
            <a:ext cx="644760" cy="329760"/>
            <a:chOff x="7505738" y="3080537"/>
            <a:chExt cx="64476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FD495EA-BF11-FBD3-C1F0-E74617896885}"/>
                    </a:ext>
                  </a:extLst>
                </p14:cNvPr>
                <p14:cNvContentPartPr/>
                <p14:nvPr/>
              </p14:nvContentPartPr>
              <p14:xfrm>
                <a:off x="7505738" y="3129497"/>
                <a:ext cx="85320" cy="896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FD495EA-BF11-FBD3-C1F0-E7461789688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498178" y="3121937"/>
                  <a:ext cx="1004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AEEC49C8-A0C1-5EC1-8C81-EEB145D61D07}"/>
                    </a:ext>
                  </a:extLst>
                </p14:cNvPr>
                <p14:cNvContentPartPr/>
                <p14:nvPr/>
              </p14:nvContentPartPr>
              <p14:xfrm>
                <a:off x="7625618" y="3173417"/>
                <a:ext cx="41760" cy="54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AEEC49C8-A0C1-5EC1-8C81-EEB145D61D0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618058" y="3165857"/>
                  <a:ext cx="568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942C998-6766-A8C3-5355-959EDFF718B7}"/>
                    </a:ext>
                  </a:extLst>
                </p14:cNvPr>
                <p14:cNvContentPartPr/>
                <p14:nvPr/>
              </p14:nvContentPartPr>
              <p14:xfrm>
                <a:off x="7633898" y="3173417"/>
                <a:ext cx="360" cy="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942C998-6766-A8C3-5355-959EDFF718B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626338" y="31658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392B3684-900C-2B60-EF35-434DF25E46BE}"/>
                    </a:ext>
                  </a:extLst>
                </p14:cNvPr>
                <p14:cNvContentPartPr/>
                <p14:nvPr/>
              </p14:nvContentPartPr>
              <p14:xfrm>
                <a:off x="7633898" y="3173417"/>
                <a:ext cx="360" cy="3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392B3684-900C-2B60-EF35-434DF25E46B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626338" y="316585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B5A3730-725E-466B-20B6-AFF3CEEDF4AF}"/>
                    </a:ext>
                  </a:extLst>
                </p14:cNvPr>
                <p14:cNvContentPartPr/>
                <p14:nvPr/>
              </p14:nvContentPartPr>
              <p14:xfrm>
                <a:off x="7841258" y="3123377"/>
                <a:ext cx="55800" cy="1062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B5A3730-725E-466B-20B6-AFF3CEEDF4AF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833698" y="3115817"/>
                  <a:ext cx="709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E9A3F53B-ACA5-3F26-C1D8-0EBBCE68A83B}"/>
                    </a:ext>
                  </a:extLst>
                </p14:cNvPr>
                <p14:cNvContentPartPr/>
                <p14:nvPr/>
              </p14:nvContentPartPr>
              <p14:xfrm>
                <a:off x="7695818" y="3080537"/>
                <a:ext cx="42480" cy="2080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E9A3F53B-ACA5-3F26-C1D8-0EBBCE68A83B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688258" y="3072977"/>
                  <a:ext cx="57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3C65CC64-06B4-C413-5AEC-C0B8E5DA2D9F}"/>
                    </a:ext>
                  </a:extLst>
                </p14:cNvPr>
                <p14:cNvContentPartPr/>
                <p14:nvPr/>
              </p14:nvContentPartPr>
              <p14:xfrm>
                <a:off x="7804178" y="3246497"/>
                <a:ext cx="16200" cy="1051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3C65CC64-06B4-C413-5AEC-C0B8E5DA2D9F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796618" y="3238937"/>
                  <a:ext cx="309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B0BDBC4D-0EF8-4C19-41A8-843C0C9A8A57}"/>
                    </a:ext>
                  </a:extLst>
                </p14:cNvPr>
                <p14:cNvContentPartPr/>
                <p14:nvPr/>
              </p14:nvContentPartPr>
              <p14:xfrm>
                <a:off x="7865378" y="3268817"/>
                <a:ext cx="6120" cy="684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B0BDBC4D-0EF8-4C19-41A8-843C0C9A8A5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857818" y="3261257"/>
                  <a:ext cx="21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6EDFB447-26B9-962F-23C7-EF25ADAC751C}"/>
                    </a:ext>
                  </a:extLst>
                </p14:cNvPr>
                <p14:cNvContentPartPr/>
                <p14:nvPr/>
              </p14:nvContentPartPr>
              <p14:xfrm>
                <a:off x="7615538" y="3374657"/>
                <a:ext cx="534960" cy="356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6EDFB447-26B9-962F-23C7-EF25ADAC751C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7607978" y="3367097"/>
                  <a:ext cx="55008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3468C16C-4C58-570B-1C26-1E20CC7986B4}"/>
              </a:ext>
            </a:extLst>
          </p:cNvPr>
          <p:cNvGrpSpPr/>
          <p:nvPr/>
        </p:nvGrpSpPr>
        <p:grpSpPr>
          <a:xfrm>
            <a:off x="6745229" y="3689196"/>
            <a:ext cx="1064520" cy="300600"/>
            <a:chOff x="6745229" y="3689196"/>
            <a:chExt cx="1064520" cy="30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F624DB7-463E-34B3-19B9-F108DB98EC4F}"/>
                    </a:ext>
                  </a:extLst>
                </p14:cNvPr>
                <p14:cNvContentPartPr/>
                <p14:nvPr/>
              </p14:nvContentPartPr>
              <p14:xfrm>
                <a:off x="6745229" y="3689196"/>
                <a:ext cx="119520" cy="2318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F624DB7-463E-34B3-19B9-F108DB98EC4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737669" y="3681636"/>
                  <a:ext cx="1342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EE47CB66-10EA-9DF5-CB5C-26DE33339D50}"/>
                    </a:ext>
                  </a:extLst>
                </p14:cNvPr>
                <p14:cNvContentPartPr/>
                <p14:nvPr/>
              </p14:nvContentPartPr>
              <p14:xfrm>
                <a:off x="6767549" y="3785316"/>
                <a:ext cx="73080" cy="306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EE47CB66-10EA-9DF5-CB5C-26DE33339D5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759989" y="3777756"/>
                  <a:ext cx="88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7EC7826-3EA8-8EDF-BC83-13B024D7EB72}"/>
                    </a:ext>
                  </a:extLst>
                </p14:cNvPr>
                <p14:cNvContentPartPr/>
                <p14:nvPr/>
              </p14:nvContentPartPr>
              <p14:xfrm>
                <a:off x="6880589" y="3734556"/>
                <a:ext cx="25200" cy="1440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7EC7826-3EA8-8EDF-BC83-13B024D7EB7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873029" y="3726996"/>
                  <a:ext cx="403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1F3683C-41F6-1859-6B79-42A8E4D97972}"/>
                    </a:ext>
                  </a:extLst>
                </p14:cNvPr>
                <p14:cNvContentPartPr/>
                <p14:nvPr/>
              </p14:nvContentPartPr>
              <p14:xfrm>
                <a:off x="6978869" y="3730236"/>
                <a:ext cx="78120" cy="1497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1F3683C-41F6-1859-6B79-42A8E4D9797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971309" y="3722676"/>
                  <a:ext cx="932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C9DA3EDE-548D-4025-B9F5-18A8A97AF3E0}"/>
                    </a:ext>
                  </a:extLst>
                </p14:cNvPr>
                <p14:cNvContentPartPr/>
                <p14:nvPr/>
              </p14:nvContentPartPr>
              <p14:xfrm>
                <a:off x="7082189" y="3769116"/>
                <a:ext cx="19440" cy="1036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C9DA3EDE-548D-4025-B9F5-18A8A97AF3E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074629" y="3761556"/>
                  <a:ext cx="342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35704C0E-9377-E721-76FC-3F8F133EC19C}"/>
                    </a:ext>
                  </a:extLst>
                </p14:cNvPr>
                <p14:cNvContentPartPr/>
                <p14:nvPr/>
              </p14:nvContentPartPr>
              <p14:xfrm>
                <a:off x="7113869" y="3801876"/>
                <a:ext cx="106920" cy="349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35704C0E-9377-E721-76FC-3F8F133EC19C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106309" y="3794316"/>
                  <a:ext cx="122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2A07C0C-1F5B-179F-CA69-111EB7BF5B05}"/>
                    </a:ext>
                  </a:extLst>
                </p14:cNvPr>
                <p14:cNvContentPartPr/>
                <p14:nvPr/>
              </p14:nvContentPartPr>
              <p14:xfrm>
                <a:off x="7306109" y="3694236"/>
                <a:ext cx="69120" cy="964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2A07C0C-1F5B-179F-CA69-111EB7BF5B05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298549" y="3686676"/>
                  <a:ext cx="83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11173857-7F92-E0B3-79A8-C20F7CFD54B1}"/>
                    </a:ext>
                  </a:extLst>
                </p14:cNvPr>
                <p14:cNvContentPartPr/>
                <p14:nvPr/>
              </p14:nvContentPartPr>
              <p14:xfrm>
                <a:off x="7301429" y="3777756"/>
                <a:ext cx="16200" cy="846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11173857-7F92-E0B3-79A8-C20F7CFD54B1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293869" y="3770196"/>
                  <a:ext cx="30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E46C415A-294F-42FE-BE2A-20688E215084}"/>
                    </a:ext>
                  </a:extLst>
                </p14:cNvPr>
                <p14:cNvContentPartPr/>
                <p14:nvPr/>
              </p14:nvContentPartPr>
              <p14:xfrm>
                <a:off x="7218629" y="3843996"/>
                <a:ext cx="122040" cy="356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E46C415A-294F-42FE-BE2A-20688E215084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211069" y="3836436"/>
                  <a:ext cx="136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36A98B03-931D-D4C8-F2BB-386D84749E04}"/>
                    </a:ext>
                  </a:extLst>
                </p14:cNvPr>
                <p14:cNvContentPartPr/>
                <p14:nvPr/>
              </p14:nvContentPartPr>
              <p14:xfrm>
                <a:off x="7256789" y="3899796"/>
                <a:ext cx="135000" cy="900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36A98B03-931D-D4C8-F2BB-386D84749E0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249229" y="3892236"/>
                  <a:ext cx="1501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1D5B659D-A794-852A-9131-BC2201CF594D}"/>
                    </a:ext>
                  </a:extLst>
                </p14:cNvPr>
                <p14:cNvContentPartPr/>
                <p14:nvPr/>
              </p14:nvContentPartPr>
              <p14:xfrm>
                <a:off x="7478189" y="3729516"/>
                <a:ext cx="55080" cy="363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1D5B659D-A794-852A-9131-BC2201CF594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470629" y="3721956"/>
                  <a:ext cx="698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333301B7-C42E-D41B-B45E-8E56487176B2}"/>
                    </a:ext>
                  </a:extLst>
                </p14:cNvPr>
                <p14:cNvContentPartPr/>
                <p14:nvPr/>
              </p14:nvContentPartPr>
              <p14:xfrm>
                <a:off x="7478189" y="3732756"/>
                <a:ext cx="360" cy="36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333301B7-C42E-D41B-B45E-8E56487176B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70629" y="372555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E94AC618-B4AA-3C9B-893E-1D412FC6BC64}"/>
                    </a:ext>
                  </a:extLst>
                </p14:cNvPr>
                <p14:cNvContentPartPr/>
                <p14:nvPr/>
              </p14:nvContentPartPr>
              <p14:xfrm>
                <a:off x="7478189" y="3732756"/>
                <a:ext cx="360" cy="3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E94AC618-B4AA-3C9B-893E-1D412FC6BC6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70629" y="372555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7583DA4A-9063-6CFE-9C1C-73E8BD01F836}"/>
                    </a:ext>
                  </a:extLst>
                </p14:cNvPr>
                <p14:cNvContentPartPr/>
                <p14:nvPr/>
              </p14:nvContentPartPr>
              <p14:xfrm>
                <a:off x="7561709" y="3769836"/>
                <a:ext cx="64800" cy="39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7583DA4A-9063-6CFE-9C1C-73E8BD01F836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554149" y="3762276"/>
                  <a:ext cx="799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35BA7DED-0FE3-31C3-91D6-501F3B287A4E}"/>
                    </a:ext>
                  </a:extLst>
                </p14:cNvPr>
                <p14:cNvContentPartPr/>
                <p14:nvPr/>
              </p14:nvContentPartPr>
              <p14:xfrm>
                <a:off x="7464149" y="3774156"/>
                <a:ext cx="93600" cy="1663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35BA7DED-0FE3-31C3-91D6-501F3B287A4E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456589" y="3766596"/>
                  <a:ext cx="108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823707C6-4EFD-DA0F-6EE9-9B42145B904F}"/>
                    </a:ext>
                  </a:extLst>
                </p14:cNvPr>
                <p14:cNvContentPartPr/>
                <p14:nvPr/>
              </p14:nvContentPartPr>
              <p14:xfrm>
                <a:off x="7557389" y="3772356"/>
                <a:ext cx="107640" cy="1404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823707C6-4EFD-DA0F-6EE9-9B42145B904F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549829" y="3764796"/>
                  <a:ext cx="1227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9DDD935E-F866-8E50-6783-7FB1E00AC2E3}"/>
                    </a:ext>
                  </a:extLst>
                </p14:cNvPr>
                <p14:cNvContentPartPr/>
                <p14:nvPr/>
              </p14:nvContentPartPr>
              <p14:xfrm>
                <a:off x="7688069" y="3758676"/>
                <a:ext cx="19440" cy="13032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9DDD935E-F866-8E50-6783-7FB1E00AC2E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680509" y="3751116"/>
                  <a:ext cx="345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EBA2C299-D5A9-2C31-A33C-0BD924934D93}"/>
                    </a:ext>
                  </a:extLst>
                </p14:cNvPr>
                <p14:cNvContentPartPr/>
                <p14:nvPr/>
              </p14:nvContentPartPr>
              <p14:xfrm>
                <a:off x="7705349" y="3845436"/>
                <a:ext cx="51480" cy="82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EBA2C299-D5A9-2C31-A33C-0BD924934D93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697789" y="3837876"/>
                  <a:ext cx="666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609D3F24-8CBB-76DD-419D-B8BED6E4F87F}"/>
                    </a:ext>
                  </a:extLst>
                </p14:cNvPr>
                <p14:cNvContentPartPr/>
                <p14:nvPr/>
              </p14:nvContentPartPr>
              <p14:xfrm>
                <a:off x="7772309" y="3728796"/>
                <a:ext cx="37440" cy="1854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609D3F24-8CBB-76DD-419D-B8BED6E4F87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764749" y="3721236"/>
                  <a:ext cx="5256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21C2A1B0-A0BE-D693-CEDF-267BEE163597}"/>
              </a:ext>
            </a:extLst>
          </p:cNvPr>
          <p:cNvGrpSpPr/>
          <p:nvPr/>
        </p:nvGrpSpPr>
        <p:grpSpPr>
          <a:xfrm>
            <a:off x="332801" y="5345381"/>
            <a:ext cx="937440" cy="293400"/>
            <a:chOff x="332801" y="5345381"/>
            <a:chExt cx="93744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C71C2100-660E-98F3-82C7-87287ADE0062}"/>
                    </a:ext>
                  </a:extLst>
                </p14:cNvPr>
                <p14:cNvContentPartPr/>
                <p14:nvPr/>
              </p14:nvContentPartPr>
              <p14:xfrm>
                <a:off x="332801" y="5471741"/>
                <a:ext cx="78840" cy="14436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C71C2100-660E-98F3-82C7-87287ADE0062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325241" y="5464181"/>
                  <a:ext cx="939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8EC1F465-ACDB-C2F8-81C2-9FD1DE2767D7}"/>
                    </a:ext>
                  </a:extLst>
                </p14:cNvPr>
                <p14:cNvContentPartPr/>
                <p14:nvPr/>
              </p14:nvContentPartPr>
              <p14:xfrm>
                <a:off x="476441" y="5518181"/>
                <a:ext cx="92160" cy="889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8EC1F465-ACDB-C2F8-81C2-9FD1DE2767D7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468881" y="5510621"/>
                  <a:ext cx="107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CA887416-448A-0D8B-381B-8BF07266AF84}"/>
                    </a:ext>
                  </a:extLst>
                </p14:cNvPr>
                <p14:cNvContentPartPr/>
                <p14:nvPr/>
              </p14:nvContentPartPr>
              <p14:xfrm>
                <a:off x="627641" y="5451941"/>
                <a:ext cx="27720" cy="1868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CA887416-448A-0D8B-381B-8BF07266AF84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620081" y="5444381"/>
                  <a:ext cx="428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26E2E28F-4BF8-94C9-C1EC-AA26A8D25793}"/>
                    </a:ext>
                  </a:extLst>
                </p14:cNvPr>
                <p14:cNvContentPartPr/>
                <p14:nvPr/>
              </p14:nvContentPartPr>
              <p14:xfrm>
                <a:off x="732761" y="5519981"/>
                <a:ext cx="14400" cy="486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26E2E28F-4BF8-94C9-C1EC-AA26A8D25793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25201" y="5512421"/>
                  <a:ext cx="29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615AE012-2B69-836C-9880-AC43D6C3CEAF}"/>
                    </a:ext>
                  </a:extLst>
                </p14:cNvPr>
                <p14:cNvContentPartPr/>
                <p14:nvPr/>
              </p14:nvContentPartPr>
              <p14:xfrm>
                <a:off x="818801" y="5489021"/>
                <a:ext cx="28440" cy="993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615AE012-2B69-836C-9880-AC43D6C3CEA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11241" y="5481461"/>
                  <a:ext cx="43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AFD12F31-22D6-F5F3-9C8B-B4FC400CE62A}"/>
                    </a:ext>
                  </a:extLst>
                </p14:cNvPr>
                <p14:cNvContentPartPr/>
                <p14:nvPr/>
              </p14:nvContentPartPr>
              <p14:xfrm>
                <a:off x="903041" y="5345381"/>
                <a:ext cx="69120" cy="2102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AFD12F31-22D6-F5F3-9C8B-B4FC400CE62A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95481" y="5337821"/>
                  <a:ext cx="8388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7ADAD49F-586F-29AB-0B4B-EC0FE2BA1A66}"/>
                    </a:ext>
                  </a:extLst>
                </p14:cNvPr>
                <p14:cNvContentPartPr/>
                <p14:nvPr/>
              </p14:nvContentPartPr>
              <p14:xfrm>
                <a:off x="984761" y="5386781"/>
                <a:ext cx="20160" cy="1396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7ADAD49F-586F-29AB-0B4B-EC0FE2BA1A66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77201" y="5379221"/>
                  <a:ext cx="352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3A328DB4-B9B0-1062-B310-B122E078691A}"/>
                    </a:ext>
                  </a:extLst>
                </p14:cNvPr>
                <p14:cNvContentPartPr/>
                <p14:nvPr/>
              </p14:nvContentPartPr>
              <p14:xfrm>
                <a:off x="1028681" y="5469941"/>
                <a:ext cx="53280" cy="1036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3A328DB4-B9B0-1062-B310-B122E078691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21121" y="5462741"/>
                  <a:ext cx="684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4FBC94C4-9F75-062E-6C75-D3BEB5D0D453}"/>
                    </a:ext>
                  </a:extLst>
                </p14:cNvPr>
                <p14:cNvContentPartPr/>
                <p14:nvPr/>
              </p14:nvContentPartPr>
              <p14:xfrm>
                <a:off x="1193921" y="5427821"/>
                <a:ext cx="76320" cy="450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4FBC94C4-9F75-062E-6C75-D3BEB5D0D45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186361" y="5420261"/>
                  <a:ext cx="914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FFD046DF-D7BE-5011-5AA4-A455F5443C67}"/>
                    </a:ext>
                  </a:extLst>
                </p14:cNvPr>
                <p14:cNvContentPartPr/>
                <p14:nvPr/>
              </p14:nvContentPartPr>
              <p14:xfrm>
                <a:off x="1168361" y="5550221"/>
                <a:ext cx="59040" cy="90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FFD046DF-D7BE-5011-5AA4-A455F5443C67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160801" y="5542661"/>
                  <a:ext cx="7416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0" name="Gruppo 269">
            <a:extLst>
              <a:ext uri="{FF2B5EF4-FFF2-40B4-BE49-F238E27FC236}">
                <a16:creationId xmlns:a16="http://schemas.microsoft.com/office/drawing/2014/main" id="{911EA41A-FFF4-60B3-25B7-02FF73B7BC25}"/>
              </a:ext>
            </a:extLst>
          </p:cNvPr>
          <p:cNvGrpSpPr/>
          <p:nvPr/>
        </p:nvGrpSpPr>
        <p:grpSpPr>
          <a:xfrm>
            <a:off x="1531961" y="5339261"/>
            <a:ext cx="464040" cy="345240"/>
            <a:chOff x="1531961" y="5339261"/>
            <a:chExt cx="464040" cy="34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45C5EB07-154D-D1E1-71AB-A5A864D66096}"/>
                    </a:ext>
                  </a:extLst>
                </p14:cNvPr>
                <p14:cNvContentPartPr/>
                <p14:nvPr/>
              </p14:nvContentPartPr>
              <p14:xfrm>
                <a:off x="1579121" y="5339261"/>
                <a:ext cx="139320" cy="1591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45C5EB07-154D-D1E1-71AB-A5A864D6609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571561" y="5331701"/>
                  <a:ext cx="1544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E5C37249-FB7E-1FC5-EB24-38595F750A33}"/>
                    </a:ext>
                  </a:extLst>
                </p14:cNvPr>
                <p14:cNvContentPartPr/>
                <p14:nvPr/>
              </p14:nvContentPartPr>
              <p14:xfrm>
                <a:off x="1531961" y="5526821"/>
                <a:ext cx="163080" cy="194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E5C37249-FB7E-1FC5-EB24-38595F750A33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524401" y="5519261"/>
                  <a:ext cx="1782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C2E7901-8847-255F-BE0F-2159D929BF66}"/>
                    </a:ext>
                  </a:extLst>
                </p14:cNvPr>
                <p14:cNvContentPartPr/>
                <p14:nvPr/>
              </p14:nvContentPartPr>
              <p14:xfrm>
                <a:off x="1630961" y="5489741"/>
                <a:ext cx="53280" cy="1681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C2E7901-8847-255F-BE0F-2159D929BF66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623401" y="5482181"/>
                  <a:ext cx="6840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B240383-86CF-E4B7-9FB2-5CD138D68ED4}"/>
                    </a:ext>
                  </a:extLst>
                </p14:cNvPr>
                <p14:cNvContentPartPr/>
                <p14:nvPr/>
              </p14:nvContentPartPr>
              <p14:xfrm>
                <a:off x="1789001" y="5385701"/>
                <a:ext cx="69840" cy="1544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B240383-86CF-E4B7-9FB2-5CD138D68ED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781441" y="5378141"/>
                  <a:ext cx="849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F99CD792-F72C-757B-99BB-F097721641B0}"/>
                    </a:ext>
                  </a:extLst>
                </p14:cNvPr>
                <p14:cNvContentPartPr/>
                <p14:nvPr/>
              </p14:nvContentPartPr>
              <p14:xfrm>
                <a:off x="1812041" y="5482181"/>
                <a:ext cx="73080" cy="475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F99CD792-F72C-757B-99BB-F097721641B0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804481" y="5474621"/>
                  <a:ext cx="882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FED9A578-084F-4B2A-D4D6-EB9252D4D1BF}"/>
                    </a:ext>
                  </a:extLst>
                </p14:cNvPr>
                <p14:cNvContentPartPr/>
                <p14:nvPr/>
              </p14:nvContentPartPr>
              <p14:xfrm>
                <a:off x="1930121" y="5388221"/>
                <a:ext cx="18360" cy="14040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FED9A578-084F-4B2A-D4D6-EB9252D4D1BF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922561" y="5381021"/>
                  <a:ext cx="334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A68C2E22-E42E-9F0C-5C5A-21389B8896FA}"/>
                    </a:ext>
                  </a:extLst>
                </p14:cNvPr>
                <p14:cNvContentPartPr/>
                <p14:nvPr/>
              </p14:nvContentPartPr>
              <p14:xfrm>
                <a:off x="1923641" y="5485421"/>
                <a:ext cx="72360" cy="108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A68C2E22-E42E-9F0C-5C5A-21389B8896FA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916081" y="5477861"/>
                  <a:ext cx="874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10C15E4E-BCB3-67A9-FCDC-9D3290D310B2}"/>
                    </a:ext>
                  </a:extLst>
                </p14:cNvPr>
                <p14:cNvContentPartPr/>
                <p14:nvPr/>
              </p14:nvContentPartPr>
              <p14:xfrm>
                <a:off x="1847681" y="5573981"/>
                <a:ext cx="98640" cy="11052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10C15E4E-BCB3-67A9-FCDC-9D3290D310B2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840121" y="5566781"/>
                  <a:ext cx="11376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EAB3610A-8F63-59C9-66B8-2FC633654F71}"/>
              </a:ext>
            </a:extLst>
          </p:cNvPr>
          <p:cNvGrpSpPr/>
          <p:nvPr/>
        </p:nvGrpSpPr>
        <p:grpSpPr>
          <a:xfrm>
            <a:off x="400481" y="6077261"/>
            <a:ext cx="758880" cy="309960"/>
            <a:chOff x="400481" y="6077261"/>
            <a:chExt cx="758880" cy="30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E5853BC9-2529-AE2C-E666-6E8DF1FADB79}"/>
                    </a:ext>
                  </a:extLst>
                </p14:cNvPr>
                <p14:cNvContentPartPr/>
                <p14:nvPr/>
              </p14:nvContentPartPr>
              <p14:xfrm>
                <a:off x="400481" y="6129821"/>
                <a:ext cx="119160" cy="25740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E5853BC9-2529-AE2C-E666-6E8DF1FADB79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392921" y="6122261"/>
                  <a:ext cx="13428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92172CB8-207C-47C1-0EEF-6120060C2379}"/>
                    </a:ext>
                  </a:extLst>
                </p14:cNvPr>
                <p14:cNvContentPartPr/>
                <p14:nvPr/>
              </p14:nvContentPartPr>
              <p14:xfrm>
                <a:off x="557441" y="6173381"/>
                <a:ext cx="69120" cy="9252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92172CB8-207C-47C1-0EEF-6120060C237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49881" y="6166181"/>
                  <a:ext cx="83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D54EE632-EA5B-0458-FDBB-82EFFC90EA84}"/>
                    </a:ext>
                  </a:extLst>
                </p14:cNvPr>
                <p14:cNvContentPartPr/>
                <p14:nvPr/>
              </p14:nvContentPartPr>
              <p14:xfrm>
                <a:off x="646001" y="6177701"/>
                <a:ext cx="73800" cy="1328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D54EE632-EA5B-0458-FDBB-82EFFC90EA8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38441" y="6170501"/>
                  <a:ext cx="88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686A0F1-60F0-0C51-0A78-9B164632DB0E}"/>
                    </a:ext>
                  </a:extLst>
                </p14:cNvPr>
                <p14:cNvContentPartPr/>
                <p14:nvPr/>
              </p14:nvContentPartPr>
              <p14:xfrm>
                <a:off x="767321" y="6077261"/>
                <a:ext cx="27720" cy="1767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686A0F1-60F0-0C51-0A78-9B164632DB0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59761" y="6069701"/>
                  <a:ext cx="428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92352133-353C-4422-B7D0-B1F2AE554EC6}"/>
                    </a:ext>
                  </a:extLst>
                </p14:cNvPr>
                <p14:cNvContentPartPr/>
                <p14:nvPr/>
              </p14:nvContentPartPr>
              <p14:xfrm>
                <a:off x="769841" y="6200021"/>
                <a:ext cx="70560" cy="201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92352133-353C-4422-B7D0-B1F2AE554EC6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62281" y="6192821"/>
                  <a:ext cx="856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93C42E71-978E-255F-1BF8-A56860A1F057}"/>
                    </a:ext>
                  </a:extLst>
                </p14:cNvPr>
                <p14:cNvContentPartPr/>
                <p14:nvPr/>
              </p14:nvContentPartPr>
              <p14:xfrm>
                <a:off x="871361" y="6133061"/>
                <a:ext cx="69840" cy="1249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93C42E71-978E-255F-1BF8-A56860A1F057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864161" y="6125501"/>
                  <a:ext cx="849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8C50099-92E1-71CF-F8C7-3CA022BFCE60}"/>
                    </a:ext>
                  </a:extLst>
                </p14:cNvPr>
                <p14:cNvContentPartPr/>
                <p14:nvPr/>
              </p14:nvContentPartPr>
              <p14:xfrm>
                <a:off x="1012841" y="6149621"/>
                <a:ext cx="34920" cy="7020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8C50099-92E1-71CF-F8C7-3CA022BFCE60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05281" y="6142061"/>
                  <a:ext cx="500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70B69C1-C234-1E54-7E01-876065CE4A5B}"/>
                    </a:ext>
                  </a:extLst>
                </p14:cNvPr>
                <p14:cNvContentPartPr/>
                <p14:nvPr/>
              </p14:nvContentPartPr>
              <p14:xfrm>
                <a:off x="1108601" y="6124421"/>
                <a:ext cx="50760" cy="1166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70B69C1-C234-1E54-7E01-876065CE4A5B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101041" y="6116861"/>
                  <a:ext cx="6588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A6CE0A3A-DE08-F4EF-2318-87E885B09F00}"/>
              </a:ext>
            </a:extLst>
          </p:cNvPr>
          <p:cNvGrpSpPr/>
          <p:nvPr/>
        </p:nvGrpSpPr>
        <p:grpSpPr>
          <a:xfrm>
            <a:off x="1340801" y="6087701"/>
            <a:ext cx="107280" cy="102600"/>
            <a:chOff x="1340801" y="6087701"/>
            <a:chExt cx="107280" cy="10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9B04F44-C6A0-23AC-B134-02196365117F}"/>
                    </a:ext>
                  </a:extLst>
                </p14:cNvPr>
                <p14:cNvContentPartPr/>
                <p14:nvPr/>
              </p14:nvContentPartPr>
              <p14:xfrm>
                <a:off x="1340801" y="6087701"/>
                <a:ext cx="64800" cy="252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9B04F44-C6A0-23AC-B134-02196365117F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333601" y="6080141"/>
                  <a:ext cx="79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0BF335BF-D30B-D5CE-3B90-9A9C883F87F2}"/>
                    </a:ext>
                  </a:extLst>
                </p14:cNvPr>
                <p14:cNvContentPartPr/>
                <p14:nvPr/>
              </p14:nvContentPartPr>
              <p14:xfrm>
                <a:off x="1356641" y="6178781"/>
                <a:ext cx="91440" cy="115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0BF335BF-D30B-D5CE-3B90-9A9C883F87F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349081" y="6171221"/>
                  <a:ext cx="10620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107BB6BF-F82B-C871-3EAE-39671106B0EB}"/>
              </a:ext>
            </a:extLst>
          </p:cNvPr>
          <p:cNvGrpSpPr/>
          <p:nvPr/>
        </p:nvGrpSpPr>
        <p:grpSpPr>
          <a:xfrm>
            <a:off x="1679844" y="6048101"/>
            <a:ext cx="932760" cy="244800"/>
            <a:chOff x="1679844" y="6048101"/>
            <a:chExt cx="932760" cy="24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A6E9237-6FC8-4FF6-6707-38040BC39AB0}"/>
                    </a:ext>
                  </a:extLst>
                </p14:cNvPr>
                <p14:cNvContentPartPr/>
                <p14:nvPr/>
              </p14:nvContentPartPr>
              <p14:xfrm>
                <a:off x="1679844" y="6048101"/>
                <a:ext cx="149040" cy="244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A6E9237-6FC8-4FF6-6707-38040BC39AB0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672284" y="6040541"/>
                  <a:ext cx="1641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EDD44D4-44D3-F1E1-6E81-952CD6D9E0A9}"/>
                    </a:ext>
                  </a:extLst>
                </p14:cNvPr>
                <p14:cNvContentPartPr/>
                <p14:nvPr/>
              </p14:nvContentPartPr>
              <p14:xfrm>
                <a:off x="1873164" y="6081581"/>
                <a:ext cx="19440" cy="2052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EDD44D4-44D3-F1E1-6E81-952CD6D9E0A9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865604" y="6074021"/>
                  <a:ext cx="345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62E26B3-57B6-8F70-BBEC-AABDE4A29653}"/>
                    </a:ext>
                  </a:extLst>
                </p14:cNvPr>
                <p14:cNvContentPartPr/>
                <p14:nvPr/>
              </p14:nvContentPartPr>
              <p14:xfrm>
                <a:off x="1873164" y="6189941"/>
                <a:ext cx="92880" cy="388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62E26B3-57B6-8F70-BBEC-AABDE4A2965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865604" y="6182381"/>
                  <a:ext cx="1080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A2A593E7-2421-00EE-C838-96FAE5C16349}"/>
                    </a:ext>
                  </a:extLst>
                </p14:cNvPr>
                <p14:cNvContentPartPr/>
                <p14:nvPr/>
              </p14:nvContentPartPr>
              <p14:xfrm>
                <a:off x="1988004" y="6104621"/>
                <a:ext cx="159120" cy="288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A2A593E7-2421-00EE-C838-96FAE5C16349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980444" y="6097421"/>
                  <a:ext cx="174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46AE8547-A665-C4CD-5043-FDC2BE04DC19}"/>
                    </a:ext>
                  </a:extLst>
                </p14:cNvPr>
                <p14:cNvContentPartPr/>
                <p14:nvPr/>
              </p14:nvContentPartPr>
              <p14:xfrm>
                <a:off x="2032644" y="6097781"/>
                <a:ext cx="81360" cy="1335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46AE8547-A665-C4CD-5043-FDC2BE04DC19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2025084" y="6090221"/>
                  <a:ext cx="96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91C7B2B5-BD4E-47DF-7F63-50D7C47AF4EA}"/>
                    </a:ext>
                  </a:extLst>
                </p14:cNvPr>
                <p14:cNvContentPartPr/>
                <p14:nvPr/>
              </p14:nvContentPartPr>
              <p14:xfrm>
                <a:off x="2072244" y="6161501"/>
                <a:ext cx="19440" cy="586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91C7B2B5-BD4E-47DF-7F63-50D7C47AF4EA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2064684" y="6153941"/>
                  <a:ext cx="345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60DAE68B-53CD-2BE7-2549-1A1C2929951C}"/>
                    </a:ext>
                  </a:extLst>
                </p14:cNvPr>
                <p14:cNvContentPartPr/>
                <p14:nvPr/>
              </p14:nvContentPartPr>
              <p14:xfrm>
                <a:off x="2185644" y="6072221"/>
                <a:ext cx="1080" cy="1267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60DAE68B-53CD-2BE7-2549-1A1C2929951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178084" y="6064661"/>
                  <a:ext cx="16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5F5B8F6-7290-E8D2-F1C0-FEFC4E186B58}"/>
                    </a:ext>
                  </a:extLst>
                </p14:cNvPr>
                <p14:cNvContentPartPr/>
                <p14:nvPr/>
              </p14:nvContentPartPr>
              <p14:xfrm>
                <a:off x="2262324" y="6102101"/>
                <a:ext cx="20160" cy="1476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5F5B8F6-7290-E8D2-F1C0-FEFC4E186B58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254764" y="6094541"/>
                  <a:ext cx="352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8D250F69-EC39-A10B-6DCE-F999E809A880}"/>
                    </a:ext>
                  </a:extLst>
                </p14:cNvPr>
                <p14:cNvContentPartPr/>
                <p14:nvPr/>
              </p14:nvContentPartPr>
              <p14:xfrm>
                <a:off x="2278884" y="6141701"/>
                <a:ext cx="118440" cy="183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8D250F69-EC39-A10B-6DCE-F999E809A880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271324" y="6134141"/>
                  <a:ext cx="133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0CB582A-5AF9-C68C-0776-22FBA35E0482}"/>
                    </a:ext>
                  </a:extLst>
                </p14:cNvPr>
                <p14:cNvContentPartPr/>
                <p14:nvPr/>
              </p14:nvContentPartPr>
              <p14:xfrm>
                <a:off x="2264844" y="6279221"/>
                <a:ext cx="109440" cy="122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0CB582A-5AF9-C68C-0776-22FBA35E048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257284" y="6271661"/>
                  <a:ext cx="1245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2B238F67-E067-5910-E093-C4BCDEEA1BA0}"/>
                    </a:ext>
                  </a:extLst>
                </p14:cNvPr>
                <p14:cNvContentPartPr/>
                <p14:nvPr/>
              </p14:nvContentPartPr>
              <p14:xfrm>
                <a:off x="2433684" y="6106421"/>
                <a:ext cx="34920" cy="174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2B238F67-E067-5910-E093-C4BCDEEA1BA0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426124" y="6098861"/>
                  <a:ext cx="500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B086179-551F-E382-3904-E8D356302DE8}"/>
                    </a:ext>
                  </a:extLst>
                </p14:cNvPr>
                <p14:cNvContentPartPr/>
                <p14:nvPr/>
              </p14:nvContentPartPr>
              <p14:xfrm>
                <a:off x="2440164" y="6183101"/>
                <a:ext cx="172440" cy="597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B086179-551F-E382-3904-E8D356302DE8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432604" y="6175541"/>
                  <a:ext cx="18720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1" name="Gruppo 330">
            <a:extLst>
              <a:ext uri="{FF2B5EF4-FFF2-40B4-BE49-F238E27FC236}">
                <a16:creationId xmlns:a16="http://schemas.microsoft.com/office/drawing/2014/main" id="{E9C982DF-65D5-9E71-BDC8-1E5C36554CBD}"/>
              </a:ext>
            </a:extLst>
          </p:cNvPr>
          <p:cNvGrpSpPr/>
          <p:nvPr/>
        </p:nvGrpSpPr>
        <p:grpSpPr>
          <a:xfrm>
            <a:off x="9251690" y="3695141"/>
            <a:ext cx="988560" cy="302400"/>
            <a:chOff x="9251690" y="3695141"/>
            <a:chExt cx="98856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B6AA50F-5BA1-17CC-98B0-21E9A4A929A2}"/>
                    </a:ext>
                  </a:extLst>
                </p14:cNvPr>
                <p14:cNvContentPartPr/>
                <p14:nvPr/>
              </p14:nvContentPartPr>
              <p14:xfrm>
                <a:off x="9251690" y="3712421"/>
                <a:ext cx="97920" cy="1972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B6AA50F-5BA1-17CC-98B0-21E9A4A929A2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9244130" y="3704861"/>
                  <a:ext cx="1130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66C9C819-100F-5603-D151-17DD570B489B}"/>
                    </a:ext>
                  </a:extLst>
                </p14:cNvPr>
                <p14:cNvContentPartPr/>
                <p14:nvPr/>
              </p14:nvContentPartPr>
              <p14:xfrm>
                <a:off x="9409370" y="3731141"/>
                <a:ext cx="18360" cy="17568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66C9C819-100F-5603-D151-17DD570B489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401810" y="3723581"/>
                  <a:ext cx="334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34DC5FDE-7222-CDB5-1BEE-288939787A7F}"/>
                    </a:ext>
                  </a:extLst>
                </p14:cNvPr>
                <p14:cNvContentPartPr/>
                <p14:nvPr/>
              </p14:nvContentPartPr>
              <p14:xfrm>
                <a:off x="9422690" y="3833741"/>
                <a:ext cx="129960" cy="183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34DC5FDE-7222-CDB5-1BEE-288939787A7F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9415130" y="3826181"/>
                  <a:ext cx="145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A5CBA3D8-826A-26DF-622B-469F5543701E}"/>
                    </a:ext>
                  </a:extLst>
                </p14:cNvPr>
                <p14:cNvContentPartPr/>
                <p14:nvPr/>
              </p14:nvContentPartPr>
              <p14:xfrm>
                <a:off x="9588650" y="3750221"/>
                <a:ext cx="106200" cy="252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A5CBA3D8-826A-26DF-622B-469F5543701E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581090" y="3742661"/>
                  <a:ext cx="1213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1C2B30C-711C-AEFC-3E37-503FB10092F7}"/>
                    </a:ext>
                  </a:extLst>
                </p14:cNvPr>
                <p14:cNvContentPartPr/>
                <p14:nvPr/>
              </p14:nvContentPartPr>
              <p14:xfrm>
                <a:off x="9570650" y="3767501"/>
                <a:ext cx="84600" cy="1008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1C2B30C-711C-AEFC-3E37-503FB10092F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563090" y="3759941"/>
                  <a:ext cx="99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9D50BF5C-0225-5AC6-D7CD-1E8606266456}"/>
                    </a:ext>
                  </a:extLst>
                </p14:cNvPr>
                <p14:cNvContentPartPr/>
                <p14:nvPr/>
              </p14:nvContentPartPr>
              <p14:xfrm>
                <a:off x="9628250" y="3797381"/>
                <a:ext cx="47520" cy="4752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9D50BF5C-0225-5AC6-D7CD-1E8606266456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9620690" y="3789821"/>
                  <a:ext cx="62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EA31232-A07C-6ED8-A61B-71897B084181}"/>
                    </a:ext>
                  </a:extLst>
                </p14:cNvPr>
                <p14:cNvContentPartPr/>
                <p14:nvPr/>
              </p14:nvContentPartPr>
              <p14:xfrm>
                <a:off x="9734090" y="3747701"/>
                <a:ext cx="61560" cy="122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EA31232-A07C-6ED8-A61B-71897B084181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9726530" y="3740141"/>
                  <a:ext cx="76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E814CD59-CABA-E689-C2D4-2551B5FC7557}"/>
                    </a:ext>
                  </a:extLst>
                </p14:cNvPr>
                <p14:cNvContentPartPr/>
                <p14:nvPr/>
              </p14:nvContentPartPr>
              <p14:xfrm>
                <a:off x="9743090" y="3803501"/>
                <a:ext cx="48240" cy="3564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E814CD59-CABA-E689-C2D4-2551B5FC7557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9735530" y="3795941"/>
                  <a:ext cx="63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5307B567-BC48-1066-DDAC-82FFD91F2EDE}"/>
                    </a:ext>
                  </a:extLst>
                </p14:cNvPr>
                <p14:cNvContentPartPr/>
                <p14:nvPr/>
              </p14:nvContentPartPr>
              <p14:xfrm>
                <a:off x="9801050" y="3695141"/>
                <a:ext cx="53280" cy="19980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5307B567-BC48-1066-DDAC-82FFD91F2EDE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9793490" y="3687581"/>
                  <a:ext cx="684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76824AA2-14EB-705C-E920-989B0AC68083}"/>
                    </a:ext>
                  </a:extLst>
                </p14:cNvPr>
                <p14:cNvContentPartPr/>
                <p14:nvPr/>
              </p14:nvContentPartPr>
              <p14:xfrm>
                <a:off x="9968810" y="3701261"/>
                <a:ext cx="111240" cy="1418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76824AA2-14EB-705C-E920-989B0AC68083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9961250" y="3693701"/>
                  <a:ext cx="1260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27F3A95E-9D4F-5ADE-F9FF-E394F9EE88ED}"/>
                    </a:ext>
                  </a:extLst>
                </p14:cNvPr>
                <p14:cNvContentPartPr/>
                <p14:nvPr/>
              </p14:nvContentPartPr>
              <p14:xfrm>
                <a:off x="10000130" y="3766421"/>
                <a:ext cx="360" cy="36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27F3A95E-9D4F-5ADE-F9FF-E394F9EE88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992570" y="37588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AB6E0EC2-982F-EB80-FB57-D6F0F3794CDB}"/>
                    </a:ext>
                  </a:extLst>
                </p14:cNvPr>
                <p14:cNvContentPartPr/>
                <p14:nvPr/>
              </p14:nvContentPartPr>
              <p14:xfrm>
                <a:off x="10000130" y="3766421"/>
                <a:ext cx="360" cy="3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AB6E0EC2-982F-EB80-FB57-D6F0F3794CD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992570" y="37588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5754504D-967E-01B3-34C9-E992388B2801}"/>
                    </a:ext>
                  </a:extLst>
                </p14:cNvPr>
                <p14:cNvContentPartPr/>
                <p14:nvPr/>
              </p14:nvContentPartPr>
              <p14:xfrm>
                <a:off x="10012730" y="3825101"/>
                <a:ext cx="31680" cy="15084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5754504D-967E-01B3-34C9-E992388B2801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0005170" y="3817541"/>
                  <a:ext cx="46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8884F1BE-758E-F0D7-3B48-940E84A3486C}"/>
                    </a:ext>
                  </a:extLst>
                </p14:cNvPr>
                <p14:cNvContentPartPr/>
                <p14:nvPr/>
              </p14:nvContentPartPr>
              <p14:xfrm>
                <a:off x="9878810" y="3955781"/>
                <a:ext cx="85320" cy="720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8884F1BE-758E-F0D7-3B48-940E84A3486C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9871250" y="3948221"/>
                  <a:ext cx="1004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FBC9BEF-6786-7990-0035-7621AA916D6D}"/>
                    </a:ext>
                  </a:extLst>
                </p14:cNvPr>
                <p14:cNvContentPartPr/>
                <p14:nvPr/>
              </p14:nvContentPartPr>
              <p14:xfrm>
                <a:off x="9953330" y="3833741"/>
                <a:ext cx="39960" cy="907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FBC9BEF-6786-7990-0035-7621AA916D6D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9945770" y="3826181"/>
                  <a:ext cx="55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0793AE26-F488-BCD7-A536-5D5B71E1D44C}"/>
                    </a:ext>
                  </a:extLst>
                </p14:cNvPr>
                <p14:cNvContentPartPr/>
                <p14:nvPr/>
              </p14:nvContentPartPr>
              <p14:xfrm>
                <a:off x="9844970" y="3978101"/>
                <a:ext cx="395280" cy="194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0793AE26-F488-BCD7-A536-5D5B71E1D44C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9837410" y="3970541"/>
                  <a:ext cx="41040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uppo 335">
            <a:extLst>
              <a:ext uri="{FF2B5EF4-FFF2-40B4-BE49-F238E27FC236}">
                <a16:creationId xmlns:a16="http://schemas.microsoft.com/office/drawing/2014/main" id="{F9E49037-7A4D-A67F-F994-CCEB5B361ED7}"/>
              </a:ext>
            </a:extLst>
          </p:cNvPr>
          <p:cNvGrpSpPr/>
          <p:nvPr/>
        </p:nvGrpSpPr>
        <p:grpSpPr>
          <a:xfrm>
            <a:off x="8232924" y="3653741"/>
            <a:ext cx="621326" cy="331560"/>
            <a:chOff x="8232924" y="3653741"/>
            <a:chExt cx="621326" cy="33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BD12467-EAF2-BA95-6BB2-6175A20D00C8}"/>
                    </a:ext>
                  </a:extLst>
                </p14:cNvPr>
                <p14:cNvContentPartPr/>
                <p14:nvPr/>
              </p14:nvContentPartPr>
              <p14:xfrm>
                <a:off x="8281524" y="3677861"/>
                <a:ext cx="101880" cy="770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BD12467-EAF2-BA95-6BB2-6175A20D00C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273964" y="3670301"/>
                  <a:ext cx="117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10A25A3-B986-F0E0-FE2F-8EB5139222B3}"/>
                    </a:ext>
                  </a:extLst>
                </p14:cNvPr>
                <p14:cNvContentPartPr/>
                <p14:nvPr/>
              </p14:nvContentPartPr>
              <p14:xfrm>
                <a:off x="8232924" y="3810341"/>
                <a:ext cx="126720" cy="28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10A25A3-B986-F0E0-FE2F-8EB5139222B3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225364" y="3802781"/>
                  <a:ext cx="141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1C41FB77-7E6A-F4B8-FC1C-FB20C73385B1}"/>
                    </a:ext>
                  </a:extLst>
                </p14:cNvPr>
                <p14:cNvContentPartPr/>
                <p14:nvPr/>
              </p14:nvContentPartPr>
              <p14:xfrm>
                <a:off x="8350284" y="3822221"/>
                <a:ext cx="15120" cy="597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1C41FB77-7E6A-F4B8-FC1C-FB20C73385B1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8342724" y="3815021"/>
                  <a:ext cx="30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D2A5B5A-8326-8024-23E1-FC3C2202BCF9}"/>
                    </a:ext>
                  </a:extLst>
                </p14:cNvPr>
                <p14:cNvContentPartPr/>
                <p14:nvPr/>
              </p14:nvContentPartPr>
              <p14:xfrm>
                <a:off x="8442804" y="3754541"/>
                <a:ext cx="39960" cy="7092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D2A5B5A-8326-8024-23E1-FC3C2202BCF9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8435244" y="3746981"/>
                  <a:ext cx="550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2485F7E-7916-8139-A063-C3DB46DAF821}"/>
                    </a:ext>
                  </a:extLst>
                </p14:cNvPr>
                <p14:cNvContentPartPr/>
                <p14:nvPr/>
              </p14:nvContentPartPr>
              <p14:xfrm>
                <a:off x="8449284" y="3798461"/>
                <a:ext cx="63360" cy="306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2485F7E-7916-8139-A063-C3DB46DAF82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8441724" y="3790901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69CE16A3-2346-152D-36FC-43D277C4CD38}"/>
                    </a:ext>
                  </a:extLst>
                </p14:cNvPr>
                <p14:cNvContentPartPr/>
                <p14:nvPr/>
              </p14:nvContentPartPr>
              <p14:xfrm>
                <a:off x="8585004" y="3709901"/>
                <a:ext cx="6120" cy="1036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69CE16A3-2346-152D-36FC-43D277C4CD38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8577444" y="3702341"/>
                  <a:ext cx="21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7CD6E0C-8FE3-516A-DFBE-DEB87BE157E1}"/>
                    </a:ext>
                  </a:extLst>
                </p14:cNvPr>
                <p14:cNvContentPartPr/>
                <p14:nvPr/>
              </p14:nvContentPartPr>
              <p14:xfrm>
                <a:off x="8581764" y="3799901"/>
                <a:ext cx="45000" cy="169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7CD6E0C-8FE3-516A-DFBE-DEB87BE157E1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8574204" y="3792341"/>
                  <a:ext cx="60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3B30A1DB-F94C-5C0B-870B-7E7B9EE30C43}"/>
                    </a:ext>
                  </a:extLst>
                </p14:cNvPr>
                <p14:cNvContentPartPr/>
                <p14:nvPr/>
              </p14:nvContentPartPr>
              <p14:xfrm>
                <a:off x="8519484" y="3891341"/>
                <a:ext cx="75600" cy="561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3B30A1DB-F94C-5C0B-870B-7E7B9EE30C43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512284" y="3883781"/>
                  <a:ext cx="90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5F4333F3-3D1C-3559-7E78-0F6BD91508B4}"/>
                    </a:ext>
                  </a:extLst>
                </p14:cNvPr>
                <p14:cNvContentPartPr/>
                <p14:nvPr/>
              </p14:nvContentPartPr>
              <p14:xfrm>
                <a:off x="8728250" y="3653741"/>
                <a:ext cx="101160" cy="1360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5F4333F3-3D1C-3559-7E78-0F6BD91508B4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720690" y="3646181"/>
                  <a:ext cx="116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8B22DED-9CDB-FE70-BEC7-09873D981054}"/>
                    </a:ext>
                  </a:extLst>
                </p14:cNvPr>
                <p14:cNvContentPartPr/>
                <p14:nvPr/>
              </p14:nvContentPartPr>
              <p14:xfrm>
                <a:off x="8667050" y="3821501"/>
                <a:ext cx="187200" cy="122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8B22DED-9CDB-FE70-BEC7-09873D981054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8659490" y="3813941"/>
                  <a:ext cx="2023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B7FF956F-5A31-03B5-7080-083B7F6C1E49}"/>
                    </a:ext>
                  </a:extLst>
                </p14:cNvPr>
                <p14:cNvContentPartPr/>
                <p14:nvPr/>
              </p14:nvContentPartPr>
              <p14:xfrm>
                <a:off x="8725730" y="3885221"/>
                <a:ext cx="120240" cy="1000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B7FF956F-5A31-03B5-7080-083B7F6C1E49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8718170" y="3877661"/>
                  <a:ext cx="135360" cy="11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2">
            <p14:nvContentPartPr>
              <p14:cNvPr id="337" name="Input penna 336">
                <a:extLst>
                  <a:ext uri="{FF2B5EF4-FFF2-40B4-BE49-F238E27FC236}">
                    <a16:creationId xmlns:a16="http://schemas.microsoft.com/office/drawing/2014/main" id="{E1290893-C9EA-B03D-E3BA-14111B41A1F5}"/>
                  </a:ext>
                </a:extLst>
              </p14:cNvPr>
              <p14:cNvContentPartPr/>
              <p14:nvPr/>
            </p14:nvContentPartPr>
            <p14:xfrm>
              <a:off x="5197010" y="4536101"/>
              <a:ext cx="1045080" cy="86040"/>
            </p14:xfrm>
          </p:contentPart>
        </mc:Choice>
        <mc:Fallback>
          <p:pic>
            <p:nvPicPr>
              <p:cNvPr id="337" name="Input penna 336">
                <a:extLst>
                  <a:ext uri="{FF2B5EF4-FFF2-40B4-BE49-F238E27FC236}">
                    <a16:creationId xmlns:a16="http://schemas.microsoft.com/office/drawing/2014/main" id="{E1290893-C9EA-B03D-E3BA-14111B41A1F5}"/>
                  </a:ext>
                </a:extLst>
              </p:cNvPr>
              <p:cNvPicPr/>
              <p:nvPr/>
            </p:nvPicPr>
            <p:blipFill>
              <a:blip r:embed="rId473"/>
              <a:stretch>
                <a:fillRect/>
              </a:stretch>
            </p:blipFill>
            <p:spPr>
              <a:xfrm>
                <a:off x="5189450" y="4528541"/>
                <a:ext cx="1060200" cy="10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09F2A318-3EFD-EC0C-2E1A-DE8B877E51A1}"/>
              </a:ext>
            </a:extLst>
          </p:cNvPr>
          <p:cNvGrpSpPr/>
          <p:nvPr/>
        </p:nvGrpSpPr>
        <p:grpSpPr>
          <a:xfrm>
            <a:off x="8597930" y="4272941"/>
            <a:ext cx="777960" cy="343440"/>
            <a:chOff x="8597930" y="4272941"/>
            <a:chExt cx="77796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A718605B-7306-58C8-02D6-79D75C85AAD5}"/>
                    </a:ext>
                  </a:extLst>
                </p14:cNvPr>
                <p14:cNvContentPartPr/>
                <p14:nvPr/>
              </p14:nvContentPartPr>
              <p14:xfrm>
                <a:off x="8597930" y="4284101"/>
                <a:ext cx="113760" cy="1749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A718605B-7306-58C8-02D6-79D75C85AAD5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8590370" y="4276541"/>
                  <a:ext cx="128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F5B7809-D69C-96FF-1D69-C30DB54CCA23}"/>
                    </a:ext>
                  </a:extLst>
                </p14:cNvPr>
                <p14:cNvContentPartPr/>
                <p14:nvPr/>
              </p14:nvContentPartPr>
              <p14:xfrm>
                <a:off x="8772170" y="4275461"/>
                <a:ext cx="36720" cy="25308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F5B7809-D69C-96FF-1D69-C30DB54CCA23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8764610" y="4267901"/>
                  <a:ext cx="518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3BBD54B0-07CD-CC70-382C-4D684C6E4261}"/>
                    </a:ext>
                  </a:extLst>
                </p14:cNvPr>
                <p14:cNvContentPartPr/>
                <p14:nvPr/>
              </p14:nvContentPartPr>
              <p14:xfrm>
                <a:off x="8786930" y="4407941"/>
                <a:ext cx="83160" cy="10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3BBD54B0-07CD-CC70-382C-4D684C6E4261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8779370" y="4400381"/>
                  <a:ext cx="979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F8E83B46-4758-9496-D326-CA76BC58FAA8}"/>
                    </a:ext>
                  </a:extLst>
                </p14:cNvPr>
                <p14:cNvContentPartPr/>
                <p14:nvPr/>
              </p14:nvContentPartPr>
              <p14:xfrm>
                <a:off x="8929850" y="4276541"/>
                <a:ext cx="52560" cy="2275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F8E83B46-4758-9496-D326-CA76BC58FAA8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8922650" y="4268981"/>
                  <a:ext cx="676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F7734AED-399C-B6FD-D846-55B28EDCF0C1}"/>
                    </a:ext>
                  </a:extLst>
                </p14:cNvPr>
                <p14:cNvContentPartPr/>
                <p14:nvPr/>
              </p14:nvContentPartPr>
              <p14:xfrm>
                <a:off x="9068090" y="4297781"/>
                <a:ext cx="101160" cy="13896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F7734AED-399C-B6FD-D846-55B28EDCF0C1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9060530" y="4290581"/>
                  <a:ext cx="1162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DE55075A-DFB9-8D7D-237F-5FC2A4440743}"/>
                    </a:ext>
                  </a:extLst>
                </p14:cNvPr>
                <p14:cNvContentPartPr/>
                <p14:nvPr/>
              </p14:nvContentPartPr>
              <p14:xfrm>
                <a:off x="9257450" y="4272941"/>
                <a:ext cx="12960" cy="1346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DE55075A-DFB9-8D7D-237F-5FC2A4440743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9249890" y="4265381"/>
                  <a:ext cx="280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216ECC98-92BC-561B-00E8-B4AEE1745FF3}"/>
                    </a:ext>
                  </a:extLst>
                </p14:cNvPr>
                <p14:cNvContentPartPr/>
                <p14:nvPr/>
              </p14:nvContentPartPr>
              <p14:xfrm>
                <a:off x="9124250" y="4450061"/>
                <a:ext cx="251640" cy="1663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216ECC98-92BC-561B-00E8-B4AEE1745FF3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9116690" y="4442501"/>
                  <a:ext cx="26676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5" name="Gruppo 384">
            <a:extLst>
              <a:ext uri="{FF2B5EF4-FFF2-40B4-BE49-F238E27FC236}">
                <a16:creationId xmlns:a16="http://schemas.microsoft.com/office/drawing/2014/main" id="{D99F3D69-5FC6-1539-D367-6E7BA2DE60DA}"/>
              </a:ext>
            </a:extLst>
          </p:cNvPr>
          <p:cNvGrpSpPr/>
          <p:nvPr/>
        </p:nvGrpSpPr>
        <p:grpSpPr>
          <a:xfrm>
            <a:off x="9483742" y="4719616"/>
            <a:ext cx="1223763" cy="514363"/>
            <a:chOff x="9483742" y="4719616"/>
            <a:chExt cx="1223763" cy="51436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3F3A4781-0CCE-C9E6-63BF-D20B9C65BF3E}"/>
                    </a:ext>
                  </a:extLst>
                </p14:cNvPr>
                <p14:cNvContentPartPr/>
                <p14:nvPr/>
              </p14:nvContentPartPr>
              <p14:xfrm>
                <a:off x="9545302" y="4920419"/>
                <a:ext cx="22680" cy="997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3F3A4781-0CCE-C9E6-63BF-D20B9C65BF3E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9537742" y="4912859"/>
                  <a:ext cx="37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BCE16B8B-4B04-6EFF-1148-F4ABDCBDB743}"/>
                    </a:ext>
                  </a:extLst>
                </p14:cNvPr>
                <p14:cNvContentPartPr/>
                <p14:nvPr/>
              </p14:nvContentPartPr>
              <p14:xfrm>
                <a:off x="9483742" y="4930139"/>
                <a:ext cx="119880" cy="14436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BCE16B8B-4B04-6EFF-1148-F4ABDCBDB743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476542" y="4922579"/>
                  <a:ext cx="1350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6B4A3DD-3EB0-E521-E628-310EC9A3C4B6}"/>
                    </a:ext>
                  </a:extLst>
                </p14:cNvPr>
                <p14:cNvContentPartPr/>
                <p14:nvPr/>
              </p14:nvContentPartPr>
              <p14:xfrm>
                <a:off x="9665902" y="4927619"/>
                <a:ext cx="21600" cy="9720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6B4A3DD-3EB0-E521-E628-310EC9A3C4B6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658342" y="4920059"/>
                  <a:ext cx="36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B0EE3E36-DF25-7D49-8F8E-D35A5C2F7F0A}"/>
                    </a:ext>
                  </a:extLst>
                </p14:cNvPr>
                <p14:cNvContentPartPr/>
                <p14:nvPr/>
              </p14:nvContentPartPr>
              <p14:xfrm>
                <a:off x="9658342" y="5021939"/>
                <a:ext cx="65880" cy="576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B0EE3E36-DF25-7D49-8F8E-D35A5C2F7F0A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9650782" y="5014379"/>
                  <a:ext cx="810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0CB6D7A3-018C-63B1-97D8-1AA334A08E88}"/>
                    </a:ext>
                  </a:extLst>
                </p14:cNvPr>
                <p14:cNvContentPartPr/>
                <p14:nvPr/>
              </p14:nvContentPartPr>
              <p14:xfrm>
                <a:off x="9547102" y="5143259"/>
                <a:ext cx="103680" cy="475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0CB6D7A3-018C-63B1-97D8-1AA334A08E8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9539542" y="5135699"/>
                  <a:ext cx="118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6DDC471C-DABA-F00D-43C8-548F14498BFE}"/>
                    </a:ext>
                  </a:extLst>
                </p14:cNvPr>
                <p14:cNvContentPartPr/>
                <p14:nvPr/>
              </p14:nvContentPartPr>
              <p14:xfrm>
                <a:off x="9796222" y="4958579"/>
                <a:ext cx="98640" cy="1152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6DDC471C-DABA-F00D-43C8-548F14498BFE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9788662" y="4951019"/>
                  <a:ext cx="113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4BFE8AD0-9CA9-7B27-1CDB-470D46FBF000}"/>
                    </a:ext>
                  </a:extLst>
                </p14:cNvPr>
                <p14:cNvContentPartPr/>
                <p14:nvPr/>
              </p14:nvContentPartPr>
              <p14:xfrm>
                <a:off x="9938782" y="4960379"/>
                <a:ext cx="12600" cy="1008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4BFE8AD0-9CA9-7B27-1CDB-470D46FBF000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9931222" y="4952819"/>
                  <a:ext cx="27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045B19BD-C200-2918-DFCA-C143F77E959E}"/>
                    </a:ext>
                  </a:extLst>
                </p14:cNvPr>
                <p14:cNvContentPartPr/>
                <p14:nvPr/>
              </p14:nvContentPartPr>
              <p14:xfrm>
                <a:off x="9946342" y="5010779"/>
                <a:ext cx="47880" cy="2592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045B19BD-C200-2918-DFCA-C143F77E959E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9938782" y="5003219"/>
                  <a:ext cx="63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5BB1C436-DE0D-3296-E468-1AA12980C068}"/>
                    </a:ext>
                  </a:extLst>
                </p14:cNvPr>
                <p14:cNvContentPartPr/>
                <p14:nvPr/>
              </p14:nvContentPartPr>
              <p14:xfrm>
                <a:off x="9856702" y="5122379"/>
                <a:ext cx="82080" cy="849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5BB1C436-DE0D-3296-E468-1AA12980C068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9849142" y="5114819"/>
                  <a:ext cx="968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A91E2A91-21A1-D161-6998-0C8082A731F2}"/>
                    </a:ext>
                  </a:extLst>
                </p14:cNvPr>
                <p14:cNvContentPartPr/>
                <p14:nvPr/>
              </p14:nvContentPartPr>
              <p14:xfrm>
                <a:off x="10091062" y="4989899"/>
                <a:ext cx="78840" cy="10116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A91E2A91-21A1-D161-6998-0C8082A731F2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083502" y="4982339"/>
                  <a:ext cx="93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1350F3D-2CC2-1505-0658-1FB195BA5E9C}"/>
                    </a:ext>
                  </a:extLst>
                </p14:cNvPr>
                <p14:cNvContentPartPr/>
                <p14:nvPr/>
              </p14:nvContentPartPr>
              <p14:xfrm>
                <a:off x="10096102" y="5072339"/>
                <a:ext cx="84240" cy="2124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1350F3D-2CC2-1505-0658-1FB195BA5E9C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0088542" y="5064779"/>
                  <a:ext cx="99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9FDFDA41-663B-81CE-FF93-8D9763FCE3AC}"/>
                    </a:ext>
                  </a:extLst>
                </p14:cNvPr>
                <p14:cNvContentPartPr/>
                <p14:nvPr/>
              </p14:nvContentPartPr>
              <p14:xfrm>
                <a:off x="10207342" y="4994939"/>
                <a:ext cx="20880" cy="9180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9FDFDA41-663B-81CE-FF93-8D9763FCE3AC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0199782" y="4987739"/>
                  <a:ext cx="360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E3020659-57DF-8CBB-EE97-01627FDD80E1}"/>
                    </a:ext>
                  </a:extLst>
                </p14:cNvPr>
                <p14:cNvContentPartPr/>
                <p14:nvPr/>
              </p14:nvContentPartPr>
              <p14:xfrm>
                <a:off x="10212022" y="5044259"/>
                <a:ext cx="38880" cy="21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E3020659-57DF-8CBB-EE97-01627FDD80E1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0204462" y="5036699"/>
                  <a:ext cx="540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1108DA9-1B28-6010-70A2-F6EA8F934EB3}"/>
                    </a:ext>
                  </a:extLst>
                </p14:cNvPr>
                <p14:cNvContentPartPr/>
                <p14:nvPr/>
              </p14:nvContentPartPr>
              <p14:xfrm>
                <a:off x="10319302" y="4981619"/>
                <a:ext cx="76320" cy="12564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1108DA9-1B28-6010-70A2-F6EA8F934EB3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0311742" y="4974059"/>
                  <a:ext cx="91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41FFC69A-1993-3E9A-B3B4-9E05B4C918F7}"/>
                    </a:ext>
                  </a:extLst>
                </p14:cNvPr>
                <p14:cNvContentPartPr/>
                <p14:nvPr/>
              </p14:nvContentPartPr>
              <p14:xfrm>
                <a:off x="10432702" y="5003939"/>
                <a:ext cx="18000" cy="820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41FFC69A-1993-3E9A-B3B4-9E05B4C918F7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0425142" y="4996379"/>
                  <a:ext cx="33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983611D0-52CA-8FE0-8994-05A7437B7D2B}"/>
                    </a:ext>
                  </a:extLst>
                </p14:cNvPr>
                <p14:cNvContentPartPr/>
                <p14:nvPr/>
              </p14:nvContentPartPr>
              <p14:xfrm>
                <a:off x="10439902" y="5058299"/>
                <a:ext cx="42840" cy="100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983611D0-52CA-8FE0-8994-05A7437B7D2B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0432342" y="5050739"/>
                  <a:ext cx="57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326C5389-3510-83BC-65B2-095A5DB0536F}"/>
                    </a:ext>
                  </a:extLst>
                </p14:cNvPr>
                <p14:cNvContentPartPr/>
                <p14:nvPr/>
              </p14:nvContentPartPr>
              <p14:xfrm>
                <a:off x="10348102" y="5152979"/>
                <a:ext cx="26640" cy="738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326C5389-3510-83BC-65B2-095A5DB0536F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0340542" y="5145419"/>
                  <a:ext cx="41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B3C34B89-8673-B72C-740D-F9AF355893DD}"/>
                    </a:ext>
                  </a:extLst>
                </p14:cNvPr>
                <p14:cNvContentPartPr/>
                <p14:nvPr/>
              </p14:nvContentPartPr>
              <p14:xfrm>
                <a:off x="10325782" y="5143259"/>
                <a:ext cx="118800" cy="907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B3C34B89-8673-B72C-740D-F9AF355893DD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0318222" y="5135699"/>
                  <a:ext cx="1339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22BC8788-C49B-6436-E255-5DEBA5D173B0}"/>
                    </a:ext>
                  </a:extLst>
                </p14:cNvPr>
                <p14:cNvContentPartPr/>
                <p14:nvPr/>
              </p14:nvContentPartPr>
              <p14:xfrm>
                <a:off x="9547945" y="4719616"/>
                <a:ext cx="1159560" cy="19008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22BC8788-C49B-6436-E255-5DEBA5D173B0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9540385" y="4712056"/>
                  <a:ext cx="1174320" cy="20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6">
            <p14:nvContentPartPr>
              <p14:cNvPr id="386" name="Input penna 385">
                <a:extLst>
                  <a:ext uri="{FF2B5EF4-FFF2-40B4-BE49-F238E27FC236}">
                    <a16:creationId xmlns:a16="http://schemas.microsoft.com/office/drawing/2014/main" id="{D0C7BD81-47CE-C383-8D80-7C60C82F90D7}"/>
                  </a:ext>
                </a:extLst>
              </p14:cNvPr>
              <p14:cNvContentPartPr/>
              <p14:nvPr/>
            </p14:nvContentPartPr>
            <p14:xfrm>
              <a:off x="6543876" y="4568875"/>
              <a:ext cx="234360" cy="9360"/>
            </p14:xfrm>
          </p:contentPart>
        </mc:Choice>
        <mc:Fallback>
          <p:pic>
            <p:nvPicPr>
              <p:cNvPr id="386" name="Input penna 385">
                <a:extLst>
                  <a:ext uri="{FF2B5EF4-FFF2-40B4-BE49-F238E27FC236}">
                    <a16:creationId xmlns:a16="http://schemas.microsoft.com/office/drawing/2014/main" id="{D0C7BD81-47CE-C383-8D80-7C60C82F90D7}"/>
                  </a:ext>
                </a:extLst>
              </p:cNvPr>
              <p:cNvPicPr/>
              <p:nvPr/>
            </p:nvPicPr>
            <p:blipFill>
              <a:blip r:embed="rId527"/>
              <a:stretch>
                <a:fillRect/>
              </a:stretch>
            </p:blipFill>
            <p:spPr>
              <a:xfrm>
                <a:off x="6536316" y="4561315"/>
                <a:ext cx="249480" cy="2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5" name="Gruppo 394">
            <a:extLst>
              <a:ext uri="{FF2B5EF4-FFF2-40B4-BE49-F238E27FC236}">
                <a16:creationId xmlns:a16="http://schemas.microsoft.com/office/drawing/2014/main" id="{2A35667F-0FDE-93D2-C569-E2AC22E538AD}"/>
              </a:ext>
            </a:extLst>
          </p:cNvPr>
          <p:cNvGrpSpPr/>
          <p:nvPr/>
        </p:nvGrpSpPr>
        <p:grpSpPr>
          <a:xfrm>
            <a:off x="7072716" y="5607475"/>
            <a:ext cx="764280" cy="273600"/>
            <a:chOff x="7072716" y="5607475"/>
            <a:chExt cx="76428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337EEB62-F050-EC94-B49B-D09B972E52FB}"/>
                    </a:ext>
                  </a:extLst>
                </p14:cNvPr>
                <p14:cNvContentPartPr/>
                <p14:nvPr/>
              </p14:nvContentPartPr>
              <p14:xfrm>
                <a:off x="7072716" y="5607475"/>
                <a:ext cx="220320" cy="2462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337EEB62-F050-EC94-B49B-D09B972E52FB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7065156" y="5599915"/>
                  <a:ext cx="2354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7EC5FAA1-00E0-7593-6CED-C9854C8428B5}"/>
                    </a:ext>
                  </a:extLst>
                </p14:cNvPr>
                <p14:cNvContentPartPr/>
                <p14:nvPr/>
              </p14:nvContentPartPr>
              <p14:xfrm>
                <a:off x="7343076" y="5638075"/>
                <a:ext cx="15840" cy="2430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7EC5FAA1-00E0-7593-6CED-C9854C8428B5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7335516" y="5630515"/>
                  <a:ext cx="309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D635B550-D48E-6369-85D9-A667A00D1D89}"/>
                    </a:ext>
                  </a:extLst>
                </p14:cNvPr>
                <p14:cNvContentPartPr/>
                <p14:nvPr/>
              </p14:nvContentPartPr>
              <p14:xfrm>
                <a:off x="7491396" y="5610355"/>
                <a:ext cx="141840" cy="280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D635B550-D48E-6369-85D9-A667A00D1D89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7483836" y="5602795"/>
                  <a:ext cx="156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F9895BE7-1916-1DF6-2077-1943CCA6216B}"/>
                    </a:ext>
                  </a:extLst>
                </p14:cNvPr>
                <p14:cNvContentPartPr/>
                <p14:nvPr/>
              </p14:nvContentPartPr>
              <p14:xfrm>
                <a:off x="7472676" y="5610355"/>
                <a:ext cx="120960" cy="1947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F9895BE7-1916-1DF6-2077-1943CCA6216B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7465116" y="5602795"/>
                  <a:ext cx="1360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71B8161-E939-9075-4DB2-DBFC1C6A83C3}"/>
                    </a:ext>
                  </a:extLst>
                </p14:cNvPr>
                <p14:cNvContentPartPr/>
                <p14:nvPr/>
              </p14:nvContentPartPr>
              <p14:xfrm>
                <a:off x="7663836" y="5628355"/>
                <a:ext cx="20520" cy="1576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71B8161-E939-9075-4DB2-DBFC1C6A83C3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7656276" y="5620795"/>
                  <a:ext cx="356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8E0A6F22-A8BE-B5A6-C02D-EF91C700F9EF}"/>
                    </a:ext>
                  </a:extLst>
                </p14:cNvPr>
                <p14:cNvContentPartPr/>
                <p14:nvPr/>
              </p14:nvContentPartPr>
              <p14:xfrm>
                <a:off x="7639356" y="5745715"/>
                <a:ext cx="197640" cy="3384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8E0A6F22-A8BE-B5A6-C02D-EF91C700F9EF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7631796" y="5738155"/>
                  <a:ext cx="212760" cy="4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0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48710B80-F1E5-0FAE-D777-546BD94567E6}"/>
                  </a:ext>
                </a:extLst>
              </p14:cNvPr>
              <p14:cNvContentPartPr/>
              <p14:nvPr/>
            </p14:nvContentPartPr>
            <p14:xfrm>
              <a:off x="6850956" y="6003835"/>
              <a:ext cx="1163520" cy="1440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48710B80-F1E5-0FAE-D777-546BD94567E6}"/>
                  </a:ext>
                </a:extLst>
              </p:cNvPr>
              <p:cNvPicPr/>
              <p:nvPr/>
            </p:nvPicPr>
            <p:blipFill>
              <a:blip r:embed="rId541"/>
              <a:stretch>
                <a:fillRect/>
              </a:stretch>
            </p:blipFill>
            <p:spPr>
              <a:xfrm>
                <a:off x="6843756" y="5996275"/>
                <a:ext cx="1178640" cy="2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9" name="Gruppo 398">
            <a:extLst>
              <a:ext uri="{FF2B5EF4-FFF2-40B4-BE49-F238E27FC236}">
                <a16:creationId xmlns:a16="http://schemas.microsoft.com/office/drawing/2014/main" id="{958B5A70-C3D2-392A-07E1-81F1A911D27A}"/>
              </a:ext>
            </a:extLst>
          </p:cNvPr>
          <p:cNvGrpSpPr/>
          <p:nvPr/>
        </p:nvGrpSpPr>
        <p:grpSpPr>
          <a:xfrm>
            <a:off x="9779662" y="4286730"/>
            <a:ext cx="845534" cy="335520"/>
            <a:chOff x="9779662" y="4286730"/>
            <a:chExt cx="845534" cy="33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552E5C97-25A0-F562-DAFE-3A6FEC4375E5}"/>
                    </a:ext>
                  </a:extLst>
                </p14:cNvPr>
                <p14:cNvContentPartPr/>
                <p14:nvPr/>
              </p14:nvContentPartPr>
              <p14:xfrm>
                <a:off x="9799102" y="4286730"/>
                <a:ext cx="117000" cy="1123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552E5C97-25A0-F562-DAFE-3A6FEC4375E5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9791542" y="4279170"/>
                  <a:ext cx="132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65C26320-4ACA-5E98-25B1-0138DCB5C5A6}"/>
                    </a:ext>
                  </a:extLst>
                </p14:cNvPr>
                <p14:cNvContentPartPr/>
                <p14:nvPr/>
              </p14:nvContentPartPr>
              <p14:xfrm>
                <a:off x="9796222" y="4334250"/>
                <a:ext cx="96840" cy="100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65C26320-4ACA-5E98-25B1-0138DCB5C5A6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9788662" y="4327050"/>
                  <a:ext cx="111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2FD23224-FC33-B086-234C-A9A0202FEB82}"/>
                    </a:ext>
                  </a:extLst>
                </p14:cNvPr>
                <p14:cNvContentPartPr/>
                <p14:nvPr/>
              </p14:nvContentPartPr>
              <p14:xfrm>
                <a:off x="9831502" y="4436130"/>
                <a:ext cx="6120" cy="421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2FD23224-FC33-B086-234C-A9A0202FEB82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9823942" y="4428570"/>
                  <a:ext cx="212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89125D8-E2E1-971B-4EA7-4ED54FBA8311}"/>
                    </a:ext>
                  </a:extLst>
                </p14:cNvPr>
                <p14:cNvContentPartPr/>
                <p14:nvPr/>
              </p14:nvContentPartPr>
              <p14:xfrm>
                <a:off x="9781822" y="4489050"/>
                <a:ext cx="80280" cy="64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89125D8-E2E1-971B-4EA7-4ED54FBA8311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9774262" y="4481490"/>
                  <a:ext cx="95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E2759E72-3A45-3F6C-60B2-9F88D1199ED2}"/>
                    </a:ext>
                  </a:extLst>
                </p14:cNvPr>
                <p14:cNvContentPartPr/>
                <p14:nvPr/>
              </p14:nvContentPartPr>
              <p14:xfrm>
                <a:off x="9779662" y="4543410"/>
                <a:ext cx="76680" cy="7092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E2759E72-3A45-3F6C-60B2-9F88D1199ED2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9772102" y="4535850"/>
                  <a:ext cx="91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ADC2A9AF-E6E7-6D0B-90C9-7D9FCF44A19D}"/>
                    </a:ext>
                  </a:extLst>
                </p14:cNvPr>
                <p14:cNvContentPartPr/>
                <p14:nvPr/>
              </p14:nvContentPartPr>
              <p14:xfrm>
                <a:off x="10027702" y="4352970"/>
                <a:ext cx="38880" cy="1044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ADC2A9AF-E6E7-6D0B-90C9-7D9FCF44A19D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020142" y="4345410"/>
                  <a:ext cx="54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95E8F32B-437E-2284-5E26-E740D8B0D350}"/>
                    </a:ext>
                  </a:extLst>
                </p14:cNvPr>
                <p14:cNvContentPartPr/>
                <p14:nvPr/>
              </p14:nvContentPartPr>
              <p14:xfrm>
                <a:off x="10029862" y="4440090"/>
                <a:ext cx="44640" cy="255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95E8F32B-437E-2284-5E26-E740D8B0D350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022662" y="4432530"/>
                  <a:ext cx="59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49C3B2F5-AFE7-87EE-EDAA-BD0C9EBA5EEA}"/>
                    </a:ext>
                  </a:extLst>
                </p14:cNvPr>
                <p14:cNvContentPartPr/>
                <p14:nvPr/>
              </p14:nvContentPartPr>
              <p14:xfrm>
                <a:off x="10137862" y="4380330"/>
                <a:ext cx="9360" cy="7920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49C3B2F5-AFE7-87EE-EDAA-BD0C9EBA5EEA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0130302" y="4372770"/>
                  <a:ext cx="24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2149C8DC-3AED-B9F6-09F7-CCC04167535F}"/>
                    </a:ext>
                  </a:extLst>
                </p14:cNvPr>
                <p14:cNvContentPartPr/>
                <p14:nvPr/>
              </p14:nvContentPartPr>
              <p14:xfrm>
                <a:off x="10136782" y="4431090"/>
                <a:ext cx="46440" cy="108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2149C8DC-3AED-B9F6-09F7-CCC04167535F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0129222" y="4423530"/>
                  <a:ext cx="612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435731D3-AC27-34CC-F3E9-8AE2849A5347}"/>
                    </a:ext>
                  </a:extLst>
                </p14:cNvPr>
                <p14:cNvContentPartPr/>
                <p14:nvPr/>
              </p14:nvContentPartPr>
              <p14:xfrm>
                <a:off x="10229302" y="4370250"/>
                <a:ext cx="45720" cy="1080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435731D3-AC27-34CC-F3E9-8AE2849A5347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0221742" y="4362690"/>
                  <a:ext cx="608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AFDC813-9E81-67E9-D76C-10EB31458F84}"/>
                    </a:ext>
                  </a:extLst>
                </p14:cNvPr>
                <p14:cNvContentPartPr/>
                <p14:nvPr/>
              </p14:nvContentPartPr>
              <p14:xfrm>
                <a:off x="10343062" y="4372050"/>
                <a:ext cx="7920" cy="810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AFDC813-9E81-67E9-D76C-10EB31458F84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0335502" y="4364490"/>
                  <a:ext cx="230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DD580D1D-075F-C016-076E-826803D313E3}"/>
                    </a:ext>
                  </a:extLst>
                </p14:cNvPr>
                <p14:cNvContentPartPr/>
                <p14:nvPr/>
              </p14:nvContentPartPr>
              <p14:xfrm>
                <a:off x="10325782" y="4448370"/>
                <a:ext cx="37080" cy="136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DD580D1D-075F-C016-076E-826803D313E3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0318222" y="4440810"/>
                  <a:ext cx="52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32A09C9-B29C-5D1D-377E-E0D11191D429}"/>
                    </a:ext>
                  </a:extLst>
                </p14:cNvPr>
                <p14:cNvContentPartPr/>
                <p14:nvPr/>
              </p14:nvContentPartPr>
              <p14:xfrm>
                <a:off x="10232902" y="4535850"/>
                <a:ext cx="21600" cy="6840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32A09C9-B29C-5D1D-377E-E0D11191D429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0225342" y="4528290"/>
                  <a:ext cx="367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C9B91EFA-C033-91E9-2E90-830D218A3CF7}"/>
                    </a:ext>
                  </a:extLst>
                </p14:cNvPr>
                <p14:cNvContentPartPr/>
                <p14:nvPr/>
              </p14:nvContentPartPr>
              <p14:xfrm>
                <a:off x="10229302" y="4542330"/>
                <a:ext cx="94680" cy="799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C9B91EFA-C033-91E9-2E90-830D218A3CF7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10221742" y="4534770"/>
                  <a:ext cx="109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A064E05E-AF6B-2CE8-0AAD-8D679BB53020}"/>
                    </a:ext>
                  </a:extLst>
                </p14:cNvPr>
                <p14:cNvContentPartPr/>
                <p14:nvPr/>
              </p14:nvContentPartPr>
              <p14:xfrm>
                <a:off x="10447356" y="4358995"/>
                <a:ext cx="86400" cy="997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A064E05E-AF6B-2CE8-0AAD-8D679BB53020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10439796" y="4351435"/>
                  <a:ext cx="101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95F06F8D-0CB5-6CB7-EA89-F67371139060}"/>
                    </a:ext>
                  </a:extLst>
                </p14:cNvPr>
                <p14:cNvContentPartPr/>
                <p14:nvPr/>
              </p14:nvContentPartPr>
              <p14:xfrm>
                <a:off x="10615476" y="4343515"/>
                <a:ext cx="9720" cy="1306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95F06F8D-0CB5-6CB7-EA89-F67371139060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0607916" y="4335955"/>
                  <a:ext cx="248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4EFCF6EB-2896-8721-2CDC-DFE02FC2E4E5}"/>
              </a:ext>
            </a:extLst>
          </p:cNvPr>
          <p:cNvGrpSpPr/>
          <p:nvPr/>
        </p:nvGrpSpPr>
        <p:grpSpPr>
          <a:xfrm>
            <a:off x="195639" y="4863160"/>
            <a:ext cx="1187640" cy="383040"/>
            <a:chOff x="195639" y="4863160"/>
            <a:chExt cx="1187640" cy="38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0B03925E-336B-14B7-8DE7-FB57D2C2AAD2}"/>
                    </a:ext>
                  </a:extLst>
                </p14:cNvPr>
                <p14:cNvContentPartPr/>
                <p14:nvPr/>
              </p14:nvContentPartPr>
              <p14:xfrm>
                <a:off x="195639" y="5007520"/>
                <a:ext cx="95760" cy="23868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0B03925E-336B-14B7-8DE7-FB57D2C2AAD2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88079" y="4999960"/>
                  <a:ext cx="1108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C826CE8E-A1D1-4C72-F6F2-182BF0104937}"/>
                    </a:ext>
                  </a:extLst>
                </p14:cNvPr>
                <p14:cNvContentPartPr/>
                <p14:nvPr/>
              </p14:nvContentPartPr>
              <p14:xfrm>
                <a:off x="260079" y="5105440"/>
                <a:ext cx="360" cy="3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C826CE8E-A1D1-4C72-F6F2-182BF010493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2519" y="50982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5E45376F-2FF3-2B1C-16FB-FEA8862D06AD}"/>
                    </a:ext>
                  </a:extLst>
                </p14:cNvPr>
                <p14:cNvContentPartPr/>
                <p14:nvPr/>
              </p14:nvContentPartPr>
              <p14:xfrm>
                <a:off x="260079" y="5105440"/>
                <a:ext cx="360" cy="36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5E45376F-2FF3-2B1C-16FB-FEA8862D06A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2519" y="50982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EC3CB53E-06C9-E8A9-FC3F-E87B14DFFBBB}"/>
                    </a:ext>
                  </a:extLst>
                </p14:cNvPr>
                <p14:cNvContentPartPr/>
                <p14:nvPr/>
              </p14:nvContentPartPr>
              <p14:xfrm>
                <a:off x="411279" y="5075560"/>
                <a:ext cx="42480" cy="5508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EC3CB53E-06C9-E8A9-FC3F-E87B14DFFBBB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403719" y="5068000"/>
                  <a:ext cx="576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6B78B3CA-E724-64CC-2D7D-F4305679039A}"/>
                    </a:ext>
                  </a:extLst>
                </p14:cNvPr>
                <p14:cNvContentPartPr/>
                <p14:nvPr/>
              </p14:nvContentPartPr>
              <p14:xfrm>
                <a:off x="337839" y="5032360"/>
                <a:ext cx="30240" cy="1191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6B78B3CA-E724-64CC-2D7D-F4305679039A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330279" y="5024800"/>
                  <a:ext cx="450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CA7FAE8B-9500-D821-647B-E56C2551F7BD}"/>
                    </a:ext>
                  </a:extLst>
                </p14:cNvPr>
                <p14:cNvContentPartPr/>
                <p14:nvPr/>
              </p14:nvContentPartPr>
              <p14:xfrm>
                <a:off x="545199" y="4863160"/>
                <a:ext cx="45000" cy="2955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CA7FAE8B-9500-D821-647B-E56C2551F7BD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37639" y="4855600"/>
                  <a:ext cx="601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ED02C4DD-6151-72E1-67E0-E26FBB76DCB5}"/>
                    </a:ext>
                  </a:extLst>
                </p14:cNvPr>
                <p14:cNvContentPartPr/>
                <p14:nvPr/>
              </p14:nvContentPartPr>
              <p14:xfrm>
                <a:off x="562119" y="4964680"/>
                <a:ext cx="40320" cy="241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ED02C4DD-6151-72E1-67E0-E26FBB76DCB5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54919" y="4957120"/>
                  <a:ext cx="55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C96A3794-12BF-53F3-53CB-675DD2D95D2E}"/>
                    </a:ext>
                  </a:extLst>
                </p14:cNvPr>
                <p14:cNvContentPartPr/>
                <p14:nvPr/>
              </p14:nvContentPartPr>
              <p14:xfrm>
                <a:off x="688119" y="5060080"/>
                <a:ext cx="41040" cy="684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C96A3794-12BF-53F3-53CB-675DD2D95D2E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680919" y="5052520"/>
                  <a:ext cx="56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EF7272B7-0650-F840-0588-6537BD9C081B}"/>
                    </a:ext>
                  </a:extLst>
                </p14:cNvPr>
                <p14:cNvContentPartPr/>
                <p14:nvPr/>
              </p14:nvContentPartPr>
              <p14:xfrm>
                <a:off x="668679" y="5107240"/>
                <a:ext cx="57600" cy="327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EF7272B7-0650-F840-0588-6537BD9C081B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661119" y="5099680"/>
                  <a:ext cx="727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98B16A62-5A21-440F-511F-ACAEBCB209CE}"/>
                    </a:ext>
                  </a:extLst>
                </p14:cNvPr>
                <p14:cNvContentPartPr/>
                <p14:nvPr/>
              </p14:nvContentPartPr>
              <p14:xfrm>
                <a:off x="811239" y="4896280"/>
                <a:ext cx="63720" cy="11772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98B16A62-5A21-440F-511F-ACAEBCB209CE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803679" y="4888720"/>
                  <a:ext cx="78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1E56970F-7884-26A5-E8D5-C05248538DF2}"/>
                    </a:ext>
                  </a:extLst>
                </p14:cNvPr>
                <p14:cNvContentPartPr/>
                <p14:nvPr/>
              </p14:nvContentPartPr>
              <p14:xfrm>
                <a:off x="803319" y="4982680"/>
                <a:ext cx="57600" cy="396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1E56970F-7884-26A5-E8D5-C05248538DF2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95759" y="4975120"/>
                  <a:ext cx="727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EF2933BE-B6E0-4139-1D3A-3165011974C1}"/>
                    </a:ext>
                  </a:extLst>
                </p14:cNvPr>
                <p14:cNvContentPartPr/>
                <p14:nvPr/>
              </p14:nvContentPartPr>
              <p14:xfrm>
                <a:off x="894759" y="4949920"/>
                <a:ext cx="58320" cy="158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EF2933BE-B6E0-4139-1D3A-3165011974C1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887199" y="4942720"/>
                  <a:ext cx="73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079DFA4-EE3E-DB41-F936-1B051641CADF}"/>
                    </a:ext>
                  </a:extLst>
                </p14:cNvPr>
                <p14:cNvContentPartPr/>
                <p14:nvPr/>
              </p14:nvContentPartPr>
              <p14:xfrm>
                <a:off x="966039" y="4889800"/>
                <a:ext cx="6480" cy="1087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079DFA4-EE3E-DB41-F936-1B051641CADF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958479" y="4882240"/>
                  <a:ext cx="21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C1BFCE6D-A230-853E-6CC8-BF10EF39A121}"/>
                    </a:ext>
                  </a:extLst>
                </p14:cNvPr>
                <p14:cNvContentPartPr/>
                <p14:nvPr/>
              </p14:nvContentPartPr>
              <p14:xfrm>
                <a:off x="865239" y="5033800"/>
                <a:ext cx="82440" cy="982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C1BFCE6D-A230-853E-6CC8-BF10EF39A121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857679" y="5026240"/>
                  <a:ext cx="97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49870321-C99F-A2FB-E689-94A437E363AF}"/>
                    </a:ext>
                  </a:extLst>
                </p14:cNvPr>
                <p14:cNvContentPartPr/>
                <p14:nvPr/>
              </p14:nvContentPartPr>
              <p14:xfrm>
                <a:off x="995199" y="4952440"/>
                <a:ext cx="23400" cy="874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49870321-C99F-A2FB-E689-94A437E363AF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987639" y="4944880"/>
                  <a:ext cx="38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F92F5A8-C499-DC10-75F6-A51D83BD0E6B}"/>
                    </a:ext>
                  </a:extLst>
                </p14:cNvPr>
                <p14:cNvContentPartPr/>
                <p14:nvPr/>
              </p14:nvContentPartPr>
              <p14:xfrm>
                <a:off x="994119" y="5019400"/>
                <a:ext cx="57600" cy="612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F92F5A8-C499-DC10-75F6-A51D83BD0E6B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986919" y="5011840"/>
                  <a:ext cx="72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742071EA-3932-CA5B-8F2D-DE26297DF57B}"/>
                    </a:ext>
                  </a:extLst>
                </p14:cNvPr>
                <p14:cNvContentPartPr/>
                <p14:nvPr/>
              </p14:nvContentPartPr>
              <p14:xfrm>
                <a:off x="1088079" y="4919320"/>
                <a:ext cx="7200" cy="10044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742071EA-3932-CA5B-8F2D-DE26297DF57B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080519" y="4911760"/>
                  <a:ext cx="22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01F0A982-F7E5-6511-2E51-53B1BCA49058}"/>
                    </a:ext>
                  </a:extLst>
                </p14:cNvPr>
                <p14:cNvContentPartPr/>
                <p14:nvPr/>
              </p14:nvContentPartPr>
              <p14:xfrm>
                <a:off x="1084119" y="4984120"/>
                <a:ext cx="41760" cy="1188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01F0A982-F7E5-6511-2E51-53B1BCA49058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1076919" y="4976920"/>
                  <a:ext cx="56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55E20B49-3D14-D2DF-30C9-A0B7CB86FA63}"/>
                    </a:ext>
                  </a:extLst>
                </p14:cNvPr>
                <p14:cNvContentPartPr/>
                <p14:nvPr/>
              </p14:nvContentPartPr>
              <p14:xfrm>
                <a:off x="1152519" y="4915720"/>
                <a:ext cx="360" cy="1152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55E20B49-3D14-D2DF-30C9-A0B7CB86FA63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144959" y="4908520"/>
                  <a:ext cx="15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F5D7028B-9FA8-FAE2-9B0B-F40196DF7DFB}"/>
                    </a:ext>
                  </a:extLst>
                </p14:cNvPr>
                <p14:cNvContentPartPr/>
                <p14:nvPr/>
              </p14:nvContentPartPr>
              <p14:xfrm>
                <a:off x="1068639" y="5029120"/>
                <a:ext cx="79560" cy="10440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F5D7028B-9FA8-FAE2-9B0B-F40196DF7DFB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1061079" y="5021560"/>
                  <a:ext cx="943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C74E49FE-FA76-7713-498D-FF12A662FB49}"/>
                    </a:ext>
                  </a:extLst>
                </p14:cNvPr>
                <p14:cNvContentPartPr/>
                <p14:nvPr/>
              </p14:nvContentPartPr>
              <p14:xfrm>
                <a:off x="1242519" y="4931200"/>
                <a:ext cx="64440" cy="1054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C74E49FE-FA76-7713-498D-FF12A662FB49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1234959" y="4923640"/>
                  <a:ext cx="795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230CA8CA-7D85-A3BD-E8F0-9B307F11D05F}"/>
                    </a:ext>
                  </a:extLst>
                </p14:cNvPr>
                <p14:cNvContentPartPr/>
                <p14:nvPr/>
              </p14:nvContentPartPr>
              <p14:xfrm>
                <a:off x="1355919" y="4907800"/>
                <a:ext cx="8280" cy="882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230CA8CA-7D85-A3BD-E8F0-9B307F11D05F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1348359" y="4900240"/>
                  <a:ext cx="23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F4B406C8-3C21-9D1C-726C-D2FB9B98B803}"/>
                    </a:ext>
                  </a:extLst>
                </p14:cNvPr>
                <p14:cNvContentPartPr/>
                <p14:nvPr/>
              </p14:nvContentPartPr>
              <p14:xfrm>
                <a:off x="1265199" y="5042800"/>
                <a:ext cx="12960" cy="990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F4B406C8-3C21-9D1C-726C-D2FB9B98B803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257639" y="5035240"/>
                  <a:ext cx="28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19985AF9-AAA6-6A7E-CE6A-0EFE6576719B}"/>
                    </a:ext>
                  </a:extLst>
                </p14:cNvPr>
                <p14:cNvContentPartPr/>
                <p14:nvPr/>
              </p14:nvContentPartPr>
              <p14:xfrm>
                <a:off x="1237479" y="5033080"/>
                <a:ext cx="145800" cy="12348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19985AF9-AAA6-6A7E-CE6A-0EFE6576719B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230279" y="5025520"/>
                  <a:ext cx="16092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o 460">
            <a:extLst>
              <a:ext uri="{FF2B5EF4-FFF2-40B4-BE49-F238E27FC236}">
                <a16:creationId xmlns:a16="http://schemas.microsoft.com/office/drawing/2014/main" id="{4A693887-09F2-C12D-941E-9F00CC9B6498}"/>
              </a:ext>
            </a:extLst>
          </p:cNvPr>
          <p:cNvGrpSpPr/>
          <p:nvPr/>
        </p:nvGrpSpPr>
        <p:grpSpPr>
          <a:xfrm>
            <a:off x="11013292" y="4319920"/>
            <a:ext cx="1151624" cy="247059"/>
            <a:chOff x="11013292" y="4319920"/>
            <a:chExt cx="1151624" cy="24705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0054D9A8-183D-E858-1B6C-0F837BD39933}"/>
                    </a:ext>
                  </a:extLst>
                </p14:cNvPr>
                <p14:cNvContentPartPr/>
                <p14:nvPr/>
              </p14:nvContentPartPr>
              <p14:xfrm>
                <a:off x="11013292" y="4331539"/>
                <a:ext cx="99720" cy="13536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0054D9A8-183D-E858-1B6C-0F837BD39933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1005732" y="4323979"/>
                  <a:ext cx="11484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BABCA963-7771-EE41-29FE-6898159AF6FC}"/>
                    </a:ext>
                  </a:extLst>
                </p14:cNvPr>
                <p14:cNvContentPartPr/>
                <p14:nvPr/>
              </p14:nvContentPartPr>
              <p14:xfrm>
                <a:off x="11025172" y="4420819"/>
                <a:ext cx="66960" cy="417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BABCA963-7771-EE41-29FE-6898159AF6FC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1017612" y="4413259"/>
                  <a:ext cx="82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F36B1C2A-98CE-F9F8-3EB1-370194B51F3C}"/>
                    </a:ext>
                  </a:extLst>
                </p14:cNvPr>
                <p14:cNvContentPartPr/>
                <p14:nvPr/>
              </p14:nvContentPartPr>
              <p14:xfrm>
                <a:off x="11127052" y="4390939"/>
                <a:ext cx="46440" cy="100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F36B1C2A-98CE-F9F8-3EB1-370194B51F3C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1119492" y="4383379"/>
                  <a:ext cx="61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F0CC9B60-6DFF-6AA3-BC80-D0D35C5A3EBF}"/>
                    </a:ext>
                  </a:extLst>
                </p14:cNvPr>
                <p14:cNvContentPartPr/>
                <p14:nvPr/>
              </p14:nvContentPartPr>
              <p14:xfrm>
                <a:off x="11194372" y="4358899"/>
                <a:ext cx="1800" cy="540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F0CC9B60-6DFF-6AA3-BC80-D0D35C5A3EBF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1186812" y="4351699"/>
                  <a:ext cx="169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A6D7E451-FCFC-DDCD-0C8A-F255472D29A9}"/>
                    </a:ext>
                  </a:extLst>
                </p14:cNvPr>
                <p14:cNvContentPartPr/>
                <p14:nvPr/>
              </p14:nvContentPartPr>
              <p14:xfrm>
                <a:off x="11077732" y="4511179"/>
                <a:ext cx="111600" cy="5580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A6D7E451-FCFC-DDCD-0C8A-F255472D29A9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1070172" y="4503619"/>
                  <a:ext cx="1263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4894D52D-9123-77AD-4B8F-73D85E78863C}"/>
                    </a:ext>
                  </a:extLst>
                </p14:cNvPr>
                <p14:cNvContentPartPr/>
                <p14:nvPr/>
              </p14:nvContentPartPr>
              <p14:xfrm>
                <a:off x="11238652" y="4369699"/>
                <a:ext cx="52920" cy="9648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4894D52D-9123-77AD-4B8F-73D85E78863C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1231092" y="4362139"/>
                  <a:ext cx="680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2A010FFE-4C7E-94C5-7786-B6D22353C66E}"/>
                    </a:ext>
                  </a:extLst>
                </p14:cNvPr>
                <p14:cNvContentPartPr/>
                <p14:nvPr/>
              </p14:nvContentPartPr>
              <p14:xfrm>
                <a:off x="11244412" y="4428379"/>
                <a:ext cx="48240" cy="183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2A010FFE-4C7E-94C5-7786-B6D22353C66E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1236852" y="4420819"/>
                  <a:ext cx="63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44A7A667-F1F7-4664-9FB0-4A781F2D03F7}"/>
                    </a:ext>
                  </a:extLst>
                </p14:cNvPr>
                <p14:cNvContentPartPr/>
                <p14:nvPr/>
              </p14:nvContentPartPr>
              <p14:xfrm>
                <a:off x="11326492" y="4381939"/>
                <a:ext cx="9000" cy="817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44A7A667-F1F7-4664-9FB0-4A781F2D03F7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11318932" y="4374379"/>
                  <a:ext cx="241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53F66BC-12BD-EDF2-2D3F-7284C769F3CC}"/>
                    </a:ext>
                  </a:extLst>
                </p14:cNvPr>
                <p14:cNvContentPartPr/>
                <p14:nvPr/>
              </p14:nvContentPartPr>
              <p14:xfrm>
                <a:off x="11345932" y="4407139"/>
                <a:ext cx="38880" cy="216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53F66BC-12BD-EDF2-2D3F-7284C769F3CC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11338372" y="4399579"/>
                  <a:ext cx="536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3BF32DC-5A58-F5B7-178B-DDB71AE82396}"/>
                    </a:ext>
                  </a:extLst>
                </p14:cNvPr>
                <p14:cNvContentPartPr/>
                <p14:nvPr/>
              </p14:nvContentPartPr>
              <p14:xfrm>
                <a:off x="11403892" y="4362139"/>
                <a:ext cx="9720" cy="939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3BF32DC-5A58-F5B7-178B-DDB71AE82396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1396332" y="4354939"/>
                  <a:ext cx="248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7C4B98DE-61AD-5A5D-2520-677539A33663}"/>
                    </a:ext>
                  </a:extLst>
                </p14:cNvPr>
                <p14:cNvContentPartPr/>
                <p14:nvPr/>
              </p14:nvContentPartPr>
              <p14:xfrm>
                <a:off x="11291212" y="4483459"/>
                <a:ext cx="64440" cy="75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7C4B98DE-61AD-5A5D-2520-677539A33663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1283652" y="4476259"/>
                  <a:ext cx="795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A71C37A6-69E6-12E7-C407-1E2871D35A30}"/>
                    </a:ext>
                  </a:extLst>
                </p14:cNvPr>
                <p14:cNvContentPartPr/>
                <p14:nvPr/>
              </p14:nvContentPartPr>
              <p14:xfrm>
                <a:off x="11446372" y="4358179"/>
                <a:ext cx="45000" cy="9792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A71C37A6-69E6-12E7-C407-1E2871D35A30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1438812" y="4350619"/>
                  <a:ext cx="601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F4DA6481-BAA1-7DA0-C06E-EB876E085DAB}"/>
                    </a:ext>
                  </a:extLst>
                </p14:cNvPr>
                <p14:cNvContentPartPr/>
                <p14:nvPr/>
              </p14:nvContentPartPr>
              <p14:xfrm>
                <a:off x="11551852" y="4346659"/>
                <a:ext cx="4320" cy="727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F4DA6481-BAA1-7DA0-C06E-EB876E085DAB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11544292" y="4339459"/>
                  <a:ext cx="19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85519A4-8D06-D25E-E15E-BCA21C00E4E0}"/>
                    </a:ext>
                  </a:extLst>
                </p14:cNvPr>
                <p14:cNvContentPartPr/>
                <p14:nvPr/>
              </p14:nvContentPartPr>
              <p14:xfrm>
                <a:off x="11470492" y="4483459"/>
                <a:ext cx="19800" cy="7776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85519A4-8D06-D25E-E15E-BCA21C00E4E0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11462932" y="4476259"/>
                  <a:ext cx="349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8F4B03A2-2BEC-A97F-BE6A-D705A3C4218A}"/>
                    </a:ext>
                  </a:extLst>
                </p14:cNvPr>
                <p14:cNvContentPartPr/>
                <p14:nvPr/>
              </p14:nvContentPartPr>
              <p14:xfrm>
                <a:off x="11431252" y="4488499"/>
                <a:ext cx="100440" cy="784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8F4B03A2-2BEC-A97F-BE6A-D705A3C4218A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11423692" y="4480939"/>
                  <a:ext cx="1155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965AECE3-394B-22B9-22AB-43D40E381F70}"/>
                    </a:ext>
                  </a:extLst>
                </p14:cNvPr>
                <p14:cNvContentPartPr/>
                <p14:nvPr/>
              </p14:nvContentPartPr>
              <p14:xfrm>
                <a:off x="11622036" y="4371760"/>
                <a:ext cx="45000" cy="5184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965AECE3-394B-22B9-22AB-43D40E381F70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11614476" y="4364560"/>
                  <a:ext cx="601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D4C96A7E-6A6E-1002-0E2A-07D7BE76E791}"/>
                    </a:ext>
                  </a:extLst>
                </p14:cNvPr>
                <p14:cNvContentPartPr/>
                <p14:nvPr/>
              </p14:nvContentPartPr>
              <p14:xfrm>
                <a:off x="11697276" y="4351600"/>
                <a:ext cx="4320" cy="10872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D4C96A7E-6A6E-1002-0E2A-07D7BE76E791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11689716" y="4344040"/>
                  <a:ext cx="19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B1D76FE4-5477-66B3-F53F-338B9E014D01}"/>
                    </a:ext>
                  </a:extLst>
                </p14:cNvPr>
                <p14:cNvContentPartPr/>
                <p14:nvPr/>
              </p14:nvContentPartPr>
              <p14:xfrm>
                <a:off x="11758116" y="4373560"/>
                <a:ext cx="70920" cy="482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B1D76FE4-5477-66B3-F53F-338B9E014D01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11750556" y="4366000"/>
                  <a:ext cx="856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15C1516A-905E-A919-F1AD-330E8E96A2B0}"/>
                    </a:ext>
                  </a:extLst>
                </p14:cNvPr>
                <p14:cNvContentPartPr/>
                <p14:nvPr/>
              </p14:nvContentPartPr>
              <p14:xfrm>
                <a:off x="11826156" y="4389760"/>
                <a:ext cx="360" cy="3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15C1516A-905E-A919-F1AD-330E8E96A2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18596" y="43822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A709C3DF-A1F7-2AE7-CEAB-3FFE6BE99A17}"/>
                    </a:ext>
                  </a:extLst>
                </p14:cNvPr>
                <p14:cNvContentPartPr/>
                <p14:nvPr/>
              </p14:nvContentPartPr>
              <p14:xfrm>
                <a:off x="11826156" y="4389760"/>
                <a:ext cx="360" cy="36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A709C3DF-A1F7-2AE7-CEAB-3FFE6BE99A1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18596" y="43822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9138845E-44AD-7038-5C7A-65CF061918FD}"/>
                    </a:ext>
                  </a:extLst>
                </p14:cNvPr>
                <p14:cNvContentPartPr/>
                <p14:nvPr/>
              </p14:nvContentPartPr>
              <p14:xfrm>
                <a:off x="11863956" y="4423240"/>
                <a:ext cx="12960" cy="432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9138845E-44AD-7038-5C7A-65CF061918FD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11856396" y="4415680"/>
                  <a:ext cx="28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B608458E-74AF-4C82-30C4-AC1893DBE612}"/>
                    </a:ext>
                  </a:extLst>
                </p14:cNvPr>
                <p14:cNvContentPartPr/>
                <p14:nvPr/>
              </p14:nvContentPartPr>
              <p14:xfrm>
                <a:off x="11864676" y="4423240"/>
                <a:ext cx="360" cy="3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B608458E-74AF-4C82-30C4-AC1893DBE61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57116" y="4415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1786F84-B8B9-64E9-9A54-A2D4D88C1899}"/>
                    </a:ext>
                  </a:extLst>
                </p14:cNvPr>
                <p14:cNvContentPartPr/>
                <p14:nvPr/>
              </p14:nvContentPartPr>
              <p14:xfrm>
                <a:off x="11864676" y="4423240"/>
                <a:ext cx="360" cy="3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1786F84-B8B9-64E9-9A54-A2D4D88C189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57116" y="4415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CD4CB671-008A-DC6D-D4E5-86F09D58871B}"/>
                    </a:ext>
                  </a:extLst>
                </p14:cNvPr>
                <p14:cNvContentPartPr/>
                <p14:nvPr/>
              </p14:nvContentPartPr>
              <p14:xfrm>
                <a:off x="11880156" y="4319920"/>
                <a:ext cx="19800" cy="1299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CD4CB671-008A-DC6D-D4E5-86F09D58871B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11872596" y="4312360"/>
                  <a:ext cx="349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51408F76-AA4D-ECEB-1187-566DF0D21D69}"/>
                    </a:ext>
                  </a:extLst>
                </p14:cNvPr>
                <p14:cNvContentPartPr/>
                <p14:nvPr/>
              </p14:nvContentPartPr>
              <p14:xfrm>
                <a:off x="11802036" y="4380040"/>
                <a:ext cx="56880" cy="158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51408F76-AA4D-ECEB-1187-566DF0D21D69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1794476" y="4372480"/>
                  <a:ext cx="71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25FCA172-2AA4-911A-A3AB-D8D8F30E1080}"/>
                    </a:ext>
                  </a:extLst>
                </p14:cNvPr>
                <p14:cNvContentPartPr/>
                <p14:nvPr/>
              </p14:nvContentPartPr>
              <p14:xfrm>
                <a:off x="11795556" y="4405240"/>
                <a:ext cx="47160" cy="68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25FCA172-2AA4-911A-A3AB-D8D8F30E1080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1788356" y="4397680"/>
                  <a:ext cx="622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134AB61F-903B-E29B-A3F4-DC252F14C9D4}"/>
                    </a:ext>
                  </a:extLst>
                </p14:cNvPr>
                <p14:cNvContentPartPr/>
                <p14:nvPr/>
              </p14:nvContentPartPr>
              <p14:xfrm>
                <a:off x="11945316" y="4358080"/>
                <a:ext cx="93600" cy="5832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134AB61F-903B-E29B-A3F4-DC252F14C9D4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1937756" y="4350520"/>
                  <a:ext cx="1087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9F1C0158-340A-2976-DE41-E19B5C8F184E}"/>
                    </a:ext>
                  </a:extLst>
                </p14:cNvPr>
                <p14:cNvContentPartPr/>
                <p14:nvPr/>
              </p14:nvContentPartPr>
              <p14:xfrm>
                <a:off x="12000036" y="4385800"/>
                <a:ext cx="360" cy="3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9F1C0158-340A-2976-DE41-E19B5C8F184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992476" y="43782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E20EA1AC-8A69-4F96-F582-FE2411126B69}"/>
                    </a:ext>
                  </a:extLst>
                </p14:cNvPr>
                <p14:cNvContentPartPr/>
                <p14:nvPr/>
              </p14:nvContentPartPr>
              <p14:xfrm>
                <a:off x="12000036" y="4385800"/>
                <a:ext cx="360" cy="36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E20EA1AC-8A69-4F96-F582-FE2411126B6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992476" y="43782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D47F35B5-80EB-F1C3-B141-7A99916F8509}"/>
                    </a:ext>
                  </a:extLst>
                </p14:cNvPr>
                <p14:cNvContentPartPr/>
                <p14:nvPr/>
              </p14:nvContentPartPr>
              <p14:xfrm>
                <a:off x="12011916" y="4459960"/>
                <a:ext cx="3600" cy="597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D47F35B5-80EB-F1C3-B141-7A99916F8509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2004356" y="4452400"/>
                  <a:ext cx="18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22210439-4076-1FE8-8DED-EE10D1E51B74}"/>
                    </a:ext>
                  </a:extLst>
                </p14:cNvPr>
                <p14:cNvContentPartPr/>
                <p14:nvPr/>
              </p14:nvContentPartPr>
              <p14:xfrm>
                <a:off x="11837316" y="4472920"/>
                <a:ext cx="327600" cy="3960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22210439-4076-1FE8-8DED-EE10D1E51B74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1829756" y="4465360"/>
                  <a:ext cx="3423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CBEF64EA-BFFB-B7BA-4836-18486FDE7A32}"/>
                    </a:ext>
                  </a:extLst>
                </p14:cNvPr>
                <p14:cNvContentPartPr/>
                <p14:nvPr/>
              </p14:nvContentPartPr>
              <p14:xfrm>
                <a:off x="11965476" y="4442680"/>
                <a:ext cx="33120" cy="4932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CBEF64EA-BFFB-B7BA-4836-18486FDE7A32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1957916" y="4435120"/>
                  <a:ext cx="4824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9" name="Gruppo 468">
            <a:extLst>
              <a:ext uri="{FF2B5EF4-FFF2-40B4-BE49-F238E27FC236}">
                <a16:creationId xmlns:a16="http://schemas.microsoft.com/office/drawing/2014/main" id="{2EA86F8F-1C03-9CC1-C212-C1BD94076738}"/>
              </a:ext>
            </a:extLst>
          </p:cNvPr>
          <p:cNvGrpSpPr/>
          <p:nvPr/>
        </p:nvGrpSpPr>
        <p:grpSpPr>
          <a:xfrm>
            <a:off x="3419188" y="5145040"/>
            <a:ext cx="598320" cy="339840"/>
            <a:chOff x="3419188" y="5145040"/>
            <a:chExt cx="598320" cy="33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8FE0BBD4-A043-E4A6-3671-F7FE807DD60D}"/>
                    </a:ext>
                  </a:extLst>
                </p14:cNvPr>
                <p14:cNvContentPartPr/>
                <p14:nvPr/>
              </p14:nvContentPartPr>
              <p14:xfrm>
                <a:off x="3469948" y="5145040"/>
                <a:ext cx="127800" cy="13500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8FE0BBD4-A043-E4A6-3671-F7FE807DD60D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3462748" y="5137480"/>
                  <a:ext cx="1429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81D8252-54AE-69A8-A7D8-A3EB1673FB6B}"/>
                    </a:ext>
                  </a:extLst>
                </p14:cNvPr>
                <p14:cNvContentPartPr/>
                <p14:nvPr/>
              </p14:nvContentPartPr>
              <p14:xfrm>
                <a:off x="3535108" y="5300200"/>
                <a:ext cx="12960" cy="8100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81D8252-54AE-69A8-A7D8-A3EB1673FB6B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3527548" y="5292640"/>
                  <a:ext cx="280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74A97D0F-BE28-3984-4EF7-5619BE01534B}"/>
                    </a:ext>
                  </a:extLst>
                </p14:cNvPr>
                <p14:cNvContentPartPr/>
                <p14:nvPr/>
              </p14:nvContentPartPr>
              <p14:xfrm>
                <a:off x="3419188" y="5360680"/>
                <a:ext cx="258480" cy="572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74A97D0F-BE28-3984-4EF7-5619BE01534B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3411628" y="5353120"/>
                  <a:ext cx="273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CAD5235A-900C-1744-0C9D-80971AFE6AA9}"/>
                    </a:ext>
                  </a:extLst>
                </p14:cNvPr>
                <p14:cNvContentPartPr/>
                <p14:nvPr/>
              </p14:nvContentPartPr>
              <p14:xfrm>
                <a:off x="3801868" y="5166640"/>
                <a:ext cx="186480" cy="9684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CAD5235A-900C-1744-0C9D-80971AFE6AA9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3794308" y="5159080"/>
                  <a:ext cx="2016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E3254113-AE78-3BA7-CD59-A01DC9948FA3}"/>
                    </a:ext>
                  </a:extLst>
                </p14:cNvPr>
                <p14:cNvContentPartPr/>
                <p14:nvPr/>
              </p14:nvContentPartPr>
              <p14:xfrm>
                <a:off x="3730588" y="5287240"/>
                <a:ext cx="264240" cy="4032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E3254113-AE78-3BA7-CD59-A01DC9948FA3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3723028" y="5279680"/>
                  <a:ext cx="2790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F627565C-8CA5-E914-3A11-16D9063EEC8C}"/>
                    </a:ext>
                  </a:extLst>
                </p14:cNvPr>
                <p14:cNvContentPartPr/>
                <p14:nvPr/>
              </p14:nvContentPartPr>
              <p14:xfrm>
                <a:off x="3834628" y="5364640"/>
                <a:ext cx="182880" cy="1202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F627565C-8CA5-E914-3A11-16D9063EEC8C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3827068" y="5357080"/>
                  <a:ext cx="19764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3" name="Gruppo 482">
            <a:extLst>
              <a:ext uri="{FF2B5EF4-FFF2-40B4-BE49-F238E27FC236}">
                <a16:creationId xmlns:a16="http://schemas.microsoft.com/office/drawing/2014/main" id="{4FF3741F-7FDD-7DD9-EF01-A1E430B02463}"/>
              </a:ext>
            </a:extLst>
          </p:cNvPr>
          <p:cNvGrpSpPr/>
          <p:nvPr/>
        </p:nvGrpSpPr>
        <p:grpSpPr>
          <a:xfrm>
            <a:off x="4331788" y="5144680"/>
            <a:ext cx="842400" cy="418320"/>
            <a:chOff x="4331788" y="5144680"/>
            <a:chExt cx="842400" cy="41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7C37BFAA-5909-3220-924D-8BDB1BC495B2}"/>
                    </a:ext>
                  </a:extLst>
                </p14:cNvPr>
                <p14:cNvContentPartPr/>
                <p14:nvPr/>
              </p14:nvContentPartPr>
              <p14:xfrm>
                <a:off x="4415308" y="5162680"/>
                <a:ext cx="83160" cy="8820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7C37BFAA-5909-3220-924D-8BDB1BC495B2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4408108" y="5155120"/>
                  <a:ext cx="98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2E7A993E-7CB2-D1A7-F4A1-0FD733775BDC}"/>
                    </a:ext>
                  </a:extLst>
                </p14:cNvPr>
                <p14:cNvContentPartPr/>
                <p14:nvPr/>
              </p14:nvContentPartPr>
              <p14:xfrm>
                <a:off x="4403788" y="5256280"/>
                <a:ext cx="21600" cy="7776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2E7A993E-7CB2-D1A7-F4A1-0FD733775BDC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4396228" y="5248720"/>
                  <a:ext cx="367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0A9AF7E6-EADA-131E-902E-443A702C91DA}"/>
                    </a:ext>
                  </a:extLst>
                </p14:cNvPr>
                <p14:cNvContentPartPr/>
                <p14:nvPr/>
              </p14:nvContentPartPr>
              <p14:xfrm>
                <a:off x="4445908" y="5278240"/>
                <a:ext cx="5040" cy="5508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0A9AF7E6-EADA-131E-902E-443A702C91DA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4438348" y="5270680"/>
                  <a:ext cx="20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CC7C0E3E-D552-5372-A84C-1E71717381E0}"/>
                    </a:ext>
                  </a:extLst>
                </p14:cNvPr>
                <p14:cNvContentPartPr/>
                <p14:nvPr/>
              </p14:nvContentPartPr>
              <p14:xfrm>
                <a:off x="4331788" y="5358160"/>
                <a:ext cx="181080" cy="100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CC7C0E3E-D552-5372-A84C-1E71717381E0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4324228" y="5350600"/>
                  <a:ext cx="196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9FEC6E4E-85B0-0789-5AB6-398DCA5A0023}"/>
                    </a:ext>
                  </a:extLst>
                </p14:cNvPr>
                <p14:cNvContentPartPr/>
                <p14:nvPr/>
              </p14:nvContentPartPr>
              <p14:xfrm>
                <a:off x="4612588" y="5166640"/>
                <a:ext cx="74880" cy="1454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9FEC6E4E-85B0-0789-5AB6-398DCA5A0023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4605028" y="5159080"/>
                  <a:ext cx="896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F9B924D5-DC49-77F8-3CF0-DE81C5EF44ED}"/>
                    </a:ext>
                  </a:extLst>
                </p14:cNvPr>
                <p14:cNvContentPartPr/>
                <p14:nvPr/>
              </p14:nvContentPartPr>
              <p14:xfrm>
                <a:off x="4765228" y="5178880"/>
                <a:ext cx="22320" cy="11196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F9B924D5-DC49-77F8-3CF0-DE81C5EF44ED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4757668" y="5171320"/>
                  <a:ext cx="374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B9453CAA-BC18-C8D5-E13D-51C795989ABE}"/>
                    </a:ext>
                  </a:extLst>
                </p14:cNvPr>
                <p14:cNvContentPartPr/>
                <p14:nvPr/>
              </p14:nvContentPartPr>
              <p14:xfrm>
                <a:off x="4863868" y="5144680"/>
                <a:ext cx="137160" cy="288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B9453CAA-BC18-C8D5-E13D-51C795989ABE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4856308" y="5137120"/>
                  <a:ext cx="152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8EB4E61C-4293-7E1A-C9AF-1960DE0416B7}"/>
                    </a:ext>
                  </a:extLst>
                </p14:cNvPr>
                <p14:cNvContentPartPr/>
                <p14:nvPr/>
              </p14:nvContentPartPr>
              <p14:xfrm>
                <a:off x="4898428" y="5194360"/>
                <a:ext cx="81000" cy="86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8EB4E61C-4293-7E1A-C9AF-1960DE0416B7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4890868" y="5186800"/>
                  <a:ext cx="961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A3005866-4FE4-D947-920F-8EF53457E916}"/>
                    </a:ext>
                  </a:extLst>
                </p14:cNvPr>
                <p14:cNvContentPartPr/>
                <p14:nvPr/>
              </p14:nvContentPartPr>
              <p14:xfrm>
                <a:off x="4867828" y="5250520"/>
                <a:ext cx="91080" cy="9072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A3005866-4FE4-D947-920F-8EF53457E916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4860268" y="5242960"/>
                  <a:ext cx="106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B1084B0F-15AF-F38E-7CC3-618FF5550C45}"/>
                    </a:ext>
                  </a:extLst>
                </p14:cNvPr>
                <p14:cNvContentPartPr/>
                <p14:nvPr/>
              </p14:nvContentPartPr>
              <p14:xfrm>
                <a:off x="5066548" y="5186080"/>
                <a:ext cx="1800" cy="1249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B1084B0F-15AF-F38E-7CC3-618FF5550C45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5058988" y="5178880"/>
                  <a:ext cx="169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750D51B1-6F5D-88B5-CA3E-23C0D1B6CDC5}"/>
                    </a:ext>
                  </a:extLst>
                </p14:cNvPr>
                <p14:cNvContentPartPr/>
                <p14:nvPr/>
              </p14:nvContentPartPr>
              <p14:xfrm>
                <a:off x="5067268" y="5269960"/>
                <a:ext cx="106920" cy="370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750D51B1-6F5D-88B5-CA3E-23C0D1B6CDC5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5059708" y="5262760"/>
                  <a:ext cx="121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65729D70-9DAC-88ED-C5A5-E752844E1D01}"/>
                    </a:ext>
                  </a:extLst>
                </p14:cNvPr>
                <p14:cNvContentPartPr/>
                <p14:nvPr/>
              </p14:nvContentPartPr>
              <p14:xfrm>
                <a:off x="4947748" y="5392360"/>
                <a:ext cx="118440" cy="17064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65729D70-9DAC-88ED-C5A5-E752844E1D01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4940188" y="5384800"/>
                  <a:ext cx="133560" cy="18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4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FE103E1D-880C-AA1F-7101-94DEA0652770}"/>
                  </a:ext>
                </a:extLst>
              </p14:cNvPr>
              <p14:cNvContentPartPr/>
              <p14:nvPr/>
            </p14:nvContentPartPr>
            <p14:xfrm>
              <a:off x="4123708" y="4638160"/>
              <a:ext cx="106920" cy="515160"/>
            </p14:xfrm>
          </p:contentPart>
        </mc:Choice>
        <mc:Fallback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FE103E1D-880C-AA1F-7101-94DEA0652770}"/>
                  </a:ext>
                </a:extLst>
              </p:cNvPr>
              <p:cNvPicPr/>
              <p:nvPr/>
            </p:nvPicPr>
            <p:blipFill>
              <a:blip r:embed="rId715"/>
              <a:stretch>
                <a:fillRect/>
              </a:stretch>
            </p:blipFill>
            <p:spPr>
              <a:xfrm>
                <a:off x="4116148" y="4630600"/>
                <a:ext cx="121680" cy="52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15" name="Gruppo 514">
            <a:extLst>
              <a:ext uri="{FF2B5EF4-FFF2-40B4-BE49-F238E27FC236}">
                <a16:creationId xmlns:a16="http://schemas.microsoft.com/office/drawing/2014/main" id="{A045974F-CCB9-6C68-6D21-5101AC8F70AF}"/>
              </a:ext>
            </a:extLst>
          </p:cNvPr>
          <p:cNvGrpSpPr/>
          <p:nvPr/>
        </p:nvGrpSpPr>
        <p:grpSpPr>
          <a:xfrm>
            <a:off x="5493148" y="5144680"/>
            <a:ext cx="789120" cy="285480"/>
            <a:chOff x="5493148" y="5144680"/>
            <a:chExt cx="789120" cy="28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1835CA35-8D3D-6A38-641A-CA23F28547F3}"/>
                    </a:ext>
                  </a:extLst>
                </p14:cNvPr>
                <p14:cNvContentPartPr/>
                <p14:nvPr/>
              </p14:nvContentPartPr>
              <p14:xfrm>
                <a:off x="5493148" y="5144680"/>
                <a:ext cx="145080" cy="20556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1835CA35-8D3D-6A38-641A-CA23F28547F3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5485588" y="5137120"/>
                  <a:ext cx="1602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9A4AEB4E-426F-65AF-FE4E-5ECF3348681B}"/>
                    </a:ext>
                  </a:extLst>
                </p14:cNvPr>
                <p14:cNvContentPartPr/>
                <p14:nvPr/>
              </p14:nvContentPartPr>
              <p14:xfrm>
                <a:off x="5543188" y="5272480"/>
                <a:ext cx="102240" cy="230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9A4AEB4E-426F-65AF-FE4E-5ECF3348681B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5535628" y="5264920"/>
                  <a:ext cx="117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D20C4CD5-942C-6A1A-6826-4D6E25CC37CE}"/>
                    </a:ext>
                  </a:extLst>
                </p14:cNvPr>
                <p14:cNvContentPartPr/>
                <p14:nvPr/>
              </p14:nvContentPartPr>
              <p14:xfrm>
                <a:off x="5697988" y="5191120"/>
                <a:ext cx="19800" cy="1069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D20C4CD5-942C-6A1A-6826-4D6E25CC37CE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5690428" y="5183560"/>
                  <a:ext cx="349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3F0D7BC-1529-A1C6-10B2-218556C1E001}"/>
                    </a:ext>
                  </a:extLst>
                </p14:cNvPr>
                <p14:cNvContentPartPr/>
                <p14:nvPr/>
              </p14:nvContentPartPr>
              <p14:xfrm>
                <a:off x="5798428" y="5170960"/>
                <a:ext cx="92520" cy="12996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3F0D7BC-1529-A1C6-10B2-218556C1E001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5790868" y="5163400"/>
                  <a:ext cx="1076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3D964FEF-1BE8-7A5F-CBDD-8F337B3BD3F3}"/>
                    </a:ext>
                  </a:extLst>
                </p14:cNvPr>
                <p14:cNvContentPartPr/>
                <p14:nvPr/>
              </p14:nvContentPartPr>
              <p14:xfrm>
                <a:off x="5965108" y="5184640"/>
                <a:ext cx="1080" cy="957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3D964FEF-1BE8-7A5F-CBDD-8F337B3BD3F3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5957548" y="5177080"/>
                  <a:ext cx="16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86DBD31E-DE00-08B0-A54E-B2A83FC4BE75}"/>
                    </a:ext>
                  </a:extLst>
                </p14:cNvPr>
                <p14:cNvContentPartPr/>
                <p14:nvPr/>
              </p14:nvContentPartPr>
              <p14:xfrm>
                <a:off x="5956468" y="5231080"/>
                <a:ext cx="80280" cy="1836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86DBD31E-DE00-08B0-A54E-B2A83FC4BE75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5948908" y="5223520"/>
                  <a:ext cx="954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7EB8EDCC-2398-822F-BE36-8920432028C1}"/>
                    </a:ext>
                  </a:extLst>
                </p14:cNvPr>
                <p14:cNvContentPartPr/>
                <p14:nvPr/>
              </p14:nvContentPartPr>
              <p14:xfrm>
                <a:off x="5887348" y="5348440"/>
                <a:ext cx="95760" cy="8172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7EB8EDCC-2398-822F-BE36-8920432028C1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5880148" y="5340880"/>
                  <a:ext cx="1108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9FCF79D2-D284-9DE7-B4FD-624A2CE0F99B}"/>
                    </a:ext>
                  </a:extLst>
                </p14:cNvPr>
                <p14:cNvContentPartPr/>
                <p14:nvPr/>
              </p14:nvContentPartPr>
              <p14:xfrm>
                <a:off x="6093988" y="5207320"/>
                <a:ext cx="103680" cy="914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9FCF79D2-D284-9DE7-B4FD-624A2CE0F99B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6086428" y="5199760"/>
                  <a:ext cx="1188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2DD9D9B8-C519-C7AE-FDBF-0FCB2CBAF3F9}"/>
                    </a:ext>
                  </a:extLst>
                </p14:cNvPr>
                <p14:cNvContentPartPr/>
                <p14:nvPr/>
              </p14:nvContentPartPr>
              <p14:xfrm>
                <a:off x="6247348" y="5219560"/>
                <a:ext cx="34920" cy="14868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2DD9D9B8-C519-C7AE-FDBF-0FCB2CBAF3F9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6240148" y="5212000"/>
                  <a:ext cx="4968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" name="Gruppo 512">
            <a:extLst>
              <a:ext uri="{FF2B5EF4-FFF2-40B4-BE49-F238E27FC236}">
                <a16:creationId xmlns:a16="http://schemas.microsoft.com/office/drawing/2014/main" id="{88AEB73D-8A50-D053-6516-56D07E254693}"/>
              </a:ext>
            </a:extLst>
          </p:cNvPr>
          <p:cNvGrpSpPr/>
          <p:nvPr/>
        </p:nvGrpSpPr>
        <p:grpSpPr>
          <a:xfrm>
            <a:off x="6581068" y="5194360"/>
            <a:ext cx="695880" cy="310320"/>
            <a:chOff x="6581068" y="5194360"/>
            <a:chExt cx="695880" cy="3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05894E8-26EB-2549-6893-BB5CEBB0E435}"/>
                    </a:ext>
                  </a:extLst>
                </p14:cNvPr>
                <p14:cNvContentPartPr/>
                <p14:nvPr/>
              </p14:nvContentPartPr>
              <p14:xfrm>
                <a:off x="6581068" y="5207320"/>
                <a:ext cx="103680" cy="1072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05894E8-26EB-2549-6893-BB5CEBB0E435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6573508" y="5199760"/>
                  <a:ext cx="1188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AE763E6A-0BA3-BD27-A59B-08E02EA926A6}"/>
                    </a:ext>
                  </a:extLst>
                </p14:cNvPr>
                <p14:cNvContentPartPr/>
                <p14:nvPr/>
              </p14:nvContentPartPr>
              <p14:xfrm>
                <a:off x="6684028" y="5213080"/>
                <a:ext cx="360" cy="36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AE763E6A-0BA3-BD27-A59B-08E02EA926A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76828" y="52055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60E4BBAB-B044-2544-A1AC-B51DBD465C8B}"/>
                    </a:ext>
                  </a:extLst>
                </p14:cNvPr>
                <p14:cNvContentPartPr/>
                <p14:nvPr/>
              </p14:nvContentPartPr>
              <p14:xfrm>
                <a:off x="6684028" y="5213080"/>
                <a:ext cx="360" cy="3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60E4BBAB-B044-2544-A1AC-B51DBD465C8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76828" y="52055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5B25D89A-8F0B-BAA0-B191-8543404A36B4}"/>
                    </a:ext>
                  </a:extLst>
                </p14:cNvPr>
                <p14:cNvContentPartPr/>
                <p14:nvPr/>
              </p14:nvContentPartPr>
              <p14:xfrm>
                <a:off x="6772588" y="5194360"/>
                <a:ext cx="28440" cy="11268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5B25D89A-8F0B-BAA0-B191-8543404A36B4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6765028" y="5186800"/>
                  <a:ext cx="43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DB7D0C81-939E-405B-64B1-7090F3565836}"/>
                    </a:ext>
                  </a:extLst>
                </p14:cNvPr>
                <p14:cNvContentPartPr/>
                <p14:nvPr/>
              </p14:nvContentPartPr>
              <p14:xfrm>
                <a:off x="6586468" y="5353120"/>
                <a:ext cx="106920" cy="1515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DB7D0C81-939E-405B-64B1-7090F3565836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6578908" y="5345560"/>
                  <a:ext cx="121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921063ED-5AA9-2C7A-E7AE-53CAFDD6D16F}"/>
                    </a:ext>
                  </a:extLst>
                </p14:cNvPr>
                <p14:cNvContentPartPr/>
                <p14:nvPr/>
              </p14:nvContentPartPr>
              <p14:xfrm>
                <a:off x="6631828" y="5353120"/>
                <a:ext cx="360" cy="36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921063ED-5AA9-2C7A-E7AE-53CAFDD6D16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24268" y="5345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0E105B15-44A7-3BC9-EA00-0898F2F8B484}"/>
                    </a:ext>
                  </a:extLst>
                </p14:cNvPr>
                <p14:cNvContentPartPr/>
                <p14:nvPr/>
              </p14:nvContentPartPr>
              <p14:xfrm>
                <a:off x="6631828" y="5353120"/>
                <a:ext cx="360" cy="36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0E105B15-44A7-3BC9-EA00-0898F2F8B48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24268" y="534556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5456F87A-31D3-AA67-32E7-45863AF19C3A}"/>
                    </a:ext>
                  </a:extLst>
                </p14:cNvPr>
                <p14:cNvContentPartPr/>
                <p14:nvPr/>
              </p14:nvContentPartPr>
              <p14:xfrm>
                <a:off x="6691948" y="5338720"/>
                <a:ext cx="99000" cy="1080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5456F87A-31D3-AA67-32E7-45863AF19C3A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6684388" y="5331160"/>
                  <a:ext cx="1141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2AE5553E-A293-5CEA-3BF3-07C01C9EEFE5}"/>
                    </a:ext>
                  </a:extLst>
                </p14:cNvPr>
                <p14:cNvContentPartPr/>
                <p14:nvPr/>
              </p14:nvContentPartPr>
              <p14:xfrm>
                <a:off x="6713908" y="5429080"/>
                <a:ext cx="95040" cy="3960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2AE5553E-A293-5CEA-3BF3-07C01C9EEFE5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6706348" y="5421520"/>
                  <a:ext cx="1101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C4C46D56-750B-35C4-1678-BACD9826E04D}"/>
                    </a:ext>
                  </a:extLst>
                </p14:cNvPr>
                <p14:cNvContentPartPr/>
                <p14:nvPr/>
              </p14:nvContentPartPr>
              <p14:xfrm>
                <a:off x="6831268" y="5255560"/>
                <a:ext cx="87840" cy="8100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C4C46D56-750B-35C4-1678-BACD9826E04D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6823708" y="5248000"/>
                  <a:ext cx="102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442186DC-FC01-3E49-72B6-3BD77B467F35}"/>
                    </a:ext>
                  </a:extLst>
                </p14:cNvPr>
                <p14:cNvContentPartPr/>
                <p14:nvPr/>
              </p14:nvContentPartPr>
              <p14:xfrm>
                <a:off x="6717868" y="5273560"/>
                <a:ext cx="66960" cy="93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442186DC-FC01-3E49-72B6-3BD77B467F35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6710308" y="5266000"/>
                  <a:ext cx="820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788017BD-A567-1F93-08FA-B5AC46A20EE7}"/>
                    </a:ext>
                  </a:extLst>
                </p14:cNvPr>
                <p14:cNvContentPartPr/>
                <p14:nvPr/>
              </p14:nvContentPartPr>
              <p14:xfrm>
                <a:off x="6948628" y="5278960"/>
                <a:ext cx="73800" cy="288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788017BD-A567-1F93-08FA-B5AC46A20EE7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6941068" y="5271400"/>
                  <a:ext cx="889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2EE6D65D-6028-CEE3-9FA0-0F825FCC0017}"/>
                    </a:ext>
                  </a:extLst>
                </p14:cNvPr>
                <p14:cNvContentPartPr/>
                <p14:nvPr/>
              </p14:nvContentPartPr>
              <p14:xfrm>
                <a:off x="7012708" y="5194360"/>
                <a:ext cx="27000" cy="16488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2EE6D65D-6028-CEE3-9FA0-0F825FCC0017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7005508" y="5186800"/>
                  <a:ext cx="421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09BE66D0-1FD6-9832-F944-146AB0AD7B9E}"/>
                    </a:ext>
                  </a:extLst>
                </p14:cNvPr>
                <p14:cNvContentPartPr/>
                <p14:nvPr/>
              </p14:nvContentPartPr>
              <p14:xfrm>
                <a:off x="7159948" y="5211280"/>
                <a:ext cx="44280" cy="10944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09BE66D0-1FD6-9832-F944-146AB0AD7B9E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7152388" y="5203720"/>
                  <a:ext cx="59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74F75B1D-21F1-D42C-746A-4B60CB717FA0}"/>
                    </a:ext>
                  </a:extLst>
                </p14:cNvPr>
                <p14:cNvContentPartPr/>
                <p14:nvPr/>
              </p14:nvContentPartPr>
              <p14:xfrm>
                <a:off x="7145188" y="5323960"/>
                <a:ext cx="15120" cy="4032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74F75B1D-21F1-D42C-746A-4B60CB717FA0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7137628" y="5316400"/>
                  <a:ext cx="302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47629B4D-8720-8348-9D03-762EDDDE0FAC}"/>
                    </a:ext>
                  </a:extLst>
                </p14:cNvPr>
                <p14:cNvContentPartPr/>
                <p14:nvPr/>
              </p14:nvContentPartPr>
              <p14:xfrm>
                <a:off x="7195948" y="5342680"/>
                <a:ext cx="7200" cy="597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47629B4D-8720-8348-9D03-762EDDDE0FAC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7188388" y="5335120"/>
                  <a:ext cx="219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05E3BA99-1222-39F3-B737-F02A6447FA84}"/>
                    </a:ext>
                  </a:extLst>
                </p14:cNvPr>
                <p14:cNvContentPartPr/>
                <p14:nvPr/>
              </p14:nvContentPartPr>
              <p14:xfrm>
                <a:off x="7025308" y="5403520"/>
                <a:ext cx="251640" cy="2088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05E3BA99-1222-39F3-B737-F02A6447FA84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7017748" y="5396320"/>
                  <a:ext cx="26676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4">
            <p14:nvContentPartPr>
              <p14:cNvPr id="511" name="Input penna 510">
                <a:extLst>
                  <a:ext uri="{FF2B5EF4-FFF2-40B4-BE49-F238E27FC236}">
                    <a16:creationId xmlns:a16="http://schemas.microsoft.com/office/drawing/2014/main" id="{22DB4665-0B43-B252-BFCD-A38B9926D4B5}"/>
                  </a:ext>
                </a:extLst>
              </p14:cNvPr>
              <p14:cNvContentPartPr/>
              <p14:nvPr/>
            </p14:nvContentPartPr>
            <p14:xfrm>
              <a:off x="6003628" y="5506120"/>
              <a:ext cx="311400" cy="83520"/>
            </p14:xfrm>
          </p:contentPart>
        </mc:Choice>
        <mc:Fallback>
          <p:pic>
            <p:nvPicPr>
              <p:cNvPr id="511" name="Input penna 510">
                <a:extLst>
                  <a:ext uri="{FF2B5EF4-FFF2-40B4-BE49-F238E27FC236}">
                    <a16:creationId xmlns:a16="http://schemas.microsoft.com/office/drawing/2014/main" id="{22DB4665-0B43-B252-BFCD-A38B9926D4B5}"/>
                  </a:ext>
                </a:extLst>
              </p:cNvPr>
              <p:cNvPicPr/>
              <p:nvPr/>
            </p:nvPicPr>
            <p:blipFill>
              <a:blip r:embed="rId765"/>
              <a:stretch>
                <a:fillRect/>
              </a:stretch>
            </p:blipFill>
            <p:spPr>
              <a:xfrm>
                <a:off x="5996068" y="5498920"/>
                <a:ext cx="326520" cy="9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702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14827-55EB-5ABB-0CD9-98863749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A72412-A511-A84A-829C-C7751459843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6C546B-02BC-17F2-6FD1-6F1C9299F49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0A439A-75D4-8056-0194-F4E9D072322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3377FC8-5C7F-E56A-A089-566B56B364F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D196B2-7E0B-00B8-17DE-9F87A8F2740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EF80EFD-A30C-FB8A-FE6D-48A5F062209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9E83148-3B7A-9510-910A-4BBE4ACB04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72C812F-5781-9D56-3B73-18BE32C069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1A80DE3-0C7C-7DD1-1239-06D250C7A9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87DBE49-82A4-D6E3-2B34-A7D88ADAD9C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6A66540-DB9F-5523-DC38-5C2AD4A19F5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7DFDF39-EF97-2851-7483-6C17C9E05BF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3A9EE79-EBE5-6462-1914-78F633935AC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81C6D75-9827-BB0E-41EC-F7E057F37A2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EA88DA4-5430-9A1D-D6FF-20BB1E8661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18EB95F-2353-287C-1EC5-FB0D8046322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DE5F655-180E-F6F8-D2B6-EDB4EE49D53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4644C4A-0FCA-F9FB-FEFA-5047B738934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16F791E-71B5-0887-D45C-DFEDB3CBBB3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BEF6E7D-D902-B215-8265-150B2B92A96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C790E9B-4970-1409-575F-5BE5D0E16C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F248EFD-2BA4-C718-07B2-627A8F51DB7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EE6E26A-9DF7-9953-1678-5FA4C8CEDF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129AFBC-6F15-177A-4924-5F70FE2EC71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CB530C3-002E-6711-CEA0-55AD62533E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2EE3592-3298-AC79-2888-1F544FDB4D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1160313-C9DB-FF53-71A3-1A793E5A0A4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D69CCB5-6E11-481E-5D73-38B8ACCE24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E06C518-6041-6768-0E04-381E182F61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EF9CA05-6BA3-438D-5191-0F90DEA548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65CBD5D-495D-4261-D151-1B71B9FC1C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9B7FB35-8A24-F0AD-EB79-674B8E232B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17073A1-0857-56D0-FE3A-0DC6D2928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E31DA5-8166-970E-5D61-63F0F828B3E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31337C-EECE-5452-21D7-4E5A51E91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8EA6DF7-06F7-4C69-1EEF-4ACE13860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1C1B6BA-2094-F98A-E269-44F76996F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528" y="994401"/>
            <a:ext cx="5917580" cy="4649527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7A7BF08-268E-F9BE-A1BC-FE978437F9C1}"/>
              </a:ext>
            </a:extLst>
          </p:cNvPr>
          <p:cNvGrpSpPr/>
          <p:nvPr/>
        </p:nvGrpSpPr>
        <p:grpSpPr>
          <a:xfrm>
            <a:off x="3835851" y="2903448"/>
            <a:ext cx="229680" cy="306000"/>
            <a:chOff x="3835851" y="2903448"/>
            <a:chExt cx="22968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51A6C7B-6AFB-01FE-9C29-106313358B3D}"/>
                    </a:ext>
                  </a:extLst>
                </p14:cNvPr>
                <p14:cNvContentPartPr/>
                <p14:nvPr/>
              </p14:nvContentPartPr>
              <p14:xfrm>
                <a:off x="3896691" y="2943048"/>
                <a:ext cx="148320" cy="226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51A6C7B-6AFB-01FE-9C29-106313358B3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89491" y="2935488"/>
                  <a:ext cx="1634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9B003D9-5C62-7375-3ADC-A66E71FD2CA2}"/>
                    </a:ext>
                  </a:extLst>
                </p14:cNvPr>
                <p14:cNvContentPartPr/>
                <p14:nvPr/>
              </p14:nvContentPartPr>
              <p14:xfrm>
                <a:off x="3835851" y="2903448"/>
                <a:ext cx="229680" cy="3060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9B003D9-5C62-7375-3ADC-A66E71FD2CA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28291" y="2895888"/>
                  <a:ext cx="244800" cy="32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07598A3-7FEF-ADE7-CA8D-FF843AD2CA62}"/>
              </a:ext>
            </a:extLst>
          </p:cNvPr>
          <p:cNvGrpSpPr/>
          <p:nvPr/>
        </p:nvGrpSpPr>
        <p:grpSpPr>
          <a:xfrm>
            <a:off x="3832611" y="3618048"/>
            <a:ext cx="260280" cy="363600"/>
            <a:chOff x="3832611" y="3618048"/>
            <a:chExt cx="260280" cy="36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EDCE535-E13A-5250-4DDA-5B55CD2CB5B8}"/>
                    </a:ext>
                  </a:extLst>
                </p14:cNvPr>
                <p14:cNvContentPartPr/>
                <p14:nvPr/>
              </p14:nvContentPartPr>
              <p14:xfrm>
                <a:off x="3873291" y="3714168"/>
                <a:ext cx="155160" cy="231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EDCE535-E13A-5250-4DDA-5B55CD2CB5B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65731" y="3706608"/>
                  <a:ext cx="1702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775C596-D9F6-86B9-E576-F6EDD0633236}"/>
                    </a:ext>
                  </a:extLst>
                </p14:cNvPr>
                <p14:cNvContentPartPr/>
                <p14:nvPr/>
              </p14:nvContentPartPr>
              <p14:xfrm>
                <a:off x="3832611" y="3618048"/>
                <a:ext cx="260280" cy="363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775C596-D9F6-86B9-E576-F6EDD06332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25051" y="3610488"/>
                  <a:ext cx="275400" cy="37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88A0CD92-EFCE-628D-E156-FC7C2C53D405}"/>
              </a:ext>
            </a:extLst>
          </p:cNvPr>
          <p:cNvGrpSpPr/>
          <p:nvPr/>
        </p:nvGrpSpPr>
        <p:grpSpPr>
          <a:xfrm>
            <a:off x="3846495" y="4725182"/>
            <a:ext cx="343080" cy="416520"/>
            <a:chOff x="3846495" y="4725182"/>
            <a:chExt cx="34308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271B401-EA59-BE2A-E89F-60EF9411BDDC}"/>
                    </a:ext>
                  </a:extLst>
                </p14:cNvPr>
                <p14:cNvContentPartPr/>
                <p14:nvPr/>
              </p14:nvContentPartPr>
              <p14:xfrm>
                <a:off x="3853695" y="4941902"/>
                <a:ext cx="154080" cy="190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271B401-EA59-BE2A-E89F-60EF9411BDD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46135" y="4934342"/>
                  <a:ext cx="1688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0CA5155-DBE6-DBFF-2805-51775292B126}"/>
                    </a:ext>
                  </a:extLst>
                </p14:cNvPr>
                <p14:cNvContentPartPr/>
                <p14:nvPr/>
              </p14:nvContentPartPr>
              <p14:xfrm>
                <a:off x="3846495" y="4725182"/>
                <a:ext cx="343080" cy="416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0CA5155-DBE6-DBFF-2805-51775292B12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38935" y="4717622"/>
                  <a:ext cx="358200" cy="431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1370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8129F-FBB7-C97D-6D45-FF5CC258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E2043A-F148-1953-43A3-0A75B0784A0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55929B-0606-A2E3-87C4-73C9B25F8B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62FA7-F852-F16C-C882-FBCB8857C63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0B7D45C-3CEE-670D-CB4F-3A6F65A46F7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810CF14-0599-9AC3-87F0-3B6E1D3B55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4A23298-F448-FB61-5C3B-7F6DCD2AD5B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762CB17-1CAB-02E8-B71E-02E6A05BC5F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B529FB6-803C-3C09-DE65-74B4CF6D978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3BD987-1F75-7F47-96CF-7C6EE22FE8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13CA167-49BA-41C9-E148-01369D4A60E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F62DD9-D9D6-CA02-EBAB-B476E626F0C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FBCE36B-CD1C-59D6-1888-52B1EED25CA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A29F526-F3E6-9A32-FC85-4FABA29D6FB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1D26190-0BD5-3DA0-14D8-9F1FE2FA167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CB4EB38-DA63-AA7A-94DF-E7BE427C2D7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10B5765-7FBC-25C6-E936-FDC7B849DF6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0C81A8F-DC72-2DA8-EDBF-963D9AC68EF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BA54862-89B8-F599-BCD8-BCF81F99B29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4E7E982-E219-A28E-4047-5F8D2CA5293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339749C-F260-BC37-750E-1B30E8EA34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3D4B295-F054-E683-02A4-E2A5A5D8DA4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AA4F919-A203-878E-AA5F-FD530A0120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D6D2B59-92EA-F0F4-92D2-BC9B585A5B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553F5C1-BDB3-4FE2-C0A1-A771755AC9B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BA099F4-75A4-42ED-1207-571C457956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4EBC1A0-9F3A-D376-8ED4-CC8CA38BEE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D82B3DE-931D-1A3C-EF28-17726890F02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D591E80-29C4-C45C-679D-DFC6401864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64BB179-33D1-457B-7900-27B0E94FAF5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2AEFC18-D8E4-6F2F-7EE2-DE532758300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F88F70-A19B-C0EA-222F-8BD05BF966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9F279CF-DB2A-ECFA-C96F-7E3B10B8B8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DD3A9F8-B8CB-91FB-E376-EAB696D6D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01F453-42CF-6023-05CE-9CAD96CEB78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94AF8F-79A4-0B16-DAAC-5FAAFD15E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DF23509-F81C-25AF-DB08-EED2986DF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4E77F37-78E5-ECD1-9E62-E0FBB1A36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991" y="1086041"/>
            <a:ext cx="6908800" cy="4899608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2C3946DE-5D17-259A-ECBD-727C60D47E59}"/>
              </a:ext>
            </a:extLst>
          </p:cNvPr>
          <p:cNvGrpSpPr/>
          <p:nvPr/>
        </p:nvGrpSpPr>
        <p:grpSpPr>
          <a:xfrm>
            <a:off x="4923959" y="1139336"/>
            <a:ext cx="3264480" cy="856440"/>
            <a:chOff x="4923959" y="1139336"/>
            <a:chExt cx="3264480" cy="85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7B36334-E6ED-C4EC-4774-8D468725E55C}"/>
                    </a:ext>
                  </a:extLst>
                </p14:cNvPr>
                <p14:cNvContentPartPr/>
                <p14:nvPr/>
              </p14:nvContentPartPr>
              <p14:xfrm>
                <a:off x="4923959" y="1711376"/>
                <a:ext cx="2977200" cy="241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7B36334-E6ED-C4EC-4774-8D468725E55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16399" y="1703816"/>
                  <a:ext cx="29923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B8FDD9E-91CF-8975-1E97-3E963EE0B476}"/>
                    </a:ext>
                  </a:extLst>
                </p14:cNvPr>
                <p14:cNvContentPartPr/>
                <p14:nvPr/>
              </p14:nvContentPartPr>
              <p14:xfrm>
                <a:off x="4968599" y="1139336"/>
                <a:ext cx="2462400" cy="856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B8FDD9E-91CF-8975-1E97-3E963EE0B47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61039" y="1131776"/>
                  <a:ext cx="2477520" cy="8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069E910-EF41-BCC6-63D7-8974FB4F9279}"/>
                    </a:ext>
                  </a:extLst>
                </p14:cNvPr>
                <p14:cNvContentPartPr/>
                <p14:nvPr/>
              </p14:nvContentPartPr>
              <p14:xfrm>
                <a:off x="7899719" y="1244456"/>
                <a:ext cx="288720" cy="343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069E910-EF41-BCC6-63D7-8974FB4F927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92159" y="1236896"/>
                  <a:ext cx="303840" cy="35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BBB3152B-A872-2452-BBF4-3671BC18859D}"/>
                  </a:ext>
                </a:extLst>
              </p14:cNvPr>
              <p14:cNvContentPartPr/>
              <p14:nvPr/>
            </p14:nvContentPartPr>
            <p14:xfrm>
              <a:off x="5421119" y="2310056"/>
              <a:ext cx="2732400" cy="885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BBB3152B-A872-2452-BBF4-3671BC18859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13559" y="2302496"/>
                <a:ext cx="2747520" cy="10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F6ED690E-10A3-CD1A-4D9D-111F43B2FB47}"/>
              </a:ext>
            </a:extLst>
          </p:cNvPr>
          <p:cNvGrpSpPr/>
          <p:nvPr/>
        </p:nvGrpSpPr>
        <p:grpSpPr>
          <a:xfrm>
            <a:off x="4665839" y="4346936"/>
            <a:ext cx="3325680" cy="378360"/>
            <a:chOff x="4665839" y="4346936"/>
            <a:chExt cx="332568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C195A8C-C5E3-9BCF-ACB7-58EC8EEB662A}"/>
                    </a:ext>
                  </a:extLst>
                </p14:cNvPr>
                <p14:cNvContentPartPr/>
                <p14:nvPr/>
              </p14:nvContentPartPr>
              <p14:xfrm>
                <a:off x="4665839" y="4601816"/>
                <a:ext cx="3309840" cy="123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C195A8C-C5E3-9BCF-ACB7-58EC8EEB662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58279" y="4594256"/>
                  <a:ext cx="3324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5FCB219-B6D0-6563-56C4-D60B018E1B17}"/>
                    </a:ext>
                  </a:extLst>
                </p14:cNvPr>
                <p14:cNvContentPartPr/>
                <p14:nvPr/>
              </p14:nvContentPartPr>
              <p14:xfrm>
                <a:off x="6551159" y="4416056"/>
                <a:ext cx="76320" cy="4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5FCB219-B6D0-6563-56C4-D60B018E1B1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43599" y="4408496"/>
                  <a:ext cx="91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541A438-F713-4C49-877A-319487CCA49B}"/>
                    </a:ext>
                  </a:extLst>
                </p14:cNvPr>
                <p14:cNvContentPartPr/>
                <p14:nvPr/>
              </p14:nvContentPartPr>
              <p14:xfrm>
                <a:off x="6644039" y="4407056"/>
                <a:ext cx="156960" cy="21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541A438-F713-4C49-877A-319487CCA49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636479" y="4399496"/>
                  <a:ext cx="172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A05C78C-8A26-4AA8-B9B4-0F31D0B423AF}"/>
                    </a:ext>
                  </a:extLst>
                </p14:cNvPr>
                <p14:cNvContentPartPr/>
                <p14:nvPr/>
              </p14:nvContentPartPr>
              <p14:xfrm>
                <a:off x="7931399" y="4346936"/>
                <a:ext cx="41040" cy="90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A05C78C-8A26-4AA8-B9B4-0F31D0B423A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923839" y="4339376"/>
                  <a:ext cx="56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B7F39E8-787C-77C5-1A77-AA1281E6F08D}"/>
                    </a:ext>
                  </a:extLst>
                </p14:cNvPr>
                <p14:cNvContentPartPr/>
                <p14:nvPr/>
              </p14:nvContentPartPr>
              <p14:xfrm>
                <a:off x="7943279" y="4441256"/>
                <a:ext cx="48240" cy="178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B7F39E8-787C-77C5-1A77-AA1281E6F0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35719" y="4433696"/>
                  <a:ext cx="63000" cy="19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723365E6-3932-4F5A-F397-C762F2C1A4F8}"/>
                  </a:ext>
                </a:extLst>
              </p14:cNvPr>
              <p14:cNvContentPartPr/>
              <p14:nvPr/>
            </p14:nvContentPartPr>
            <p14:xfrm>
              <a:off x="8278799" y="4008176"/>
              <a:ext cx="1703880" cy="7524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723365E6-3932-4F5A-F397-C762F2C1A4F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71239" y="4000616"/>
                <a:ext cx="1719000" cy="9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83BC440E-FEDB-93EB-89C0-DD0292A1D798}"/>
              </a:ext>
            </a:extLst>
          </p:cNvPr>
          <p:cNvGrpSpPr/>
          <p:nvPr/>
        </p:nvGrpSpPr>
        <p:grpSpPr>
          <a:xfrm>
            <a:off x="8357999" y="3435056"/>
            <a:ext cx="1602360" cy="793080"/>
            <a:chOff x="8357999" y="3435056"/>
            <a:chExt cx="1602360" cy="79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17E369D-20DD-60A0-4FE9-2D6B4BDC68BB}"/>
                    </a:ext>
                  </a:extLst>
                </p14:cNvPr>
                <p14:cNvContentPartPr/>
                <p14:nvPr/>
              </p14:nvContentPartPr>
              <p14:xfrm>
                <a:off x="8475359" y="3673376"/>
                <a:ext cx="274320" cy="266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17E369D-20DD-60A0-4FE9-2D6B4BDC68B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467799" y="3665816"/>
                  <a:ext cx="2894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EABA818-CB88-B3A3-0325-9EB65F60C1AF}"/>
                    </a:ext>
                  </a:extLst>
                </p14:cNvPr>
                <p14:cNvContentPartPr/>
                <p14:nvPr/>
              </p14:nvContentPartPr>
              <p14:xfrm>
                <a:off x="8684159" y="3700376"/>
                <a:ext cx="158760" cy="166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EABA818-CB88-B3A3-0325-9EB65F60C1A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676599" y="3692816"/>
                  <a:ext cx="1735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48D48DC-6A12-F6F2-D19D-A6A86E479862}"/>
                    </a:ext>
                  </a:extLst>
                </p14:cNvPr>
                <p14:cNvContentPartPr/>
                <p14:nvPr/>
              </p14:nvContentPartPr>
              <p14:xfrm>
                <a:off x="8890799" y="3737816"/>
                <a:ext cx="84960" cy="136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48D48DC-6A12-F6F2-D19D-A6A86E47986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883239" y="3730256"/>
                  <a:ext cx="100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AC3C094-A228-5F36-6FB5-A00DBF2EDC60}"/>
                    </a:ext>
                  </a:extLst>
                </p14:cNvPr>
                <p14:cNvContentPartPr/>
                <p14:nvPr/>
              </p14:nvContentPartPr>
              <p14:xfrm>
                <a:off x="9022559" y="3605696"/>
                <a:ext cx="174240" cy="254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AC3C094-A228-5F36-6FB5-A00DBF2EDC6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014999" y="3598136"/>
                  <a:ext cx="1890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B627799-8DF8-2869-8D49-5F65DB73E723}"/>
                    </a:ext>
                  </a:extLst>
                </p14:cNvPr>
                <p14:cNvContentPartPr/>
                <p14:nvPr/>
              </p14:nvContentPartPr>
              <p14:xfrm>
                <a:off x="9286079" y="3737096"/>
                <a:ext cx="12960" cy="111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B627799-8DF8-2869-8D49-5F65DB73E72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278519" y="3729536"/>
                  <a:ext cx="28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E69FAC3-AA6B-0C1C-AE6D-E653BD5B10C9}"/>
                    </a:ext>
                  </a:extLst>
                </p14:cNvPr>
                <p14:cNvContentPartPr/>
                <p14:nvPr/>
              </p14:nvContentPartPr>
              <p14:xfrm>
                <a:off x="9344759" y="3746816"/>
                <a:ext cx="95040" cy="82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E69FAC3-AA6B-0C1C-AE6D-E653BD5B10C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337199" y="3739256"/>
                  <a:ext cx="1101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DD7763D-455B-541A-5F03-0412F16903F4}"/>
                    </a:ext>
                  </a:extLst>
                </p14:cNvPr>
                <p14:cNvContentPartPr/>
                <p14:nvPr/>
              </p14:nvContentPartPr>
              <p14:xfrm>
                <a:off x="9517919" y="3566096"/>
                <a:ext cx="49680" cy="244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DD7763D-455B-541A-5F03-0412F16903F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10359" y="3558536"/>
                  <a:ext cx="648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72040B2-37F5-BAC5-DB3D-8B586E1CBA2B}"/>
                    </a:ext>
                  </a:extLst>
                </p14:cNvPr>
                <p14:cNvContentPartPr/>
                <p14:nvPr/>
              </p14:nvContentPartPr>
              <p14:xfrm>
                <a:off x="9572999" y="3646736"/>
                <a:ext cx="234720" cy="3088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72040B2-37F5-BAC5-DB3D-8B586E1CBA2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565439" y="3639176"/>
                  <a:ext cx="2498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81C704F-F8E9-790C-5D20-42D9BDC5AD49}"/>
                    </a:ext>
                  </a:extLst>
                </p14:cNvPr>
                <p14:cNvContentPartPr/>
                <p14:nvPr/>
              </p14:nvContentPartPr>
              <p14:xfrm>
                <a:off x="8357999" y="3435056"/>
                <a:ext cx="1602360" cy="7930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81C704F-F8E9-790C-5D20-42D9BDC5AD4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350439" y="3427496"/>
                  <a:ext cx="1617480" cy="80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138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7CD86-804C-AC30-CEE8-27DB57954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82C281-26FA-A785-61EA-50DE33DB57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E2EC50-E3D9-2A8D-82A9-2E0322F719F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9D3C88-A281-CFF0-757E-F1CAA6F7787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4D888A5-6F77-5827-8DF2-BF59DA2DFBA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71D8D12-C2AD-6B0A-CDDA-CB8FAB373E4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1F85BC9-D92A-5969-C434-91559C56C8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DEBC99E-D16F-0983-0FC9-55411A4817A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3A5D7F4-0FEE-C6C2-2E0A-73F698E19AA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C8571CB-D58C-A700-7DC2-F9BB222C52B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4C5A7E-334F-B426-A185-A978EF275A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14242B-FA2D-6DC1-0F51-437D51D36DB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B0FB8B6-B962-7766-5E4A-73EBB50D154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31B978B-0DEA-E6CD-CB4B-C27926A10C1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614DBD3-EA3A-CFE8-99D2-E0D429EB50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2005207-7F48-813A-C85B-527C684EE2B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25B968-243C-1491-E6D8-C19DE401ABD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26E9851-B48C-548B-48B8-5CA066979F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7C1EC88-DC77-D637-CE74-1897C2A549B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A568869-64A8-71FE-798A-B6593E9988C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308EF79-7E61-7FBD-E18A-8B13C20D0A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0F9592F-81D4-B4F2-C329-BAC992DC9D5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34D1F8-93BE-7CA6-F484-5CE3CABCA4E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C0DFCD1-EAFD-A4A9-0A89-521F7CFF7EB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B9A1339-2272-17C3-2BE2-916A4D65FFE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3A5736F-4CC6-4AC8-3849-8865BC3CEA8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3BDC632-5294-A451-7E10-D11429D8C7C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08C1FF-2491-4F83-2A32-CAAFAF116B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0AD3790-B904-00CE-CF0E-E0A27C0D600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834566A-3EF2-7511-FFE3-8B1AB9BFC1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DD65509-ACB2-9C69-3484-AC2E99E555C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007A556-6283-3D85-2EBA-CF4097B556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185E10F-42B1-CB1F-C35A-8951BEC012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C38720-986D-14A5-06AD-4F04519DD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951D03-25FA-CF2C-4115-949438725F5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7B93272-8C2C-E94B-0B59-7ED910796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BA99CA-3ED7-A376-4C4A-4F39C50C5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31FB48C-6F8D-F0A4-5C06-0AE65F7F4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307" y="1134785"/>
            <a:ext cx="9061727" cy="43526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569D623-1A7B-C4E3-7C93-E14950009F47}"/>
                  </a:ext>
                </a:extLst>
              </p14:cNvPr>
              <p14:cNvContentPartPr/>
              <p14:nvPr/>
            </p14:nvContentPartPr>
            <p14:xfrm>
              <a:off x="2652719" y="3062816"/>
              <a:ext cx="1252440" cy="937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569D623-1A7B-C4E3-7C93-E14950009F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45159" y="3055256"/>
                <a:ext cx="1267560" cy="9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4A959B0-2EE4-C179-701E-F3491222140E}"/>
                  </a:ext>
                </a:extLst>
              </p14:cNvPr>
              <p14:cNvContentPartPr/>
              <p14:nvPr/>
            </p14:nvContentPartPr>
            <p14:xfrm>
              <a:off x="2466599" y="1751336"/>
              <a:ext cx="1032480" cy="853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4A959B0-2EE4-C179-701E-F349122214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59039" y="1743776"/>
                <a:ext cx="1047600" cy="10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o 36">
            <a:extLst>
              <a:ext uri="{FF2B5EF4-FFF2-40B4-BE49-F238E27FC236}">
                <a16:creationId xmlns:a16="http://schemas.microsoft.com/office/drawing/2014/main" id="{9764E917-F372-5462-EA67-5DB08319F426}"/>
              </a:ext>
            </a:extLst>
          </p:cNvPr>
          <p:cNvGrpSpPr/>
          <p:nvPr/>
        </p:nvGrpSpPr>
        <p:grpSpPr>
          <a:xfrm>
            <a:off x="5791919" y="1448576"/>
            <a:ext cx="780480" cy="356400"/>
            <a:chOff x="5791919" y="1448576"/>
            <a:chExt cx="78048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C2B7FA0-3790-5A72-178E-62CB477834E1}"/>
                    </a:ext>
                  </a:extLst>
                </p14:cNvPr>
                <p14:cNvContentPartPr/>
                <p14:nvPr/>
              </p14:nvContentPartPr>
              <p14:xfrm>
                <a:off x="5791919" y="1448576"/>
                <a:ext cx="195120" cy="273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C2B7FA0-3790-5A72-178E-62CB477834E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84359" y="1441376"/>
                  <a:ext cx="2102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00109B9-13B1-2C41-E7D4-9391279F2C28}"/>
                    </a:ext>
                  </a:extLst>
                </p14:cNvPr>
                <p14:cNvContentPartPr/>
                <p14:nvPr/>
              </p14:nvContentPartPr>
              <p14:xfrm>
                <a:off x="5854559" y="1571696"/>
                <a:ext cx="101160" cy="90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00109B9-13B1-2C41-E7D4-9391279F2C2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46999" y="1564136"/>
                  <a:ext cx="1162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F25B88E-3EEA-D23F-2A88-B4B0E3238EFE}"/>
                    </a:ext>
                  </a:extLst>
                </p14:cNvPr>
                <p14:cNvContentPartPr/>
                <p14:nvPr/>
              </p14:nvContentPartPr>
              <p14:xfrm>
                <a:off x="5975879" y="1608416"/>
                <a:ext cx="64440" cy="12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25B88E-3EEA-D23F-2A88-B4B0E3238EF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968319" y="1600856"/>
                  <a:ext cx="79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E55D264-7B13-8076-E831-EDC808AF7970}"/>
                    </a:ext>
                  </a:extLst>
                </p14:cNvPr>
                <p14:cNvContentPartPr/>
                <p14:nvPr/>
              </p14:nvContentPartPr>
              <p14:xfrm>
                <a:off x="6061919" y="1470896"/>
                <a:ext cx="73800" cy="289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E55D264-7B13-8076-E831-EDC808AF79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54359" y="1463336"/>
                  <a:ext cx="889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7A974D4-12E7-1599-1536-81B328EE38FA}"/>
                    </a:ext>
                  </a:extLst>
                </p14:cNvPr>
                <p14:cNvContentPartPr/>
                <p14:nvPr/>
              </p14:nvContentPartPr>
              <p14:xfrm>
                <a:off x="6185039" y="1467296"/>
                <a:ext cx="30600" cy="217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7A974D4-12E7-1599-1536-81B328EE38F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77479" y="1459736"/>
                  <a:ext cx="457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583D1F3-87A7-D2DE-DCB2-1BA32FC977FB}"/>
                    </a:ext>
                  </a:extLst>
                </p14:cNvPr>
                <p14:cNvContentPartPr/>
                <p14:nvPr/>
              </p14:nvContentPartPr>
              <p14:xfrm>
                <a:off x="6276839" y="1510496"/>
                <a:ext cx="77400" cy="97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583D1F3-87A7-D2DE-DCB2-1BA32FC977F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269639" y="1502936"/>
                  <a:ext cx="925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2CBF0CD-D6BD-A773-FD81-639A2C906389}"/>
                    </a:ext>
                  </a:extLst>
                </p14:cNvPr>
                <p14:cNvContentPartPr/>
                <p14:nvPr/>
              </p14:nvContentPartPr>
              <p14:xfrm>
                <a:off x="6236519" y="1667816"/>
                <a:ext cx="41040" cy="124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2CBF0CD-D6BD-A773-FD81-639A2C9063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959" y="1660256"/>
                  <a:ext cx="561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CB99648-8516-9B41-9BB0-D2FB95961A68}"/>
                    </a:ext>
                  </a:extLst>
                </p14:cNvPr>
                <p14:cNvContentPartPr/>
                <p14:nvPr/>
              </p14:nvContentPartPr>
              <p14:xfrm>
                <a:off x="6307799" y="1698776"/>
                <a:ext cx="24480" cy="81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CB99648-8516-9B41-9BB0-D2FB95961A6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00239" y="1691216"/>
                  <a:ext cx="396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534B821-CD04-74AA-D347-352C642574CB}"/>
                    </a:ext>
                  </a:extLst>
                </p14:cNvPr>
                <p14:cNvContentPartPr/>
                <p14:nvPr/>
              </p14:nvContentPartPr>
              <p14:xfrm>
                <a:off x="6112679" y="1767176"/>
                <a:ext cx="459720" cy="37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534B821-CD04-74AA-D347-352C642574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05119" y="1759616"/>
                  <a:ext cx="47484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664B0F6F-E018-5293-2648-FDF3B414C3DC}"/>
              </a:ext>
            </a:extLst>
          </p:cNvPr>
          <p:cNvGrpSpPr/>
          <p:nvPr/>
        </p:nvGrpSpPr>
        <p:grpSpPr>
          <a:xfrm>
            <a:off x="2313959" y="4445216"/>
            <a:ext cx="1816920" cy="584280"/>
            <a:chOff x="2313959" y="4445216"/>
            <a:chExt cx="1816920" cy="58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4463017-AAE6-AC1E-CD7D-7A683EA6759D}"/>
                    </a:ext>
                  </a:extLst>
                </p14:cNvPr>
                <p14:cNvContentPartPr/>
                <p14:nvPr/>
              </p14:nvContentPartPr>
              <p14:xfrm>
                <a:off x="3355799" y="4445216"/>
                <a:ext cx="775080" cy="113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4463017-AAE6-AC1E-CD7D-7A683EA6759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48239" y="4438016"/>
                  <a:ext cx="7902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B7ABFE9-BDA4-DC5B-5A07-1A9AA3C4EFE2}"/>
                    </a:ext>
                  </a:extLst>
                </p14:cNvPr>
                <p14:cNvContentPartPr/>
                <p14:nvPr/>
              </p14:nvContentPartPr>
              <p14:xfrm>
                <a:off x="2313959" y="4555376"/>
                <a:ext cx="435240" cy="474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B7ABFE9-BDA4-DC5B-5A07-1A9AA3C4EFE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06399" y="4547816"/>
                  <a:ext cx="45036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2FAA0B1-DDCC-6313-3935-8DB759E9AA37}"/>
                    </a:ext>
                  </a:extLst>
                </p14:cNvPr>
                <p14:cNvContentPartPr/>
                <p14:nvPr/>
              </p14:nvContentPartPr>
              <p14:xfrm>
                <a:off x="2851799" y="4949576"/>
                <a:ext cx="1077120" cy="37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2FAA0B1-DDCC-6313-3935-8DB759E9AA3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44239" y="4942016"/>
                  <a:ext cx="1092240" cy="5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98936E82-BCA4-E1BE-7626-5D480A7E2239}"/>
                  </a:ext>
                </a:extLst>
              </p14:cNvPr>
              <p14:cNvContentPartPr/>
              <p14:nvPr/>
            </p14:nvContentPartPr>
            <p14:xfrm>
              <a:off x="6484559" y="4961456"/>
              <a:ext cx="1268280" cy="543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98936E82-BCA4-E1BE-7626-5D480A7E223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476999" y="4953896"/>
                <a:ext cx="128340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262C2FF6-05EA-1D59-E567-262BF73DB887}"/>
                  </a:ext>
                </a:extLst>
              </p14:cNvPr>
              <p14:cNvContentPartPr/>
              <p14:nvPr/>
            </p14:nvContentPartPr>
            <p14:xfrm>
              <a:off x="3770519" y="5382656"/>
              <a:ext cx="911160" cy="5328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262C2FF6-05EA-1D59-E567-262BF73DB88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62959" y="5375096"/>
                <a:ext cx="926280" cy="6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o 94">
            <a:extLst>
              <a:ext uri="{FF2B5EF4-FFF2-40B4-BE49-F238E27FC236}">
                <a16:creationId xmlns:a16="http://schemas.microsoft.com/office/drawing/2014/main" id="{E5B60F76-F4DD-5B6E-0EBA-A52D6F749530}"/>
              </a:ext>
            </a:extLst>
          </p:cNvPr>
          <p:cNvGrpSpPr/>
          <p:nvPr/>
        </p:nvGrpSpPr>
        <p:grpSpPr>
          <a:xfrm>
            <a:off x="5368559" y="4870376"/>
            <a:ext cx="4777920" cy="1187280"/>
            <a:chOff x="5368559" y="4870376"/>
            <a:chExt cx="4777920" cy="118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E73618C-A123-58E3-EC90-A736AF4ED179}"/>
                    </a:ext>
                  </a:extLst>
                </p14:cNvPr>
                <p14:cNvContentPartPr/>
                <p14:nvPr/>
              </p14:nvContentPartPr>
              <p14:xfrm>
                <a:off x="5426519" y="5124536"/>
                <a:ext cx="39600" cy="252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E73618C-A123-58E3-EC90-A736AF4ED17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18959" y="5116976"/>
                  <a:ext cx="5472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3D62EBD-44D2-5F3E-291D-A4A26C18EB78}"/>
                    </a:ext>
                  </a:extLst>
                </p14:cNvPr>
                <p14:cNvContentPartPr/>
                <p14:nvPr/>
              </p14:nvContentPartPr>
              <p14:xfrm>
                <a:off x="5462519" y="5070896"/>
                <a:ext cx="957600" cy="307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3D62EBD-44D2-5F3E-291D-A4A26C18EB7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454959" y="5063336"/>
                  <a:ext cx="9723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244754C-D54C-6F92-F5B5-647A34B219E0}"/>
                    </a:ext>
                  </a:extLst>
                </p14:cNvPr>
                <p14:cNvContentPartPr/>
                <p14:nvPr/>
              </p14:nvContentPartPr>
              <p14:xfrm>
                <a:off x="5471159" y="5357456"/>
                <a:ext cx="975600" cy="95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244754C-D54C-6F92-F5B5-647A34B219E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463599" y="5349896"/>
                  <a:ext cx="9907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DF63F90-B1FB-326F-2F64-D100CD3490F6}"/>
                    </a:ext>
                  </a:extLst>
                </p14:cNvPr>
                <p14:cNvContentPartPr/>
                <p14:nvPr/>
              </p14:nvContentPartPr>
              <p14:xfrm>
                <a:off x="6823319" y="5113016"/>
                <a:ext cx="51120" cy="2415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DF63F90-B1FB-326F-2F64-D100CD3490F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815759" y="5105456"/>
                  <a:ext cx="662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5A80799-F65F-E6C1-6E84-E5C2F5F1C669}"/>
                    </a:ext>
                  </a:extLst>
                </p14:cNvPr>
                <p14:cNvContentPartPr/>
                <p14:nvPr/>
              </p14:nvContentPartPr>
              <p14:xfrm>
                <a:off x="6887399" y="5094296"/>
                <a:ext cx="1023840" cy="2602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5A80799-F65F-E6C1-6E84-E5C2F5F1C66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79839" y="5086736"/>
                  <a:ext cx="10389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ACE8A31-82A0-A1AB-6D5C-522434D78542}"/>
                    </a:ext>
                  </a:extLst>
                </p14:cNvPr>
                <p14:cNvContentPartPr/>
                <p14:nvPr/>
              </p14:nvContentPartPr>
              <p14:xfrm>
                <a:off x="6770759" y="5281856"/>
                <a:ext cx="1208520" cy="1242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ACE8A31-82A0-A1AB-6D5C-522434D7854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63199" y="5274296"/>
                  <a:ext cx="1223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44630A6-90A7-7D29-3F24-1B50E38AE362}"/>
                    </a:ext>
                  </a:extLst>
                </p14:cNvPr>
                <p14:cNvContentPartPr/>
                <p14:nvPr/>
              </p14:nvContentPartPr>
              <p14:xfrm>
                <a:off x="7344599" y="5494256"/>
                <a:ext cx="8280" cy="193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44630A6-90A7-7D29-3F24-1B50E38AE36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37039" y="5486696"/>
                  <a:ext cx="234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14B6D83-4D6C-54FF-0565-93DFD037106D}"/>
                    </a:ext>
                  </a:extLst>
                </p14:cNvPr>
                <p14:cNvContentPartPr/>
                <p14:nvPr/>
              </p14:nvContentPartPr>
              <p14:xfrm>
                <a:off x="7312559" y="5793056"/>
                <a:ext cx="16920" cy="20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14B6D83-4D6C-54FF-0565-93DFD037106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04999" y="5785496"/>
                  <a:ext cx="32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D500494-FFD6-93BB-1D50-09CDAFF12797}"/>
                    </a:ext>
                  </a:extLst>
                </p14:cNvPr>
                <p14:cNvContentPartPr/>
                <p14:nvPr/>
              </p14:nvContentPartPr>
              <p14:xfrm>
                <a:off x="6951839" y="5317496"/>
                <a:ext cx="800280" cy="542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D500494-FFD6-93BB-1D50-09CDAFF1279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44279" y="5309936"/>
                  <a:ext cx="815400" cy="55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9386F1CF-FF72-ACE9-D054-1DE1A94ED5AC}"/>
                    </a:ext>
                  </a:extLst>
                </p14:cNvPr>
                <p14:cNvContentPartPr/>
                <p14:nvPr/>
              </p14:nvContentPartPr>
              <p14:xfrm>
                <a:off x="7303919" y="5762096"/>
                <a:ext cx="5760" cy="1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9386F1CF-FF72-ACE9-D054-1DE1A94ED5A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96359" y="5754536"/>
                  <a:ext cx="208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91011321-E5E1-36A3-9B4A-7CD3D1547EEB}"/>
                    </a:ext>
                  </a:extLst>
                </p14:cNvPr>
                <p14:cNvContentPartPr/>
                <p14:nvPr/>
              </p14:nvContentPartPr>
              <p14:xfrm>
                <a:off x="8145959" y="5353496"/>
                <a:ext cx="2000520" cy="1479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91011321-E5E1-36A3-9B4A-7CD3D1547EE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38399" y="5345936"/>
                  <a:ext cx="20156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E7CADAE-FA7C-23AF-CEAB-F99CC33156F6}"/>
                    </a:ext>
                  </a:extLst>
                </p14:cNvPr>
                <p14:cNvContentPartPr/>
                <p14:nvPr/>
              </p14:nvContentPartPr>
              <p14:xfrm>
                <a:off x="9099239" y="5549336"/>
                <a:ext cx="160200" cy="227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E7CADAE-FA7C-23AF-CEAB-F99CC33156F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091679" y="5541776"/>
                  <a:ext cx="1749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4723948-BDC4-4D3F-F2E0-51FDD97DF50B}"/>
                    </a:ext>
                  </a:extLst>
                </p14:cNvPr>
                <p14:cNvContentPartPr/>
                <p14:nvPr/>
              </p14:nvContentPartPr>
              <p14:xfrm>
                <a:off x="9282839" y="5591096"/>
                <a:ext cx="125640" cy="2088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4723948-BDC4-4D3F-F2E0-51FDD97DF50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275639" y="5583536"/>
                  <a:ext cx="1407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A5DA9A6-18A1-F1BA-8435-CC369EDD28AD}"/>
                    </a:ext>
                  </a:extLst>
                </p14:cNvPr>
                <p14:cNvContentPartPr/>
                <p14:nvPr/>
              </p14:nvContentPartPr>
              <p14:xfrm>
                <a:off x="9446639" y="5569136"/>
                <a:ext cx="87840" cy="1706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A5DA9A6-18A1-F1BA-8435-CC369EDD28A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439079" y="5561576"/>
                  <a:ext cx="102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E9B15FB-3397-9B74-239B-7AA707D850A1}"/>
                    </a:ext>
                  </a:extLst>
                </p14:cNvPr>
                <p14:cNvContentPartPr/>
                <p14:nvPr/>
              </p14:nvContentPartPr>
              <p14:xfrm>
                <a:off x="9530159" y="5627816"/>
                <a:ext cx="123840" cy="169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E9B15FB-3397-9B74-239B-7AA707D850A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522599" y="5620256"/>
                  <a:ext cx="1389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179E1E37-5B8B-0E21-4AF5-9ED1F5102425}"/>
                    </a:ext>
                  </a:extLst>
                </p14:cNvPr>
                <p14:cNvContentPartPr/>
                <p14:nvPr/>
              </p14:nvContentPartPr>
              <p14:xfrm>
                <a:off x="9549959" y="5710976"/>
                <a:ext cx="321840" cy="70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179E1E37-5B8B-0E21-4AF5-9ED1F510242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542399" y="5703416"/>
                  <a:ext cx="336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DD57A9B-5310-A132-ACED-0D88661BBB00}"/>
                    </a:ext>
                  </a:extLst>
                </p14:cNvPr>
                <p14:cNvContentPartPr/>
                <p14:nvPr/>
              </p14:nvContentPartPr>
              <p14:xfrm>
                <a:off x="5368559" y="4870376"/>
                <a:ext cx="77040" cy="117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DD57A9B-5310-A132-ACED-0D88661BBB0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60999" y="4862816"/>
                  <a:ext cx="92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EA33E61-6333-F40D-70EA-99A4E81CC8D0}"/>
                    </a:ext>
                  </a:extLst>
                </p14:cNvPr>
                <p14:cNvContentPartPr/>
                <p14:nvPr/>
              </p14:nvContentPartPr>
              <p14:xfrm>
                <a:off x="5442719" y="4921136"/>
                <a:ext cx="171720" cy="39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EA33E61-6333-F40D-70EA-99A4E81CC8D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435159" y="4913576"/>
                  <a:ext cx="186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3463276-DD55-4972-563C-35170A9DB1C1}"/>
                    </a:ext>
                  </a:extLst>
                </p14:cNvPr>
                <p14:cNvContentPartPr/>
                <p14:nvPr/>
              </p14:nvContentPartPr>
              <p14:xfrm>
                <a:off x="6342719" y="4945256"/>
                <a:ext cx="60480" cy="460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3463276-DD55-4972-563C-35170A9DB1C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335159" y="4938056"/>
                  <a:ext cx="756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363269F-1DC6-E064-8995-0A538902DCB0}"/>
                    </a:ext>
                  </a:extLst>
                </p14:cNvPr>
                <p14:cNvContentPartPr/>
                <p14:nvPr/>
              </p14:nvContentPartPr>
              <p14:xfrm>
                <a:off x="6385199" y="4945256"/>
                <a:ext cx="18360" cy="979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363269F-1DC6-E064-8995-0A538902DCB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77639" y="4938056"/>
                  <a:ext cx="334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19CEA35-B012-AD46-2FB3-A428FB5CDEE6}"/>
                    </a:ext>
                  </a:extLst>
                </p14:cNvPr>
                <p14:cNvContentPartPr/>
                <p14:nvPr/>
              </p14:nvContentPartPr>
              <p14:xfrm>
                <a:off x="6547559" y="5239376"/>
                <a:ext cx="2203920" cy="8182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19CEA35-B012-AD46-2FB3-A428FB5CDEE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39999" y="5231816"/>
                  <a:ext cx="2219040" cy="833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6129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0C5F6-9F60-266A-BD0B-6B964848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EB9766-1D00-F7FA-FD98-65A7D691607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D6A3E-DACE-93DF-900E-CC382B97BD9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6CF4E3-7D3E-ACC5-3599-5C6F505EA77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B0B8651-E33A-5A6A-CC34-D1C9AABA0A5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69B6495-6D5F-C102-2AFA-2FC3E83DD1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97A6232-FEDB-F369-EBD7-9E10F56B990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F632FF9-2FF3-2763-3C6B-CE6C54D200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C1917C8-B469-A344-118D-108FABED2A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F4D2BE6-2467-C668-292F-4A39AD0ECE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442BC33-AED2-F843-9C23-7711A86EB49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B7A8C80-3911-78C3-709B-6469A0BE219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F9A835F-5C8E-D3C6-BB1E-2E958801469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705B085-70B6-23E3-2B66-6E5353BE65D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DE9048-9877-13A6-CBBB-4AE732F457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2832282-11A3-7B9B-D34E-8D5F32C655A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BD58843-7BBA-27CF-FCF8-E34F39A3AC1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5BE6F4B-AD9A-CC1A-84D2-AE58E00E314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A391391-A28F-DE6A-E24D-CBB38AC10D8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ED6641C-05C6-61F4-AA8C-A530A2E61EB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1A4187B-86A2-604D-24C0-BF3A06C0BB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3E5944F-2A41-F50F-C68E-73C786FB25D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0F27F22-07BB-91CC-BA29-01BE6FFE0B6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E3CDF34-D7BF-28D6-D948-A5521D691D8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1D5771B-965D-4007-E1D7-5A83B67666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D9A0D99-C68C-A94A-C539-0CA7B095E08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D064B29-ED06-607F-D4F8-1D38CFBC70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15FC313-E664-3D86-6133-A5F1A15D564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26AEB41-7C52-009F-784F-8BDDF38F183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501F116-560D-0C35-5FC2-10FB372E638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EC180CD-F6E7-CC0B-158D-C17F1881D7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A6F678-14AC-42BF-0E35-2C811129096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5AD2B28-2E42-DD41-5722-C740F8C240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AC3E2BE-3711-626A-BC85-499D9230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0BA5EC-0A54-A55E-150F-50819A47F25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C649EB-DD44-98AC-E00D-74BCA7E56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91E2B0-9CE6-731D-F1E4-92EA299A2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BCDCDDC-DC5B-2FB7-A976-073DBC91B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846" y="1181020"/>
            <a:ext cx="8457154" cy="4620919"/>
          </a:xfrm>
          <a:prstGeom prst="rect">
            <a:avLst/>
          </a:prstGeom>
        </p:spPr>
      </p:pic>
      <p:grpSp>
        <p:nvGrpSpPr>
          <p:cNvPr id="40" name="Gruppo 39">
            <a:extLst>
              <a:ext uri="{FF2B5EF4-FFF2-40B4-BE49-F238E27FC236}">
                <a16:creationId xmlns:a16="http://schemas.microsoft.com/office/drawing/2014/main" id="{13AD7158-F04B-6719-CC93-36A3A7B998AB}"/>
              </a:ext>
            </a:extLst>
          </p:cNvPr>
          <p:cNvGrpSpPr/>
          <p:nvPr/>
        </p:nvGrpSpPr>
        <p:grpSpPr>
          <a:xfrm>
            <a:off x="5267383" y="522736"/>
            <a:ext cx="1789920" cy="961920"/>
            <a:chOff x="5267383" y="522736"/>
            <a:chExt cx="1789920" cy="96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C06FE6E-586F-4DE0-6401-53783D194F2D}"/>
                    </a:ext>
                  </a:extLst>
                </p14:cNvPr>
                <p14:cNvContentPartPr/>
                <p14:nvPr/>
              </p14:nvContentPartPr>
              <p14:xfrm>
                <a:off x="5479423" y="850696"/>
                <a:ext cx="405000" cy="189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C06FE6E-586F-4DE0-6401-53783D194F2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71863" y="843136"/>
                  <a:ext cx="4201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3C481FD-BEDE-9224-6E8C-CBFB9D4C035B}"/>
                    </a:ext>
                  </a:extLst>
                </p14:cNvPr>
                <p14:cNvContentPartPr/>
                <p14:nvPr/>
              </p14:nvContentPartPr>
              <p14:xfrm>
                <a:off x="5914663" y="735856"/>
                <a:ext cx="210240" cy="275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3C481FD-BEDE-9224-6E8C-CBFB9D4C035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07103" y="728296"/>
                  <a:ext cx="2250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31B366-0A40-95F1-6173-B739588BBFD0}"/>
                    </a:ext>
                  </a:extLst>
                </p14:cNvPr>
                <p14:cNvContentPartPr/>
                <p14:nvPr/>
              </p14:nvContentPartPr>
              <p14:xfrm>
                <a:off x="5974063" y="954736"/>
                <a:ext cx="159120" cy="33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31B366-0A40-95F1-6173-B739588BBFD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66503" y="947176"/>
                  <a:ext cx="174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59C56A8-1314-ABD1-B71E-9D253690D533}"/>
                    </a:ext>
                  </a:extLst>
                </p14:cNvPr>
                <p14:cNvContentPartPr/>
                <p14:nvPr/>
              </p14:nvContentPartPr>
              <p14:xfrm>
                <a:off x="6167383" y="927376"/>
                <a:ext cx="47160" cy="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59C56A8-1314-ABD1-B71E-9D253690D5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59823" y="919816"/>
                  <a:ext cx="622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E8FC03C-801F-AB3F-4BD9-8AED96040CD5}"/>
                    </a:ext>
                  </a:extLst>
                </p14:cNvPr>
                <p14:cNvContentPartPr/>
                <p14:nvPr/>
              </p14:nvContentPartPr>
              <p14:xfrm>
                <a:off x="6234703" y="732616"/>
                <a:ext cx="77760" cy="3034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E8FC03C-801F-AB3F-4BD9-8AED96040CD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27143" y="725056"/>
                  <a:ext cx="928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AC65C4D-84ED-B317-90C6-2B26EA5C7DAB}"/>
                    </a:ext>
                  </a:extLst>
                </p14:cNvPr>
                <p14:cNvContentPartPr/>
                <p14:nvPr/>
              </p14:nvContentPartPr>
              <p14:xfrm>
                <a:off x="6358903" y="760336"/>
                <a:ext cx="55080" cy="211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AC65C4D-84ED-B317-90C6-2B26EA5C7DA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51343" y="752776"/>
                  <a:ext cx="702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CA5AEF4-9E72-CD7F-9F6E-20B68DAB075F}"/>
                    </a:ext>
                  </a:extLst>
                </p14:cNvPr>
                <p14:cNvContentPartPr/>
                <p14:nvPr/>
              </p14:nvContentPartPr>
              <p14:xfrm>
                <a:off x="6537463" y="806056"/>
                <a:ext cx="135720" cy="146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CA5AEF4-9E72-CD7F-9F6E-20B68DAB075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529903" y="798496"/>
                  <a:ext cx="1508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ED24FE7-7CBE-EC98-2CAF-EB49BD38F01C}"/>
                    </a:ext>
                  </a:extLst>
                </p14:cNvPr>
                <p14:cNvContentPartPr/>
                <p14:nvPr/>
              </p14:nvContentPartPr>
              <p14:xfrm>
                <a:off x="6528463" y="964096"/>
                <a:ext cx="33840" cy="93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ED24FE7-7CBE-EC98-2CAF-EB49BD38F01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20903" y="956536"/>
                  <a:ext cx="486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BA17E69-1CFB-5086-777C-4C95F0FFECAF}"/>
                    </a:ext>
                  </a:extLst>
                </p14:cNvPr>
                <p14:cNvContentPartPr/>
                <p14:nvPr/>
              </p14:nvContentPartPr>
              <p14:xfrm>
                <a:off x="6637543" y="950776"/>
                <a:ext cx="26640" cy="69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BA17E69-1CFB-5086-777C-4C95F0FFECA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629983" y="943576"/>
                  <a:ext cx="41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FC77F4F-11F8-D7FA-3258-7A3495440D6D}"/>
                    </a:ext>
                  </a:extLst>
                </p14:cNvPr>
                <p14:cNvContentPartPr/>
                <p14:nvPr/>
              </p14:nvContentPartPr>
              <p14:xfrm>
                <a:off x="6411463" y="1084336"/>
                <a:ext cx="380880" cy="22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FC77F4F-11F8-D7FA-3258-7A3495440D6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03903" y="1077136"/>
                  <a:ext cx="395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7EDEF6D-3489-A60B-7CE5-043F0D0CC322}"/>
                    </a:ext>
                  </a:extLst>
                </p14:cNvPr>
                <p14:cNvContentPartPr/>
                <p14:nvPr/>
              </p14:nvContentPartPr>
              <p14:xfrm>
                <a:off x="5556103" y="1313296"/>
                <a:ext cx="1501200" cy="78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7EDEF6D-3489-A60B-7CE5-043F0D0CC32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48543" y="1305736"/>
                  <a:ext cx="1516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4EB0D46-7443-01BF-8059-F445737E7935}"/>
                    </a:ext>
                  </a:extLst>
                </p14:cNvPr>
                <p14:cNvContentPartPr/>
                <p14:nvPr/>
              </p14:nvContentPartPr>
              <p14:xfrm>
                <a:off x="5267383" y="522736"/>
                <a:ext cx="1733040" cy="9619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4EB0D46-7443-01BF-8059-F445737E793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59823" y="515176"/>
                  <a:ext cx="1748160" cy="97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346A9F35-8AF2-F265-16C9-4D3597F169C1}"/>
                  </a:ext>
                </a:extLst>
              </p14:cNvPr>
              <p14:cNvContentPartPr/>
              <p14:nvPr/>
            </p14:nvContentPartPr>
            <p14:xfrm>
              <a:off x="4290703" y="2208256"/>
              <a:ext cx="1859760" cy="5328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346A9F35-8AF2-F265-16C9-4D3597F169C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83143" y="2200696"/>
                <a:ext cx="1874880" cy="6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905052CD-BEF7-7D39-0C42-CB3A5AE00DCF}"/>
              </a:ext>
            </a:extLst>
          </p:cNvPr>
          <p:cNvGrpSpPr/>
          <p:nvPr/>
        </p:nvGrpSpPr>
        <p:grpSpPr>
          <a:xfrm>
            <a:off x="2849983" y="1702456"/>
            <a:ext cx="268920" cy="82800"/>
            <a:chOff x="2849983" y="1702456"/>
            <a:chExt cx="268920" cy="8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6EBFE93-7C51-1C40-3754-1303A017847A}"/>
                    </a:ext>
                  </a:extLst>
                </p14:cNvPr>
                <p14:cNvContentPartPr/>
                <p14:nvPr/>
              </p14:nvContentPartPr>
              <p14:xfrm>
                <a:off x="2849983" y="1738456"/>
                <a:ext cx="70200" cy="46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6EBFE93-7C51-1C40-3754-1303A01784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842423" y="1730896"/>
                  <a:ext cx="84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E233E38-D030-B90B-E953-8668BC57FC27}"/>
                    </a:ext>
                  </a:extLst>
                </p14:cNvPr>
                <p14:cNvContentPartPr/>
                <p14:nvPr/>
              </p14:nvContentPartPr>
              <p14:xfrm>
                <a:off x="2926663" y="1702456"/>
                <a:ext cx="192240" cy="15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E233E38-D030-B90B-E953-8668BC57FC2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19103" y="1694896"/>
                  <a:ext cx="2070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62DA2B49-DAD9-8292-E3F7-9E066E315B72}"/>
              </a:ext>
            </a:extLst>
          </p:cNvPr>
          <p:cNvGrpSpPr/>
          <p:nvPr/>
        </p:nvGrpSpPr>
        <p:grpSpPr>
          <a:xfrm>
            <a:off x="4280623" y="1704256"/>
            <a:ext cx="80640" cy="146880"/>
            <a:chOff x="4280623" y="1704256"/>
            <a:chExt cx="80640" cy="1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FEFED7F-C045-D642-9969-5A043A9AF98C}"/>
                    </a:ext>
                  </a:extLst>
                </p14:cNvPr>
                <p14:cNvContentPartPr/>
                <p14:nvPr/>
              </p14:nvContentPartPr>
              <p14:xfrm>
                <a:off x="4280623" y="1704256"/>
                <a:ext cx="73080" cy="72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FEFED7F-C045-D642-9969-5A043A9AF98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73063" y="1696696"/>
                  <a:ext cx="882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8AA68DA-3265-74E3-5BFD-5144E2F656D1}"/>
                    </a:ext>
                  </a:extLst>
                </p14:cNvPr>
                <p14:cNvContentPartPr/>
                <p14:nvPr/>
              </p14:nvContentPartPr>
              <p14:xfrm>
                <a:off x="4315543" y="1748176"/>
                <a:ext cx="45720" cy="102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8AA68DA-3265-74E3-5BFD-5144E2F656D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07983" y="1740616"/>
                  <a:ext cx="6084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C49845EE-FABD-BC97-70E8-DE6C15176672}"/>
              </a:ext>
            </a:extLst>
          </p:cNvPr>
          <p:cNvGrpSpPr/>
          <p:nvPr/>
        </p:nvGrpSpPr>
        <p:grpSpPr>
          <a:xfrm>
            <a:off x="275919" y="410416"/>
            <a:ext cx="1137960" cy="349560"/>
            <a:chOff x="275919" y="410416"/>
            <a:chExt cx="113796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5C9C96A-8045-98C3-ACA7-323049C40110}"/>
                    </a:ext>
                  </a:extLst>
                </p14:cNvPr>
                <p14:cNvContentPartPr/>
                <p14:nvPr/>
              </p14:nvContentPartPr>
              <p14:xfrm>
                <a:off x="419919" y="410416"/>
                <a:ext cx="177120" cy="6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5C9C96A-8045-98C3-ACA7-323049C4011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12359" y="402856"/>
                  <a:ext cx="1922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3B6AFB1-A81A-7D66-1EE6-CCDD87E8017F}"/>
                    </a:ext>
                  </a:extLst>
                </p14:cNvPr>
                <p14:cNvContentPartPr/>
                <p14:nvPr/>
              </p14:nvContentPartPr>
              <p14:xfrm>
                <a:off x="372039" y="452536"/>
                <a:ext cx="192600" cy="167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3B6AFB1-A81A-7D66-1EE6-CCDD87E8017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64479" y="444976"/>
                  <a:ext cx="2077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A80C800-EAF2-4A9F-F379-81CD7FF5C615}"/>
                    </a:ext>
                  </a:extLst>
                </p14:cNvPr>
                <p14:cNvContentPartPr/>
                <p14:nvPr/>
              </p14:nvContentPartPr>
              <p14:xfrm>
                <a:off x="275919" y="752416"/>
                <a:ext cx="361800" cy="7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A80C800-EAF2-4A9F-F379-81CD7FF5C61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8359" y="744856"/>
                  <a:ext cx="3769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562C4D8-C1E8-51CE-3B06-66F889941002}"/>
                    </a:ext>
                  </a:extLst>
                </p14:cNvPr>
                <p14:cNvContentPartPr/>
                <p14:nvPr/>
              </p14:nvContentPartPr>
              <p14:xfrm>
                <a:off x="779199" y="461536"/>
                <a:ext cx="145800" cy="207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562C4D8-C1E8-51CE-3B06-66F88994100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71639" y="453976"/>
                  <a:ext cx="1609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9CA1B9FC-766A-E14F-8893-5092EEECE72D}"/>
                    </a:ext>
                  </a:extLst>
                </p14:cNvPr>
                <p14:cNvContentPartPr/>
                <p14:nvPr/>
              </p14:nvContentPartPr>
              <p14:xfrm>
                <a:off x="850119" y="587896"/>
                <a:ext cx="75600" cy="565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9CA1B9FC-766A-E14F-8893-5092EEECE72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2919" y="580336"/>
                  <a:ext cx="907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67E1AB8-A6F1-1CF9-126D-F25D11BACFDF}"/>
                    </a:ext>
                  </a:extLst>
                </p14:cNvPr>
                <p14:cNvContentPartPr/>
                <p14:nvPr/>
              </p14:nvContentPartPr>
              <p14:xfrm>
                <a:off x="1013199" y="490696"/>
                <a:ext cx="8280" cy="137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67E1AB8-A6F1-1CF9-126D-F25D11BACFD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05639" y="483496"/>
                  <a:ext cx="234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482361F-489B-14E3-9086-CAF38D23286A}"/>
                    </a:ext>
                  </a:extLst>
                </p14:cNvPr>
                <p14:cNvContentPartPr/>
                <p14:nvPr/>
              </p14:nvContentPartPr>
              <p14:xfrm>
                <a:off x="1131999" y="528496"/>
                <a:ext cx="128520" cy="3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482361F-489B-14E3-9086-CAF38D23286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24439" y="520936"/>
                  <a:ext cx="1436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7EC31FD-477A-7DC9-1395-150B6377D6F1}"/>
                    </a:ext>
                  </a:extLst>
                </p14:cNvPr>
                <p14:cNvContentPartPr/>
                <p14:nvPr/>
              </p14:nvContentPartPr>
              <p14:xfrm>
                <a:off x="1113279" y="527416"/>
                <a:ext cx="113040" cy="167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7EC31FD-477A-7DC9-1395-150B6377D6F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05719" y="519856"/>
                  <a:ext cx="1281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8E20D84-50D9-2E9C-F813-6A4ACD4EC0C8}"/>
                    </a:ext>
                  </a:extLst>
                </p14:cNvPr>
                <p14:cNvContentPartPr/>
                <p14:nvPr/>
              </p14:nvContentPartPr>
              <p14:xfrm>
                <a:off x="1322799" y="523456"/>
                <a:ext cx="25560" cy="86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8E20D84-50D9-2E9C-F813-6A4ACD4EC0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315599" y="515896"/>
                  <a:ext cx="40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7296E17-E27B-4D7A-ABD1-7E0A459655E2}"/>
                    </a:ext>
                  </a:extLst>
                </p14:cNvPr>
                <p14:cNvContentPartPr/>
                <p14:nvPr/>
              </p14:nvContentPartPr>
              <p14:xfrm>
                <a:off x="1312719" y="556936"/>
                <a:ext cx="101160" cy="50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7296E17-E27B-4D7A-ABD1-7E0A459655E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05159" y="549376"/>
                  <a:ext cx="1162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7B2A8FCF-50AA-2833-F723-78FCFA81D4FB}"/>
              </a:ext>
            </a:extLst>
          </p:cNvPr>
          <p:cNvGrpSpPr/>
          <p:nvPr/>
        </p:nvGrpSpPr>
        <p:grpSpPr>
          <a:xfrm>
            <a:off x="1756599" y="342016"/>
            <a:ext cx="1954800" cy="316080"/>
            <a:chOff x="1756599" y="342016"/>
            <a:chExt cx="195480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CCF3421-3804-E364-B40D-F64FDE377E62}"/>
                    </a:ext>
                  </a:extLst>
                </p14:cNvPr>
                <p14:cNvContentPartPr/>
                <p14:nvPr/>
              </p14:nvContentPartPr>
              <p14:xfrm>
                <a:off x="1761279" y="536416"/>
                <a:ext cx="102240" cy="22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CCF3421-3804-E364-B40D-F64FDE377E6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53719" y="528856"/>
                  <a:ext cx="117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0E730D7-FAFE-F77A-BA37-E00637768B15}"/>
                    </a:ext>
                  </a:extLst>
                </p14:cNvPr>
                <p14:cNvContentPartPr/>
                <p14:nvPr/>
              </p14:nvContentPartPr>
              <p14:xfrm>
                <a:off x="1756599" y="620296"/>
                <a:ext cx="157680" cy="37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0E730D7-FAFE-F77A-BA37-E00637768B1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49039" y="612736"/>
                  <a:ext cx="172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7B2D2E0-C761-F7EF-61F5-B536866AF8C8}"/>
                    </a:ext>
                  </a:extLst>
                </p14:cNvPr>
                <p14:cNvContentPartPr/>
                <p14:nvPr/>
              </p14:nvContentPartPr>
              <p14:xfrm>
                <a:off x="2189319" y="479536"/>
                <a:ext cx="169560" cy="939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7B2D2E0-C761-F7EF-61F5-B536866AF8C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81759" y="471976"/>
                  <a:ext cx="184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C5FCDE3-9EBC-E9AF-F885-43B86A98C714}"/>
                    </a:ext>
                  </a:extLst>
                </p14:cNvPr>
                <p14:cNvContentPartPr/>
                <p14:nvPr/>
              </p14:nvContentPartPr>
              <p14:xfrm>
                <a:off x="2362839" y="417616"/>
                <a:ext cx="88920" cy="1461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C5FCDE3-9EBC-E9AF-F885-43B86A98C71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355639" y="410056"/>
                  <a:ext cx="1040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199032EF-EFEA-3105-DA1B-EFCE855C03B5}"/>
                    </a:ext>
                  </a:extLst>
                </p14:cNvPr>
                <p14:cNvContentPartPr/>
                <p14:nvPr/>
              </p14:nvContentPartPr>
              <p14:xfrm>
                <a:off x="2481279" y="477016"/>
                <a:ext cx="51840" cy="810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199032EF-EFEA-3105-DA1B-EFCE855C03B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473719" y="469456"/>
                  <a:ext cx="66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D027D6E-F3DC-B838-B2D3-0134B125CB16}"/>
                    </a:ext>
                  </a:extLst>
                </p14:cNvPr>
                <p14:cNvContentPartPr/>
                <p14:nvPr/>
              </p14:nvContentPartPr>
              <p14:xfrm>
                <a:off x="2574159" y="357496"/>
                <a:ext cx="91800" cy="2732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D027D6E-F3DC-B838-B2D3-0134B125CB1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66959" y="349936"/>
                  <a:ext cx="10692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221307C-DDCA-6492-ED9B-9897884A5688}"/>
                    </a:ext>
                  </a:extLst>
                </p14:cNvPr>
                <p14:cNvContentPartPr/>
                <p14:nvPr/>
              </p14:nvContentPartPr>
              <p14:xfrm>
                <a:off x="2701959" y="516256"/>
                <a:ext cx="101160" cy="81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221307C-DDCA-6492-ED9B-9897884A568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94399" y="508696"/>
                  <a:ext cx="116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C27857C-E5E0-55BC-EA80-47D7AAD0F3A3}"/>
                    </a:ext>
                  </a:extLst>
                </p14:cNvPr>
                <p14:cNvContentPartPr/>
                <p14:nvPr/>
              </p14:nvContentPartPr>
              <p14:xfrm>
                <a:off x="3062319" y="507976"/>
                <a:ext cx="150120" cy="99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C27857C-E5E0-55BC-EA80-47D7AAD0F3A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054759" y="500416"/>
                  <a:ext cx="165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363222D5-CDB6-330F-EF5A-832925BF80D7}"/>
                    </a:ext>
                  </a:extLst>
                </p14:cNvPr>
                <p14:cNvContentPartPr/>
                <p14:nvPr/>
              </p14:nvContentPartPr>
              <p14:xfrm>
                <a:off x="3235479" y="527416"/>
                <a:ext cx="59040" cy="78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363222D5-CDB6-330F-EF5A-832925BF80D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27919" y="519856"/>
                  <a:ext cx="741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BAD3A85F-3434-5BB0-B310-34C02AFF239C}"/>
                    </a:ext>
                  </a:extLst>
                </p14:cNvPr>
                <p14:cNvContentPartPr/>
                <p14:nvPr/>
              </p14:nvContentPartPr>
              <p14:xfrm>
                <a:off x="3408639" y="342016"/>
                <a:ext cx="33840" cy="1616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BAD3A85F-3434-5BB0-B310-34C02AFF239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401079" y="334456"/>
                  <a:ext cx="489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C08F968-53B3-577B-2200-F59D1AA309BE}"/>
                    </a:ext>
                  </a:extLst>
                </p14:cNvPr>
                <p14:cNvContentPartPr/>
                <p14:nvPr/>
              </p14:nvContentPartPr>
              <p14:xfrm>
                <a:off x="3371919" y="483496"/>
                <a:ext cx="68400" cy="42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C08F968-53B3-577B-2200-F59D1AA309B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364359" y="475936"/>
                  <a:ext cx="835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B9E1D4A-5069-8D2A-25FB-00685557A978}"/>
                    </a:ext>
                  </a:extLst>
                </p14:cNvPr>
                <p14:cNvContentPartPr/>
                <p14:nvPr/>
              </p14:nvContentPartPr>
              <p14:xfrm>
                <a:off x="3476679" y="455776"/>
                <a:ext cx="19080" cy="1314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B9E1D4A-5069-8D2A-25FB-00685557A97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469119" y="448216"/>
                  <a:ext cx="342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E229596-BCF3-1BE7-4BC8-8E3C49A97631}"/>
                    </a:ext>
                  </a:extLst>
                </p14:cNvPr>
                <p14:cNvContentPartPr/>
                <p14:nvPr/>
              </p14:nvContentPartPr>
              <p14:xfrm>
                <a:off x="3564879" y="502216"/>
                <a:ext cx="48240" cy="882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E229596-BCF3-1BE7-4BC8-8E3C49A9763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57679" y="494656"/>
                  <a:ext cx="63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11C4CE33-0F20-947F-F445-9169650A1DC4}"/>
                    </a:ext>
                  </a:extLst>
                </p14:cNvPr>
                <p14:cNvContentPartPr/>
                <p14:nvPr/>
              </p14:nvContentPartPr>
              <p14:xfrm>
                <a:off x="3626799" y="533176"/>
                <a:ext cx="84600" cy="957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11C4CE33-0F20-947F-F445-9169650A1DC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619239" y="525616"/>
                  <a:ext cx="9972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E8F73809-28F5-CF3A-75C1-1BE0140207B0}"/>
              </a:ext>
            </a:extLst>
          </p:cNvPr>
          <p:cNvGrpSpPr/>
          <p:nvPr/>
        </p:nvGrpSpPr>
        <p:grpSpPr>
          <a:xfrm>
            <a:off x="4065999" y="297736"/>
            <a:ext cx="246600" cy="366120"/>
            <a:chOff x="4065999" y="297736"/>
            <a:chExt cx="24660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B25183D2-8415-2CD7-63AC-5CB915AE3147}"/>
                    </a:ext>
                  </a:extLst>
                </p14:cNvPr>
                <p14:cNvContentPartPr/>
                <p14:nvPr/>
              </p14:nvContentPartPr>
              <p14:xfrm>
                <a:off x="4065999" y="297736"/>
                <a:ext cx="189720" cy="3661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B25183D2-8415-2CD7-63AC-5CB915AE314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058439" y="290176"/>
                  <a:ext cx="20484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27272CE9-AAA6-1F0E-6886-7CD068BD2FFF}"/>
                    </a:ext>
                  </a:extLst>
                </p14:cNvPr>
                <p14:cNvContentPartPr/>
                <p14:nvPr/>
              </p14:nvContentPartPr>
              <p14:xfrm>
                <a:off x="4293159" y="573136"/>
                <a:ext cx="19440" cy="550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27272CE9-AAA6-1F0E-6886-7CD068BD2F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285599" y="565576"/>
                  <a:ext cx="3456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223D0C47-1EFE-6C5A-4BA2-03E9B7F6C07D}"/>
              </a:ext>
            </a:extLst>
          </p:cNvPr>
          <p:cNvGrpSpPr/>
          <p:nvPr/>
        </p:nvGrpSpPr>
        <p:grpSpPr>
          <a:xfrm>
            <a:off x="4669359" y="308896"/>
            <a:ext cx="1030320" cy="215640"/>
            <a:chOff x="4669359" y="308896"/>
            <a:chExt cx="103032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4A2DB22-4ACF-5EB8-E29A-B59D17224607}"/>
                    </a:ext>
                  </a:extLst>
                </p14:cNvPr>
                <p14:cNvContentPartPr/>
                <p14:nvPr/>
              </p14:nvContentPartPr>
              <p14:xfrm>
                <a:off x="4669359" y="345976"/>
                <a:ext cx="250920" cy="178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4A2DB22-4ACF-5EB8-E29A-B59D1722460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661799" y="338416"/>
                  <a:ext cx="265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3D53E31-B5BE-2579-4711-E53817D323A7}"/>
                    </a:ext>
                  </a:extLst>
                </p14:cNvPr>
                <p14:cNvContentPartPr/>
                <p14:nvPr/>
              </p14:nvContentPartPr>
              <p14:xfrm>
                <a:off x="4943319" y="375136"/>
                <a:ext cx="211680" cy="1209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3D53E31-B5BE-2579-4711-E53817D323A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935759" y="367576"/>
                  <a:ext cx="2268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2E90D64-8A8B-5F54-3B34-6281BE806B76}"/>
                    </a:ext>
                  </a:extLst>
                </p14:cNvPr>
                <p14:cNvContentPartPr/>
                <p14:nvPr/>
              </p14:nvContentPartPr>
              <p14:xfrm>
                <a:off x="5265519" y="361456"/>
                <a:ext cx="38880" cy="122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2E90D64-8A8B-5F54-3B34-6281BE806B7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257959" y="353896"/>
                  <a:ext cx="536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4DFB2BB-CAA7-DC72-79F6-9F0F5896DC16}"/>
                    </a:ext>
                  </a:extLst>
                </p14:cNvPr>
                <p14:cNvContentPartPr/>
                <p14:nvPr/>
              </p14:nvContentPartPr>
              <p14:xfrm>
                <a:off x="5364159" y="372976"/>
                <a:ext cx="1080" cy="74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4DFB2BB-CAA7-DC72-79F6-9F0F5896DC1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356599" y="365416"/>
                  <a:ext cx="16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F4BBD9D-2498-0A66-45AB-DF2A3A885816}"/>
                    </a:ext>
                  </a:extLst>
                </p14:cNvPr>
                <p14:cNvContentPartPr/>
                <p14:nvPr/>
              </p14:nvContentPartPr>
              <p14:xfrm>
                <a:off x="5422839" y="375136"/>
                <a:ext cx="59760" cy="745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F4BBD9D-2498-0A66-45AB-DF2A3A88581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415279" y="367576"/>
                  <a:ext cx="74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42AC0E6-189A-E902-0391-9FC6FC3A2EEC}"/>
                    </a:ext>
                  </a:extLst>
                </p14:cNvPr>
                <p14:cNvContentPartPr/>
                <p14:nvPr/>
              </p14:nvContentPartPr>
              <p14:xfrm>
                <a:off x="5541999" y="350656"/>
                <a:ext cx="17640" cy="687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42AC0E6-189A-E902-0391-9FC6FC3A2EE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534439" y="343456"/>
                  <a:ext cx="327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7899543-7BE9-A7E1-0A60-5375C6203275}"/>
                    </a:ext>
                  </a:extLst>
                </p14:cNvPr>
                <p14:cNvContentPartPr/>
                <p14:nvPr/>
              </p14:nvContentPartPr>
              <p14:xfrm>
                <a:off x="5620119" y="308896"/>
                <a:ext cx="79560" cy="1245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7899543-7BE9-A7E1-0A60-5375C620327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12559" y="301336"/>
                  <a:ext cx="9468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AE32B7E6-AFD2-14C5-35E7-A3DDF11B09A0}"/>
                  </a:ext>
                </a:extLst>
              </p14:cNvPr>
              <p14:cNvContentPartPr/>
              <p14:nvPr/>
            </p14:nvContentPartPr>
            <p14:xfrm>
              <a:off x="3860956" y="4612419"/>
              <a:ext cx="343440" cy="7128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AE32B7E6-AFD2-14C5-35E7-A3DDF11B09A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853396" y="4604859"/>
                <a:ext cx="3582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4FB931F5-3A47-6F11-62DC-ECC0DF6A89A9}"/>
                  </a:ext>
                </a:extLst>
              </p14:cNvPr>
              <p14:cNvContentPartPr/>
              <p14:nvPr/>
            </p14:nvContentPartPr>
            <p14:xfrm>
              <a:off x="3636316" y="5041539"/>
              <a:ext cx="381600" cy="2880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4FB931F5-3A47-6F11-62DC-ECC0DF6A89A9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628756" y="5033979"/>
                <a:ext cx="3967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6992C8FF-2097-27C3-526C-EF371D52F20D}"/>
                  </a:ext>
                </a:extLst>
              </p14:cNvPr>
              <p14:cNvContentPartPr/>
              <p14:nvPr/>
            </p14:nvContentPartPr>
            <p14:xfrm>
              <a:off x="4519036" y="5604939"/>
              <a:ext cx="338400" cy="5724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6992C8FF-2097-27C3-526C-EF371D52F20D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511476" y="5597739"/>
                <a:ext cx="353520" cy="7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279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947BD-547F-0D45-F186-E9F8AD682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A92BBB-4D1D-7C4D-0E5C-DBB115C5D87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B5EBC-2796-1EA9-2FD5-A0DAF022CDC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094C9-251A-A4A2-1378-A3104471FC9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CDD6EF1-F33D-C9EA-2BE6-8E961E5F569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F83E9DF-A079-713E-041E-D764EF846CC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E22AA6A-A5FC-4B0B-0C49-C160CA7A44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8508377-2D81-CA08-0DB7-2DA40D9B83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116F918-A01B-4FFE-6A07-B4E712A7BD5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730959B-A7B1-A303-AE22-1A531C80A44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D301ACA-78C8-1F62-38F8-9EEDA5939DF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69928BE-F5F6-0A8D-C4FB-2435DB74C6C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4EF4BEC-E955-4299-32C1-5112BCF67F7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F5E2CD2-DA04-8A35-1A29-9DCFD195B9A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DEDBE06-28E6-1321-C8B5-E0B7BEF968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610630A-94E9-4565-5048-A62FF0E5D4A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0C793AA-47FC-8CF9-5CDA-F2D4A694BD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B5A495D-8B5C-5A05-F6B0-C76528C06D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840F073-A144-B420-7113-BBBB735E059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14E0505-6211-8C3C-FF02-7A147926C1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0EAC21E-5BA1-C5DD-3F26-C3703F6E683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A0AEB9E-1B57-60A0-9352-FC63D7141E5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341EE97-450C-1EC8-7789-1F6D033B10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8AF5F3-8D4A-D4E9-BE1E-76097174076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BA48B5-053F-885B-E5F0-2F48C2250C4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946D3C0-617C-ED60-DEF6-E56D91DF9AF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A73F9D-9238-9886-24B1-6545BB54E6E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73ED33-FD35-4FC6-3CB1-13436F7CCCB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087F438-50A8-BA9A-DB39-BAE858179F9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8FD66DF-9D1F-EB61-DBA9-BD13CA49EAE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F3B58DA-937B-CADD-5150-0F43700CDE9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5F6246C-BE47-F919-FA18-0AA8CB346A2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DD4C0E7-0FAF-BCA3-D030-1538AE7FFA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1954EE-B0BF-BB4A-524A-7AD0CCC44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D328D3-F4EB-A872-9729-AC1D1B493A0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BDA32E-65B5-168B-3A66-E5A220B03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E4E837B-E190-39F3-7F3C-6500FFECE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22" name="Input penna 421">
                <a:extLst>
                  <a:ext uri="{FF2B5EF4-FFF2-40B4-BE49-F238E27FC236}">
                    <a16:creationId xmlns:a16="http://schemas.microsoft.com/office/drawing/2014/main" id="{079A1F15-9A4F-1789-3AC2-3BC2B6F7010A}"/>
                  </a:ext>
                </a:extLst>
              </p14:cNvPr>
              <p14:cNvContentPartPr/>
              <p14:nvPr/>
            </p14:nvContentPartPr>
            <p14:xfrm>
              <a:off x="7709903" y="4719457"/>
              <a:ext cx="3845880" cy="81720"/>
            </p14:xfrm>
          </p:contentPart>
        </mc:Choice>
        <mc:Fallback>
          <p:pic>
            <p:nvPicPr>
              <p:cNvPr id="422" name="Input penna 421">
                <a:extLst>
                  <a:ext uri="{FF2B5EF4-FFF2-40B4-BE49-F238E27FC236}">
                    <a16:creationId xmlns:a16="http://schemas.microsoft.com/office/drawing/2014/main" id="{079A1F15-9A4F-1789-3AC2-3BC2B6F7010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02343" y="4711897"/>
                <a:ext cx="38610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5E352F1E-C1AA-D34C-1BAA-3DB68BDCB58D}"/>
                  </a:ext>
                </a:extLst>
              </p14:cNvPr>
              <p14:cNvContentPartPr/>
              <p14:nvPr/>
            </p14:nvContentPartPr>
            <p14:xfrm>
              <a:off x="5180129" y="2911839"/>
              <a:ext cx="3405240" cy="64800"/>
            </p14:xfrm>
          </p:contentPart>
        </mc:Choice>
        <mc:Fallback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5E352F1E-C1AA-D34C-1BAA-3DB68BDCB58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72569" y="2904279"/>
                <a:ext cx="342036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32" name="Input penna 331">
                <a:extLst>
                  <a:ext uri="{FF2B5EF4-FFF2-40B4-BE49-F238E27FC236}">
                    <a16:creationId xmlns:a16="http://schemas.microsoft.com/office/drawing/2014/main" id="{A287D977-B24B-636B-5647-562331C0FA87}"/>
                  </a:ext>
                </a:extLst>
              </p14:cNvPr>
              <p14:cNvContentPartPr/>
              <p14:nvPr/>
            </p14:nvContentPartPr>
            <p14:xfrm>
              <a:off x="6970769" y="2939559"/>
              <a:ext cx="24480" cy="115920"/>
            </p14:xfrm>
          </p:contentPart>
        </mc:Choice>
        <mc:Fallback>
          <p:pic>
            <p:nvPicPr>
              <p:cNvPr id="332" name="Input penna 331">
                <a:extLst>
                  <a:ext uri="{FF2B5EF4-FFF2-40B4-BE49-F238E27FC236}">
                    <a16:creationId xmlns:a16="http://schemas.microsoft.com/office/drawing/2014/main" id="{A287D977-B24B-636B-5647-562331C0FA8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63209" y="2931999"/>
                <a:ext cx="3960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33" name="Input penna 332">
                <a:extLst>
                  <a:ext uri="{FF2B5EF4-FFF2-40B4-BE49-F238E27FC236}">
                    <a16:creationId xmlns:a16="http://schemas.microsoft.com/office/drawing/2014/main" id="{FAD28E3A-65BB-E149-D585-E13FC0018EBF}"/>
                  </a:ext>
                </a:extLst>
              </p14:cNvPr>
              <p14:cNvContentPartPr/>
              <p14:nvPr/>
            </p14:nvContentPartPr>
            <p14:xfrm>
              <a:off x="6720209" y="3116319"/>
              <a:ext cx="312840" cy="74520"/>
            </p14:xfrm>
          </p:contentPart>
        </mc:Choice>
        <mc:Fallback>
          <p:pic>
            <p:nvPicPr>
              <p:cNvPr id="333" name="Input penna 332">
                <a:extLst>
                  <a:ext uri="{FF2B5EF4-FFF2-40B4-BE49-F238E27FC236}">
                    <a16:creationId xmlns:a16="http://schemas.microsoft.com/office/drawing/2014/main" id="{FAD28E3A-65BB-E149-D585-E13FC0018E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12649" y="3108759"/>
                <a:ext cx="32796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38" name="Input penna 337">
                <a:extLst>
                  <a:ext uri="{FF2B5EF4-FFF2-40B4-BE49-F238E27FC236}">
                    <a16:creationId xmlns:a16="http://schemas.microsoft.com/office/drawing/2014/main" id="{0DD9B346-BB2C-3C95-2B80-D5A9831B176C}"/>
                  </a:ext>
                </a:extLst>
              </p14:cNvPr>
              <p14:cNvContentPartPr/>
              <p14:nvPr/>
            </p14:nvContentPartPr>
            <p14:xfrm>
              <a:off x="5318009" y="3655239"/>
              <a:ext cx="55800" cy="199800"/>
            </p14:xfrm>
          </p:contentPart>
        </mc:Choice>
        <mc:Fallback>
          <p:pic>
            <p:nvPicPr>
              <p:cNvPr id="338" name="Input penna 337">
                <a:extLst>
                  <a:ext uri="{FF2B5EF4-FFF2-40B4-BE49-F238E27FC236}">
                    <a16:creationId xmlns:a16="http://schemas.microsoft.com/office/drawing/2014/main" id="{0DD9B346-BB2C-3C95-2B80-D5A9831B176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10449" y="3648039"/>
                <a:ext cx="7092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39" name="Input penna 338">
                <a:extLst>
                  <a:ext uri="{FF2B5EF4-FFF2-40B4-BE49-F238E27FC236}">
                    <a16:creationId xmlns:a16="http://schemas.microsoft.com/office/drawing/2014/main" id="{5D97A7E1-7FDE-D3F9-49D2-B7848FDADF99}"/>
                  </a:ext>
                </a:extLst>
              </p14:cNvPr>
              <p14:cNvContentPartPr/>
              <p14:nvPr/>
            </p14:nvContentPartPr>
            <p14:xfrm>
              <a:off x="5389289" y="3594399"/>
              <a:ext cx="120960" cy="348840"/>
            </p14:xfrm>
          </p:contentPart>
        </mc:Choice>
        <mc:Fallback>
          <p:pic>
            <p:nvPicPr>
              <p:cNvPr id="339" name="Input penna 338">
                <a:extLst>
                  <a:ext uri="{FF2B5EF4-FFF2-40B4-BE49-F238E27FC236}">
                    <a16:creationId xmlns:a16="http://schemas.microsoft.com/office/drawing/2014/main" id="{5D97A7E1-7FDE-D3F9-49D2-B7848FDADF9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381729" y="3586839"/>
                <a:ext cx="13608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40" name="Input penna 339">
                <a:extLst>
                  <a:ext uri="{FF2B5EF4-FFF2-40B4-BE49-F238E27FC236}">
                    <a16:creationId xmlns:a16="http://schemas.microsoft.com/office/drawing/2014/main" id="{A25C139C-E605-4899-08D4-B3AE20F3F976}"/>
                  </a:ext>
                </a:extLst>
              </p14:cNvPr>
              <p14:cNvContentPartPr/>
              <p14:nvPr/>
            </p14:nvContentPartPr>
            <p14:xfrm>
              <a:off x="5568209" y="3730479"/>
              <a:ext cx="190440" cy="121680"/>
            </p14:xfrm>
          </p:contentPart>
        </mc:Choice>
        <mc:Fallback>
          <p:pic>
            <p:nvPicPr>
              <p:cNvPr id="340" name="Input penna 339">
                <a:extLst>
                  <a:ext uri="{FF2B5EF4-FFF2-40B4-BE49-F238E27FC236}">
                    <a16:creationId xmlns:a16="http://schemas.microsoft.com/office/drawing/2014/main" id="{A25C139C-E605-4899-08D4-B3AE20F3F97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60649" y="3722919"/>
                <a:ext cx="20556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41" name="Input penna 340">
                <a:extLst>
                  <a:ext uri="{FF2B5EF4-FFF2-40B4-BE49-F238E27FC236}">
                    <a16:creationId xmlns:a16="http://schemas.microsoft.com/office/drawing/2014/main" id="{3D594AC7-83B4-8A1B-5E47-EF6C84028CCF}"/>
                  </a:ext>
                </a:extLst>
              </p14:cNvPr>
              <p14:cNvContentPartPr/>
              <p14:nvPr/>
            </p14:nvContentPartPr>
            <p14:xfrm>
              <a:off x="5784209" y="3716439"/>
              <a:ext cx="81000" cy="77040"/>
            </p14:xfrm>
          </p:contentPart>
        </mc:Choice>
        <mc:Fallback>
          <p:pic>
            <p:nvPicPr>
              <p:cNvPr id="341" name="Input penna 340">
                <a:extLst>
                  <a:ext uri="{FF2B5EF4-FFF2-40B4-BE49-F238E27FC236}">
                    <a16:creationId xmlns:a16="http://schemas.microsoft.com/office/drawing/2014/main" id="{3D594AC7-83B4-8A1B-5E47-EF6C84028CC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76649" y="3708879"/>
                <a:ext cx="9612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42" name="Input penna 341">
                <a:extLst>
                  <a:ext uri="{FF2B5EF4-FFF2-40B4-BE49-F238E27FC236}">
                    <a16:creationId xmlns:a16="http://schemas.microsoft.com/office/drawing/2014/main" id="{A0AB0B3E-B44B-844B-82EE-4C5452F5DD3B}"/>
                  </a:ext>
                </a:extLst>
              </p14:cNvPr>
              <p14:cNvContentPartPr/>
              <p14:nvPr/>
            </p14:nvContentPartPr>
            <p14:xfrm>
              <a:off x="5864849" y="3725439"/>
              <a:ext cx="141840" cy="58320"/>
            </p14:xfrm>
          </p:contentPart>
        </mc:Choice>
        <mc:Fallback>
          <p:pic>
            <p:nvPicPr>
              <p:cNvPr id="342" name="Input penna 341">
                <a:extLst>
                  <a:ext uri="{FF2B5EF4-FFF2-40B4-BE49-F238E27FC236}">
                    <a16:creationId xmlns:a16="http://schemas.microsoft.com/office/drawing/2014/main" id="{A0AB0B3E-B44B-844B-82EE-4C5452F5DD3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857289" y="3717879"/>
                <a:ext cx="15696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43" name="Input penna 342">
                <a:extLst>
                  <a:ext uri="{FF2B5EF4-FFF2-40B4-BE49-F238E27FC236}">
                    <a16:creationId xmlns:a16="http://schemas.microsoft.com/office/drawing/2014/main" id="{39AABADC-4D87-18B8-5CC0-90F0288B6CCA}"/>
                  </a:ext>
                </a:extLst>
              </p14:cNvPr>
              <p14:cNvContentPartPr/>
              <p14:nvPr/>
            </p14:nvContentPartPr>
            <p14:xfrm>
              <a:off x="6043409" y="3718239"/>
              <a:ext cx="72360" cy="65520"/>
            </p14:xfrm>
          </p:contentPart>
        </mc:Choice>
        <mc:Fallback>
          <p:pic>
            <p:nvPicPr>
              <p:cNvPr id="343" name="Input penna 342">
                <a:extLst>
                  <a:ext uri="{FF2B5EF4-FFF2-40B4-BE49-F238E27FC236}">
                    <a16:creationId xmlns:a16="http://schemas.microsoft.com/office/drawing/2014/main" id="{39AABADC-4D87-18B8-5CC0-90F0288B6CC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035849" y="3710679"/>
                <a:ext cx="874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44" name="Input penna 343">
                <a:extLst>
                  <a:ext uri="{FF2B5EF4-FFF2-40B4-BE49-F238E27FC236}">
                    <a16:creationId xmlns:a16="http://schemas.microsoft.com/office/drawing/2014/main" id="{29E29986-3551-8DC1-E327-941D729A2863}"/>
                  </a:ext>
                </a:extLst>
              </p14:cNvPr>
              <p14:cNvContentPartPr/>
              <p14:nvPr/>
            </p14:nvContentPartPr>
            <p14:xfrm>
              <a:off x="6425369" y="3659559"/>
              <a:ext cx="73080" cy="123480"/>
            </p14:xfrm>
          </p:contentPart>
        </mc:Choice>
        <mc:Fallback>
          <p:pic>
            <p:nvPicPr>
              <p:cNvPr id="344" name="Input penna 343">
                <a:extLst>
                  <a:ext uri="{FF2B5EF4-FFF2-40B4-BE49-F238E27FC236}">
                    <a16:creationId xmlns:a16="http://schemas.microsoft.com/office/drawing/2014/main" id="{29E29986-3551-8DC1-E327-941D729A286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417809" y="3651999"/>
                <a:ext cx="882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45" name="Input penna 344">
                <a:extLst>
                  <a:ext uri="{FF2B5EF4-FFF2-40B4-BE49-F238E27FC236}">
                    <a16:creationId xmlns:a16="http://schemas.microsoft.com/office/drawing/2014/main" id="{80FC1ECB-7984-147A-27FF-BC50128812DB}"/>
                  </a:ext>
                </a:extLst>
              </p14:cNvPr>
              <p14:cNvContentPartPr/>
              <p14:nvPr/>
            </p14:nvContentPartPr>
            <p14:xfrm>
              <a:off x="6610049" y="3666759"/>
              <a:ext cx="66240" cy="129960"/>
            </p14:xfrm>
          </p:contentPart>
        </mc:Choice>
        <mc:Fallback>
          <p:pic>
            <p:nvPicPr>
              <p:cNvPr id="345" name="Input penna 344">
                <a:extLst>
                  <a:ext uri="{FF2B5EF4-FFF2-40B4-BE49-F238E27FC236}">
                    <a16:creationId xmlns:a16="http://schemas.microsoft.com/office/drawing/2014/main" id="{80FC1ECB-7984-147A-27FF-BC50128812D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602489" y="3659199"/>
                <a:ext cx="810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46" name="Input penna 345">
                <a:extLst>
                  <a:ext uri="{FF2B5EF4-FFF2-40B4-BE49-F238E27FC236}">
                    <a16:creationId xmlns:a16="http://schemas.microsoft.com/office/drawing/2014/main" id="{43303D39-2839-B839-1970-FC51FAB3CA47}"/>
                  </a:ext>
                </a:extLst>
              </p14:cNvPr>
              <p14:cNvContentPartPr/>
              <p14:nvPr/>
            </p14:nvContentPartPr>
            <p14:xfrm>
              <a:off x="6742889" y="3547959"/>
              <a:ext cx="37440" cy="280440"/>
            </p14:xfrm>
          </p:contentPart>
        </mc:Choice>
        <mc:Fallback>
          <p:pic>
            <p:nvPicPr>
              <p:cNvPr id="346" name="Input penna 345">
                <a:extLst>
                  <a:ext uri="{FF2B5EF4-FFF2-40B4-BE49-F238E27FC236}">
                    <a16:creationId xmlns:a16="http://schemas.microsoft.com/office/drawing/2014/main" id="{43303D39-2839-B839-1970-FC51FAB3CA4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35329" y="3540399"/>
                <a:ext cx="5256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47" name="Input penna 346">
                <a:extLst>
                  <a:ext uri="{FF2B5EF4-FFF2-40B4-BE49-F238E27FC236}">
                    <a16:creationId xmlns:a16="http://schemas.microsoft.com/office/drawing/2014/main" id="{9798D782-73E5-4CAF-E94A-0E0E6F0DC240}"/>
                  </a:ext>
                </a:extLst>
              </p14:cNvPr>
              <p14:cNvContentPartPr/>
              <p14:nvPr/>
            </p14:nvContentPartPr>
            <p14:xfrm>
              <a:off x="6740009" y="3720399"/>
              <a:ext cx="82440" cy="31320"/>
            </p14:xfrm>
          </p:contentPart>
        </mc:Choice>
        <mc:Fallback>
          <p:pic>
            <p:nvPicPr>
              <p:cNvPr id="347" name="Input penna 346">
                <a:extLst>
                  <a:ext uri="{FF2B5EF4-FFF2-40B4-BE49-F238E27FC236}">
                    <a16:creationId xmlns:a16="http://schemas.microsoft.com/office/drawing/2014/main" id="{9798D782-73E5-4CAF-E94A-0E0E6F0DC24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732449" y="3712839"/>
                <a:ext cx="975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48" name="Input penna 347">
                <a:extLst>
                  <a:ext uri="{FF2B5EF4-FFF2-40B4-BE49-F238E27FC236}">
                    <a16:creationId xmlns:a16="http://schemas.microsoft.com/office/drawing/2014/main" id="{EDB015CD-2A1A-0080-EA1F-41A984B05A4E}"/>
                  </a:ext>
                </a:extLst>
              </p14:cNvPr>
              <p14:cNvContentPartPr/>
              <p14:nvPr/>
            </p14:nvContentPartPr>
            <p14:xfrm>
              <a:off x="6870689" y="3582159"/>
              <a:ext cx="45000" cy="216000"/>
            </p14:xfrm>
          </p:contentPart>
        </mc:Choice>
        <mc:Fallback>
          <p:pic>
            <p:nvPicPr>
              <p:cNvPr id="348" name="Input penna 347">
                <a:extLst>
                  <a:ext uri="{FF2B5EF4-FFF2-40B4-BE49-F238E27FC236}">
                    <a16:creationId xmlns:a16="http://schemas.microsoft.com/office/drawing/2014/main" id="{EDB015CD-2A1A-0080-EA1F-41A984B05A4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863129" y="3574599"/>
                <a:ext cx="6012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49" name="Input penna 348">
                <a:extLst>
                  <a:ext uri="{FF2B5EF4-FFF2-40B4-BE49-F238E27FC236}">
                    <a16:creationId xmlns:a16="http://schemas.microsoft.com/office/drawing/2014/main" id="{7060C8DF-8362-9BB2-D678-ED295A942437}"/>
                  </a:ext>
                </a:extLst>
              </p14:cNvPr>
              <p14:cNvContentPartPr/>
              <p14:nvPr/>
            </p14:nvContentPartPr>
            <p14:xfrm>
              <a:off x="6863489" y="3692679"/>
              <a:ext cx="34920" cy="22320"/>
            </p14:xfrm>
          </p:contentPart>
        </mc:Choice>
        <mc:Fallback>
          <p:pic>
            <p:nvPicPr>
              <p:cNvPr id="349" name="Input penna 348">
                <a:extLst>
                  <a:ext uri="{FF2B5EF4-FFF2-40B4-BE49-F238E27FC236}">
                    <a16:creationId xmlns:a16="http://schemas.microsoft.com/office/drawing/2014/main" id="{7060C8DF-8362-9BB2-D678-ED295A94243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855929" y="3685479"/>
                <a:ext cx="4968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50" name="Input penna 349">
                <a:extLst>
                  <a:ext uri="{FF2B5EF4-FFF2-40B4-BE49-F238E27FC236}">
                    <a16:creationId xmlns:a16="http://schemas.microsoft.com/office/drawing/2014/main" id="{4EBD7495-D1EA-1F9F-0E7D-4FA1E87B8745}"/>
                  </a:ext>
                </a:extLst>
              </p14:cNvPr>
              <p14:cNvContentPartPr/>
              <p14:nvPr/>
            </p14:nvContentPartPr>
            <p14:xfrm>
              <a:off x="6949529" y="3699519"/>
              <a:ext cx="69120" cy="99360"/>
            </p14:xfrm>
          </p:contentPart>
        </mc:Choice>
        <mc:Fallback>
          <p:pic>
            <p:nvPicPr>
              <p:cNvPr id="350" name="Input penna 349">
                <a:extLst>
                  <a:ext uri="{FF2B5EF4-FFF2-40B4-BE49-F238E27FC236}">
                    <a16:creationId xmlns:a16="http://schemas.microsoft.com/office/drawing/2014/main" id="{4EBD7495-D1EA-1F9F-0E7D-4FA1E87B874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941969" y="3691959"/>
                <a:ext cx="8424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55" name="Input penna 354">
                <a:extLst>
                  <a:ext uri="{FF2B5EF4-FFF2-40B4-BE49-F238E27FC236}">
                    <a16:creationId xmlns:a16="http://schemas.microsoft.com/office/drawing/2014/main" id="{6BCCA0A0-6607-5B5B-2E4B-380D374E0417}"/>
                  </a:ext>
                </a:extLst>
              </p14:cNvPr>
              <p14:cNvContentPartPr/>
              <p14:nvPr/>
            </p14:nvContentPartPr>
            <p14:xfrm>
              <a:off x="8065943" y="3171227"/>
              <a:ext cx="206280" cy="30240"/>
            </p14:xfrm>
          </p:contentPart>
        </mc:Choice>
        <mc:Fallback>
          <p:pic>
            <p:nvPicPr>
              <p:cNvPr id="355" name="Input penna 354">
                <a:extLst>
                  <a:ext uri="{FF2B5EF4-FFF2-40B4-BE49-F238E27FC236}">
                    <a16:creationId xmlns:a16="http://schemas.microsoft.com/office/drawing/2014/main" id="{6BCCA0A0-6607-5B5B-2E4B-380D374E041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058383" y="3163667"/>
                <a:ext cx="2214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56" name="Input penna 355">
                <a:extLst>
                  <a:ext uri="{FF2B5EF4-FFF2-40B4-BE49-F238E27FC236}">
                    <a16:creationId xmlns:a16="http://schemas.microsoft.com/office/drawing/2014/main" id="{7A148C04-E811-9053-CCED-1F4970B999E5}"/>
                  </a:ext>
                </a:extLst>
              </p14:cNvPr>
              <p14:cNvContentPartPr/>
              <p14:nvPr/>
            </p14:nvContentPartPr>
            <p14:xfrm>
              <a:off x="8145503" y="3177347"/>
              <a:ext cx="87120" cy="103680"/>
            </p14:xfrm>
          </p:contentPart>
        </mc:Choice>
        <mc:Fallback>
          <p:pic>
            <p:nvPicPr>
              <p:cNvPr id="356" name="Input penna 355">
                <a:extLst>
                  <a:ext uri="{FF2B5EF4-FFF2-40B4-BE49-F238E27FC236}">
                    <a16:creationId xmlns:a16="http://schemas.microsoft.com/office/drawing/2014/main" id="{7A148C04-E811-9053-CCED-1F4970B999E5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137943" y="3169787"/>
                <a:ext cx="10224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57" name="Input penna 356">
                <a:extLst>
                  <a:ext uri="{FF2B5EF4-FFF2-40B4-BE49-F238E27FC236}">
                    <a16:creationId xmlns:a16="http://schemas.microsoft.com/office/drawing/2014/main" id="{43DAC7C9-5654-C20A-06B9-EAA70C1183CD}"/>
                  </a:ext>
                </a:extLst>
              </p14:cNvPr>
              <p14:cNvContentPartPr/>
              <p14:nvPr/>
            </p14:nvContentPartPr>
            <p14:xfrm>
              <a:off x="8198063" y="3213347"/>
              <a:ext cx="25560" cy="99000"/>
            </p14:xfrm>
          </p:contentPart>
        </mc:Choice>
        <mc:Fallback>
          <p:pic>
            <p:nvPicPr>
              <p:cNvPr id="357" name="Input penna 356">
                <a:extLst>
                  <a:ext uri="{FF2B5EF4-FFF2-40B4-BE49-F238E27FC236}">
                    <a16:creationId xmlns:a16="http://schemas.microsoft.com/office/drawing/2014/main" id="{43DAC7C9-5654-C20A-06B9-EAA70C1183C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190503" y="3205787"/>
                <a:ext cx="4032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58" name="Input penna 357">
                <a:extLst>
                  <a:ext uri="{FF2B5EF4-FFF2-40B4-BE49-F238E27FC236}">
                    <a16:creationId xmlns:a16="http://schemas.microsoft.com/office/drawing/2014/main" id="{22CBD616-AA0A-81CB-E711-564192B86DA0}"/>
                  </a:ext>
                </a:extLst>
              </p14:cNvPr>
              <p14:cNvContentPartPr/>
              <p14:nvPr/>
            </p14:nvContentPartPr>
            <p14:xfrm>
              <a:off x="8331263" y="3189587"/>
              <a:ext cx="9000" cy="99000"/>
            </p14:xfrm>
          </p:contentPart>
        </mc:Choice>
        <mc:Fallback>
          <p:pic>
            <p:nvPicPr>
              <p:cNvPr id="358" name="Input penna 357">
                <a:extLst>
                  <a:ext uri="{FF2B5EF4-FFF2-40B4-BE49-F238E27FC236}">
                    <a16:creationId xmlns:a16="http://schemas.microsoft.com/office/drawing/2014/main" id="{22CBD616-AA0A-81CB-E711-564192B86DA0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323703" y="3182027"/>
                <a:ext cx="2412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59" name="Input penna 358">
                <a:extLst>
                  <a:ext uri="{FF2B5EF4-FFF2-40B4-BE49-F238E27FC236}">
                    <a16:creationId xmlns:a16="http://schemas.microsoft.com/office/drawing/2014/main" id="{AEAB2E8E-1B83-C481-7B83-613B18F62B2C}"/>
                  </a:ext>
                </a:extLst>
              </p14:cNvPr>
              <p14:cNvContentPartPr/>
              <p14:nvPr/>
            </p14:nvContentPartPr>
            <p14:xfrm>
              <a:off x="8313263" y="3248267"/>
              <a:ext cx="83160" cy="4320"/>
            </p14:xfrm>
          </p:contentPart>
        </mc:Choice>
        <mc:Fallback>
          <p:pic>
            <p:nvPicPr>
              <p:cNvPr id="359" name="Input penna 358">
                <a:extLst>
                  <a:ext uri="{FF2B5EF4-FFF2-40B4-BE49-F238E27FC236}">
                    <a16:creationId xmlns:a16="http://schemas.microsoft.com/office/drawing/2014/main" id="{AEAB2E8E-1B83-C481-7B83-613B18F62B2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305703" y="3240707"/>
                <a:ext cx="9828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60" name="Input penna 359">
                <a:extLst>
                  <a:ext uri="{FF2B5EF4-FFF2-40B4-BE49-F238E27FC236}">
                    <a16:creationId xmlns:a16="http://schemas.microsoft.com/office/drawing/2014/main" id="{95861DAB-8B6C-BD51-E651-D0E2EA5357EB}"/>
                  </a:ext>
                </a:extLst>
              </p14:cNvPr>
              <p14:cNvContentPartPr/>
              <p14:nvPr/>
            </p14:nvContentPartPr>
            <p14:xfrm>
              <a:off x="8230103" y="3368867"/>
              <a:ext cx="105120" cy="133920"/>
            </p14:xfrm>
          </p:contentPart>
        </mc:Choice>
        <mc:Fallback>
          <p:pic>
            <p:nvPicPr>
              <p:cNvPr id="360" name="Input penna 359">
                <a:extLst>
                  <a:ext uri="{FF2B5EF4-FFF2-40B4-BE49-F238E27FC236}">
                    <a16:creationId xmlns:a16="http://schemas.microsoft.com/office/drawing/2014/main" id="{95861DAB-8B6C-BD51-E651-D0E2EA5357E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222543" y="3361307"/>
                <a:ext cx="12024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61" name="Input penna 360">
                <a:extLst>
                  <a:ext uri="{FF2B5EF4-FFF2-40B4-BE49-F238E27FC236}">
                    <a16:creationId xmlns:a16="http://schemas.microsoft.com/office/drawing/2014/main" id="{0C84FD21-2E39-F5CA-2E80-9293F5C785C3}"/>
                  </a:ext>
                </a:extLst>
              </p14:cNvPr>
              <p14:cNvContentPartPr/>
              <p14:nvPr/>
            </p14:nvContentPartPr>
            <p14:xfrm>
              <a:off x="8587943" y="3239267"/>
              <a:ext cx="128880" cy="24840"/>
            </p14:xfrm>
          </p:contentPart>
        </mc:Choice>
        <mc:Fallback>
          <p:pic>
            <p:nvPicPr>
              <p:cNvPr id="361" name="Input penna 360">
                <a:extLst>
                  <a:ext uri="{FF2B5EF4-FFF2-40B4-BE49-F238E27FC236}">
                    <a16:creationId xmlns:a16="http://schemas.microsoft.com/office/drawing/2014/main" id="{0C84FD21-2E39-F5CA-2E80-9293F5C785C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580383" y="3231707"/>
                <a:ext cx="14364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62" name="Input penna 361">
                <a:extLst>
                  <a:ext uri="{FF2B5EF4-FFF2-40B4-BE49-F238E27FC236}">
                    <a16:creationId xmlns:a16="http://schemas.microsoft.com/office/drawing/2014/main" id="{2C108234-A95D-B340-CAD3-8CA5BD683011}"/>
                  </a:ext>
                </a:extLst>
              </p14:cNvPr>
              <p14:cNvContentPartPr/>
              <p14:nvPr/>
            </p14:nvContentPartPr>
            <p14:xfrm>
              <a:off x="8616023" y="3257267"/>
              <a:ext cx="66960" cy="129960"/>
            </p14:xfrm>
          </p:contentPart>
        </mc:Choice>
        <mc:Fallback>
          <p:pic>
            <p:nvPicPr>
              <p:cNvPr id="362" name="Input penna 361">
                <a:extLst>
                  <a:ext uri="{FF2B5EF4-FFF2-40B4-BE49-F238E27FC236}">
                    <a16:creationId xmlns:a16="http://schemas.microsoft.com/office/drawing/2014/main" id="{2C108234-A95D-B340-CAD3-8CA5BD683011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608463" y="3249707"/>
                <a:ext cx="820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63" name="Input penna 362">
                <a:extLst>
                  <a:ext uri="{FF2B5EF4-FFF2-40B4-BE49-F238E27FC236}">
                    <a16:creationId xmlns:a16="http://schemas.microsoft.com/office/drawing/2014/main" id="{443DB8A5-9C2E-5776-C7CB-A21FAD774D50}"/>
                  </a:ext>
                </a:extLst>
              </p14:cNvPr>
              <p14:cNvContentPartPr/>
              <p14:nvPr/>
            </p14:nvContentPartPr>
            <p14:xfrm>
              <a:off x="8664623" y="3306227"/>
              <a:ext cx="32400" cy="56520"/>
            </p14:xfrm>
          </p:contentPart>
        </mc:Choice>
        <mc:Fallback>
          <p:pic>
            <p:nvPicPr>
              <p:cNvPr id="363" name="Input penna 362">
                <a:extLst>
                  <a:ext uri="{FF2B5EF4-FFF2-40B4-BE49-F238E27FC236}">
                    <a16:creationId xmlns:a16="http://schemas.microsoft.com/office/drawing/2014/main" id="{443DB8A5-9C2E-5776-C7CB-A21FAD774D5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657063" y="3298667"/>
                <a:ext cx="4752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64" name="Input penna 363">
                <a:extLst>
                  <a:ext uri="{FF2B5EF4-FFF2-40B4-BE49-F238E27FC236}">
                    <a16:creationId xmlns:a16="http://schemas.microsoft.com/office/drawing/2014/main" id="{88D33B72-A23F-73C7-5347-D11ECE27B477}"/>
                  </a:ext>
                </a:extLst>
              </p14:cNvPr>
              <p14:cNvContentPartPr/>
              <p14:nvPr/>
            </p14:nvContentPartPr>
            <p14:xfrm>
              <a:off x="8764703" y="3254747"/>
              <a:ext cx="9720" cy="106200"/>
            </p14:xfrm>
          </p:contentPart>
        </mc:Choice>
        <mc:Fallback>
          <p:pic>
            <p:nvPicPr>
              <p:cNvPr id="364" name="Input penna 363">
                <a:extLst>
                  <a:ext uri="{FF2B5EF4-FFF2-40B4-BE49-F238E27FC236}">
                    <a16:creationId xmlns:a16="http://schemas.microsoft.com/office/drawing/2014/main" id="{88D33B72-A23F-73C7-5347-D11ECE27B47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757143" y="3247187"/>
                <a:ext cx="2484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65" name="Input penna 364">
                <a:extLst>
                  <a:ext uri="{FF2B5EF4-FFF2-40B4-BE49-F238E27FC236}">
                    <a16:creationId xmlns:a16="http://schemas.microsoft.com/office/drawing/2014/main" id="{1738E26F-2608-B8BA-2336-143CD4D63FF1}"/>
                  </a:ext>
                </a:extLst>
              </p14:cNvPr>
              <p14:cNvContentPartPr/>
              <p14:nvPr/>
            </p14:nvContentPartPr>
            <p14:xfrm>
              <a:off x="8764703" y="3328187"/>
              <a:ext cx="84240" cy="16560"/>
            </p14:xfrm>
          </p:contentPart>
        </mc:Choice>
        <mc:Fallback>
          <p:pic>
            <p:nvPicPr>
              <p:cNvPr id="365" name="Input penna 364">
                <a:extLst>
                  <a:ext uri="{FF2B5EF4-FFF2-40B4-BE49-F238E27FC236}">
                    <a16:creationId xmlns:a16="http://schemas.microsoft.com/office/drawing/2014/main" id="{1738E26F-2608-B8BA-2336-143CD4D63FF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757143" y="3320627"/>
                <a:ext cx="9900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66" name="Input penna 365">
                <a:extLst>
                  <a:ext uri="{FF2B5EF4-FFF2-40B4-BE49-F238E27FC236}">
                    <a16:creationId xmlns:a16="http://schemas.microsoft.com/office/drawing/2014/main" id="{C54EDE1F-0482-1BB6-4E45-D91950B5464F}"/>
                  </a:ext>
                </a:extLst>
              </p14:cNvPr>
              <p14:cNvContentPartPr/>
              <p14:nvPr/>
            </p14:nvContentPartPr>
            <p14:xfrm>
              <a:off x="9095543" y="3263027"/>
              <a:ext cx="107640" cy="132120"/>
            </p14:xfrm>
          </p:contentPart>
        </mc:Choice>
        <mc:Fallback>
          <p:pic>
            <p:nvPicPr>
              <p:cNvPr id="366" name="Input penna 365">
                <a:extLst>
                  <a:ext uri="{FF2B5EF4-FFF2-40B4-BE49-F238E27FC236}">
                    <a16:creationId xmlns:a16="http://schemas.microsoft.com/office/drawing/2014/main" id="{C54EDE1F-0482-1BB6-4E45-D91950B5464F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088343" y="3255467"/>
                <a:ext cx="1227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367" name="Input penna 366">
                <a:extLst>
                  <a:ext uri="{FF2B5EF4-FFF2-40B4-BE49-F238E27FC236}">
                    <a16:creationId xmlns:a16="http://schemas.microsoft.com/office/drawing/2014/main" id="{DE67B2B3-63E2-86BD-984F-A2E0ED351AE8}"/>
                  </a:ext>
                </a:extLst>
              </p14:cNvPr>
              <p14:cNvContentPartPr/>
              <p14:nvPr/>
            </p14:nvContentPartPr>
            <p14:xfrm>
              <a:off x="9196703" y="3263027"/>
              <a:ext cx="360" cy="360"/>
            </p14:xfrm>
          </p:contentPart>
        </mc:Choice>
        <mc:Fallback>
          <p:pic>
            <p:nvPicPr>
              <p:cNvPr id="367" name="Input penna 366">
                <a:extLst>
                  <a:ext uri="{FF2B5EF4-FFF2-40B4-BE49-F238E27FC236}">
                    <a16:creationId xmlns:a16="http://schemas.microsoft.com/office/drawing/2014/main" id="{DE67B2B3-63E2-86BD-984F-A2E0ED351AE8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189143" y="325546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368" name="Input penna 367">
                <a:extLst>
                  <a:ext uri="{FF2B5EF4-FFF2-40B4-BE49-F238E27FC236}">
                    <a16:creationId xmlns:a16="http://schemas.microsoft.com/office/drawing/2014/main" id="{5D139D4D-156C-C6D3-D6D5-1E935C24D7F2}"/>
                  </a:ext>
                </a:extLst>
              </p14:cNvPr>
              <p14:cNvContentPartPr/>
              <p14:nvPr/>
            </p14:nvContentPartPr>
            <p14:xfrm>
              <a:off x="9196703" y="3263027"/>
              <a:ext cx="360" cy="360"/>
            </p14:xfrm>
          </p:contentPart>
        </mc:Choice>
        <mc:Fallback>
          <p:pic>
            <p:nvPicPr>
              <p:cNvPr id="368" name="Input penna 367">
                <a:extLst>
                  <a:ext uri="{FF2B5EF4-FFF2-40B4-BE49-F238E27FC236}">
                    <a16:creationId xmlns:a16="http://schemas.microsoft.com/office/drawing/2014/main" id="{5D139D4D-156C-C6D3-D6D5-1E935C24D7F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189143" y="3255467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77" name="Input penna 376">
                <a:extLst>
                  <a:ext uri="{FF2B5EF4-FFF2-40B4-BE49-F238E27FC236}">
                    <a16:creationId xmlns:a16="http://schemas.microsoft.com/office/drawing/2014/main" id="{DF250E3F-25A9-DBF6-C76B-3D4EABC68B46}"/>
                  </a:ext>
                </a:extLst>
              </p14:cNvPr>
              <p14:cNvContentPartPr/>
              <p14:nvPr/>
            </p14:nvContentPartPr>
            <p14:xfrm>
              <a:off x="9231983" y="3258707"/>
              <a:ext cx="65160" cy="214560"/>
            </p14:xfrm>
          </p:contentPart>
        </mc:Choice>
        <mc:Fallback>
          <p:pic>
            <p:nvPicPr>
              <p:cNvPr id="377" name="Input penna 376">
                <a:extLst>
                  <a:ext uri="{FF2B5EF4-FFF2-40B4-BE49-F238E27FC236}">
                    <a16:creationId xmlns:a16="http://schemas.microsoft.com/office/drawing/2014/main" id="{DF250E3F-25A9-DBF6-C76B-3D4EABC68B4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24423" y="3251147"/>
                <a:ext cx="8028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78" name="Input penna 377">
                <a:extLst>
                  <a:ext uri="{FF2B5EF4-FFF2-40B4-BE49-F238E27FC236}">
                    <a16:creationId xmlns:a16="http://schemas.microsoft.com/office/drawing/2014/main" id="{9337682E-820D-AC5E-75F0-69D3605FCD86}"/>
                  </a:ext>
                </a:extLst>
              </p14:cNvPr>
              <p14:cNvContentPartPr/>
              <p14:nvPr/>
            </p14:nvContentPartPr>
            <p14:xfrm>
              <a:off x="9321263" y="3265547"/>
              <a:ext cx="66240" cy="211320"/>
            </p14:xfrm>
          </p:contentPart>
        </mc:Choice>
        <mc:Fallback>
          <p:pic>
            <p:nvPicPr>
              <p:cNvPr id="378" name="Input penna 377">
                <a:extLst>
                  <a:ext uri="{FF2B5EF4-FFF2-40B4-BE49-F238E27FC236}">
                    <a16:creationId xmlns:a16="http://schemas.microsoft.com/office/drawing/2014/main" id="{9337682E-820D-AC5E-75F0-69D3605FCD8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313703" y="3257987"/>
                <a:ext cx="810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79" name="Input penna 378">
                <a:extLst>
                  <a:ext uri="{FF2B5EF4-FFF2-40B4-BE49-F238E27FC236}">
                    <a16:creationId xmlns:a16="http://schemas.microsoft.com/office/drawing/2014/main" id="{8D9062D8-06AC-FEC7-50DF-959324B34B97}"/>
                  </a:ext>
                </a:extLst>
              </p14:cNvPr>
              <p14:cNvContentPartPr/>
              <p14:nvPr/>
            </p14:nvContentPartPr>
            <p14:xfrm>
              <a:off x="9422783" y="3250787"/>
              <a:ext cx="95760" cy="128160"/>
            </p14:xfrm>
          </p:contentPart>
        </mc:Choice>
        <mc:Fallback>
          <p:pic>
            <p:nvPicPr>
              <p:cNvPr id="379" name="Input penna 378">
                <a:extLst>
                  <a:ext uri="{FF2B5EF4-FFF2-40B4-BE49-F238E27FC236}">
                    <a16:creationId xmlns:a16="http://schemas.microsoft.com/office/drawing/2014/main" id="{8D9062D8-06AC-FEC7-50DF-959324B34B9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415223" y="3243227"/>
                <a:ext cx="1108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80" name="Input penna 379">
                <a:extLst>
                  <a:ext uri="{FF2B5EF4-FFF2-40B4-BE49-F238E27FC236}">
                    <a16:creationId xmlns:a16="http://schemas.microsoft.com/office/drawing/2014/main" id="{BCA56283-034C-9579-396D-6ECAA94CFC50}"/>
                  </a:ext>
                </a:extLst>
              </p14:cNvPr>
              <p14:cNvContentPartPr/>
              <p14:nvPr/>
            </p14:nvContentPartPr>
            <p14:xfrm>
              <a:off x="9526823" y="3285707"/>
              <a:ext cx="36360" cy="77040"/>
            </p14:xfrm>
          </p:contentPart>
        </mc:Choice>
        <mc:Fallback>
          <p:pic>
            <p:nvPicPr>
              <p:cNvPr id="380" name="Input penna 379">
                <a:extLst>
                  <a:ext uri="{FF2B5EF4-FFF2-40B4-BE49-F238E27FC236}">
                    <a16:creationId xmlns:a16="http://schemas.microsoft.com/office/drawing/2014/main" id="{BCA56283-034C-9579-396D-6ECAA94CFC5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519263" y="3278147"/>
                <a:ext cx="5148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381" name="Input penna 380">
                <a:extLst>
                  <a:ext uri="{FF2B5EF4-FFF2-40B4-BE49-F238E27FC236}">
                    <a16:creationId xmlns:a16="http://schemas.microsoft.com/office/drawing/2014/main" id="{823BC9C9-9C96-26C2-0B58-31435ED55A75}"/>
                  </a:ext>
                </a:extLst>
              </p14:cNvPr>
              <p14:cNvContentPartPr/>
              <p14:nvPr/>
            </p14:nvContentPartPr>
            <p14:xfrm>
              <a:off x="9590183" y="3284987"/>
              <a:ext cx="59760" cy="104760"/>
            </p14:xfrm>
          </p:contentPart>
        </mc:Choice>
        <mc:Fallback>
          <p:pic>
            <p:nvPicPr>
              <p:cNvPr id="381" name="Input penna 380">
                <a:extLst>
                  <a:ext uri="{FF2B5EF4-FFF2-40B4-BE49-F238E27FC236}">
                    <a16:creationId xmlns:a16="http://schemas.microsoft.com/office/drawing/2014/main" id="{823BC9C9-9C96-26C2-0B58-31435ED55A7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582623" y="3277427"/>
                <a:ext cx="7488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384" name="Input penna 383">
                <a:extLst>
                  <a:ext uri="{FF2B5EF4-FFF2-40B4-BE49-F238E27FC236}">
                    <a16:creationId xmlns:a16="http://schemas.microsoft.com/office/drawing/2014/main" id="{A0B99436-CC8A-F19B-5148-C4298DCA18AE}"/>
                  </a:ext>
                </a:extLst>
              </p14:cNvPr>
              <p14:cNvContentPartPr/>
              <p14:nvPr/>
            </p14:nvContentPartPr>
            <p14:xfrm>
              <a:off x="9841463" y="3079787"/>
              <a:ext cx="63360" cy="151920"/>
            </p14:xfrm>
          </p:contentPart>
        </mc:Choice>
        <mc:Fallback>
          <p:pic>
            <p:nvPicPr>
              <p:cNvPr id="384" name="Input penna 383">
                <a:extLst>
                  <a:ext uri="{FF2B5EF4-FFF2-40B4-BE49-F238E27FC236}">
                    <a16:creationId xmlns:a16="http://schemas.microsoft.com/office/drawing/2014/main" id="{A0B99436-CC8A-F19B-5148-C4298DCA18A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833903" y="3072227"/>
                <a:ext cx="7848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385" name="Input penna 384">
                <a:extLst>
                  <a:ext uri="{FF2B5EF4-FFF2-40B4-BE49-F238E27FC236}">
                    <a16:creationId xmlns:a16="http://schemas.microsoft.com/office/drawing/2014/main" id="{032DA89F-7CD9-C73B-2FBE-93D682310C3A}"/>
                  </a:ext>
                </a:extLst>
              </p14:cNvPr>
              <p14:cNvContentPartPr/>
              <p14:nvPr/>
            </p14:nvContentPartPr>
            <p14:xfrm>
              <a:off x="9831023" y="3486587"/>
              <a:ext cx="3240" cy="3960"/>
            </p14:xfrm>
          </p:contentPart>
        </mc:Choice>
        <mc:Fallback>
          <p:pic>
            <p:nvPicPr>
              <p:cNvPr id="385" name="Input penna 384">
                <a:extLst>
                  <a:ext uri="{FF2B5EF4-FFF2-40B4-BE49-F238E27FC236}">
                    <a16:creationId xmlns:a16="http://schemas.microsoft.com/office/drawing/2014/main" id="{032DA89F-7CD9-C73B-2FBE-93D682310C3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823463" y="3479027"/>
                <a:ext cx="183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386" name="Input penna 385">
                <a:extLst>
                  <a:ext uri="{FF2B5EF4-FFF2-40B4-BE49-F238E27FC236}">
                    <a16:creationId xmlns:a16="http://schemas.microsoft.com/office/drawing/2014/main" id="{BEF22B20-CABD-3ED6-4C7E-8B1C03A16295}"/>
                  </a:ext>
                </a:extLst>
              </p14:cNvPr>
              <p14:cNvContentPartPr/>
              <p14:nvPr/>
            </p14:nvContentPartPr>
            <p14:xfrm>
              <a:off x="8234423" y="3992257"/>
              <a:ext cx="179280" cy="197280"/>
            </p14:xfrm>
          </p:contentPart>
        </mc:Choice>
        <mc:Fallback>
          <p:pic>
            <p:nvPicPr>
              <p:cNvPr id="386" name="Input penna 385">
                <a:extLst>
                  <a:ext uri="{FF2B5EF4-FFF2-40B4-BE49-F238E27FC236}">
                    <a16:creationId xmlns:a16="http://schemas.microsoft.com/office/drawing/2014/main" id="{BEF22B20-CABD-3ED6-4C7E-8B1C03A1629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226863" y="3984697"/>
                <a:ext cx="19440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387" name="Input penna 386">
                <a:extLst>
                  <a:ext uri="{FF2B5EF4-FFF2-40B4-BE49-F238E27FC236}">
                    <a16:creationId xmlns:a16="http://schemas.microsoft.com/office/drawing/2014/main" id="{A9ABF4F5-29DD-98B7-6FAC-29FCF09EC61F}"/>
                  </a:ext>
                </a:extLst>
              </p14:cNvPr>
              <p14:cNvContentPartPr/>
              <p14:nvPr/>
            </p14:nvContentPartPr>
            <p14:xfrm>
              <a:off x="8457983" y="4001257"/>
              <a:ext cx="26280" cy="211320"/>
            </p14:xfrm>
          </p:contentPart>
        </mc:Choice>
        <mc:Fallback>
          <p:pic>
            <p:nvPicPr>
              <p:cNvPr id="387" name="Input penna 386">
                <a:extLst>
                  <a:ext uri="{FF2B5EF4-FFF2-40B4-BE49-F238E27FC236}">
                    <a16:creationId xmlns:a16="http://schemas.microsoft.com/office/drawing/2014/main" id="{A9ABF4F5-29DD-98B7-6FAC-29FCF09EC61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450423" y="3993697"/>
                <a:ext cx="414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388" name="Input penna 387">
                <a:extLst>
                  <a:ext uri="{FF2B5EF4-FFF2-40B4-BE49-F238E27FC236}">
                    <a16:creationId xmlns:a16="http://schemas.microsoft.com/office/drawing/2014/main" id="{CE9A2F26-26C6-9E8B-6F30-5DF6F722003B}"/>
                  </a:ext>
                </a:extLst>
              </p14:cNvPr>
              <p14:cNvContentPartPr/>
              <p14:nvPr/>
            </p14:nvContentPartPr>
            <p14:xfrm>
              <a:off x="8505503" y="4129057"/>
              <a:ext cx="51120" cy="14040"/>
            </p14:xfrm>
          </p:contentPart>
        </mc:Choice>
        <mc:Fallback>
          <p:pic>
            <p:nvPicPr>
              <p:cNvPr id="388" name="Input penna 387">
                <a:extLst>
                  <a:ext uri="{FF2B5EF4-FFF2-40B4-BE49-F238E27FC236}">
                    <a16:creationId xmlns:a16="http://schemas.microsoft.com/office/drawing/2014/main" id="{CE9A2F26-26C6-9E8B-6F30-5DF6F722003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497943" y="4121497"/>
                <a:ext cx="662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389" name="Input penna 388">
                <a:extLst>
                  <a:ext uri="{FF2B5EF4-FFF2-40B4-BE49-F238E27FC236}">
                    <a16:creationId xmlns:a16="http://schemas.microsoft.com/office/drawing/2014/main" id="{4F7A3166-AB85-0AEA-CEB1-E147E2B766D0}"/>
                  </a:ext>
                </a:extLst>
              </p14:cNvPr>
              <p14:cNvContentPartPr/>
              <p14:nvPr/>
            </p14:nvContentPartPr>
            <p14:xfrm>
              <a:off x="8289503" y="4318777"/>
              <a:ext cx="172440" cy="106200"/>
            </p14:xfrm>
          </p:contentPart>
        </mc:Choice>
        <mc:Fallback>
          <p:pic>
            <p:nvPicPr>
              <p:cNvPr id="389" name="Input penna 388">
                <a:extLst>
                  <a:ext uri="{FF2B5EF4-FFF2-40B4-BE49-F238E27FC236}">
                    <a16:creationId xmlns:a16="http://schemas.microsoft.com/office/drawing/2014/main" id="{4F7A3166-AB85-0AEA-CEB1-E147E2B766D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282303" y="4311217"/>
                <a:ext cx="1875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390" name="Input penna 389">
                <a:extLst>
                  <a:ext uri="{FF2B5EF4-FFF2-40B4-BE49-F238E27FC236}">
                    <a16:creationId xmlns:a16="http://schemas.microsoft.com/office/drawing/2014/main" id="{1DE53161-7223-166C-4C58-8BEF7E3C28FF}"/>
                  </a:ext>
                </a:extLst>
              </p14:cNvPr>
              <p14:cNvContentPartPr/>
              <p14:nvPr/>
            </p14:nvContentPartPr>
            <p14:xfrm>
              <a:off x="8632583" y="4002697"/>
              <a:ext cx="99000" cy="189360"/>
            </p14:xfrm>
          </p:contentPart>
        </mc:Choice>
        <mc:Fallback>
          <p:pic>
            <p:nvPicPr>
              <p:cNvPr id="390" name="Input penna 389">
                <a:extLst>
                  <a:ext uri="{FF2B5EF4-FFF2-40B4-BE49-F238E27FC236}">
                    <a16:creationId xmlns:a16="http://schemas.microsoft.com/office/drawing/2014/main" id="{1DE53161-7223-166C-4C58-8BEF7E3C28FF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8625023" y="3995137"/>
                <a:ext cx="11412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391" name="Input penna 390">
                <a:extLst>
                  <a:ext uri="{FF2B5EF4-FFF2-40B4-BE49-F238E27FC236}">
                    <a16:creationId xmlns:a16="http://schemas.microsoft.com/office/drawing/2014/main" id="{20C349B3-8227-DFCB-E63F-AC77C68C1530}"/>
                  </a:ext>
                </a:extLst>
              </p14:cNvPr>
              <p14:cNvContentPartPr/>
              <p14:nvPr/>
            </p14:nvContentPartPr>
            <p14:xfrm>
              <a:off x="8788823" y="4070377"/>
              <a:ext cx="63720" cy="12600"/>
            </p14:xfrm>
          </p:contentPart>
        </mc:Choice>
        <mc:Fallback>
          <p:pic>
            <p:nvPicPr>
              <p:cNvPr id="391" name="Input penna 390">
                <a:extLst>
                  <a:ext uri="{FF2B5EF4-FFF2-40B4-BE49-F238E27FC236}">
                    <a16:creationId xmlns:a16="http://schemas.microsoft.com/office/drawing/2014/main" id="{20C349B3-8227-DFCB-E63F-AC77C68C153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781263" y="4062817"/>
                <a:ext cx="788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355AF77E-87B8-7A5F-BE0A-DDF8D0134667}"/>
                  </a:ext>
                </a:extLst>
              </p14:cNvPr>
              <p14:cNvContentPartPr/>
              <p14:nvPr/>
            </p14:nvContentPartPr>
            <p14:xfrm>
              <a:off x="8771543" y="4127257"/>
              <a:ext cx="61560" cy="13320"/>
            </p14:xfrm>
          </p:contentPart>
        </mc:Choice>
        <mc:Fallback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355AF77E-87B8-7A5F-BE0A-DDF8D0134667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764343" y="4119697"/>
                <a:ext cx="7632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AA21F662-30B7-11E8-125E-1D6D40FA6A80}"/>
                  </a:ext>
                </a:extLst>
              </p14:cNvPr>
              <p14:cNvContentPartPr/>
              <p14:nvPr/>
            </p14:nvContentPartPr>
            <p14:xfrm>
              <a:off x="8892143" y="4049857"/>
              <a:ext cx="9000" cy="7920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AA21F662-30B7-11E8-125E-1D6D40FA6A80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884583" y="4042297"/>
                <a:ext cx="2412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394" name="Input penna 393">
                <a:extLst>
                  <a:ext uri="{FF2B5EF4-FFF2-40B4-BE49-F238E27FC236}">
                    <a16:creationId xmlns:a16="http://schemas.microsoft.com/office/drawing/2014/main" id="{1CAE5AA0-0F80-2E66-F551-D09D7125CB39}"/>
                  </a:ext>
                </a:extLst>
              </p14:cNvPr>
              <p14:cNvContentPartPr/>
              <p14:nvPr/>
            </p14:nvContentPartPr>
            <p14:xfrm>
              <a:off x="8773343" y="4151737"/>
              <a:ext cx="112320" cy="161640"/>
            </p14:xfrm>
          </p:contentPart>
        </mc:Choice>
        <mc:Fallback>
          <p:pic>
            <p:nvPicPr>
              <p:cNvPr id="394" name="Input penna 393">
                <a:extLst>
                  <a:ext uri="{FF2B5EF4-FFF2-40B4-BE49-F238E27FC236}">
                    <a16:creationId xmlns:a16="http://schemas.microsoft.com/office/drawing/2014/main" id="{1CAE5AA0-0F80-2E66-F551-D09D7125CB3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765783" y="4144177"/>
                <a:ext cx="12744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1D08B858-F480-C9D8-9292-B4AA7C2069A6}"/>
                  </a:ext>
                </a:extLst>
              </p14:cNvPr>
              <p14:cNvContentPartPr/>
              <p14:nvPr/>
            </p14:nvContentPartPr>
            <p14:xfrm>
              <a:off x="8995463" y="4068577"/>
              <a:ext cx="114480" cy="2232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1D08B858-F480-C9D8-9292-B4AA7C2069A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987903" y="4061017"/>
                <a:ext cx="1296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B929B9B5-96FD-5689-3CD7-CBE0A3EDA5DD}"/>
                  </a:ext>
                </a:extLst>
              </p14:cNvPr>
              <p14:cNvContentPartPr/>
              <p14:nvPr/>
            </p14:nvContentPartPr>
            <p14:xfrm>
              <a:off x="9002663" y="4148497"/>
              <a:ext cx="60480" cy="288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B929B9B5-96FD-5689-3CD7-CBE0A3EDA5D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8995103" y="4140937"/>
                <a:ext cx="75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95AC29E8-D028-2929-B9CD-03D542B037A2}"/>
                  </a:ext>
                </a:extLst>
              </p14:cNvPr>
              <p14:cNvContentPartPr/>
              <p14:nvPr/>
            </p14:nvContentPartPr>
            <p14:xfrm>
              <a:off x="9015983" y="4198897"/>
              <a:ext cx="41040" cy="6300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95AC29E8-D028-2929-B9CD-03D542B037A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008423" y="4191337"/>
                <a:ext cx="561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30F2A11E-4B5A-2F64-66C4-F358C738F1CD}"/>
                  </a:ext>
                </a:extLst>
              </p14:cNvPr>
              <p14:cNvContentPartPr/>
              <p14:nvPr/>
            </p14:nvContentPartPr>
            <p14:xfrm>
              <a:off x="9163943" y="4065337"/>
              <a:ext cx="21600" cy="206280"/>
            </p14:xfrm>
          </p:contentPart>
        </mc:Choice>
        <mc:Fallback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30F2A11E-4B5A-2F64-66C4-F358C738F1CD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156383" y="4057777"/>
                <a:ext cx="3672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399" name="Input penna 398">
                <a:extLst>
                  <a:ext uri="{FF2B5EF4-FFF2-40B4-BE49-F238E27FC236}">
                    <a16:creationId xmlns:a16="http://schemas.microsoft.com/office/drawing/2014/main" id="{C04890FA-04BE-6423-675A-1AECDE0B6E16}"/>
                  </a:ext>
                </a:extLst>
              </p14:cNvPr>
              <p14:cNvContentPartPr/>
              <p14:nvPr/>
            </p14:nvContentPartPr>
            <p14:xfrm>
              <a:off x="9755783" y="4030417"/>
              <a:ext cx="301320" cy="15120"/>
            </p14:xfrm>
          </p:contentPart>
        </mc:Choice>
        <mc:Fallback>
          <p:pic>
            <p:nvPicPr>
              <p:cNvPr id="399" name="Input penna 398">
                <a:extLst>
                  <a:ext uri="{FF2B5EF4-FFF2-40B4-BE49-F238E27FC236}">
                    <a16:creationId xmlns:a16="http://schemas.microsoft.com/office/drawing/2014/main" id="{C04890FA-04BE-6423-675A-1AECDE0B6E1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9748223" y="4022857"/>
                <a:ext cx="3164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400" name="Input penna 399">
                <a:extLst>
                  <a:ext uri="{FF2B5EF4-FFF2-40B4-BE49-F238E27FC236}">
                    <a16:creationId xmlns:a16="http://schemas.microsoft.com/office/drawing/2014/main" id="{87C3393E-7CFA-27BB-681D-08174DA1830C}"/>
                  </a:ext>
                </a:extLst>
              </p14:cNvPr>
              <p14:cNvContentPartPr/>
              <p14:nvPr/>
            </p14:nvContentPartPr>
            <p14:xfrm>
              <a:off x="9805463" y="4040137"/>
              <a:ext cx="105120" cy="126720"/>
            </p14:xfrm>
          </p:contentPart>
        </mc:Choice>
        <mc:Fallback>
          <p:pic>
            <p:nvPicPr>
              <p:cNvPr id="400" name="Input penna 399">
                <a:extLst>
                  <a:ext uri="{FF2B5EF4-FFF2-40B4-BE49-F238E27FC236}">
                    <a16:creationId xmlns:a16="http://schemas.microsoft.com/office/drawing/2014/main" id="{87C3393E-7CFA-27BB-681D-08174DA1830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797903" y="4032577"/>
                <a:ext cx="12024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BC1E3407-4C5B-6FFC-6359-100F09103209}"/>
                  </a:ext>
                </a:extLst>
              </p14:cNvPr>
              <p14:cNvContentPartPr/>
              <p14:nvPr/>
            </p14:nvContentPartPr>
            <p14:xfrm>
              <a:off x="9880703" y="4105297"/>
              <a:ext cx="102240" cy="57240"/>
            </p14:xfrm>
          </p:contentPart>
        </mc:Choice>
        <mc:Fallback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BC1E3407-4C5B-6FFC-6359-100F09103209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9873143" y="4097737"/>
                <a:ext cx="1170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402" name="Input penna 401">
                <a:extLst>
                  <a:ext uri="{FF2B5EF4-FFF2-40B4-BE49-F238E27FC236}">
                    <a16:creationId xmlns:a16="http://schemas.microsoft.com/office/drawing/2014/main" id="{A00CEB62-C6FC-C31A-CB4F-B6DCE2AB5332}"/>
                  </a:ext>
                </a:extLst>
              </p14:cNvPr>
              <p14:cNvContentPartPr/>
              <p14:nvPr/>
            </p14:nvContentPartPr>
            <p14:xfrm>
              <a:off x="9759383" y="4202137"/>
              <a:ext cx="196920" cy="14040"/>
            </p14:xfrm>
          </p:contentPart>
        </mc:Choice>
        <mc:Fallback>
          <p:pic>
            <p:nvPicPr>
              <p:cNvPr id="402" name="Input penna 401">
                <a:extLst>
                  <a:ext uri="{FF2B5EF4-FFF2-40B4-BE49-F238E27FC236}">
                    <a16:creationId xmlns:a16="http://schemas.microsoft.com/office/drawing/2014/main" id="{A00CEB62-C6FC-C31A-CB4F-B6DCE2AB533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751823" y="4194577"/>
                <a:ext cx="2116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403" name="Input penna 402">
                <a:extLst>
                  <a:ext uri="{FF2B5EF4-FFF2-40B4-BE49-F238E27FC236}">
                    <a16:creationId xmlns:a16="http://schemas.microsoft.com/office/drawing/2014/main" id="{ACC218BD-0BD2-1760-7809-C862B0EFD0EC}"/>
                  </a:ext>
                </a:extLst>
              </p14:cNvPr>
              <p14:cNvContentPartPr/>
              <p14:nvPr/>
            </p14:nvContentPartPr>
            <p14:xfrm>
              <a:off x="9864863" y="4242817"/>
              <a:ext cx="23040" cy="80280"/>
            </p14:xfrm>
          </p:contentPart>
        </mc:Choice>
        <mc:Fallback>
          <p:pic>
            <p:nvPicPr>
              <p:cNvPr id="403" name="Input penna 402">
                <a:extLst>
                  <a:ext uri="{FF2B5EF4-FFF2-40B4-BE49-F238E27FC236}">
                    <a16:creationId xmlns:a16="http://schemas.microsoft.com/office/drawing/2014/main" id="{ACC218BD-0BD2-1760-7809-C862B0EFD0EC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857303" y="4235257"/>
                <a:ext cx="3816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404" name="Input penna 403">
                <a:extLst>
                  <a:ext uri="{FF2B5EF4-FFF2-40B4-BE49-F238E27FC236}">
                    <a16:creationId xmlns:a16="http://schemas.microsoft.com/office/drawing/2014/main" id="{172E5555-0DF6-9E7C-7B7D-3CAE24C0D796}"/>
                  </a:ext>
                </a:extLst>
              </p14:cNvPr>
              <p14:cNvContentPartPr/>
              <p14:nvPr/>
            </p14:nvContentPartPr>
            <p14:xfrm>
              <a:off x="10152863" y="4051657"/>
              <a:ext cx="48960" cy="152640"/>
            </p14:xfrm>
          </p:contentPart>
        </mc:Choice>
        <mc:Fallback>
          <p:pic>
            <p:nvPicPr>
              <p:cNvPr id="404" name="Input penna 403">
                <a:extLst>
                  <a:ext uri="{FF2B5EF4-FFF2-40B4-BE49-F238E27FC236}">
                    <a16:creationId xmlns:a16="http://schemas.microsoft.com/office/drawing/2014/main" id="{172E5555-0DF6-9E7C-7B7D-3CAE24C0D796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0145303" y="4044097"/>
                <a:ext cx="6408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405" name="Input penna 404">
                <a:extLst>
                  <a:ext uri="{FF2B5EF4-FFF2-40B4-BE49-F238E27FC236}">
                    <a16:creationId xmlns:a16="http://schemas.microsoft.com/office/drawing/2014/main" id="{2278CEAD-9463-3A5E-46FC-DA2C8F6F0AE7}"/>
                  </a:ext>
                </a:extLst>
              </p14:cNvPr>
              <p14:cNvContentPartPr/>
              <p14:nvPr/>
            </p14:nvContentPartPr>
            <p14:xfrm>
              <a:off x="10132703" y="4058137"/>
              <a:ext cx="116280" cy="149400"/>
            </p14:xfrm>
          </p:contentPart>
        </mc:Choice>
        <mc:Fallback>
          <p:pic>
            <p:nvPicPr>
              <p:cNvPr id="405" name="Input penna 404">
                <a:extLst>
                  <a:ext uri="{FF2B5EF4-FFF2-40B4-BE49-F238E27FC236}">
                    <a16:creationId xmlns:a16="http://schemas.microsoft.com/office/drawing/2014/main" id="{2278CEAD-9463-3A5E-46FC-DA2C8F6F0AE7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0125143" y="4050577"/>
                <a:ext cx="1314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406" name="Input penna 405">
                <a:extLst>
                  <a:ext uri="{FF2B5EF4-FFF2-40B4-BE49-F238E27FC236}">
                    <a16:creationId xmlns:a16="http://schemas.microsoft.com/office/drawing/2014/main" id="{23478F3E-9D81-D749-1209-6E20532AF25C}"/>
                  </a:ext>
                </a:extLst>
              </p14:cNvPr>
              <p14:cNvContentPartPr/>
              <p14:nvPr/>
            </p14:nvContentPartPr>
            <p14:xfrm>
              <a:off x="10054223" y="4211137"/>
              <a:ext cx="202320" cy="37080"/>
            </p14:xfrm>
          </p:contentPart>
        </mc:Choice>
        <mc:Fallback>
          <p:pic>
            <p:nvPicPr>
              <p:cNvPr id="406" name="Input penna 405">
                <a:extLst>
                  <a:ext uri="{FF2B5EF4-FFF2-40B4-BE49-F238E27FC236}">
                    <a16:creationId xmlns:a16="http://schemas.microsoft.com/office/drawing/2014/main" id="{23478F3E-9D81-D749-1209-6E20532AF25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047023" y="4203577"/>
                <a:ext cx="21744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000B0DB7-1990-E821-E4A7-3ECF0DC46A62}"/>
                  </a:ext>
                </a:extLst>
              </p14:cNvPr>
              <p14:cNvContentPartPr/>
              <p14:nvPr/>
            </p14:nvContentPartPr>
            <p14:xfrm>
              <a:off x="10170143" y="4227337"/>
              <a:ext cx="58320" cy="9720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000B0DB7-1990-E821-E4A7-3ECF0DC46A62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0162583" y="4219777"/>
                <a:ext cx="7344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A7188A2F-1D7C-F6B7-EA72-5EEAE17F1578}"/>
                  </a:ext>
                </a:extLst>
              </p14:cNvPr>
              <p14:cNvContentPartPr/>
              <p14:nvPr/>
            </p14:nvContentPartPr>
            <p14:xfrm>
              <a:off x="10296863" y="4131577"/>
              <a:ext cx="24480" cy="105480"/>
            </p14:xfrm>
          </p:contentPart>
        </mc:Choice>
        <mc:Fallback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A7188A2F-1D7C-F6B7-EA72-5EEAE17F157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10289303" y="4124017"/>
                <a:ext cx="3960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C3F2E372-ABD4-993D-0356-27D2B90A851E}"/>
                  </a:ext>
                </a:extLst>
              </p14:cNvPr>
              <p14:cNvContentPartPr/>
              <p14:nvPr/>
            </p14:nvContentPartPr>
            <p14:xfrm>
              <a:off x="10312703" y="4211857"/>
              <a:ext cx="80280" cy="16560"/>
            </p14:xfrm>
          </p:contentPart>
        </mc:Choice>
        <mc:Fallback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C3F2E372-ABD4-993D-0356-27D2B90A851E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0305143" y="4204297"/>
                <a:ext cx="9540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EF7050A2-0DE7-058D-192F-3E1D24AA637A}"/>
                  </a:ext>
                </a:extLst>
              </p14:cNvPr>
              <p14:cNvContentPartPr/>
              <p14:nvPr/>
            </p14:nvContentPartPr>
            <p14:xfrm>
              <a:off x="10430063" y="4068577"/>
              <a:ext cx="41040" cy="22428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EF7050A2-0DE7-058D-192F-3E1D24AA637A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0422503" y="4061017"/>
                <a:ext cx="5616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5BE553CA-21F9-D1C0-5F56-758D8FFD1E23}"/>
                  </a:ext>
                </a:extLst>
              </p14:cNvPr>
              <p14:cNvContentPartPr/>
              <p14:nvPr/>
            </p14:nvContentPartPr>
            <p14:xfrm>
              <a:off x="10530143" y="4100617"/>
              <a:ext cx="21600" cy="157680"/>
            </p14:xfrm>
          </p:contentPart>
        </mc:Choice>
        <mc:Fallback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5BE553CA-21F9-D1C0-5F56-758D8FFD1E2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522583" y="4093057"/>
                <a:ext cx="367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412" name="Input penna 411">
                <a:extLst>
                  <a:ext uri="{FF2B5EF4-FFF2-40B4-BE49-F238E27FC236}">
                    <a16:creationId xmlns:a16="http://schemas.microsoft.com/office/drawing/2014/main" id="{6500D04F-5448-3692-147C-C1FCD22AACA1}"/>
                  </a:ext>
                </a:extLst>
              </p14:cNvPr>
              <p14:cNvContentPartPr/>
              <p14:nvPr/>
            </p14:nvContentPartPr>
            <p14:xfrm>
              <a:off x="10375343" y="4147777"/>
              <a:ext cx="41040" cy="5400"/>
            </p14:xfrm>
          </p:contentPart>
        </mc:Choice>
        <mc:Fallback>
          <p:pic>
            <p:nvPicPr>
              <p:cNvPr id="412" name="Input penna 411">
                <a:extLst>
                  <a:ext uri="{FF2B5EF4-FFF2-40B4-BE49-F238E27FC236}">
                    <a16:creationId xmlns:a16="http://schemas.microsoft.com/office/drawing/2014/main" id="{6500D04F-5448-3692-147C-C1FCD22AACA1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0367783" y="4140217"/>
                <a:ext cx="5616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6A2E3BD8-3CE3-E3E3-BD14-B7967EABDCD3}"/>
                  </a:ext>
                </a:extLst>
              </p14:cNvPr>
              <p14:cNvContentPartPr/>
              <p14:nvPr/>
            </p14:nvContentPartPr>
            <p14:xfrm>
              <a:off x="10673423" y="4067857"/>
              <a:ext cx="132840" cy="121320"/>
            </p14:xfrm>
          </p:contentPart>
        </mc:Choice>
        <mc:Fallback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6A2E3BD8-3CE3-E3E3-BD14-B7967EABDCD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665863" y="4060297"/>
                <a:ext cx="14760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414" name="Input penna 413">
                <a:extLst>
                  <a:ext uri="{FF2B5EF4-FFF2-40B4-BE49-F238E27FC236}">
                    <a16:creationId xmlns:a16="http://schemas.microsoft.com/office/drawing/2014/main" id="{F506B79D-AD2C-862C-79D2-A4FAC5DE9EE3}"/>
                  </a:ext>
                </a:extLst>
              </p14:cNvPr>
              <p14:cNvContentPartPr/>
              <p14:nvPr/>
            </p14:nvContentPartPr>
            <p14:xfrm>
              <a:off x="10662263" y="4216177"/>
              <a:ext cx="34200" cy="112680"/>
            </p14:xfrm>
          </p:contentPart>
        </mc:Choice>
        <mc:Fallback>
          <p:pic>
            <p:nvPicPr>
              <p:cNvPr id="414" name="Input penna 413">
                <a:extLst>
                  <a:ext uri="{FF2B5EF4-FFF2-40B4-BE49-F238E27FC236}">
                    <a16:creationId xmlns:a16="http://schemas.microsoft.com/office/drawing/2014/main" id="{F506B79D-AD2C-862C-79D2-A4FAC5DE9EE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655063" y="4208617"/>
                <a:ext cx="4896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415" name="Input penna 414">
                <a:extLst>
                  <a:ext uri="{FF2B5EF4-FFF2-40B4-BE49-F238E27FC236}">
                    <a16:creationId xmlns:a16="http://schemas.microsoft.com/office/drawing/2014/main" id="{BD33542B-D673-6CFF-7F4F-FC6C62004027}"/>
                  </a:ext>
                </a:extLst>
              </p14:cNvPr>
              <p14:cNvContentPartPr/>
              <p14:nvPr/>
            </p14:nvContentPartPr>
            <p14:xfrm>
              <a:off x="10778183" y="4254337"/>
              <a:ext cx="360" cy="66240"/>
            </p14:xfrm>
          </p:contentPart>
        </mc:Choice>
        <mc:Fallback>
          <p:pic>
            <p:nvPicPr>
              <p:cNvPr id="415" name="Input penna 414">
                <a:extLst>
                  <a:ext uri="{FF2B5EF4-FFF2-40B4-BE49-F238E27FC236}">
                    <a16:creationId xmlns:a16="http://schemas.microsoft.com/office/drawing/2014/main" id="{BD33542B-D673-6CFF-7F4F-FC6C62004027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770623" y="4246777"/>
                <a:ext cx="154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416" name="Input penna 415">
                <a:extLst>
                  <a:ext uri="{FF2B5EF4-FFF2-40B4-BE49-F238E27FC236}">
                    <a16:creationId xmlns:a16="http://schemas.microsoft.com/office/drawing/2014/main" id="{E32FFF4C-690B-54F7-A965-F5481B2F3B2B}"/>
                  </a:ext>
                </a:extLst>
              </p14:cNvPr>
              <p14:cNvContentPartPr/>
              <p14:nvPr/>
            </p14:nvContentPartPr>
            <p14:xfrm>
              <a:off x="10408823" y="4390417"/>
              <a:ext cx="540360" cy="14400"/>
            </p14:xfrm>
          </p:contentPart>
        </mc:Choice>
        <mc:Fallback>
          <p:pic>
            <p:nvPicPr>
              <p:cNvPr id="416" name="Input penna 415">
                <a:extLst>
                  <a:ext uri="{FF2B5EF4-FFF2-40B4-BE49-F238E27FC236}">
                    <a16:creationId xmlns:a16="http://schemas.microsoft.com/office/drawing/2014/main" id="{E32FFF4C-690B-54F7-A965-F5481B2F3B2B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401263" y="4382857"/>
                <a:ext cx="5554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423" name="Input penna 422">
                <a:extLst>
                  <a:ext uri="{FF2B5EF4-FFF2-40B4-BE49-F238E27FC236}">
                    <a16:creationId xmlns:a16="http://schemas.microsoft.com/office/drawing/2014/main" id="{000BC16F-B878-7B73-4994-28077C62FAE6}"/>
                  </a:ext>
                </a:extLst>
              </p14:cNvPr>
              <p14:cNvContentPartPr/>
              <p14:nvPr/>
            </p14:nvContentPartPr>
            <p14:xfrm>
              <a:off x="10283543" y="2100641"/>
              <a:ext cx="729720" cy="1767960"/>
            </p14:xfrm>
          </p:contentPart>
        </mc:Choice>
        <mc:Fallback>
          <p:pic>
            <p:nvPicPr>
              <p:cNvPr id="423" name="Input penna 422">
                <a:extLst>
                  <a:ext uri="{FF2B5EF4-FFF2-40B4-BE49-F238E27FC236}">
                    <a16:creationId xmlns:a16="http://schemas.microsoft.com/office/drawing/2014/main" id="{000BC16F-B878-7B73-4994-28077C62FAE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275983" y="2093081"/>
                <a:ext cx="744840" cy="178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08FC1F9-8AE0-CADC-9846-B922A1C23030}"/>
                  </a:ext>
                </a:extLst>
              </p14:cNvPr>
              <p14:cNvContentPartPr/>
              <p14:nvPr/>
            </p14:nvContentPartPr>
            <p14:xfrm>
              <a:off x="345555" y="546840"/>
              <a:ext cx="174960" cy="165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08FC1F9-8AE0-CADC-9846-B922A1C23030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337995" y="539280"/>
                <a:ext cx="19008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B360D6A-54AF-1D3B-9947-646377C39BDB}"/>
                  </a:ext>
                </a:extLst>
              </p14:cNvPr>
              <p14:cNvContentPartPr/>
              <p14:nvPr/>
            </p14:nvContentPartPr>
            <p14:xfrm>
              <a:off x="566235" y="462960"/>
              <a:ext cx="33120" cy="235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B360D6A-54AF-1D3B-9947-646377C39BDB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558675" y="455400"/>
                <a:ext cx="4824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7D57ADA-3A29-70AC-24B9-0E9C8268FBAE}"/>
                  </a:ext>
                </a:extLst>
              </p14:cNvPr>
              <p14:cNvContentPartPr/>
              <p14:nvPr/>
            </p14:nvContentPartPr>
            <p14:xfrm>
              <a:off x="704835" y="587520"/>
              <a:ext cx="53640" cy="1159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7D57ADA-3A29-70AC-24B9-0E9C8268FBAE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697275" y="579960"/>
                <a:ext cx="6876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4597A4E-3F7B-4751-7393-6D373F1BDDED}"/>
                  </a:ext>
                </a:extLst>
              </p14:cNvPr>
              <p14:cNvContentPartPr/>
              <p14:nvPr/>
            </p14:nvContentPartPr>
            <p14:xfrm>
              <a:off x="803115" y="595800"/>
              <a:ext cx="70200" cy="7272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4597A4E-3F7B-4751-7393-6D373F1BDDED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95555" y="588240"/>
                <a:ext cx="8532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B73F5CCE-DBC1-2186-6151-C9BD418081C6}"/>
                  </a:ext>
                </a:extLst>
              </p14:cNvPr>
              <p14:cNvContentPartPr/>
              <p14:nvPr/>
            </p14:nvContentPartPr>
            <p14:xfrm>
              <a:off x="903915" y="606240"/>
              <a:ext cx="56520" cy="450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B73F5CCE-DBC1-2186-6151-C9BD418081C6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896355" y="599040"/>
                <a:ext cx="7164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971876D-15A6-F21B-6F2B-261E48119CCA}"/>
                  </a:ext>
                </a:extLst>
              </p14:cNvPr>
              <p14:cNvContentPartPr/>
              <p14:nvPr/>
            </p14:nvContentPartPr>
            <p14:xfrm>
              <a:off x="1103715" y="578880"/>
              <a:ext cx="3600" cy="572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971876D-15A6-F21B-6F2B-261E48119CCA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096155" y="571320"/>
                <a:ext cx="1872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771CB61-A2B3-5B6E-0B17-A0C180AAC9F0}"/>
                  </a:ext>
                </a:extLst>
              </p14:cNvPr>
              <p14:cNvContentPartPr/>
              <p14:nvPr/>
            </p14:nvContentPartPr>
            <p14:xfrm>
              <a:off x="1620315" y="533880"/>
              <a:ext cx="97560" cy="1281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771CB61-A2B3-5B6E-0B17-A0C180AAC9F0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612755" y="526320"/>
                <a:ext cx="11232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226E11B6-DD0C-CD75-C9E8-BAAE0F689F55}"/>
                  </a:ext>
                </a:extLst>
              </p14:cNvPr>
              <p14:cNvContentPartPr/>
              <p14:nvPr/>
            </p14:nvContentPartPr>
            <p14:xfrm>
              <a:off x="1738395" y="553320"/>
              <a:ext cx="70920" cy="1134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226E11B6-DD0C-CD75-C9E8-BAAE0F689F55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730835" y="545760"/>
                <a:ext cx="856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3F97212D-10E3-44B8-B5F5-4856DBA28EC3}"/>
                  </a:ext>
                </a:extLst>
              </p14:cNvPr>
              <p14:cNvContentPartPr/>
              <p14:nvPr/>
            </p14:nvContentPartPr>
            <p14:xfrm>
              <a:off x="1849635" y="586800"/>
              <a:ext cx="34200" cy="784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3F97212D-10E3-44B8-B5F5-4856DBA28EC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842075" y="579240"/>
                <a:ext cx="4896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90636C0-FB23-3843-220B-5ED4DC5691AC}"/>
                  </a:ext>
                </a:extLst>
              </p14:cNvPr>
              <p14:cNvContentPartPr/>
              <p14:nvPr/>
            </p14:nvContentPartPr>
            <p14:xfrm>
              <a:off x="1923075" y="433800"/>
              <a:ext cx="77760" cy="19512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90636C0-FB23-3843-220B-5ED4DC5691AC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915515" y="426240"/>
                <a:ext cx="9288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F3765149-8B8A-2328-4599-9E21423B0CA0}"/>
                  </a:ext>
                </a:extLst>
              </p14:cNvPr>
              <p14:cNvContentPartPr/>
              <p14:nvPr/>
            </p14:nvContentPartPr>
            <p14:xfrm>
              <a:off x="2002995" y="603000"/>
              <a:ext cx="11160" cy="759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F3765149-8B8A-2328-4599-9E21423B0CA0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995435" y="595440"/>
                <a:ext cx="2628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86C8ACC6-D442-4F06-D066-1D450F62CF8E}"/>
                  </a:ext>
                </a:extLst>
              </p14:cNvPr>
              <p14:cNvContentPartPr/>
              <p14:nvPr/>
            </p14:nvContentPartPr>
            <p14:xfrm>
              <a:off x="2517075" y="506160"/>
              <a:ext cx="110160" cy="1688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86C8ACC6-D442-4F06-D066-1D450F62CF8E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509515" y="498600"/>
                <a:ext cx="12492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08AF2DA4-1E6F-8F5E-289D-42B22BC220C1}"/>
                  </a:ext>
                </a:extLst>
              </p14:cNvPr>
              <p14:cNvContentPartPr/>
              <p14:nvPr/>
            </p14:nvContentPartPr>
            <p14:xfrm>
              <a:off x="2654955" y="581040"/>
              <a:ext cx="93600" cy="1274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08AF2DA4-1E6F-8F5E-289D-42B22BC220C1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2647395" y="573480"/>
                <a:ext cx="10872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78644D2-20BA-6B3F-AB75-8C602B3023E9}"/>
                  </a:ext>
                </a:extLst>
              </p14:cNvPr>
              <p14:cNvContentPartPr/>
              <p14:nvPr/>
            </p14:nvContentPartPr>
            <p14:xfrm>
              <a:off x="2803635" y="564120"/>
              <a:ext cx="53640" cy="11520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B78644D2-20BA-6B3F-AB75-8C602B3023E9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2796075" y="556560"/>
                <a:ext cx="6876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0625A7B-CB6F-1B0F-4A9F-ADDE4309A034}"/>
                  </a:ext>
                </a:extLst>
              </p14:cNvPr>
              <p14:cNvContentPartPr/>
              <p14:nvPr/>
            </p14:nvContentPartPr>
            <p14:xfrm>
              <a:off x="2917035" y="580320"/>
              <a:ext cx="75600" cy="777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0625A7B-CB6F-1B0F-4A9F-ADDE4309A03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2909475" y="572760"/>
                <a:ext cx="9072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451F0951-5B48-CB0D-33B7-75D9DA9D29F5}"/>
                  </a:ext>
                </a:extLst>
              </p14:cNvPr>
              <p14:cNvContentPartPr/>
              <p14:nvPr/>
            </p14:nvContentPartPr>
            <p14:xfrm>
              <a:off x="3026475" y="610560"/>
              <a:ext cx="87840" cy="892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451F0951-5B48-CB0D-33B7-75D9DA9D29F5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019275" y="603000"/>
                <a:ext cx="10296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18541271-F613-0EF4-B6DB-AB5EA3F9FCD8}"/>
                  </a:ext>
                </a:extLst>
              </p14:cNvPr>
              <p14:cNvContentPartPr/>
              <p14:nvPr/>
            </p14:nvContentPartPr>
            <p14:xfrm>
              <a:off x="3136995" y="602280"/>
              <a:ext cx="81720" cy="882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18541271-F613-0EF4-B6DB-AB5EA3F9FCD8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3129435" y="594720"/>
                <a:ext cx="968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2126AC96-F58D-1D4F-6573-4E81561E0BFD}"/>
                  </a:ext>
                </a:extLst>
              </p14:cNvPr>
              <p14:cNvContentPartPr/>
              <p14:nvPr/>
            </p14:nvContentPartPr>
            <p14:xfrm>
              <a:off x="3260835" y="641520"/>
              <a:ext cx="5040" cy="572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2126AC96-F58D-1D4F-6573-4E81561E0BF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3253275" y="633960"/>
                <a:ext cx="201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06D6DE36-3EEE-1378-8D4E-C3D059DABE40}"/>
                  </a:ext>
                </a:extLst>
              </p14:cNvPr>
              <p14:cNvContentPartPr/>
              <p14:nvPr/>
            </p14:nvContentPartPr>
            <p14:xfrm>
              <a:off x="3976155" y="458640"/>
              <a:ext cx="162720" cy="1987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06D6DE36-3EEE-1378-8D4E-C3D059DABE4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3968595" y="451080"/>
                <a:ext cx="17784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0FC41606-3482-357F-7E95-7722CAA1E915}"/>
                  </a:ext>
                </a:extLst>
              </p14:cNvPr>
              <p14:cNvContentPartPr/>
              <p14:nvPr/>
            </p14:nvContentPartPr>
            <p14:xfrm>
              <a:off x="4161555" y="482040"/>
              <a:ext cx="149040" cy="1274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0FC41606-3482-357F-7E95-7722CAA1E915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4153995" y="474480"/>
                <a:ext cx="16416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C2AC26ED-0F02-7186-4070-B5FB63B713D5}"/>
                  </a:ext>
                </a:extLst>
              </p14:cNvPr>
              <p14:cNvContentPartPr/>
              <p14:nvPr/>
            </p14:nvContentPartPr>
            <p14:xfrm>
              <a:off x="4305555" y="502920"/>
              <a:ext cx="71640" cy="10944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C2AC26ED-0F02-7186-4070-B5FB63B713D5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4297995" y="495360"/>
                <a:ext cx="8676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82298306-A950-48B6-FD27-FA917E6E2B17}"/>
                  </a:ext>
                </a:extLst>
              </p14:cNvPr>
              <p14:cNvContentPartPr/>
              <p14:nvPr/>
            </p14:nvContentPartPr>
            <p14:xfrm>
              <a:off x="4443795" y="538920"/>
              <a:ext cx="44280" cy="5832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82298306-A950-48B6-FD27-FA917E6E2B1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4436235" y="531360"/>
                <a:ext cx="594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B587E851-BA66-291B-8DE0-141DB6457152}"/>
                  </a:ext>
                </a:extLst>
              </p14:cNvPr>
              <p14:cNvContentPartPr/>
              <p14:nvPr/>
            </p14:nvContentPartPr>
            <p14:xfrm>
              <a:off x="4943835" y="550080"/>
              <a:ext cx="113760" cy="17712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B587E851-BA66-291B-8DE0-141DB645715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4936635" y="542520"/>
                <a:ext cx="1288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F5317013-A18E-E415-F662-B237579E8B83}"/>
                  </a:ext>
                </a:extLst>
              </p14:cNvPr>
              <p14:cNvContentPartPr/>
              <p14:nvPr/>
            </p14:nvContentPartPr>
            <p14:xfrm>
              <a:off x="5112315" y="562320"/>
              <a:ext cx="48960" cy="4428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F5317013-A18E-E415-F662-B237579E8B83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5104755" y="554760"/>
                <a:ext cx="6408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1DB7385B-D880-68AC-4993-9899221D3579}"/>
                  </a:ext>
                </a:extLst>
              </p14:cNvPr>
              <p14:cNvContentPartPr/>
              <p14:nvPr/>
            </p14:nvContentPartPr>
            <p14:xfrm>
              <a:off x="5184315" y="547920"/>
              <a:ext cx="71640" cy="7596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1DB7385B-D880-68AC-4993-9899221D357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5176755" y="540360"/>
                <a:ext cx="8676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A9B7312-F466-EA86-7AD0-17A655EBB157}"/>
                  </a:ext>
                </a:extLst>
              </p14:cNvPr>
              <p14:cNvContentPartPr/>
              <p14:nvPr/>
            </p14:nvContentPartPr>
            <p14:xfrm>
              <a:off x="5319675" y="554400"/>
              <a:ext cx="10800" cy="6804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A9B7312-F466-EA86-7AD0-17A655EBB157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312115" y="546840"/>
                <a:ext cx="255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89D99B7A-7E5C-D614-9895-F80BD8790B3D}"/>
                  </a:ext>
                </a:extLst>
              </p14:cNvPr>
              <p14:cNvContentPartPr/>
              <p14:nvPr/>
            </p14:nvContentPartPr>
            <p14:xfrm>
              <a:off x="5386275" y="571320"/>
              <a:ext cx="46440" cy="4428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89D99B7A-7E5C-D614-9895-F80BD8790B3D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5378715" y="563760"/>
                <a:ext cx="6156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1FE1CA84-440A-DB71-562F-5895807BA173}"/>
                  </a:ext>
                </a:extLst>
              </p14:cNvPr>
              <p14:cNvContentPartPr/>
              <p14:nvPr/>
            </p14:nvContentPartPr>
            <p14:xfrm>
              <a:off x="5487075" y="548640"/>
              <a:ext cx="48960" cy="6804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1FE1CA84-440A-DB71-562F-5895807BA173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5479515" y="541080"/>
                <a:ext cx="640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9469B582-DFB7-439A-6BDD-5CA3971EE4BD}"/>
                  </a:ext>
                </a:extLst>
              </p14:cNvPr>
              <p14:cNvContentPartPr/>
              <p14:nvPr/>
            </p14:nvContentPartPr>
            <p14:xfrm>
              <a:off x="5581035" y="486000"/>
              <a:ext cx="4320" cy="1087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9469B582-DFB7-439A-6BDD-5CA3971EE4BD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5573475" y="478440"/>
                <a:ext cx="1944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1042370F-FE44-C7A8-71D9-94070003F317}"/>
                  </a:ext>
                </a:extLst>
              </p14:cNvPr>
              <p14:cNvContentPartPr/>
              <p14:nvPr/>
            </p14:nvContentPartPr>
            <p14:xfrm>
              <a:off x="5581035" y="555120"/>
              <a:ext cx="37080" cy="864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1042370F-FE44-C7A8-71D9-94070003F317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5573475" y="547560"/>
                <a:ext cx="5220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22390019-2041-D1D8-803D-683F91755BA6}"/>
                  </a:ext>
                </a:extLst>
              </p14:cNvPr>
              <p14:cNvContentPartPr/>
              <p14:nvPr/>
            </p14:nvContentPartPr>
            <p14:xfrm>
              <a:off x="5653035" y="546120"/>
              <a:ext cx="9000" cy="4032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22390019-2041-D1D8-803D-683F91755BA6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5645475" y="538560"/>
                <a:ext cx="2412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8D929628-F54A-022B-B030-1DFEBF66B93B}"/>
                  </a:ext>
                </a:extLst>
              </p14:cNvPr>
              <p14:cNvContentPartPr/>
              <p14:nvPr/>
            </p14:nvContentPartPr>
            <p14:xfrm>
              <a:off x="6122475" y="496440"/>
              <a:ext cx="101160" cy="19656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8D929628-F54A-022B-B030-1DFEBF66B93B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114915" y="488880"/>
                <a:ext cx="1162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62C50A0B-3FA8-D808-098E-61CBD51D42B9}"/>
                  </a:ext>
                </a:extLst>
              </p14:cNvPr>
              <p14:cNvContentPartPr/>
              <p14:nvPr/>
            </p14:nvContentPartPr>
            <p14:xfrm>
              <a:off x="6315075" y="515160"/>
              <a:ext cx="90360" cy="900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62C50A0B-3FA8-D808-098E-61CBD51D42B9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307515" y="507600"/>
                <a:ext cx="10548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0425202D-7061-D4BC-61AD-639DD418E01B}"/>
                  </a:ext>
                </a:extLst>
              </p14:cNvPr>
              <p14:cNvContentPartPr/>
              <p14:nvPr/>
            </p14:nvContentPartPr>
            <p14:xfrm>
              <a:off x="6425595" y="496800"/>
              <a:ext cx="75600" cy="11628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0425202D-7061-D4BC-61AD-639DD418E01B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6418035" y="489240"/>
                <a:ext cx="9072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5E9654DC-02E8-EF1F-6275-8081833E93B4}"/>
                  </a:ext>
                </a:extLst>
              </p14:cNvPr>
              <p14:cNvContentPartPr/>
              <p14:nvPr/>
            </p14:nvContentPartPr>
            <p14:xfrm>
              <a:off x="6545835" y="402840"/>
              <a:ext cx="54360" cy="18612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5E9654DC-02E8-EF1F-6275-8081833E93B4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6538275" y="395280"/>
                <a:ext cx="6948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951521E2-577F-8C6C-E8CB-F2E25AE1D59B}"/>
                  </a:ext>
                </a:extLst>
              </p14:cNvPr>
              <p14:cNvContentPartPr/>
              <p14:nvPr/>
            </p14:nvContentPartPr>
            <p14:xfrm>
              <a:off x="6617115" y="439560"/>
              <a:ext cx="18360" cy="1306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951521E2-577F-8C6C-E8CB-F2E25AE1D59B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609555" y="432000"/>
                <a:ext cx="3348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348124D1-B11E-AEF2-E4C4-97BCD1C9B4F6}"/>
                  </a:ext>
                </a:extLst>
              </p14:cNvPr>
              <p14:cNvContentPartPr/>
              <p14:nvPr/>
            </p14:nvContentPartPr>
            <p14:xfrm>
              <a:off x="6683715" y="501480"/>
              <a:ext cx="30960" cy="972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348124D1-B11E-AEF2-E4C4-97BCD1C9B4F6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6676155" y="493920"/>
                <a:ext cx="4608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B7179F5D-A0CA-B559-D677-A2C7874AEBBA}"/>
                  </a:ext>
                </a:extLst>
              </p14:cNvPr>
              <p14:cNvContentPartPr/>
              <p14:nvPr/>
            </p14:nvContentPartPr>
            <p14:xfrm>
              <a:off x="427839" y="1198016"/>
              <a:ext cx="185040" cy="2415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B7179F5D-A0CA-B559-D677-A2C7874AEBBA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420279" y="1190456"/>
                <a:ext cx="20016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0D8BAD57-BF95-13A4-EA60-2888581C25F7}"/>
                  </a:ext>
                </a:extLst>
              </p14:cNvPr>
              <p14:cNvContentPartPr/>
              <p14:nvPr/>
            </p14:nvContentPartPr>
            <p14:xfrm>
              <a:off x="694599" y="1303856"/>
              <a:ext cx="107640" cy="9576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0D8BAD57-BF95-13A4-EA60-2888581C25F7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87039" y="1296296"/>
                <a:ext cx="12276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6719C575-BA85-EE5B-065D-4E53EC8735A0}"/>
                  </a:ext>
                </a:extLst>
              </p14:cNvPr>
              <p14:cNvContentPartPr/>
              <p14:nvPr/>
            </p14:nvContentPartPr>
            <p14:xfrm>
              <a:off x="873879" y="1256696"/>
              <a:ext cx="94320" cy="14292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6719C575-BA85-EE5B-065D-4E53EC8735A0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866319" y="1249136"/>
                <a:ext cx="10944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ED685D01-F17E-5A9F-C9A0-F9B7388D0D5F}"/>
                  </a:ext>
                </a:extLst>
              </p14:cNvPr>
              <p14:cNvContentPartPr/>
              <p14:nvPr/>
            </p14:nvContentPartPr>
            <p14:xfrm>
              <a:off x="1063239" y="1263176"/>
              <a:ext cx="83160" cy="12240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ED685D01-F17E-5A9F-C9A0-F9B7388D0D5F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055679" y="1255616"/>
                <a:ext cx="9828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0A87A383-C3FB-879E-61A7-5537BDABF039}"/>
                  </a:ext>
                </a:extLst>
              </p14:cNvPr>
              <p14:cNvContentPartPr/>
              <p14:nvPr/>
            </p14:nvContentPartPr>
            <p14:xfrm>
              <a:off x="1203279" y="1273616"/>
              <a:ext cx="2520" cy="7380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0A87A383-C3FB-879E-61A7-5537BDABF039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195719" y="1266056"/>
                <a:ext cx="1764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BEC69582-29C7-CF71-65FD-77878C041540}"/>
                  </a:ext>
                </a:extLst>
              </p14:cNvPr>
              <p14:cNvContentPartPr/>
              <p14:nvPr/>
            </p14:nvContentPartPr>
            <p14:xfrm>
              <a:off x="1285359" y="1267856"/>
              <a:ext cx="70920" cy="10872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BEC69582-29C7-CF71-65FD-77878C041540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277799" y="1260296"/>
                <a:ext cx="8604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97F88D43-D334-64C9-31D9-ABE1AD230608}"/>
                  </a:ext>
                </a:extLst>
              </p14:cNvPr>
              <p14:cNvContentPartPr/>
              <p14:nvPr/>
            </p14:nvContentPartPr>
            <p14:xfrm>
              <a:off x="1416039" y="1283336"/>
              <a:ext cx="48960" cy="9000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97F88D43-D334-64C9-31D9-ABE1AD230608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408479" y="1275776"/>
                <a:ext cx="6408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AF53471E-DE07-312F-C0EA-A5C39FA5F6AF}"/>
                  </a:ext>
                </a:extLst>
              </p14:cNvPr>
              <p14:cNvContentPartPr/>
              <p14:nvPr/>
            </p14:nvContentPartPr>
            <p14:xfrm>
              <a:off x="1494519" y="1273616"/>
              <a:ext cx="63720" cy="16308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AF53471E-DE07-312F-C0EA-A5C39FA5F6AF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1486959" y="1266056"/>
                <a:ext cx="788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41BCBB35-C858-B147-CACD-AB6D5EC93F96}"/>
                  </a:ext>
                </a:extLst>
              </p14:cNvPr>
              <p14:cNvContentPartPr/>
              <p14:nvPr/>
            </p14:nvContentPartPr>
            <p14:xfrm>
              <a:off x="416679" y="2458376"/>
              <a:ext cx="360" cy="36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41BCBB35-C858-B147-CACD-AB6D5EC93F9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09119" y="2451176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1185BCAF-8D12-F7E2-25EB-B3B7580E530D}"/>
                  </a:ext>
                </a:extLst>
              </p14:cNvPr>
              <p14:cNvContentPartPr/>
              <p14:nvPr/>
            </p14:nvContentPartPr>
            <p14:xfrm>
              <a:off x="400119" y="1859336"/>
              <a:ext cx="167760" cy="39384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1185BCAF-8D12-F7E2-25EB-B3B7580E530D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392919" y="1851776"/>
                <a:ext cx="1828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BDB3C0B9-A40B-47A2-9ED9-791E7B138F3E}"/>
                  </a:ext>
                </a:extLst>
              </p14:cNvPr>
              <p14:cNvContentPartPr/>
              <p14:nvPr/>
            </p14:nvContentPartPr>
            <p14:xfrm>
              <a:off x="597399" y="2067776"/>
              <a:ext cx="125640" cy="13788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BDB3C0B9-A40B-47A2-9ED9-791E7B138F3E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589839" y="2060216"/>
                <a:ext cx="14076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C440A311-DB7A-BB3A-A084-DA3BF2FE9CD5}"/>
                  </a:ext>
                </a:extLst>
              </p14:cNvPr>
              <p14:cNvContentPartPr/>
              <p14:nvPr/>
            </p14:nvContentPartPr>
            <p14:xfrm>
              <a:off x="750759" y="2055896"/>
              <a:ext cx="59760" cy="16740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C440A311-DB7A-BB3A-A084-DA3BF2FE9CD5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743199" y="2048336"/>
                <a:ext cx="7488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01CA50EB-326E-047E-61F3-B9997EFB359B}"/>
                  </a:ext>
                </a:extLst>
              </p14:cNvPr>
              <p14:cNvContentPartPr/>
              <p14:nvPr/>
            </p14:nvContentPartPr>
            <p14:xfrm>
              <a:off x="883959" y="2030336"/>
              <a:ext cx="84240" cy="14364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01CA50EB-326E-047E-61F3-B9997EFB359B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876399" y="2022776"/>
                <a:ext cx="990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EEE0B062-D0E3-EDF7-9047-64209BDF3E01}"/>
                  </a:ext>
                </a:extLst>
              </p14:cNvPr>
              <p14:cNvContentPartPr/>
              <p14:nvPr/>
            </p14:nvContentPartPr>
            <p14:xfrm>
              <a:off x="1012119" y="2076776"/>
              <a:ext cx="9720" cy="7848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EEE0B062-D0E3-EDF7-9047-64209BDF3E01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1004559" y="2069216"/>
                <a:ext cx="2484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C88C2C4E-90F1-7D0D-38C0-68F480D98C7C}"/>
                  </a:ext>
                </a:extLst>
              </p14:cNvPr>
              <p14:cNvContentPartPr/>
              <p14:nvPr/>
            </p14:nvContentPartPr>
            <p14:xfrm>
              <a:off x="1072599" y="2073536"/>
              <a:ext cx="41040" cy="9792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C88C2C4E-90F1-7D0D-38C0-68F480D98C7C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1065039" y="2065976"/>
                <a:ext cx="5616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A2F0D176-E170-8342-64F1-3F9DD0687F65}"/>
                  </a:ext>
                </a:extLst>
              </p14:cNvPr>
              <p14:cNvContentPartPr/>
              <p14:nvPr/>
            </p14:nvContentPartPr>
            <p14:xfrm>
              <a:off x="1214799" y="2078936"/>
              <a:ext cx="53640" cy="12888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A2F0D176-E170-8342-64F1-3F9DD0687F65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1207239" y="2071376"/>
                <a:ext cx="687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C20FBE8A-C630-A3A0-B1FD-93EF765A07DA}"/>
                  </a:ext>
                </a:extLst>
              </p14:cNvPr>
              <p14:cNvContentPartPr/>
              <p14:nvPr/>
            </p14:nvContentPartPr>
            <p14:xfrm>
              <a:off x="1977279" y="1344536"/>
              <a:ext cx="126360" cy="4032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C20FBE8A-C630-A3A0-B1FD-93EF765A07DA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1969719" y="1336976"/>
                <a:ext cx="1414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89E17579-5C4E-C20D-89AC-376077685662}"/>
                  </a:ext>
                </a:extLst>
              </p14:cNvPr>
              <p14:cNvContentPartPr/>
              <p14:nvPr/>
            </p14:nvContentPartPr>
            <p14:xfrm>
              <a:off x="2115879" y="1317536"/>
              <a:ext cx="36360" cy="9972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89E17579-5C4E-C20D-89AC-376077685662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2108319" y="1309976"/>
                <a:ext cx="5148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E55B2323-BE9C-52C0-C778-88C36CA8E9E9}"/>
                  </a:ext>
                </a:extLst>
              </p14:cNvPr>
              <p14:cNvContentPartPr/>
              <p14:nvPr/>
            </p14:nvContentPartPr>
            <p14:xfrm>
              <a:off x="1729959" y="2034296"/>
              <a:ext cx="118440" cy="2952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E55B2323-BE9C-52C0-C778-88C36CA8E9E9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722399" y="2026736"/>
                <a:ext cx="13356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E6E716FE-EE35-A0E2-D65F-AAD94B89CBB4}"/>
                  </a:ext>
                </a:extLst>
              </p14:cNvPr>
              <p14:cNvContentPartPr/>
              <p14:nvPr/>
            </p14:nvContentPartPr>
            <p14:xfrm>
              <a:off x="1853439" y="2010536"/>
              <a:ext cx="43560" cy="12744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E6E716FE-EE35-A0E2-D65F-AAD94B89CBB4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1845879" y="2002976"/>
                <a:ext cx="5832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BA47C6DE-4B67-F4AD-8140-B20E2BC04757}"/>
                  </a:ext>
                </a:extLst>
              </p14:cNvPr>
              <p14:cNvContentPartPr/>
              <p14:nvPr/>
            </p14:nvContentPartPr>
            <p14:xfrm>
              <a:off x="2794119" y="1234736"/>
              <a:ext cx="25560" cy="17460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BA47C6DE-4B67-F4AD-8140-B20E2BC04757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2786559" y="1227176"/>
                <a:ext cx="4032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313AE38F-B70C-93C4-3FFE-BE0E635DEC5D}"/>
                  </a:ext>
                </a:extLst>
              </p14:cNvPr>
              <p14:cNvContentPartPr/>
              <p14:nvPr/>
            </p14:nvContentPartPr>
            <p14:xfrm>
              <a:off x="2796639" y="1228256"/>
              <a:ext cx="144000" cy="20808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313AE38F-B70C-93C4-3FFE-BE0E635DEC5D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2789079" y="1220696"/>
                <a:ext cx="15912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AC35EBA1-E81B-B771-2812-EA1448D0A754}"/>
                  </a:ext>
                </a:extLst>
              </p14:cNvPr>
              <p14:cNvContentPartPr/>
              <p14:nvPr/>
            </p14:nvContentPartPr>
            <p14:xfrm>
              <a:off x="3007239" y="1317536"/>
              <a:ext cx="115560" cy="2736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AC35EBA1-E81B-B771-2812-EA1448D0A754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2999679" y="1309976"/>
                <a:ext cx="1303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137" name="Input penna 136">
                <a:extLst>
                  <a:ext uri="{FF2B5EF4-FFF2-40B4-BE49-F238E27FC236}">
                    <a16:creationId xmlns:a16="http://schemas.microsoft.com/office/drawing/2014/main" id="{CDA0072C-B13D-F89C-A32C-6755C6479BC2}"/>
                  </a:ext>
                </a:extLst>
              </p14:cNvPr>
              <p14:cNvContentPartPr/>
              <p14:nvPr/>
            </p14:nvContentPartPr>
            <p14:xfrm>
              <a:off x="3107319" y="1248416"/>
              <a:ext cx="48240" cy="143640"/>
            </p14:xfrm>
          </p:contentPart>
        </mc:Choice>
        <mc:Fallback>
          <p:pic>
            <p:nvPicPr>
              <p:cNvPr id="137" name="Input penna 136">
                <a:extLst>
                  <a:ext uri="{FF2B5EF4-FFF2-40B4-BE49-F238E27FC236}">
                    <a16:creationId xmlns:a16="http://schemas.microsoft.com/office/drawing/2014/main" id="{CDA0072C-B13D-F89C-A32C-6755C6479BC2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3099759" y="1240856"/>
                <a:ext cx="630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138" name="Input penna 137">
                <a:extLst>
                  <a:ext uri="{FF2B5EF4-FFF2-40B4-BE49-F238E27FC236}">
                    <a16:creationId xmlns:a16="http://schemas.microsoft.com/office/drawing/2014/main" id="{22D44EED-3356-4F6A-FD95-015D07DCA4B7}"/>
                  </a:ext>
                </a:extLst>
              </p14:cNvPr>
              <p14:cNvContentPartPr/>
              <p14:nvPr/>
            </p14:nvContentPartPr>
            <p14:xfrm>
              <a:off x="2934159" y="1458656"/>
              <a:ext cx="124560" cy="169200"/>
            </p14:xfrm>
          </p:contentPart>
        </mc:Choice>
        <mc:Fallback>
          <p:pic>
            <p:nvPicPr>
              <p:cNvPr id="138" name="Input penna 137">
                <a:extLst>
                  <a:ext uri="{FF2B5EF4-FFF2-40B4-BE49-F238E27FC236}">
                    <a16:creationId xmlns:a16="http://schemas.microsoft.com/office/drawing/2014/main" id="{22D44EED-3356-4F6A-FD95-015D07DCA4B7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2926599" y="1451096"/>
                <a:ext cx="13968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33D0E706-8C1B-9C39-2326-66FFB22BA895}"/>
                  </a:ext>
                </a:extLst>
              </p14:cNvPr>
              <p14:cNvContentPartPr/>
              <p14:nvPr/>
            </p14:nvContentPartPr>
            <p14:xfrm>
              <a:off x="3217479" y="1324016"/>
              <a:ext cx="99000" cy="756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33D0E706-8C1B-9C39-2326-66FFB22BA895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3209919" y="1316816"/>
                <a:ext cx="11412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C9DD9D4B-E44F-20F8-9F6A-1915CCA0F146}"/>
                  </a:ext>
                </a:extLst>
              </p14:cNvPr>
              <p14:cNvContentPartPr/>
              <p14:nvPr/>
            </p14:nvContentPartPr>
            <p14:xfrm>
              <a:off x="3218199" y="1341296"/>
              <a:ext cx="70920" cy="13536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C9DD9D4B-E44F-20F8-9F6A-1915CCA0F146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3210999" y="1333736"/>
                <a:ext cx="8604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141" name="Input penna 140">
                <a:extLst>
                  <a:ext uri="{FF2B5EF4-FFF2-40B4-BE49-F238E27FC236}">
                    <a16:creationId xmlns:a16="http://schemas.microsoft.com/office/drawing/2014/main" id="{6D9FB090-ACDB-DDC2-389C-858144AD2E25}"/>
                  </a:ext>
                </a:extLst>
              </p14:cNvPr>
              <p14:cNvContentPartPr/>
              <p14:nvPr/>
            </p14:nvContentPartPr>
            <p14:xfrm>
              <a:off x="3361479" y="1318616"/>
              <a:ext cx="41040" cy="150840"/>
            </p14:xfrm>
          </p:contentPart>
        </mc:Choice>
        <mc:Fallback>
          <p:pic>
            <p:nvPicPr>
              <p:cNvPr id="141" name="Input penna 140">
                <a:extLst>
                  <a:ext uri="{FF2B5EF4-FFF2-40B4-BE49-F238E27FC236}">
                    <a16:creationId xmlns:a16="http://schemas.microsoft.com/office/drawing/2014/main" id="{6D9FB090-ACDB-DDC2-389C-858144AD2E25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3353919" y="1311056"/>
                <a:ext cx="5616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3">
            <p14:nvContentPartPr>
              <p14:cNvPr id="142" name="Input penna 141">
                <a:extLst>
                  <a:ext uri="{FF2B5EF4-FFF2-40B4-BE49-F238E27FC236}">
                    <a16:creationId xmlns:a16="http://schemas.microsoft.com/office/drawing/2014/main" id="{9D40A33C-7CAF-9F87-8478-45D6444AF807}"/>
                  </a:ext>
                </a:extLst>
              </p14:cNvPr>
              <p14:cNvContentPartPr/>
              <p14:nvPr/>
            </p14:nvContentPartPr>
            <p14:xfrm>
              <a:off x="3435999" y="1391696"/>
              <a:ext cx="56880" cy="10080"/>
            </p14:xfrm>
          </p:contentPart>
        </mc:Choice>
        <mc:Fallback>
          <p:pic>
            <p:nvPicPr>
              <p:cNvPr id="142" name="Input penna 141">
                <a:extLst>
                  <a:ext uri="{FF2B5EF4-FFF2-40B4-BE49-F238E27FC236}">
                    <a16:creationId xmlns:a16="http://schemas.microsoft.com/office/drawing/2014/main" id="{9D40A33C-7CAF-9F87-8478-45D6444AF807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3428439" y="1384136"/>
                <a:ext cx="716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145" name="Input penna 144">
                <a:extLst>
                  <a:ext uri="{FF2B5EF4-FFF2-40B4-BE49-F238E27FC236}">
                    <a16:creationId xmlns:a16="http://schemas.microsoft.com/office/drawing/2014/main" id="{D0B3D04E-2EA6-4D89-FA8F-4A6CF2B52C2A}"/>
                  </a:ext>
                </a:extLst>
              </p14:cNvPr>
              <p14:cNvContentPartPr/>
              <p14:nvPr/>
            </p14:nvContentPartPr>
            <p14:xfrm>
              <a:off x="3831999" y="1365056"/>
              <a:ext cx="60480" cy="3600"/>
            </p14:xfrm>
          </p:contentPart>
        </mc:Choice>
        <mc:Fallback>
          <p:pic>
            <p:nvPicPr>
              <p:cNvPr id="145" name="Input penna 144">
                <a:extLst>
                  <a:ext uri="{FF2B5EF4-FFF2-40B4-BE49-F238E27FC236}">
                    <a16:creationId xmlns:a16="http://schemas.microsoft.com/office/drawing/2014/main" id="{D0B3D04E-2EA6-4D89-FA8F-4A6CF2B52C2A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3824439" y="1357496"/>
                <a:ext cx="756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939A4AF8-1E55-F2AA-BA1E-9B0D8C2CB2AA}"/>
                  </a:ext>
                </a:extLst>
              </p14:cNvPr>
              <p14:cNvContentPartPr/>
              <p14:nvPr/>
            </p14:nvContentPartPr>
            <p14:xfrm>
              <a:off x="3901479" y="1348496"/>
              <a:ext cx="81000" cy="11844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939A4AF8-1E55-F2AA-BA1E-9B0D8C2CB2AA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3893919" y="1340936"/>
                <a:ext cx="961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251" name="Input penna 250">
                <a:extLst>
                  <a:ext uri="{FF2B5EF4-FFF2-40B4-BE49-F238E27FC236}">
                    <a16:creationId xmlns:a16="http://schemas.microsoft.com/office/drawing/2014/main" id="{620174FA-8B1B-694D-37B5-F7A2629537C1}"/>
                  </a:ext>
                </a:extLst>
              </p14:cNvPr>
              <p14:cNvContentPartPr/>
              <p14:nvPr/>
            </p14:nvContentPartPr>
            <p14:xfrm>
              <a:off x="2221359" y="2008959"/>
              <a:ext cx="266400" cy="10080"/>
            </p14:xfrm>
          </p:contentPart>
        </mc:Choice>
        <mc:Fallback>
          <p:pic>
            <p:nvPicPr>
              <p:cNvPr id="251" name="Input penna 250">
                <a:extLst>
                  <a:ext uri="{FF2B5EF4-FFF2-40B4-BE49-F238E27FC236}">
                    <a16:creationId xmlns:a16="http://schemas.microsoft.com/office/drawing/2014/main" id="{620174FA-8B1B-694D-37B5-F7A2629537C1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2213799" y="2001399"/>
                <a:ext cx="28152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252" name="Input penna 251">
                <a:extLst>
                  <a:ext uri="{FF2B5EF4-FFF2-40B4-BE49-F238E27FC236}">
                    <a16:creationId xmlns:a16="http://schemas.microsoft.com/office/drawing/2014/main" id="{83CA13C7-8ACA-CFA3-B9EF-2E84D3E4AD9D}"/>
                  </a:ext>
                </a:extLst>
              </p14:cNvPr>
              <p14:cNvContentPartPr/>
              <p14:nvPr/>
            </p14:nvContentPartPr>
            <p14:xfrm>
              <a:off x="2280759" y="2023359"/>
              <a:ext cx="59760" cy="186840"/>
            </p14:xfrm>
          </p:contentPart>
        </mc:Choice>
        <mc:Fallback>
          <p:pic>
            <p:nvPicPr>
              <p:cNvPr id="252" name="Input penna 251">
                <a:extLst>
                  <a:ext uri="{FF2B5EF4-FFF2-40B4-BE49-F238E27FC236}">
                    <a16:creationId xmlns:a16="http://schemas.microsoft.com/office/drawing/2014/main" id="{83CA13C7-8ACA-CFA3-B9EF-2E84D3E4AD9D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2273199" y="2016159"/>
                <a:ext cx="748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3">
            <p14:nvContentPartPr>
              <p14:cNvPr id="253" name="Input penna 252">
                <a:extLst>
                  <a:ext uri="{FF2B5EF4-FFF2-40B4-BE49-F238E27FC236}">
                    <a16:creationId xmlns:a16="http://schemas.microsoft.com/office/drawing/2014/main" id="{F700F0D3-A61A-8E30-BF19-266BE8F05865}"/>
                  </a:ext>
                </a:extLst>
              </p14:cNvPr>
              <p14:cNvContentPartPr/>
              <p14:nvPr/>
            </p14:nvContentPartPr>
            <p14:xfrm>
              <a:off x="2349879" y="2064399"/>
              <a:ext cx="42480" cy="149400"/>
            </p14:xfrm>
          </p:contentPart>
        </mc:Choice>
        <mc:Fallback>
          <p:pic>
            <p:nvPicPr>
              <p:cNvPr id="253" name="Input penna 252">
                <a:extLst>
                  <a:ext uri="{FF2B5EF4-FFF2-40B4-BE49-F238E27FC236}">
                    <a16:creationId xmlns:a16="http://schemas.microsoft.com/office/drawing/2014/main" id="{F700F0D3-A61A-8E30-BF19-266BE8F05865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2342319" y="2056839"/>
                <a:ext cx="576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254" name="Input penna 253">
                <a:extLst>
                  <a:ext uri="{FF2B5EF4-FFF2-40B4-BE49-F238E27FC236}">
                    <a16:creationId xmlns:a16="http://schemas.microsoft.com/office/drawing/2014/main" id="{83F8D2BF-36C8-4290-48A9-2DD218C6DB69}"/>
                  </a:ext>
                </a:extLst>
              </p14:cNvPr>
              <p14:cNvContentPartPr/>
              <p14:nvPr/>
            </p14:nvContentPartPr>
            <p14:xfrm>
              <a:off x="2486679" y="2035599"/>
              <a:ext cx="14400" cy="206280"/>
            </p14:xfrm>
          </p:contentPart>
        </mc:Choice>
        <mc:Fallback>
          <p:pic>
            <p:nvPicPr>
              <p:cNvPr id="254" name="Input penna 253">
                <a:extLst>
                  <a:ext uri="{FF2B5EF4-FFF2-40B4-BE49-F238E27FC236}">
                    <a16:creationId xmlns:a16="http://schemas.microsoft.com/office/drawing/2014/main" id="{83F8D2BF-36C8-4290-48A9-2DD218C6DB69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2479119" y="2028039"/>
                <a:ext cx="2952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255" name="Input penna 254">
                <a:extLst>
                  <a:ext uri="{FF2B5EF4-FFF2-40B4-BE49-F238E27FC236}">
                    <a16:creationId xmlns:a16="http://schemas.microsoft.com/office/drawing/2014/main" id="{198CEBCC-F80D-AE56-F2B7-0D83F6BB308C}"/>
                  </a:ext>
                </a:extLst>
              </p14:cNvPr>
              <p14:cNvContentPartPr/>
              <p14:nvPr/>
            </p14:nvContentPartPr>
            <p14:xfrm>
              <a:off x="2513319" y="2118039"/>
              <a:ext cx="102960" cy="50760"/>
            </p14:xfrm>
          </p:contentPart>
        </mc:Choice>
        <mc:Fallback>
          <p:pic>
            <p:nvPicPr>
              <p:cNvPr id="255" name="Input penna 254">
                <a:extLst>
                  <a:ext uri="{FF2B5EF4-FFF2-40B4-BE49-F238E27FC236}">
                    <a16:creationId xmlns:a16="http://schemas.microsoft.com/office/drawing/2014/main" id="{198CEBCC-F80D-AE56-F2B7-0D83F6BB308C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2505759" y="2110479"/>
                <a:ext cx="1180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256" name="Input penna 255">
                <a:extLst>
                  <a:ext uri="{FF2B5EF4-FFF2-40B4-BE49-F238E27FC236}">
                    <a16:creationId xmlns:a16="http://schemas.microsoft.com/office/drawing/2014/main" id="{F49A084C-EA02-89C3-176B-54211D5FF9E7}"/>
                  </a:ext>
                </a:extLst>
              </p14:cNvPr>
              <p14:cNvContentPartPr/>
              <p14:nvPr/>
            </p14:nvContentPartPr>
            <p14:xfrm>
              <a:off x="2651919" y="2051079"/>
              <a:ext cx="92520" cy="28080"/>
            </p14:xfrm>
          </p:contentPart>
        </mc:Choice>
        <mc:Fallback>
          <p:pic>
            <p:nvPicPr>
              <p:cNvPr id="256" name="Input penna 255">
                <a:extLst>
                  <a:ext uri="{FF2B5EF4-FFF2-40B4-BE49-F238E27FC236}">
                    <a16:creationId xmlns:a16="http://schemas.microsoft.com/office/drawing/2014/main" id="{F49A084C-EA02-89C3-176B-54211D5FF9E7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2644359" y="2043519"/>
                <a:ext cx="10764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257" name="Input penna 256">
                <a:extLst>
                  <a:ext uri="{FF2B5EF4-FFF2-40B4-BE49-F238E27FC236}">
                    <a16:creationId xmlns:a16="http://schemas.microsoft.com/office/drawing/2014/main" id="{0D4245BA-A75F-6510-E49D-4DFA3623EFB2}"/>
                  </a:ext>
                </a:extLst>
              </p14:cNvPr>
              <p14:cNvContentPartPr/>
              <p14:nvPr/>
            </p14:nvContentPartPr>
            <p14:xfrm>
              <a:off x="2650839" y="2063319"/>
              <a:ext cx="68400" cy="167760"/>
            </p14:xfrm>
          </p:contentPart>
        </mc:Choice>
        <mc:Fallback>
          <p:pic>
            <p:nvPicPr>
              <p:cNvPr id="257" name="Input penna 256">
                <a:extLst>
                  <a:ext uri="{FF2B5EF4-FFF2-40B4-BE49-F238E27FC236}">
                    <a16:creationId xmlns:a16="http://schemas.microsoft.com/office/drawing/2014/main" id="{0D4245BA-A75F-6510-E49D-4DFA3623EFB2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2643639" y="2055759"/>
                <a:ext cx="8352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258" name="Input penna 257">
                <a:extLst>
                  <a:ext uri="{FF2B5EF4-FFF2-40B4-BE49-F238E27FC236}">
                    <a16:creationId xmlns:a16="http://schemas.microsoft.com/office/drawing/2014/main" id="{C47B521A-4EA6-91EB-0D1A-2F05D9D7373C}"/>
                  </a:ext>
                </a:extLst>
              </p14:cNvPr>
              <p14:cNvContentPartPr/>
              <p14:nvPr/>
            </p14:nvContentPartPr>
            <p14:xfrm>
              <a:off x="2772159" y="2066559"/>
              <a:ext cx="35640" cy="155160"/>
            </p14:xfrm>
          </p:contentPart>
        </mc:Choice>
        <mc:Fallback>
          <p:pic>
            <p:nvPicPr>
              <p:cNvPr id="258" name="Input penna 257">
                <a:extLst>
                  <a:ext uri="{FF2B5EF4-FFF2-40B4-BE49-F238E27FC236}">
                    <a16:creationId xmlns:a16="http://schemas.microsoft.com/office/drawing/2014/main" id="{C47B521A-4EA6-91EB-0D1A-2F05D9D7373C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2764599" y="2058999"/>
                <a:ext cx="5076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5">
            <p14:nvContentPartPr>
              <p14:cNvPr id="259" name="Input penna 258">
                <a:extLst>
                  <a:ext uri="{FF2B5EF4-FFF2-40B4-BE49-F238E27FC236}">
                    <a16:creationId xmlns:a16="http://schemas.microsoft.com/office/drawing/2014/main" id="{D329762C-527B-579B-FA91-FD7003557205}"/>
                  </a:ext>
                </a:extLst>
              </p14:cNvPr>
              <p14:cNvContentPartPr/>
              <p14:nvPr/>
            </p14:nvContentPartPr>
            <p14:xfrm>
              <a:off x="2787279" y="2154759"/>
              <a:ext cx="80280" cy="33120"/>
            </p14:xfrm>
          </p:contentPart>
        </mc:Choice>
        <mc:Fallback>
          <p:pic>
            <p:nvPicPr>
              <p:cNvPr id="259" name="Input penna 258">
                <a:extLst>
                  <a:ext uri="{FF2B5EF4-FFF2-40B4-BE49-F238E27FC236}">
                    <a16:creationId xmlns:a16="http://schemas.microsoft.com/office/drawing/2014/main" id="{D329762C-527B-579B-FA91-FD7003557205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2779719" y="2147199"/>
                <a:ext cx="9540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260" name="Input penna 259">
                <a:extLst>
                  <a:ext uri="{FF2B5EF4-FFF2-40B4-BE49-F238E27FC236}">
                    <a16:creationId xmlns:a16="http://schemas.microsoft.com/office/drawing/2014/main" id="{D7C88C5A-7128-2E27-6BB3-4566FDC957AA}"/>
                  </a:ext>
                </a:extLst>
              </p14:cNvPr>
              <p14:cNvContentPartPr/>
              <p14:nvPr/>
            </p14:nvContentPartPr>
            <p14:xfrm>
              <a:off x="3200199" y="2115519"/>
              <a:ext cx="95760" cy="10800"/>
            </p14:xfrm>
          </p:contentPart>
        </mc:Choice>
        <mc:Fallback>
          <p:pic>
            <p:nvPicPr>
              <p:cNvPr id="260" name="Input penna 259">
                <a:extLst>
                  <a:ext uri="{FF2B5EF4-FFF2-40B4-BE49-F238E27FC236}">
                    <a16:creationId xmlns:a16="http://schemas.microsoft.com/office/drawing/2014/main" id="{D7C88C5A-7128-2E27-6BB3-4566FDC957AA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3192999" y="2107959"/>
                <a:ext cx="11088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9">
            <p14:nvContentPartPr>
              <p14:cNvPr id="261" name="Input penna 260">
                <a:extLst>
                  <a:ext uri="{FF2B5EF4-FFF2-40B4-BE49-F238E27FC236}">
                    <a16:creationId xmlns:a16="http://schemas.microsoft.com/office/drawing/2014/main" id="{FBAF87C4-1358-D5B2-C729-5E4B750030D5}"/>
                  </a:ext>
                </a:extLst>
              </p14:cNvPr>
              <p14:cNvContentPartPr/>
              <p14:nvPr/>
            </p14:nvContentPartPr>
            <p14:xfrm>
              <a:off x="3334119" y="2047119"/>
              <a:ext cx="51120" cy="140400"/>
            </p14:xfrm>
          </p:contentPart>
        </mc:Choice>
        <mc:Fallback>
          <p:pic>
            <p:nvPicPr>
              <p:cNvPr id="261" name="Input penna 260">
                <a:extLst>
                  <a:ext uri="{FF2B5EF4-FFF2-40B4-BE49-F238E27FC236}">
                    <a16:creationId xmlns:a16="http://schemas.microsoft.com/office/drawing/2014/main" id="{FBAF87C4-1358-D5B2-C729-5E4B750030D5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3326559" y="2039559"/>
                <a:ext cx="662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1">
            <p14:nvContentPartPr>
              <p14:cNvPr id="262" name="Input penna 261">
                <a:extLst>
                  <a:ext uri="{FF2B5EF4-FFF2-40B4-BE49-F238E27FC236}">
                    <a16:creationId xmlns:a16="http://schemas.microsoft.com/office/drawing/2014/main" id="{96794790-CC4F-FB78-1451-B45B2F17C9BF}"/>
                  </a:ext>
                </a:extLst>
              </p14:cNvPr>
              <p14:cNvContentPartPr/>
              <p14:nvPr/>
            </p14:nvContentPartPr>
            <p14:xfrm>
              <a:off x="3610599" y="2069799"/>
              <a:ext cx="162360" cy="3600"/>
            </p14:xfrm>
          </p:contentPart>
        </mc:Choice>
        <mc:Fallback>
          <p:pic>
            <p:nvPicPr>
              <p:cNvPr id="262" name="Input penna 261">
                <a:extLst>
                  <a:ext uri="{FF2B5EF4-FFF2-40B4-BE49-F238E27FC236}">
                    <a16:creationId xmlns:a16="http://schemas.microsoft.com/office/drawing/2014/main" id="{96794790-CC4F-FB78-1451-B45B2F17C9BF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3603039" y="2062239"/>
                <a:ext cx="17748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263" name="Input penna 262">
                <a:extLst>
                  <a:ext uri="{FF2B5EF4-FFF2-40B4-BE49-F238E27FC236}">
                    <a16:creationId xmlns:a16="http://schemas.microsoft.com/office/drawing/2014/main" id="{A16DDBF3-99DB-0B19-BFDA-DC8D286AFF19}"/>
                  </a:ext>
                </a:extLst>
              </p14:cNvPr>
              <p14:cNvContentPartPr/>
              <p14:nvPr/>
            </p14:nvContentPartPr>
            <p14:xfrm>
              <a:off x="3622839" y="2072319"/>
              <a:ext cx="77760" cy="130680"/>
            </p14:xfrm>
          </p:contentPart>
        </mc:Choice>
        <mc:Fallback>
          <p:pic>
            <p:nvPicPr>
              <p:cNvPr id="263" name="Input penna 262">
                <a:extLst>
                  <a:ext uri="{FF2B5EF4-FFF2-40B4-BE49-F238E27FC236}">
                    <a16:creationId xmlns:a16="http://schemas.microsoft.com/office/drawing/2014/main" id="{A16DDBF3-99DB-0B19-BFDA-DC8D286AFF19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3615279" y="2064759"/>
                <a:ext cx="9288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5">
            <p14:nvContentPartPr>
              <p14:cNvPr id="264" name="Input penna 263">
                <a:extLst>
                  <a:ext uri="{FF2B5EF4-FFF2-40B4-BE49-F238E27FC236}">
                    <a16:creationId xmlns:a16="http://schemas.microsoft.com/office/drawing/2014/main" id="{9D67F625-43DE-12DE-B797-5EE3A98C3BA0}"/>
                  </a:ext>
                </a:extLst>
              </p14:cNvPr>
              <p14:cNvContentPartPr/>
              <p14:nvPr/>
            </p14:nvContentPartPr>
            <p14:xfrm>
              <a:off x="3689439" y="2118759"/>
              <a:ext cx="41760" cy="106920"/>
            </p14:xfrm>
          </p:contentPart>
        </mc:Choice>
        <mc:Fallback>
          <p:pic>
            <p:nvPicPr>
              <p:cNvPr id="264" name="Input penna 263">
                <a:extLst>
                  <a:ext uri="{FF2B5EF4-FFF2-40B4-BE49-F238E27FC236}">
                    <a16:creationId xmlns:a16="http://schemas.microsoft.com/office/drawing/2014/main" id="{9D67F625-43DE-12DE-B797-5EE3A98C3BA0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3681879" y="2111199"/>
                <a:ext cx="5688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7">
            <p14:nvContentPartPr>
              <p14:cNvPr id="265" name="Input penna 264">
                <a:extLst>
                  <a:ext uri="{FF2B5EF4-FFF2-40B4-BE49-F238E27FC236}">
                    <a16:creationId xmlns:a16="http://schemas.microsoft.com/office/drawing/2014/main" id="{7B6AF179-AD53-1DFD-AA7F-5526153FF387}"/>
                  </a:ext>
                </a:extLst>
              </p14:cNvPr>
              <p14:cNvContentPartPr/>
              <p14:nvPr/>
            </p14:nvContentPartPr>
            <p14:xfrm>
              <a:off x="3780159" y="2113719"/>
              <a:ext cx="45000" cy="133200"/>
            </p14:xfrm>
          </p:contentPart>
        </mc:Choice>
        <mc:Fallback>
          <p:pic>
            <p:nvPicPr>
              <p:cNvPr id="265" name="Input penna 264">
                <a:extLst>
                  <a:ext uri="{FF2B5EF4-FFF2-40B4-BE49-F238E27FC236}">
                    <a16:creationId xmlns:a16="http://schemas.microsoft.com/office/drawing/2014/main" id="{7B6AF179-AD53-1DFD-AA7F-5526153FF387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3772599" y="2106519"/>
                <a:ext cx="6012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9">
            <p14:nvContentPartPr>
              <p14:cNvPr id="266" name="Input penna 265">
                <a:extLst>
                  <a:ext uri="{FF2B5EF4-FFF2-40B4-BE49-F238E27FC236}">
                    <a16:creationId xmlns:a16="http://schemas.microsoft.com/office/drawing/2014/main" id="{9FFC7854-9ACA-37CE-2158-82A71ADEDAA9}"/>
                  </a:ext>
                </a:extLst>
              </p14:cNvPr>
              <p14:cNvContentPartPr/>
              <p14:nvPr/>
            </p14:nvContentPartPr>
            <p14:xfrm>
              <a:off x="3813279" y="2178879"/>
              <a:ext cx="46440" cy="10080"/>
            </p14:xfrm>
          </p:contentPart>
        </mc:Choice>
        <mc:Fallback>
          <p:pic>
            <p:nvPicPr>
              <p:cNvPr id="266" name="Input penna 265">
                <a:extLst>
                  <a:ext uri="{FF2B5EF4-FFF2-40B4-BE49-F238E27FC236}">
                    <a16:creationId xmlns:a16="http://schemas.microsoft.com/office/drawing/2014/main" id="{9FFC7854-9ACA-37CE-2158-82A71ADEDAA9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3805719" y="2171679"/>
                <a:ext cx="615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267" name="Input penna 266">
                <a:extLst>
                  <a:ext uri="{FF2B5EF4-FFF2-40B4-BE49-F238E27FC236}">
                    <a16:creationId xmlns:a16="http://schemas.microsoft.com/office/drawing/2014/main" id="{2839E11A-4186-A994-0A64-276173F1FA07}"/>
                  </a:ext>
                </a:extLst>
              </p14:cNvPr>
              <p14:cNvContentPartPr/>
              <p14:nvPr/>
            </p14:nvContentPartPr>
            <p14:xfrm>
              <a:off x="3921279" y="2072319"/>
              <a:ext cx="116280" cy="146160"/>
            </p14:xfrm>
          </p:contentPart>
        </mc:Choice>
        <mc:Fallback>
          <p:pic>
            <p:nvPicPr>
              <p:cNvPr id="267" name="Input penna 266">
                <a:extLst>
                  <a:ext uri="{FF2B5EF4-FFF2-40B4-BE49-F238E27FC236}">
                    <a16:creationId xmlns:a16="http://schemas.microsoft.com/office/drawing/2014/main" id="{2839E11A-4186-A994-0A64-276173F1FA07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3913719" y="2064759"/>
                <a:ext cx="13140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3">
            <p14:nvContentPartPr>
              <p14:cNvPr id="268" name="Input penna 267">
                <a:extLst>
                  <a:ext uri="{FF2B5EF4-FFF2-40B4-BE49-F238E27FC236}">
                    <a16:creationId xmlns:a16="http://schemas.microsoft.com/office/drawing/2014/main" id="{8C7D0E9C-D7AE-8BB0-23C7-1E915BB07203}"/>
                  </a:ext>
                </a:extLst>
              </p14:cNvPr>
              <p14:cNvContentPartPr/>
              <p14:nvPr/>
            </p14:nvContentPartPr>
            <p14:xfrm>
              <a:off x="3932079" y="2195439"/>
              <a:ext cx="25920" cy="123480"/>
            </p14:xfrm>
          </p:contentPart>
        </mc:Choice>
        <mc:Fallback>
          <p:pic>
            <p:nvPicPr>
              <p:cNvPr id="268" name="Input penna 267">
                <a:extLst>
                  <a:ext uri="{FF2B5EF4-FFF2-40B4-BE49-F238E27FC236}">
                    <a16:creationId xmlns:a16="http://schemas.microsoft.com/office/drawing/2014/main" id="{8C7D0E9C-D7AE-8BB0-23C7-1E915BB07203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3924519" y="2187879"/>
                <a:ext cx="4104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5">
            <p14:nvContentPartPr>
              <p14:cNvPr id="269" name="Input penna 268">
                <a:extLst>
                  <a:ext uri="{FF2B5EF4-FFF2-40B4-BE49-F238E27FC236}">
                    <a16:creationId xmlns:a16="http://schemas.microsoft.com/office/drawing/2014/main" id="{76D82BC8-E92B-D032-DA1C-81DDD395E31F}"/>
                  </a:ext>
                </a:extLst>
              </p14:cNvPr>
              <p14:cNvContentPartPr/>
              <p14:nvPr/>
            </p14:nvContentPartPr>
            <p14:xfrm>
              <a:off x="3969519" y="2248359"/>
              <a:ext cx="6480" cy="61560"/>
            </p14:xfrm>
          </p:contentPart>
        </mc:Choice>
        <mc:Fallback>
          <p:pic>
            <p:nvPicPr>
              <p:cNvPr id="269" name="Input penna 268">
                <a:extLst>
                  <a:ext uri="{FF2B5EF4-FFF2-40B4-BE49-F238E27FC236}">
                    <a16:creationId xmlns:a16="http://schemas.microsoft.com/office/drawing/2014/main" id="{76D82BC8-E92B-D032-DA1C-81DDD395E31F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3961959" y="2240799"/>
                <a:ext cx="216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7">
            <p14:nvContentPartPr>
              <p14:cNvPr id="270" name="Input penna 269">
                <a:extLst>
                  <a:ext uri="{FF2B5EF4-FFF2-40B4-BE49-F238E27FC236}">
                    <a16:creationId xmlns:a16="http://schemas.microsoft.com/office/drawing/2014/main" id="{D0405F4A-2ABE-0494-CFB1-39CC32336ED3}"/>
                  </a:ext>
                </a:extLst>
              </p14:cNvPr>
              <p14:cNvContentPartPr/>
              <p14:nvPr/>
            </p14:nvContentPartPr>
            <p14:xfrm>
              <a:off x="3827319" y="2304519"/>
              <a:ext cx="248400" cy="40320"/>
            </p14:xfrm>
          </p:contentPart>
        </mc:Choice>
        <mc:Fallback>
          <p:pic>
            <p:nvPicPr>
              <p:cNvPr id="270" name="Input penna 269">
                <a:extLst>
                  <a:ext uri="{FF2B5EF4-FFF2-40B4-BE49-F238E27FC236}">
                    <a16:creationId xmlns:a16="http://schemas.microsoft.com/office/drawing/2014/main" id="{D0405F4A-2ABE-0494-CFB1-39CC32336ED3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3819759" y="2296959"/>
                <a:ext cx="26352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0C8D5855-47EC-C158-4735-D98BE4D7ED99}"/>
                  </a:ext>
                </a:extLst>
              </p14:cNvPr>
              <p14:cNvContentPartPr/>
              <p14:nvPr/>
            </p14:nvContentPartPr>
            <p14:xfrm>
              <a:off x="4293519" y="1301336"/>
              <a:ext cx="6480" cy="10296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0C8D5855-47EC-C158-4735-D98BE4D7ED99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4285959" y="1293776"/>
                <a:ext cx="2160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1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2E728B23-4C45-AC85-53BD-6F678C43B1DC}"/>
                  </a:ext>
                </a:extLst>
              </p14:cNvPr>
              <p14:cNvContentPartPr/>
              <p14:nvPr/>
            </p14:nvContentPartPr>
            <p14:xfrm>
              <a:off x="4297479" y="1236896"/>
              <a:ext cx="106920" cy="22680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2E728B23-4C45-AC85-53BD-6F678C43B1DC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4289919" y="1229336"/>
                <a:ext cx="12168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68B5F3FC-C76B-7663-D6E1-8744A0D66FA0}"/>
                  </a:ext>
                </a:extLst>
              </p14:cNvPr>
              <p14:cNvContentPartPr/>
              <p14:nvPr/>
            </p14:nvContentPartPr>
            <p14:xfrm>
              <a:off x="4410879" y="1309616"/>
              <a:ext cx="84240" cy="6624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68B5F3FC-C76B-7663-D6E1-8744A0D66FA0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4403679" y="1302056"/>
                <a:ext cx="9900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9EA89ACE-7DC4-4A02-972B-356FC2E88A13}"/>
                  </a:ext>
                </a:extLst>
              </p14:cNvPr>
              <p14:cNvContentPartPr/>
              <p14:nvPr/>
            </p14:nvContentPartPr>
            <p14:xfrm>
              <a:off x="4498719" y="1230416"/>
              <a:ext cx="44280" cy="15516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9EA89ACE-7DC4-4A02-972B-356FC2E88A13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4491159" y="1222856"/>
                <a:ext cx="5940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7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9371765E-B53C-6CC7-D9EB-94FD91D3FD11}"/>
                  </a:ext>
                </a:extLst>
              </p14:cNvPr>
              <p14:cNvContentPartPr/>
              <p14:nvPr/>
            </p14:nvContentPartPr>
            <p14:xfrm>
              <a:off x="4355439" y="1462616"/>
              <a:ext cx="113760" cy="9972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9371765E-B53C-6CC7-D9EB-94FD91D3FD11}"/>
                  </a:ext>
                </a:extLst>
              </p:cNvPr>
              <p:cNvPicPr/>
              <p:nvPr/>
            </p:nvPicPr>
            <p:blipFill>
              <a:blip r:embed="rId328"/>
              <a:stretch>
                <a:fillRect/>
              </a:stretch>
            </p:blipFill>
            <p:spPr>
              <a:xfrm>
                <a:off x="4347879" y="1455056"/>
                <a:ext cx="12888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9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A6ED002F-DAED-45E0-9122-9770CD09E51B}"/>
                  </a:ext>
                </a:extLst>
              </p14:cNvPr>
              <p14:cNvContentPartPr/>
              <p14:nvPr/>
            </p14:nvContentPartPr>
            <p14:xfrm>
              <a:off x="4586199" y="1323296"/>
              <a:ext cx="81000" cy="11772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A6ED002F-DAED-45E0-9122-9770CD09E51B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4578639" y="1315736"/>
                <a:ext cx="961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1">
            <p14:nvContentPartPr>
              <p14:cNvPr id="153" name="Input penna 152">
                <a:extLst>
                  <a:ext uri="{FF2B5EF4-FFF2-40B4-BE49-F238E27FC236}">
                    <a16:creationId xmlns:a16="http://schemas.microsoft.com/office/drawing/2014/main" id="{4B37EC31-7279-51F6-EB66-D66E480D7FBE}"/>
                  </a:ext>
                </a:extLst>
              </p14:cNvPr>
              <p14:cNvContentPartPr/>
              <p14:nvPr/>
            </p14:nvContentPartPr>
            <p14:xfrm>
              <a:off x="4674039" y="1321856"/>
              <a:ext cx="120960" cy="69480"/>
            </p14:xfrm>
          </p:contentPart>
        </mc:Choice>
        <mc:Fallback>
          <p:pic>
            <p:nvPicPr>
              <p:cNvPr id="153" name="Input penna 152">
                <a:extLst>
                  <a:ext uri="{FF2B5EF4-FFF2-40B4-BE49-F238E27FC236}">
                    <a16:creationId xmlns:a16="http://schemas.microsoft.com/office/drawing/2014/main" id="{4B37EC31-7279-51F6-EB66-D66E480D7FBE}"/>
                  </a:ext>
                </a:extLst>
              </p:cNvPr>
              <p:cNvPicPr/>
              <p:nvPr/>
            </p:nvPicPr>
            <p:blipFill>
              <a:blip r:embed="rId332"/>
              <a:stretch>
                <a:fillRect/>
              </a:stretch>
            </p:blipFill>
            <p:spPr>
              <a:xfrm>
                <a:off x="4666479" y="1314296"/>
                <a:ext cx="13608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3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A1B2A967-3732-6F42-77C8-82EB83EA6308}"/>
                  </a:ext>
                </a:extLst>
              </p14:cNvPr>
              <p14:cNvContentPartPr/>
              <p14:nvPr/>
            </p14:nvContentPartPr>
            <p14:xfrm>
              <a:off x="4756839" y="1304576"/>
              <a:ext cx="41040" cy="19512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A1B2A967-3732-6F42-77C8-82EB83EA6308}"/>
                  </a:ext>
                </a:extLst>
              </p:cNvPr>
              <p:cNvPicPr/>
              <p:nvPr/>
            </p:nvPicPr>
            <p:blipFill>
              <a:blip r:embed="rId334"/>
              <a:stretch>
                <a:fillRect/>
              </a:stretch>
            </p:blipFill>
            <p:spPr>
              <a:xfrm>
                <a:off x="4749279" y="1297016"/>
                <a:ext cx="561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5">
            <p14:nvContentPartPr>
              <p14:cNvPr id="155" name="Input penna 154">
                <a:extLst>
                  <a:ext uri="{FF2B5EF4-FFF2-40B4-BE49-F238E27FC236}">
                    <a16:creationId xmlns:a16="http://schemas.microsoft.com/office/drawing/2014/main" id="{3FA5BC6F-25E8-DCC6-CC7C-DB5D643FDC61}"/>
                  </a:ext>
                </a:extLst>
              </p14:cNvPr>
              <p14:cNvContentPartPr/>
              <p14:nvPr/>
            </p14:nvContentPartPr>
            <p14:xfrm>
              <a:off x="4983639" y="1322576"/>
              <a:ext cx="87120" cy="115200"/>
            </p14:xfrm>
          </p:contentPart>
        </mc:Choice>
        <mc:Fallback>
          <p:pic>
            <p:nvPicPr>
              <p:cNvPr id="155" name="Input penna 154">
                <a:extLst>
                  <a:ext uri="{FF2B5EF4-FFF2-40B4-BE49-F238E27FC236}">
                    <a16:creationId xmlns:a16="http://schemas.microsoft.com/office/drawing/2014/main" id="{3FA5BC6F-25E8-DCC6-CC7C-DB5D643FDC61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4976439" y="1315016"/>
                <a:ext cx="1022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156" name="Input penna 155">
                <a:extLst>
                  <a:ext uri="{FF2B5EF4-FFF2-40B4-BE49-F238E27FC236}">
                    <a16:creationId xmlns:a16="http://schemas.microsoft.com/office/drawing/2014/main" id="{99653159-99FB-916B-F51C-0381758930E0}"/>
                  </a:ext>
                </a:extLst>
              </p14:cNvPr>
              <p14:cNvContentPartPr/>
              <p14:nvPr/>
            </p14:nvContentPartPr>
            <p14:xfrm>
              <a:off x="4981479" y="1448936"/>
              <a:ext cx="12240" cy="85680"/>
            </p14:xfrm>
          </p:contentPart>
        </mc:Choice>
        <mc:Fallback>
          <p:pic>
            <p:nvPicPr>
              <p:cNvPr id="156" name="Input penna 155">
                <a:extLst>
                  <a:ext uri="{FF2B5EF4-FFF2-40B4-BE49-F238E27FC236}">
                    <a16:creationId xmlns:a16="http://schemas.microsoft.com/office/drawing/2014/main" id="{99653159-99FB-916B-F51C-0381758930E0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4973919" y="1441376"/>
                <a:ext cx="2700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9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CB118DE0-F66F-F0A6-D127-4F4318B87FEA}"/>
                  </a:ext>
                </a:extLst>
              </p14:cNvPr>
              <p14:cNvContentPartPr/>
              <p14:nvPr/>
            </p14:nvContentPartPr>
            <p14:xfrm>
              <a:off x="5044839" y="1482056"/>
              <a:ext cx="9720" cy="8604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CB118DE0-F66F-F0A6-D127-4F4318B87FEA}"/>
                  </a:ext>
                </a:extLst>
              </p:cNvPr>
              <p:cNvPicPr/>
              <p:nvPr/>
            </p:nvPicPr>
            <p:blipFill>
              <a:blip r:embed="rId340"/>
              <a:stretch>
                <a:fillRect/>
              </a:stretch>
            </p:blipFill>
            <p:spPr>
              <a:xfrm>
                <a:off x="5037279" y="1474496"/>
                <a:ext cx="248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1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35FF4C48-7251-67E3-5D8B-E624C338E8DE}"/>
                  </a:ext>
                </a:extLst>
              </p14:cNvPr>
              <p14:cNvContentPartPr/>
              <p14:nvPr/>
            </p14:nvContentPartPr>
            <p14:xfrm>
              <a:off x="4894719" y="1578896"/>
              <a:ext cx="182520" cy="2484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35FF4C48-7251-67E3-5D8B-E624C338E8DE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4887159" y="1571696"/>
                <a:ext cx="19764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3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1DECB035-42B9-3D77-4CF3-589A68404C0F}"/>
                  </a:ext>
                </a:extLst>
              </p14:cNvPr>
              <p14:cNvContentPartPr/>
              <p14:nvPr/>
            </p14:nvContentPartPr>
            <p14:xfrm>
              <a:off x="5649980" y="883736"/>
              <a:ext cx="133560" cy="99864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1DECB035-42B9-3D77-4CF3-589A68404C0F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5642420" y="876176"/>
                <a:ext cx="148320" cy="10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5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4FF956D2-0E91-F9A4-9F8D-427876F9C5F5}"/>
                  </a:ext>
                </a:extLst>
              </p14:cNvPr>
              <p14:cNvContentPartPr/>
              <p14:nvPr/>
            </p14:nvContentPartPr>
            <p14:xfrm>
              <a:off x="7226487" y="450000"/>
              <a:ext cx="58320" cy="4176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4FF956D2-0E91-F9A4-9F8D-427876F9C5F5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7218927" y="442440"/>
                <a:ext cx="734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7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33B108B0-7412-DDCA-CF93-D548C46DC7A7}"/>
                  </a:ext>
                </a:extLst>
              </p14:cNvPr>
              <p14:cNvContentPartPr/>
              <p14:nvPr/>
            </p14:nvContentPartPr>
            <p14:xfrm>
              <a:off x="7345647" y="401040"/>
              <a:ext cx="116280" cy="1836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33B108B0-7412-DDCA-CF93-D548C46DC7A7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7338087" y="393840"/>
                <a:ext cx="1314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05195B32-596F-D483-D4D6-00626F2B201C}"/>
                  </a:ext>
                </a:extLst>
              </p14:cNvPr>
              <p14:cNvContentPartPr/>
              <p14:nvPr/>
            </p14:nvContentPartPr>
            <p14:xfrm>
              <a:off x="7457607" y="492480"/>
              <a:ext cx="123120" cy="8604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05195B32-596F-D483-D4D6-00626F2B201C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7450047" y="484920"/>
                <a:ext cx="13824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1">
            <p14:nvContentPartPr>
              <p14:cNvPr id="92" name="Input penna 91">
                <a:extLst>
                  <a:ext uri="{FF2B5EF4-FFF2-40B4-BE49-F238E27FC236}">
                    <a16:creationId xmlns:a16="http://schemas.microsoft.com/office/drawing/2014/main" id="{4F3AAAA9-45CC-FB6C-3295-4A1FD20134D1}"/>
                  </a:ext>
                </a:extLst>
              </p14:cNvPr>
              <p14:cNvContentPartPr/>
              <p14:nvPr/>
            </p14:nvContentPartPr>
            <p14:xfrm>
              <a:off x="7655607" y="488160"/>
              <a:ext cx="74880" cy="67320"/>
            </p14:xfrm>
          </p:contentPart>
        </mc:Choice>
        <mc:Fallback>
          <p:pic>
            <p:nvPicPr>
              <p:cNvPr id="92" name="Input penna 91">
                <a:extLst>
                  <a:ext uri="{FF2B5EF4-FFF2-40B4-BE49-F238E27FC236}">
                    <a16:creationId xmlns:a16="http://schemas.microsoft.com/office/drawing/2014/main" id="{4F3AAAA9-45CC-FB6C-3295-4A1FD20134D1}"/>
                  </a:ext>
                </a:extLst>
              </p:cNvPr>
              <p:cNvPicPr/>
              <p:nvPr/>
            </p:nvPicPr>
            <p:blipFill>
              <a:blip r:embed="rId352"/>
              <a:stretch>
                <a:fillRect/>
              </a:stretch>
            </p:blipFill>
            <p:spPr>
              <a:xfrm>
                <a:off x="7648047" y="480600"/>
                <a:ext cx="8964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3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9656CB62-4E00-10B0-9E8C-135A5EAE992B}"/>
                  </a:ext>
                </a:extLst>
              </p14:cNvPr>
              <p14:cNvContentPartPr/>
              <p14:nvPr/>
            </p14:nvContentPartPr>
            <p14:xfrm>
              <a:off x="7794927" y="377640"/>
              <a:ext cx="26280" cy="14544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9656CB62-4E00-10B0-9E8C-135A5EAE992B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7787367" y="370080"/>
                <a:ext cx="4140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5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7711E97E-B7EB-06D9-AFF1-F628947C7077}"/>
                  </a:ext>
                </a:extLst>
              </p14:cNvPr>
              <p14:cNvContentPartPr/>
              <p14:nvPr/>
            </p14:nvContentPartPr>
            <p14:xfrm>
              <a:off x="7780887" y="501480"/>
              <a:ext cx="36360" cy="864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7711E97E-B7EB-06D9-AFF1-F628947C7077}"/>
                  </a:ext>
                </a:extLst>
              </p:cNvPr>
              <p:cNvPicPr/>
              <p:nvPr/>
            </p:nvPicPr>
            <p:blipFill>
              <a:blip r:embed="rId356"/>
              <a:stretch>
                <a:fillRect/>
              </a:stretch>
            </p:blipFill>
            <p:spPr>
              <a:xfrm>
                <a:off x="7773327" y="493920"/>
                <a:ext cx="5148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7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75E2DA85-AC2C-3FFF-FED2-FE4A1679ABCB}"/>
                  </a:ext>
                </a:extLst>
              </p14:cNvPr>
              <p14:cNvContentPartPr/>
              <p14:nvPr/>
            </p14:nvContentPartPr>
            <p14:xfrm>
              <a:off x="7869807" y="477720"/>
              <a:ext cx="41040" cy="6300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75E2DA85-AC2C-3FFF-FED2-FE4A1679ABCB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7862247" y="470160"/>
                <a:ext cx="561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9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FEB4140F-88A9-076A-6797-73236242032D}"/>
                  </a:ext>
                </a:extLst>
              </p14:cNvPr>
              <p14:cNvContentPartPr/>
              <p14:nvPr/>
            </p14:nvContentPartPr>
            <p14:xfrm>
              <a:off x="7940367" y="504720"/>
              <a:ext cx="39600" cy="6876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FEB4140F-88A9-076A-6797-73236242032D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7932807" y="497160"/>
                <a:ext cx="5472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1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66B65687-0CB3-28CC-D84D-7C399BD26B47}"/>
                  </a:ext>
                </a:extLst>
              </p14:cNvPr>
              <p14:cNvContentPartPr/>
              <p14:nvPr/>
            </p14:nvContentPartPr>
            <p14:xfrm>
              <a:off x="7993647" y="446040"/>
              <a:ext cx="69840" cy="13212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66B65687-0CB3-28CC-D84D-7C399BD26B47}"/>
                  </a:ext>
                </a:extLst>
              </p:cNvPr>
              <p:cNvPicPr/>
              <p:nvPr/>
            </p:nvPicPr>
            <p:blipFill>
              <a:blip r:embed="rId362"/>
              <a:stretch>
                <a:fillRect/>
              </a:stretch>
            </p:blipFill>
            <p:spPr>
              <a:xfrm>
                <a:off x="7986087" y="438480"/>
                <a:ext cx="849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3">
            <p14:nvContentPartPr>
              <p14:cNvPr id="98" name="Input penna 97">
                <a:extLst>
                  <a:ext uri="{FF2B5EF4-FFF2-40B4-BE49-F238E27FC236}">
                    <a16:creationId xmlns:a16="http://schemas.microsoft.com/office/drawing/2014/main" id="{01950CC1-B411-5460-0C07-084A7135D9CA}"/>
                  </a:ext>
                </a:extLst>
              </p14:cNvPr>
              <p14:cNvContentPartPr/>
              <p14:nvPr/>
            </p14:nvContentPartPr>
            <p14:xfrm>
              <a:off x="8132967" y="548640"/>
              <a:ext cx="18360" cy="50760"/>
            </p14:xfrm>
          </p:contentPart>
        </mc:Choice>
        <mc:Fallback>
          <p:pic>
            <p:nvPicPr>
              <p:cNvPr id="98" name="Input penna 97">
                <a:extLst>
                  <a:ext uri="{FF2B5EF4-FFF2-40B4-BE49-F238E27FC236}">
                    <a16:creationId xmlns:a16="http://schemas.microsoft.com/office/drawing/2014/main" id="{01950CC1-B411-5460-0C07-084A7135D9CA}"/>
                  </a:ext>
                </a:extLst>
              </p:cNvPr>
              <p:cNvPicPr/>
              <p:nvPr/>
            </p:nvPicPr>
            <p:blipFill>
              <a:blip r:embed="rId364"/>
              <a:stretch>
                <a:fillRect/>
              </a:stretch>
            </p:blipFill>
            <p:spPr>
              <a:xfrm>
                <a:off x="8125407" y="541080"/>
                <a:ext cx="334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5">
            <p14:nvContentPartPr>
              <p14:cNvPr id="99" name="Input penna 98">
                <a:extLst>
                  <a:ext uri="{FF2B5EF4-FFF2-40B4-BE49-F238E27FC236}">
                    <a16:creationId xmlns:a16="http://schemas.microsoft.com/office/drawing/2014/main" id="{53528610-8E36-CA9A-87E8-2E2BECADBD91}"/>
                  </a:ext>
                </a:extLst>
              </p14:cNvPr>
              <p14:cNvContentPartPr/>
              <p14:nvPr/>
            </p14:nvContentPartPr>
            <p14:xfrm>
              <a:off x="8273007" y="450000"/>
              <a:ext cx="40320" cy="25560"/>
            </p14:xfrm>
          </p:contentPart>
        </mc:Choice>
        <mc:Fallback>
          <p:pic>
            <p:nvPicPr>
              <p:cNvPr id="99" name="Input penna 98">
                <a:extLst>
                  <a:ext uri="{FF2B5EF4-FFF2-40B4-BE49-F238E27FC236}">
                    <a16:creationId xmlns:a16="http://schemas.microsoft.com/office/drawing/2014/main" id="{53528610-8E36-CA9A-87E8-2E2BECADBD91}"/>
                  </a:ext>
                </a:extLst>
              </p:cNvPr>
              <p:cNvPicPr/>
              <p:nvPr/>
            </p:nvPicPr>
            <p:blipFill>
              <a:blip r:embed="rId366"/>
              <a:stretch>
                <a:fillRect/>
              </a:stretch>
            </p:blipFill>
            <p:spPr>
              <a:xfrm>
                <a:off x="8265447" y="442440"/>
                <a:ext cx="5544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7">
            <p14:nvContentPartPr>
              <p14:cNvPr id="100" name="Input penna 99">
                <a:extLst>
                  <a:ext uri="{FF2B5EF4-FFF2-40B4-BE49-F238E27FC236}">
                    <a16:creationId xmlns:a16="http://schemas.microsoft.com/office/drawing/2014/main" id="{940ABF0A-FF2A-78BF-7046-14864C829A6C}"/>
                  </a:ext>
                </a:extLst>
              </p14:cNvPr>
              <p14:cNvContentPartPr/>
              <p14:nvPr/>
            </p14:nvContentPartPr>
            <p14:xfrm>
              <a:off x="8311167" y="450000"/>
              <a:ext cx="360" cy="360"/>
            </p14:xfrm>
          </p:contentPart>
        </mc:Choice>
        <mc:Fallback>
          <p:pic>
            <p:nvPicPr>
              <p:cNvPr id="100" name="Input penna 99">
                <a:extLst>
                  <a:ext uri="{FF2B5EF4-FFF2-40B4-BE49-F238E27FC236}">
                    <a16:creationId xmlns:a16="http://schemas.microsoft.com/office/drawing/2014/main" id="{940ABF0A-FF2A-78BF-7046-14864C829A6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303607" y="442440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D5CDB609-12DA-B452-073A-D65DCD0B50A3}"/>
                  </a:ext>
                </a:extLst>
              </p14:cNvPr>
              <p14:cNvContentPartPr/>
              <p14:nvPr/>
            </p14:nvContentPartPr>
            <p14:xfrm>
              <a:off x="8311167" y="450000"/>
              <a:ext cx="360" cy="36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D5CDB609-12DA-B452-073A-D65DCD0B50A3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303607" y="442440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9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09C15758-A06A-5AD9-6283-82D345FD31CF}"/>
                  </a:ext>
                </a:extLst>
              </p14:cNvPr>
              <p14:cNvContentPartPr/>
              <p14:nvPr/>
            </p14:nvContentPartPr>
            <p14:xfrm>
              <a:off x="8570624" y="658727"/>
              <a:ext cx="100800" cy="828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09C15758-A06A-5AD9-6283-82D345FD31CF}"/>
                  </a:ext>
                </a:extLst>
              </p:cNvPr>
              <p:cNvPicPr/>
              <p:nvPr/>
            </p:nvPicPr>
            <p:blipFill>
              <a:blip r:embed="rId370"/>
              <a:stretch>
                <a:fillRect/>
              </a:stretch>
            </p:blipFill>
            <p:spPr>
              <a:xfrm>
                <a:off x="8563064" y="651167"/>
                <a:ext cx="1159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1">
            <p14:nvContentPartPr>
              <p14:cNvPr id="449" name="Input penna 448">
                <a:extLst>
                  <a:ext uri="{FF2B5EF4-FFF2-40B4-BE49-F238E27FC236}">
                    <a16:creationId xmlns:a16="http://schemas.microsoft.com/office/drawing/2014/main" id="{2C53EA52-350A-9A9D-DDED-44F6B84DBD83}"/>
                  </a:ext>
                </a:extLst>
              </p14:cNvPr>
              <p14:cNvContentPartPr/>
              <p14:nvPr/>
            </p14:nvContentPartPr>
            <p14:xfrm>
              <a:off x="8597624" y="677447"/>
              <a:ext cx="37440" cy="47160"/>
            </p14:xfrm>
          </p:contentPart>
        </mc:Choice>
        <mc:Fallback>
          <p:pic>
            <p:nvPicPr>
              <p:cNvPr id="449" name="Input penna 448">
                <a:extLst>
                  <a:ext uri="{FF2B5EF4-FFF2-40B4-BE49-F238E27FC236}">
                    <a16:creationId xmlns:a16="http://schemas.microsoft.com/office/drawing/2014/main" id="{2C53EA52-350A-9A9D-DDED-44F6B84DBD83}"/>
                  </a:ext>
                </a:extLst>
              </p:cNvPr>
              <p:cNvPicPr/>
              <p:nvPr/>
            </p:nvPicPr>
            <p:blipFill>
              <a:blip r:embed="rId372"/>
              <a:stretch>
                <a:fillRect/>
              </a:stretch>
            </p:blipFill>
            <p:spPr>
              <a:xfrm>
                <a:off x="8590064" y="669887"/>
                <a:ext cx="525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3">
            <p14:nvContentPartPr>
              <p14:cNvPr id="450" name="Input penna 449">
                <a:extLst>
                  <a:ext uri="{FF2B5EF4-FFF2-40B4-BE49-F238E27FC236}">
                    <a16:creationId xmlns:a16="http://schemas.microsoft.com/office/drawing/2014/main" id="{FD8593E8-4283-728B-8A0D-646D388CD931}"/>
                  </a:ext>
                </a:extLst>
              </p14:cNvPr>
              <p14:cNvContentPartPr/>
              <p14:nvPr/>
            </p14:nvContentPartPr>
            <p14:xfrm>
              <a:off x="8627504" y="677087"/>
              <a:ext cx="27360" cy="29880"/>
            </p14:xfrm>
          </p:contentPart>
        </mc:Choice>
        <mc:Fallback>
          <p:pic>
            <p:nvPicPr>
              <p:cNvPr id="450" name="Input penna 449">
                <a:extLst>
                  <a:ext uri="{FF2B5EF4-FFF2-40B4-BE49-F238E27FC236}">
                    <a16:creationId xmlns:a16="http://schemas.microsoft.com/office/drawing/2014/main" id="{FD8593E8-4283-728B-8A0D-646D388CD931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619944" y="669527"/>
                <a:ext cx="4248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5">
            <p14:nvContentPartPr>
              <p14:cNvPr id="451" name="Input penna 450">
                <a:extLst>
                  <a:ext uri="{FF2B5EF4-FFF2-40B4-BE49-F238E27FC236}">
                    <a16:creationId xmlns:a16="http://schemas.microsoft.com/office/drawing/2014/main" id="{1A14873B-9AA0-8A01-2FF1-565F494D00C2}"/>
                  </a:ext>
                </a:extLst>
              </p14:cNvPr>
              <p14:cNvContentPartPr/>
              <p14:nvPr/>
            </p14:nvContentPartPr>
            <p14:xfrm>
              <a:off x="8735864" y="649007"/>
              <a:ext cx="5400" cy="18720"/>
            </p14:xfrm>
          </p:contentPart>
        </mc:Choice>
        <mc:Fallback>
          <p:pic>
            <p:nvPicPr>
              <p:cNvPr id="451" name="Input penna 450">
                <a:extLst>
                  <a:ext uri="{FF2B5EF4-FFF2-40B4-BE49-F238E27FC236}">
                    <a16:creationId xmlns:a16="http://schemas.microsoft.com/office/drawing/2014/main" id="{1A14873B-9AA0-8A01-2FF1-565F494D00C2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8728304" y="641447"/>
                <a:ext cx="205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7">
            <p14:nvContentPartPr>
              <p14:cNvPr id="454" name="Input penna 453">
                <a:extLst>
                  <a:ext uri="{FF2B5EF4-FFF2-40B4-BE49-F238E27FC236}">
                    <a16:creationId xmlns:a16="http://schemas.microsoft.com/office/drawing/2014/main" id="{927C7EE4-94BC-52A4-A8B0-DE552325822B}"/>
                  </a:ext>
                </a:extLst>
              </p14:cNvPr>
              <p14:cNvContentPartPr/>
              <p14:nvPr/>
            </p14:nvContentPartPr>
            <p14:xfrm>
              <a:off x="8642624" y="766367"/>
              <a:ext cx="66240" cy="42480"/>
            </p14:xfrm>
          </p:contentPart>
        </mc:Choice>
        <mc:Fallback>
          <p:pic>
            <p:nvPicPr>
              <p:cNvPr id="454" name="Input penna 453">
                <a:extLst>
                  <a:ext uri="{FF2B5EF4-FFF2-40B4-BE49-F238E27FC236}">
                    <a16:creationId xmlns:a16="http://schemas.microsoft.com/office/drawing/2014/main" id="{927C7EE4-94BC-52A4-A8B0-DE552325822B}"/>
                  </a:ext>
                </a:extLst>
              </p:cNvPr>
              <p:cNvPicPr/>
              <p:nvPr/>
            </p:nvPicPr>
            <p:blipFill>
              <a:blip r:embed="rId378"/>
              <a:stretch>
                <a:fillRect/>
              </a:stretch>
            </p:blipFill>
            <p:spPr>
              <a:xfrm>
                <a:off x="8635064" y="758807"/>
                <a:ext cx="8136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9">
            <p14:nvContentPartPr>
              <p14:cNvPr id="455" name="Input penna 454">
                <a:extLst>
                  <a:ext uri="{FF2B5EF4-FFF2-40B4-BE49-F238E27FC236}">
                    <a16:creationId xmlns:a16="http://schemas.microsoft.com/office/drawing/2014/main" id="{74C985D6-E0EB-EE40-8055-D616668CA4C3}"/>
                  </a:ext>
                </a:extLst>
              </p14:cNvPr>
              <p14:cNvContentPartPr/>
              <p14:nvPr/>
            </p14:nvContentPartPr>
            <p14:xfrm>
              <a:off x="8824784" y="655127"/>
              <a:ext cx="95400" cy="19440"/>
            </p14:xfrm>
          </p:contentPart>
        </mc:Choice>
        <mc:Fallback>
          <p:pic>
            <p:nvPicPr>
              <p:cNvPr id="455" name="Input penna 454">
                <a:extLst>
                  <a:ext uri="{FF2B5EF4-FFF2-40B4-BE49-F238E27FC236}">
                    <a16:creationId xmlns:a16="http://schemas.microsoft.com/office/drawing/2014/main" id="{74C985D6-E0EB-EE40-8055-D616668CA4C3}"/>
                  </a:ext>
                </a:extLst>
              </p:cNvPr>
              <p:cNvPicPr/>
              <p:nvPr/>
            </p:nvPicPr>
            <p:blipFill>
              <a:blip r:embed="rId380"/>
              <a:stretch>
                <a:fillRect/>
              </a:stretch>
            </p:blipFill>
            <p:spPr>
              <a:xfrm>
                <a:off x="8817224" y="647567"/>
                <a:ext cx="1105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1">
            <p14:nvContentPartPr>
              <p14:cNvPr id="456" name="Input penna 455">
                <a:extLst>
                  <a:ext uri="{FF2B5EF4-FFF2-40B4-BE49-F238E27FC236}">
                    <a16:creationId xmlns:a16="http://schemas.microsoft.com/office/drawing/2014/main" id="{E0EEE362-0F8A-D57C-10B7-EDE4F4D44F27}"/>
                  </a:ext>
                </a:extLst>
              </p14:cNvPr>
              <p14:cNvContentPartPr/>
              <p14:nvPr/>
            </p14:nvContentPartPr>
            <p14:xfrm>
              <a:off x="8820824" y="683207"/>
              <a:ext cx="39240" cy="44640"/>
            </p14:xfrm>
          </p:contentPart>
        </mc:Choice>
        <mc:Fallback>
          <p:pic>
            <p:nvPicPr>
              <p:cNvPr id="456" name="Input penna 455">
                <a:extLst>
                  <a:ext uri="{FF2B5EF4-FFF2-40B4-BE49-F238E27FC236}">
                    <a16:creationId xmlns:a16="http://schemas.microsoft.com/office/drawing/2014/main" id="{E0EEE362-0F8A-D57C-10B7-EDE4F4D44F27}"/>
                  </a:ext>
                </a:extLst>
              </p:cNvPr>
              <p:cNvPicPr/>
              <p:nvPr/>
            </p:nvPicPr>
            <p:blipFill>
              <a:blip r:embed="rId382"/>
              <a:stretch>
                <a:fillRect/>
              </a:stretch>
            </p:blipFill>
            <p:spPr>
              <a:xfrm>
                <a:off x="8813264" y="675647"/>
                <a:ext cx="543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3">
            <p14:nvContentPartPr>
              <p14:cNvPr id="457" name="Input penna 456">
                <a:extLst>
                  <a:ext uri="{FF2B5EF4-FFF2-40B4-BE49-F238E27FC236}">
                    <a16:creationId xmlns:a16="http://schemas.microsoft.com/office/drawing/2014/main" id="{7760D735-EBDB-9564-3AD7-DE56E4FA6A1F}"/>
                  </a:ext>
                </a:extLst>
              </p14:cNvPr>
              <p14:cNvContentPartPr/>
              <p14:nvPr/>
            </p14:nvContentPartPr>
            <p14:xfrm>
              <a:off x="8870504" y="674567"/>
              <a:ext cx="27360" cy="40320"/>
            </p14:xfrm>
          </p:contentPart>
        </mc:Choice>
        <mc:Fallback>
          <p:pic>
            <p:nvPicPr>
              <p:cNvPr id="457" name="Input penna 456">
                <a:extLst>
                  <a:ext uri="{FF2B5EF4-FFF2-40B4-BE49-F238E27FC236}">
                    <a16:creationId xmlns:a16="http://schemas.microsoft.com/office/drawing/2014/main" id="{7760D735-EBDB-9564-3AD7-DE56E4FA6A1F}"/>
                  </a:ext>
                </a:extLst>
              </p:cNvPr>
              <p:cNvPicPr/>
              <p:nvPr/>
            </p:nvPicPr>
            <p:blipFill>
              <a:blip r:embed="rId384"/>
              <a:stretch>
                <a:fillRect/>
              </a:stretch>
            </p:blipFill>
            <p:spPr>
              <a:xfrm>
                <a:off x="8862944" y="667007"/>
                <a:ext cx="424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5">
            <p14:nvContentPartPr>
              <p14:cNvPr id="458" name="Input penna 457">
                <a:extLst>
                  <a:ext uri="{FF2B5EF4-FFF2-40B4-BE49-F238E27FC236}">
                    <a16:creationId xmlns:a16="http://schemas.microsoft.com/office/drawing/2014/main" id="{2A1E0954-AA2C-A484-88F1-373E21051484}"/>
                  </a:ext>
                </a:extLst>
              </p14:cNvPr>
              <p14:cNvContentPartPr/>
              <p14:nvPr/>
            </p14:nvContentPartPr>
            <p14:xfrm>
              <a:off x="8952224" y="659447"/>
              <a:ext cx="5400" cy="62280"/>
            </p14:xfrm>
          </p:contentPart>
        </mc:Choice>
        <mc:Fallback>
          <p:pic>
            <p:nvPicPr>
              <p:cNvPr id="458" name="Input penna 457">
                <a:extLst>
                  <a:ext uri="{FF2B5EF4-FFF2-40B4-BE49-F238E27FC236}">
                    <a16:creationId xmlns:a16="http://schemas.microsoft.com/office/drawing/2014/main" id="{2A1E0954-AA2C-A484-88F1-373E21051484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8944664" y="651887"/>
                <a:ext cx="205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7">
            <p14:nvContentPartPr>
              <p14:cNvPr id="459" name="Input penna 458">
                <a:extLst>
                  <a:ext uri="{FF2B5EF4-FFF2-40B4-BE49-F238E27FC236}">
                    <a16:creationId xmlns:a16="http://schemas.microsoft.com/office/drawing/2014/main" id="{B63BE896-7565-6031-2650-C65591D26FCA}"/>
                  </a:ext>
                </a:extLst>
              </p14:cNvPr>
              <p14:cNvContentPartPr/>
              <p14:nvPr/>
            </p14:nvContentPartPr>
            <p14:xfrm>
              <a:off x="9237938" y="625588"/>
              <a:ext cx="81720" cy="7200"/>
            </p14:xfrm>
          </p:contentPart>
        </mc:Choice>
        <mc:Fallback>
          <p:pic>
            <p:nvPicPr>
              <p:cNvPr id="459" name="Input penna 458">
                <a:extLst>
                  <a:ext uri="{FF2B5EF4-FFF2-40B4-BE49-F238E27FC236}">
                    <a16:creationId xmlns:a16="http://schemas.microsoft.com/office/drawing/2014/main" id="{B63BE896-7565-6031-2650-C65591D26FCA}"/>
                  </a:ext>
                </a:extLst>
              </p:cNvPr>
              <p:cNvPicPr/>
              <p:nvPr/>
            </p:nvPicPr>
            <p:blipFill>
              <a:blip r:embed="rId388"/>
              <a:stretch>
                <a:fillRect/>
              </a:stretch>
            </p:blipFill>
            <p:spPr>
              <a:xfrm>
                <a:off x="9230378" y="618028"/>
                <a:ext cx="9684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9">
            <p14:nvContentPartPr>
              <p14:cNvPr id="460" name="Input penna 459">
                <a:extLst>
                  <a:ext uri="{FF2B5EF4-FFF2-40B4-BE49-F238E27FC236}">
                    <a16:creationId xmlns:a16="http://schemas.microsoft.com/office/drawing/2014/main" id="{348BD9F4-C9F8-6393-1AF8-8068C53D9352}"/>
                  </a:ext>
                </a:extLst>
              </p14:cNvPr>
              <p14:cNvContentPartPr/>
              <p14:nvPr/>
            </p14:nvContentPartPr>
            <p14:xfrm>
              <a:off x="9236858" y="634588"/>
              <a:ext cx="43920" cy="56520"/>
            </p14:xfrm>
          </p:contentPart>
        </mc:Choice>
        <mc:Fallback>
          <p:pic>
            <p:nvPicPr>
              <p:cNvPr id="460" name="Input penna 459">
                <a:extLst>
                  <a:ext uri="{FF2B5EF4-FFF2-40B4-BE49-F238E27FC236}">
                    <a16:creationId xmlns:a16="http://schemas.microsoft.com/office/drawing/2014/main" id="{348BD9F4-C9F8-6393-1AF8-8068C53D9352}"/>
                  </a:ext>
                </a:extLst>
              </p:cNvPr>
              <p:cNvPicPr/>
              <p:nvPr/>
            </p:nvPicPr>
            <p:blipFill>
              <a:blip r:embed="rId390"/>
              <a:stretch>
                <a:fillRect/>
              </a:stretch>
            </p:blipFill>
            <p:spPr>
              <a:xfrm>
                <a:off x="9229298" y="627028"/>
                <a:ext cx="590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1">
            <p14:nvContentPartPr>
              <p14:cNvPr id="461" name="Input penna 460">
                <a:extLst>
                  <a:ext uri="{FF2B5EF4-FFF2-40B4-BE49-F238E27FC236}">
                    <a16:creationId xmlns:a16="http://schemas.microsoft.com/office/drawing/2014/main" id="{1FB33924-7432-2572-91F7-056CE60E2CE4}"/>
                  </a:ext>
                </a:extLst>
              </p14:cNvPr>
              <p14:cNvContentPartPr/>
              <p14:nvPr/>
            </p14:nvContentPartPr>
            <p14:xfrm>
              <a:off x="9273578" y="653668"/>
              <a:ext cx="27000" cy="41040"/>
            </p14:xfrm>
          </p:contentPart>
        </mc:Choice>
        <mc:Fallback>
          <p:pic>
            <p:nvPicPr>
              <p:cNvPr id="461" name="Input penna 460">
                <a:extLst>
                  <a:ext uri="{FF2B5EF4-FFF2-40B4-BE49-F238E27FC236}">
                    <a16:creationId xmlns:a16="http://schemas.microsoft.com/office/drawing/2014/main" id="{1FB33924-7432-2572-91F7-056CE60E2CE4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9266018" y="646108"/>
                <a:ext cx="417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3">
            <p14:nvContentPartPr>
              <p14:cNvPr id="462" name="Input penna 461">
                <a:extLst>
                  <a:ext uri="{FF2B5EF4-FFF2-40B4-BE49-F238E27FC236}">
                    <a16:creationId xmlns:a16="http://schemas.microsoft.com/office/drawing/2014/main" id="{3E7B3518-899D-832B-FB93-B93A3230A53A}"/>
                  </a:ext>
                </a:extLst>
              </p14:cNvPr>
              <p14:cNvContentPartPr/>
              <p14:nvPr/>
            </p14:nvContentPartPr>
            <p14:xfrm>
              <a:off x="9354938" y="643228"/>
              <a:ext cx="720" cy="55080"/>
            </p14:xfrm>
          </p:contentPart>
        </mc:Choice>
        <mc:Fallback>
          <p:pic>
            <p:nvPicPr>
              <p:cNvPr id="462" name="Input penna 461">
                <a:extLst>
                  <a:ext uri="{FF2B5EF4-FFF2-40B4-BE49-F238E27FC236}">
                    <a16:creationId xmlns:a16="http://schemas.microsoft.com/office/drawing/2014/main" id="{3E7B3518-899D-832B-FB93-B93A3230A53A}"/>
                  </a:ext>
                </a:extLst>
              </p:cNvPr>
              <p:cNvPicPr/>
              <p:nvPr/>
            </p:nvPicPr>
            <p:blipFill>
              <a:blip r:embed="rId394"/>
              <a:stretch>
                <a:fillRect/>
              </a:stretch>
            </p:blipFill>
            <p:spPr>
              <a:xfrm>
                <a:off x="9347378" y="635668"/>
                <a:ext cx="158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5">
            <p14:nvContentPartPr>
              <p14:cNvPr id="469" name="Input penna 468">
                <a:extLst>
                  <a:ext uri="{FF2B5EF4-FFF2-40B4-BE49-F238E27FC236}">
                    <a16:creationId xmlns:a16="http://schemas.microsoft.com/office/drawing/2014/main" id="{1E73511B-9DC1-4055-E9E3-529C05BFFBF8}"/>
                  </a:ext>
                </a:extLst>
              </p14:cNvPr>
              <p14:cNvContentPartPr/>
              <p14:nvPr/>
            </p14:nvContentPartPr>
            <p14:xfrm>
              <a:off x="9370778" y="662668"/>
              <a:ext cx="37800" cy="9720"/>
            </p14:xfrm>
          </p:contentPart>
        </mc:Choice>
        <mc:Fallback>
          <p:pic>
            <p:nvPicPr>
              <p:cNvPr id="469" name="Input penna 468">
                <a:extLst>
                  <a:ext uri="{FF2B5EF4-FFF2-40B4-BE49-F238E27FC236}">
                    <a16:creationId xmlns:a16="http://schemas.microsoft.com/office/drawing/2014/main" id="{1E73511B-9DC1-4055-E9E3-529C05BFFBF8}"/>
                  </a:ext>
                </a:extLst>
              </p:cNvPr>
              <p:cNvPicPr/>
              <p:nvPr/>
            </p:nvPicPr>
            <p:blipFill>
              <a:blip r:embed="rId396"/>
              <a:stretch>
                <a:fillRect/>
              </a:stretch>
            </p:blipFill>
            <p:spPr>
              <a:xfrm>
                <a:off x="9363218" y="655108"/>
                <a:ext cx="5292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7">
            <p14:nvContentPartPr>
              <p14:cNvPr id="470" name="Input penna 469">
                <a:extLst>
                  <a:ext uri="{FF2B5EF4-FFF2-40B4-BE49-F238E27FC236}">
                    <a16:creationId xmlns:a16="http://schemas.microsoft.com/office/drawing/2014/main" id="{7345844F-690B-5CAE-9C21-3744A0F5BCCE}"/>
                  </a:ext>
                </a:extLst>
              </p14:cNvPr>
              <p14:cNvContentPartPr/>
              <p14:nvPr/>
            </p14:nvContentPartPr>
            <p14:xfrm>
              <a:off x="9246578" y="730708"/>
              <a:ext cx="86400" cy="98640"/>
            </p14:xfrm>
          </p:contentPart>
        </mc:Choice>
        <mc:Fallback>
          <p:pic>
            <p:nvPicPr>
              <p:cNvPr id="470" name="Input penna 469">
                <a:extLst>
                  <a:ext uri="{FF2B5EF4-FFF2-40B4-BE49-F238E27FC236}">
                    <a16:creationId xmlns:a16="http://schemas.microsoft.com/office/drawing/2014/main" id="{7345844F-690B-5CAE-9C21-3744A0F5BCCE}"/>
                  </a:ext>
                </a:extLst>
              </p:cNvPr>
              <p:cNvPicPr/>
              <p:nvPr/>
            </p:nvPicPr>
            <p:blipFill>
              <a:blip r:embed="rId398"/>
              <a:stretch>
                <a:fillRect/>
              </a:stretch>
            </p:blipFill>
            <p:spPr>
              <a:xfrm>
                <a:off x="9239018" y="723148"/>
                <a:ext cx="1015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9">
            <p14:nvContentPartPr>
              <p14:cNvPr id="471" name="Input penna 470">
                <a:extLst>
                  <a:ext uri="{FF2B5EF4-FFF2-40B4-BE49-F238E27FC236}">
                    <a16:creationId xmlns:a16="http://schemas.microsoft.com/office/drawing/2014/main" id="{052ED1FF-8A82-4937-849F-312BDDF55F1E}"/>
                  </a:ext>
                </a:extLst>
              </p14:cNvPr>
              <p14:cNvContentPartPr/>
              <p14:nvPr/>
            </p14:nvContentPartPr>
            <p14:xfrm>
              <a:off x="9263138" y="754108"/>
              <a:ext cx="96120" cy="19080"/>
            </p14:xfrm>
          </p:contentPart>
        </mc:Choice>
        <mc:Fallback>
          <p:pic>
            <p:nvPicPr>
              <p:cNvPr id="471" name="Input penna 470">
                <a:extLst>
                  <a:ext uri="{FF2B5EF4-FFF2-40B4-BE49-F238E27FC236}">
                    <a16:creationId xmlns:a16="http://schemas.microsoft.com/office/drawing/2014/main" id="{052ED1FF-8A82-4937-849F-312BDDF55F1E}"/>
                  </a:ext>
                </a:extLst>
              </p:cNvPr>
              <p:cNvPicPr/>
              <p:nvPr/>
            </p:nvPicPr>
            <p:blipFill>
              <a:blip r:embed="rId400"/>
              <a:stretch>
                <a:fillRect/>
              </a:stretch>
            </p:blipFill>
            <p:spPr>
              <a:xfrm>
                <a:off x="9255578" y="746548"/>
                <a:ext cx="1112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1">
            <p14:nvContentPartPr>
              <p14:cNvPr id="472" name="Input penna 471">
                <a:extLst>
                  <a:ext uri="{FF2B5EF4-FFF2-40B4-BE49-F238E27FC236}">
                    <a16:creationId xmlns:a16="http://schemas.microsoft.com/office/drawing/2014/main" id="{8A2E5F57-5016-909C-9700-873707E5081E}"/>
                  </a:ext>
                </a:extLst>
              </p14:cNvPr>
              <p14:cNvContentPartPr/>
              <p14:nvPr/>
            </p14:nvContentPartPr>
            <p14:xfrm>
              <a:off x="9446378" y="642148"/>
              <a:ext cx="57960" cy="85680"/>
            </p14:xfrm>
          </p:contentPart>
        </mc:Choice>
        <mc:Fallback>
          <p:pic>
            <p:nvPicPr>
              <p:cNvPr id="472" name="Input penna 471">
                <a:extLst>
                  <a:ext uri="{FF2B5EF4-FFF2-40B4-BE49-F238E27FC236}">
                    <a16:creationId xmlns:a16="http://schemas.microsoft.com/office/drawing/2014/main" id="{8A2E5F57-5016-909C-9700-873707E5081E}"/>
                  </a:ext>
                </a:extLst>
              </p:cNvPr>
              <p:cNvPicPr/>
              <p:nvPr/>
            </p:nvPicPr>
            <p:blipFill>
              <a:blip r:embed="rId402"/>
              <a:stretch>
                <a:fillRect/>
              </a:stretch>
            </p:blipFill>
            <p:spPr>
              <a:xfrm>
                <a:off x="9438818" y="634588"/>
                <a:ext cx="7272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3">
            <p14:nvContentPartPr>
              <p14:cNvPr id="473" name="Input penna 472">
                <a:extLst>
                  <a:ext uri="{FF2B5EF4-FFF2-40B4-BE49-F238E27FC236}">
                    <a16:creationId xmlns:a16="http://schemas.microsoft.com/office/drawing/2014/main" id="{661A8A83-9CF7-CB8E-0150-299C3BB4C4A2}"/>
                  </a:ext>
                </a:extLst>
              </p14:cNvPr>
              <p14:cNvContentPartPr/>
              <p14:nvPr/>
            </p14:nvContentPartPr>
            <p14:xfrm>
              <a:off x="9455378" y="703708"/>
              <a:ext cx="52200" cy="19080"/>
            </p14:xfrm>
          </p:contentPart>
        </mc:Choice>
        <mc:Fallback>
          <p:pic>
            <p:nvPicPr>
              <p:cNvPr id="473" name="Input penna 472">
                <a:extLst>
                  <a:ext uri="{FF2B5EF4-FFF2-40B4-BE49-F238E27FC236}">
                    <a16:creationId xmlns:a16="http://schemas.microsoft.com/office/drawing/2014/main" id="{661A8A83-9CF7-CB8E-0150-299C3BB4C4A2}"/>
                  </a:ext>
                </a:extLst>
              </p:cNvPr>
              <p:cNvPicPr/>
              <p:nvPr/>
            </p:nvPicPr>
            <p:blipFill>
              <a:blip r:embed="rId404"/>
              <a:stretch>
                <a:fillRect/>
              </a:stretch>
            </p:blipFill>
            <p:spPr>
              <a:xfrm>
                <a:off x="9447818" y="696148"/>
                <a:ext cx="6732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5">
            <p14:nvContentPartPr>
              <p14:cNvPr id="474" name="Input penna 473">
                <a:extLst>
                  <a:ext uri="{FF2B5EF4-FFF2-40B4-BE49-F238E27FC236}">
                    <a16:creationId xmlns:a16="http://schemas.microsoft.com/office/drawing/2014/main" id="{46A6E405-6151-FA2D-70E4-0D3AEBB6C3BC}"/>
                  </a:ext>
                </a:extLst>
              </p14:cNvPr>
              <p14:cNvContentPartPr/>
              <p14:nvPr/>
            </p14:nvContentPartPr>
            <p14:xfrm>
              <a:off x="9565898" y="640708"/>
              <a:ext cx="10440" cy="73080"/>
            </p14:xfrm>
          </p:contentPart>
        </mc:Choice>
        <mc:Fallback>
          <p:pic>
            <p:nvPicPr>
              <p:cNvPr id="474" name="Input penna 473">
                <a:extLst>
                  <a:ext uri="{FF2B5EF4-FFF2-40B4-BE49-F238E27FC236}">
                    <a16:creationId xmlns:a16="http://schemas.microsoft.com/office/drawing/2014/main" id="{46A6E405-6151-FA2D-70E4-0D3AEBB6C3BC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9558338" y="633148"/>
                <a:ext cx="2556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7">
            <p14:nvContentPartPr>
              <p14:cNvPr id="475" name="Input penna 474">
                <a:extLst>
                  <a:ext uri="{FF2B5EF4-FFF2-40B4-BE49-F238E27FC236}">
                    <a16:creationId xmlns:a16="http://schemas.microsoft.com/office/drawing/2014/main" id="{9F093BC3-988D-DC51-A0A0-39ED41B496A9}"/>
                  </a:ext>
                </a:extLst>
              </p14:cNvPr>
              <p14:cNvContentPartPr/>
              <p14:nvPr/>
            </p14:nvContentPartPr>
            <p14:xfrm>
              <a:off x="9455738" y="748348"/>
              <a:ext cx="87120" cy="80280"/>
            </p14:xfrm>
          </p:contentPart>
        </mc:Choice>
        <mc:Fallback>
          <p:pic>
            <p:nvPicPr>
              <p:cNvPr id="475" name="Input penna 474">
                <a:extLst>
                  <a:ext uri="{FF2B5EF4-FFF2-40B4-BE49-F238E27FC236}">
                    <a16:creationId xmlns:a16="http://schemas.microsoft.com/office/drawing/2014/main" id="{9F093BC3-988D-DC51-A0A0-39ED41B496A9}"/>
                  </a:ext>
                </a:extLst>
              </p:cNvPr>
              <p:cNvPicPr/>
              <p:nvPr/>
            </p:nvPicPr>
            <p:blipFill>
              <a:blip r:embed="rId408"/>
              <a:stretch>
                <a:fillRect/>
              </a:stretch>
            </p:blipFill>
            <p:spPr>
              <a:xfrm>
                <a:off x="9448178" y="740788"/>
                <a:ext cx="10224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9">
            <p14:nvContentPartPr>
              <p14:cNvPr id="476" name="Input penna 475">
                <a:extLst>
                  <a:ext uri="{FF2B5EF4-FFF2-40B4-BE49-F238E27FC236}">
                    <a16:creationId xmlns:a16="http://schemas.microsoft.com/office/drawing/2014/main" id="{599F4EC2-EC8E-45B2-151C-F36CD03F6DAA}"/>
                  </a:ext>
                </a:extLst>
              </p14:cNvPr>
              <p14:cNvContentPartPr/>
              <p14:nvPr/>
            </p14:nvContentPartPr>
            <p14:xfrm>
              <a:off x="9473378" y="756628"/>
              <a:ext cx="90360" cy="21600"/>
            </p14:xfrm>
          </p:contentPart>
        </mc:Choice>
        <mc:Fallback>
          <p:pic>
            <p:nvPicPr>
              <p:cNvPr id="476" name="Input penna 475">
                <a:extLst>
                  <a:ext uri="{FF2B5EF4-FFF2-40B4-BE49-F238E27FC236}">
                    <a16:creationId xmlns:a16="http://schemas.microsoft.com/office/drawing/2014/main" id="{599F4EC2-EC8E-45B2-151C-F36CD03F6DAA}"/>
                  </a:ext>
                </a:extLst>
              </p:cNvPr>
              <p:cNvPicPr/>
              <p:nvPr/>
            </p:nvPicPr>
            <p:blipFill>
              <a:blip r:embed="rId410"/>
              <a:stretch>
                <a:fillRect/>
              </a:stretch>
            </p:blipFill>
            <p:spPr>
              <a:xfrm>
                <a:off x="9465818" y="749068"/>
                <a:ext cx="1054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1">
            <p14:nvContentPartPr>
              <p14:cNvPr id="477" name="Input penna 476">
                <a:extLst>
                  <a:ext uri="{FF2B5EF4-FFF2-40B4-BE49-F238E27FC236}">
                    <a16:creationId xmlns:a16="http://schemas.microsoft.com/office/drawing/2014/main" id="{E7264D93-56DB-CB29-39B9-13FE804FB561}"/>
                  </a:ext>
                </a:extLst>
              </p14:cNvPr>
              <p14:cNvContentPartPr/>
              <p14:nvPr/>
            </p14:nvContentPartPr>
            <p14:xfrm>
              <a:off x="9633578" y="630988"/>
              <a:ext cx="70200" cy="99000"/>
            </p14:xfrm>
          </p:contentPart>
        </mc:Choice>
        <mc:Fallback>
          <p:pic>
            <p:nvPicPr>
              <p:cNvPr id="477" name="Input penna 476">
                <a:extLst>
                  <a:ext uri="{FF2B5EF4-FFF2-40B4-BE49-F238E27FC236}">
                    <a16:creationId xmlns:a16="http://schemas.microsoft.com/office/drawing/2014/main" id="{E7264D93-56DB-CB29-39B9-13FE804FB561}"/>
                  </a:ext>
                </a:extLst>
              </p:cNvPr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9626018" y="623428"/>
                <a:ext cx="8532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3">
            <p14:nvContentPartPr>
              <p14:cNvPr id="478" name="Input penna 477">
                <a:extLst>
                  <a:ext uri="{FF2B5EF4-FFF2-40B4-BE49-F238E27FC236}">
                    <a16:creationId xmlns:a16="http://schemas.microsoft.com/office/drawing/2014/main" id="{9A4D5245-AEE8-A23E-36B3-DFE77D03B39B}"/>
                  </a:ext>
                </a:extLst>
              </p14:cNvPr>
              <p14:cNvContentPartPr/>
              <p14:nvPr/>
            </p14:nvContentPartPr>
            <p14:xfrm>
              <a:off x="9656618" y="707308"/>
              <a:ext cx="54360" cy="21240"/>
            </p14:xfrm>
          </p:contentPart>
        </mc:Choice>
        <mc:Fallback>
          <p:pic>
            <p:nvPicPr>
              <p:cNvPr id="478" name="Input penna 477">
                <a:extLst>
                  <a:ext uri="{FF2B5EF4-FFF2-40B4-BE49-F238E27FC236}">
                    <a16:creationId xmlns:a16="http://schemas.microsoft.com/office/drawing/2014/main" id="{9A4D5245-AEE8-A23E-36B3-DFE77D03B39B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9649058" y="699748"/>
                <a:ext cx="694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5">
            <p14:nvContentPartPr>
              <p14:cNvPr id="479" name="Input penna 478">
                <a:extLst>
                  <a:ext uri="{FF2B5EF4-FFF2-40B4-BE49-F238E27FC236}">
                    <a16:creationId xmlns:a16="http://schemas.microsoft.com/office/drawing/2014/main" id="{CDD810E8-6FAC-5B7A-D1E1-949728FDF075}"/>
                  </a:ext>
                </a:extLst>
              </p14:cNvPr>
              <p14:cNvContentPartPr/>
              <p14:nvPr/>
            </p14:nvContentPartPr>
            <p14:xfrm>
              <a:off x="9730058" y="687148"/>
              <a:ext cx="47880" cy="11880"/>
            </p14:xfrm>
          </p:contentPart>
        </mc:Choice>
        <mc:Fallback>
          <p:pic>
            <p:nvPicPr>
              <p:cNvPr id="479" name="Input penna 478">
                <a:extLst>
                  <a:ext uri="{FF2B5EF4-FFF2-40B4-BE49-F238E27FC236}">
                    <a16:creationId xmlns:a16="http://schemas.microsoft.com/office/drawing/2014/main" id="{CDD810E8-6FAC-5B7A-D1E1-949728FDF075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9722498" y="679588"/>
                <a:ext cx="630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7">
            <p14:nvContentPartPr>
              <p14:cNvPr id="480" name="Input penna 479">
                <a:extLst>
                  <a:ext uri="{FF2B5EF4-FFF2-40B4-BE49-F238E27FC236}">
                    <a16:creationId xmlns:a16="http://schemas.microsoft.com/office/drawing/2014/main" id="{CF2AE4DA-891C-420B-2BEE-22928813C322}"/>
                  </a:ext>
                </a:extLst>
              </p14:cNvPr>
              <p14:cNvContentPartPr/>
              <p14:nvPr/>
            </p14:nvContentPartPr>
            <p14:xfrm>
              <a:off x="9776138" y="640708"/>
              <a:ext cx="28800" cy="114840"/>
            </p14:xfrm>
          </p:contentPart>
        </mc:Choice>
        <mc:Fallback>
          <p:pic>
            <p:nvPicPr>
              <p:cNvPr id="480" name="Input penna 479">
                <a:extLst>
                  <a:ext uri="{FF2B5EF4-FFF2-40B4-BE49-F238E27FC236}">
                    <a16:creationId xmlns:a16="http://schemas.microsoft.com/office/drawing/2014/main" id="{CF2AE4DA-891C-420B-2BEE-22928813C322}"/>
                  </a:ext>
                </a:extLst>
              </p:cNvPr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9768578" y="633148"/>
                <a:ext cx="4392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9">
            <p14:nvContentPartPr>
              <p14:cNvPr id="481" name="Input penna 480">
                <a:extLst>
                  <a:ext uri="{FF2B5EF4-FFF2-40B4-BE49-F238E27FC236}">
                    <a16:creationId xmlns:a16="http://schemas.microsoft.com/office/drawing/2014/main" id="{0B098D1F-633C-2659-FC0F-6D5706EC8BAE}"/>
                  </a:ext>
                </a:extLst>
              </p14:cNvPr>
              <p14:cNvContentPartPr/>
              <p14:nvPr/>
            </p14:nvContentPartPr>
            <p14:xfrm>
              <a:off x="9827618" y="658348"/>
              <a:ext cx="17280" cy="115920"/>
            </p14:xfrm>
          </p:contentPart>
        </mc:Choice>
        <mc:Fallback>
          <p:pic>
            <p:nvPicPr>
              <p:cNvPr id="481" name="Input penna 480">
                <a:extLst>
                  <a:ext uri="{FF2B5EF4-FFF2-40B4-BE49-F238E27FC236}">
                    <a16:creationId xmlns:a16="http://schemas.microsoft.com/office/drawing/2014/main" id="{0B098D1F-633C-2659-FC0F-6D5706EC8BAE}"/>
                  </a:ext>
                </a:extLst>
              </p:cNvPr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9820058" y="650788"/>
                <a:ext cx="324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1">
            <p14:nvContentPartPr>
              <p14:cNvPr id="482" name="Input penna 481">
                <a:extLst>
                  <a:ext uri="{FF2B5EF4-FFF2-40B4-BE49-F238E27FC236}">
                    <a16:creationId xmlns:a16="http://schemas.microsoft.com/office/drawing/2014/main" id="{F911FFA5-1342-7DF5-59C4-383DEF16BD69}"/>
                  </a:ext>
                </a:extLst>
              </p14:cNvPr>
              <p14:cNvContentPartPr/>
              <p14:nvPr/>
            </p14:nvContentPartPr>
            <p14:xfrm>
              <a:off x="9895298" y="673828"/>
              <a:ext cx="54720" cy="73800"/>
            </p14:xfrm>
          </p:contentPart>
        </mc:Choice>
        <mc:Fallback>
          <p:pic>
            <p:nvPicPr>
              <p:cNvPr id="482" name="Input penna 481">
                <a:extLst>
                  <a:ext uri="{FF2B5EF4-FFF2-40B4-BE49-F238E27FC236}">
                    <a16:creationId xmlns:a16="http://schemas.microsoft.com/office/drawing/2014/main" id="{F911FFA5-1342-7DF5-59C4-383DEF16BD69}"/>
                  </a:ext>
                </a:extLst>
              </p:cNvPr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9888098" y="666628"/>
                <a:ext cx="6984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3">
            <p14:nvContentPartPr>
              <p14:cNvPr id="483" name="Input penna 482">
                <a:extLst>
                  <a:ext uri="{FF2B5EF4-FFF2-40B4-BE49-F238E27FC236}">
                    <a16:creationId xmlns:a16="http://schemas.microsoft.com/office/drawing/2014/main" id="{EA5A4D1F-446E-2B74-46D7-D2CD8BE4BC3E}"/>
                  </a:ext>
                </a:extLst>
              </p14:cNvPr>
              <p14:cNvContentPartPr/>
              <p14:nvPr/>
            </p14:nvContentPartPr>
            <p14:xfrm>
              <a:off x="9891338" y="754468"/>
              <a:ext cx="2880" cy="39960"/>
            </p14:xfrm>
          </p:contentPart>
        </mc:Choice>
        <mc:Fallback>
          <p:pic>
            <p:nvPicPr>
              <p:cNvPr id="483" name="Input penna 482">
                <a:extLst>
                  <a:ext uri="{FF2B5EF4-FFF2-40B4-BE49-F238E27FC236}">
                    <a16:creationId xmlns:a16="http://schemas.microsoft.com/office/drawing/2014/main" id="{EA5A4D1F-446E-2B74-46D7-D2CD8BE4BC3E}"/>
                  </a:ext>
                </a:extLst>
              </p:cNvPr>
              <p:cNvPicPr/>
              <p:nvPr/>
            </p:nvPicPr>
            <p:blipFill>
              <a:blip r:embed="rId424"/>
              <a:stretch>
                <a:fillRect/>
              </a:stretch>
            </p:blipFill>
            <p:spPr>
              <a:xfrm>
                <a:off x="9883778" y="746908"/>
                <a:ext cx="180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5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07B24667-F004-F17E-3A51-F148318351AB}"/>
                  </a:ext>
                </a:extLst>
              </p14:cNvPr>
              <p14:cNvContentPartPr/>
              <p14:nvPr/>
            </p14:nvContentPartPr>
            <p14:xfrm>
              <a:off x="9929498" y="769228"/>
              <a:ext cx="5760" cy="44640"/>
            </p14:xfrm>
          </p:contentPart>
        </mc:Choice>
        <mc:Fallback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07B24667-F004-F17E-3A51-F148318351AB}"/>
                  </a:ext>
                </a:extLst>
              </p:cNvPr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9921938" y="761668"/>
                <a:ext cx="208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7">
            <p14:nvContentPartPr>
              <p14:cNvPr id="485" name="Input penna 484">
                <a:extLst>
                  <a:ext uri="{FF2B5EF4-FFF2-40B4-BE49-F238E27FC236}">
                    <a16:creationId xmlns:a16="http://schemas.microsoft.com/office/drawing/2014/main" id="{59129E03-1F05-E752-C11F-546D2C8C553C}"/>
                  </a:ext>
                </a:extLst>
              </p14:cNvPr>
              <p14:cNvContentPartPr/>
              <p14:nvPr/>
            </p14:nvContentPartPr>
            <p14:xfrm>
              <a:off x="9826898" y="822508"/>
              <a:ext cx="291240" cy="34200"/>
            </p14:xfrm>
          </p:contentPart>
        </mc:Choice>
        <mc:Fallback>
          <p:pic>
            <p:nvPicPr>
              <p:cNvPr id="485" name="Input penna 484">
                <a:extLst>
                  <a:ext uri="{FF2B5EF4-FFF2-40B4-BE49-F238E27FC236}">
                    <a16:creationId xmlns:a16="http://schemas.microsoft.com/office/drawing/2014/main" id="{59129E03-1F05-E752-C11F-546D2C8C553C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9819338" y="815308"/>
                <a:ext cx="3063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9">
            <p14:nvContentPartPr>
              <p14:cNvPr id="486" name="Input penna 485">
                <a:extLst>
                  <a:ext uri="{FF2B5EF4-FFF2-40B4-BE49-F238E27FC236}">
                    <a16:creationId xmlns:a16="http://schemas.microsoft.com/office/drawing/2014/main" id="{4D542474-C32B-CEAE-6AAA-5FD36937E6BA}"/>
                  </a:ext>
                </a:extLst>
              </p14:cNvPr>
              <p14:cNvContentPartPr/>
              <p14:nvPr/>
            </p14:nvContentPartPr>
            <p14:xfrm>
              <a:off x="8250818" y="904588"/>
              <a:ext cx="2191320" cy="134640"/>
            </p14:xfrm>
          </p:contentPart>
        </mc:Choice>
        <mc:Fallback>
          <p:pic>
            <p:nvPicPr>
              <p:cNvPr id="486" name="Input penna 485">
                <a:extLst>
                  <a:ext uri="{FF2B5EF4-FFF2-40B4-BE49-F238E27FC236}">
                    <a16:creationId xmlns:a16="http://schemas.microsoft.com/office/drawing/2014/main" id="{4D542474-C32B-CEAE-6AAA-5FD36937E6BA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8243258" y="897388"/>
                <a:ext cx="220608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1">
            <p14:nvContentPartPr>
              <p14:cNvPr id="489" name="Input penna 488">
                <a:extLst>
                  <a:ext uri="{FF2B5EF4-FFF2-40B4-BE49-F238E27FC236}">
                    <a16:creationId xmlns:a16="http://schemas.microsoft.com/office/drawing/2014/main" id="{90A92268-1D0A-04D3-0DEF-6E4F1108D432}"/>
                  </a:ext>
                </a:extLst>
              </p14:cNvPr>
              <p14:cNvContentPartPr/>
              <p14:nvPr/>
            </p14:nvContentPartPr>
            <p14:xfrm>
              <a:off x="8692538" y="427948"/>
              <a:ext cx="132480" cy="149040"/>
            </p14:xfrm>
          </p:contentPart>
        </mc:Choice>
        <mc:Fallback>
          <p:pic>
            <p:nvPicPr>
              <p:cNvPr id="489" name="Input penna 488">
                <a:extLst>
                  <a:ext uri="{FF2B5EF4-FFF2-40B4-BE49-F238E27FC236}">
                    <a16:creationId xmlns:a16="http://schemas.microsoft.com/office/drawing/2014/main" id="{90A92268-1D0A-04D3-0DEF-6E4F1108D432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8684978" y="420388"/>
                <a:ext cx="14760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3">
            <p14:nvContentPartPr>
              <p14:cNvPr id="490" name="Input penna 489">
                <a:extLst>
                  <a:ext uri="{FF2B5EF4-FFF2-40B4-BE49-F238E27FC236}">
                    <a16:creationId xmlns:a16="http://schemas.microsoft.com/office/drawing/2014/main" id="{6E52998C-E4CD-BD8F-DCE2-18879EC4DB78}"/>
                  </a:ext>
                </a:extLst>
              </p14:cNvPr>
              <p14:cNvContentPartPr/>
              <p14:nvPr/>
            </p14:nvContentPartPr>
            <p14:xfrm>
              <a:off x="8719898" y="227068"/>
              <a:ext cx="96480" cy="123480"/>
            </p14:xfrm>
          </p:contentPart>
        </mc:Choice>
        <mc:Fallback>
          <p:pic>
            <p:nvPicPr>
              <p:cNvPr id="490" name="Input penna 489">
                <a:extLst>
                  <a:ext uri="{FF2B5EF4-FFF2-40B4-BE49-F238E27FC236}">
                    <a16:creationId xmlns:a16="http://schemas.microsoft.com/office/drawing/2014/main" id="{6E52998C-E4CD-BD8F-DCE2-18879EC4DB78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712338" y="219508"/>
                <a:ext cx="1116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5">
            <p14:nvContentPartPr>
              <p14:cNvPr id="491" name="Input penna 490">
                <a:extLst>
                  <a:ext uri="{FF2B5EF4-FFF2-40B4-BE49-F238E27FC236}">
                    <a16:creationId xmlns:a16="http://schemas.microsoft.com/office/drawing/2014/main" id="{F9EA5C6F-59C7-DB78-805C-756046419968}"/>
                  </a:ext>
                </a:extLst>
              </p14:cNvPr>
              <p14:cNvContentPartPr/>
              <p14:nvPr/>
            </p14:nvContentPartPr>
            <p14:xfrm>
              <a:off x="8830418" y="281428"/>
              <a:ext cx="78840" cy="38160"/>
            </p14:xfrm>
          </p:contentPart>
        </mc:Choice>
        <mc:Fallback>
          <p:pic>
            <p:nvPicPr>
              <p:cNvPr id="491" name="Input penna 490">
                <a:extLst>
                  <a:ext uri="{FF2B5EF4-FFF2-40B4-BE49-F238E27FC236}">
                    <a16:creationId xmlns:a16="http://schemas.microsoft.com/office/drawing/2014/main" id="{F9EA5C6F-59C7-DB78-805C-756046419968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8822858" y="273868"/>
                <a:ext cx="9396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7">
            <p14:nvContentPartPr>
              <p14:cNvPr id="492" name="Input penna 491">
                <a:extLst>
                  <a:ext uri="{FF2B5EF4-FFF2-40B4-BE49-F238E27FC236}">
                    <a16:creationId xmlns:a16="http://schemas.microsoft.com/office/drawing/2014/main" id="{C03BA315-BF07-E92D-DC44-0C3548ACF1B5}"/>
                  </a:ext>
                </a:extLst>
              </p14:cNvPr>
              <p14:cNvContentPartPr/>
              <p14:nvPr/>
            </p14:nvContentPartPr>
            <p14:xfrm>
              <a:off x="8936618" y="244708"/>
              <a:ext cx="41400" cy="101520"/>
            </p14:xfrm>
          </p:contentPart>
        </mc:Choice>
        <mc:Fallback>
          <p:pic>
            <p:nvPicPr>
              <p:cNvPr id="492" name="Input penna 491">
                <a:extLst>
                  <a:ext uri="{FF2B5EF4-FFF2-40B4-BE49-F238E27FC236}">
                    <a16:creationId xmlns:a16="http://schemas.microsoft.com/office/drawing/2014/main" id="{C03BA315-BF07-E92D-DC44-0C3548ACF1B5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8929058" y="237148"/>
                <a:ext cx="5652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9">
            <p14:nvContentPartPr>
              <p14:cNvPr id="493" name="Input penna 492">
                <a:extLst>
                  <a:ext uri="{FF2B5EF4-FFF2-40B4-BE49-F238E27FC236}">
                    <a16:creationId xmlns:a16="http://schemas.microsoft.com/office/drawing/2014/main" id="{A9E5146E-C84A-7B1C-F2E1-5CD3701BAE11}"/>
                  </a:ext>
                </a:extLst>
              </p14:cNvPr>
              <p14:cNvContentPartPr/>
              <p14:nvPr/>
            </p14:nvContentPartPr>
            <p14:xfrm>
              <a:off x="8998538" y="233188"/>
              <a:ext cx="18360" cy="99000"/>
            </p14:xfrm>
          </p:contentPart>
        </mc:Choice>
        <mc:Fallback>
          <p:pic>
            <p:nvPicPr>
              <p:cNvPr id="493" name="Input penna 492">
                <a:extLst>
                  <a:ext uri="{FF2B5EF4-FFF2-40B4-BE49-F238E27FC236}">
                    <a16:creationId xmlns:a16="http://schemas.microsoft.com/office/drawing/2014/main" id="{A9E5146E-C84A-7B1C-F2E1-5CD3701BAE11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8990978" y="225628"/>
                <a:ext cx="3348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1">
            <p14:nvContentPartPr>
              <p14:cNvPr id="494" name="Input penna 493">
                <a:extLst>
                  <a:ext uri="{FF2B5EF4-FFF2-40B4-BE49-F238E27FC236}">
                    <a16:creationId xmlns:a16="http://schemas.microsoft.com/office/drawing/2014/main" id="{217C50F8-27B3-1329-6666-0A5FB637AB4A}"/>
                  </a:ext>
                </a:extLst>
              </p14:cNvPr>
              <p14:cNvContentPartPr/>
              <p14:nvPr/>
            </p14:nvContentPartPr>
            <p14:xfrm>
              <a:off x="9005738" y="294748"/>
              <a:ext cx="49320" cy="13320"/>
            </p14:xfrm>
          </p:contentPart>
        </mc:Choice>
        <mc:Fallback>
          <p:pic>
            <p:nvPicPr>
              <p:cNvPr id="494" name="Input penna 493">
                <a:extLst>
                  <a:ext uri="{FF2B5EF4-FFF2-40B4-BE49-F238E27FC236}">
                    <a16:creationId xmlns:a16="http://schemas.microsoft.com/office/drawing/2014/main" id="{217C50F8-27B3-1329-6666-0A5FB637AB4A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>
                <a:off x="8998178" y="287188"/>
                <a:ext cx="6444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3">
            <p14:nvContentPartPr>
              <p14:cNvPr id="495" name="Input penna 494">
                <a:extLst>
                  <a:ext uri="{FF2B5EF4-FFF2-40B4-BE49-F238E27FC236}">
                    <a16:creationId xmlns:a16="http://schemas.microsoft.com/office/drawing/2014/main" id="{E726AECE-4528-1B24-9B91-C902A5DE6599}"/>
                  </a:ext>
                </a:extLst>
              </p14:cNvPr>
              <p14:cNvContentPartPr/>
              <p14:nvPr/>
            </p14:nvContentPartPr>
            <p14:xfrm>
              <a:off x="9059738" y="288268"/>
              <a:ext cx="34200" cy="65880"/>
            </p14:xfrm>
          </p:contentPart>
        </mc:Choice>
        <mc:Fallback>
          <p:pic>
            <p:nvPicPr>
              <p:cNvPr id="495" name="Input penna 494">
                <a:extLst>
                  <a:ext uri="{FF2B5EF4-FFF2-40B4-BE49-F238E27FC236}">
                    <a16:creationId xmlns:a16="http://schemas.microsoft.com/office/drawing/2014/main" id="{E726AECE-4528-1B24-9B91-C902A5DE6599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9052178" y="280708"/>
                <a:ext cx="493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5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586D3EC2-15A5-4516-F99C-130A691B557F}"/>
                  </a:ext>
                </a:extLst>
              </p14:cNvPr>
              <p14:cNvContentPartPr/>
              <p14:nvPr/>
            </p14:nvContentPartPr>
            <p14:xfrm>
              <a:off x="8669858" y="340108"/>
              <a:ext cx="45360" cy="132480"/>
            </p14:xfrm>
          </p:contentPart>
        </mc:Choice>
        <mc:Fallback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586D3EC2-15A5-4516-F99C-130A691B557F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8662298" y="332548"/>
                <a:ext cx="6048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7">
            <p14:nvContentPartPr>
              <p14:cNvPr id="501" name="Input penna 500">
                <a:extLst>
                  <a:ext uri="{FF2B5EF4-FFF2-40B4-BE49-F238E27FC236}">
                    <a16:creationId xmlns:a16="http://schemas.microsoft.com/office/drawing/2014/main" id="{662E7B15-AE7A-3255-6A2E-7103214DBB63}"/>
                  </a:ext>
                </a:extLst>
              </p14:cNvPr>
              <p14:cNvContentPartPr/>
              <p14:nvPr/>
            </p14:nvContentPartPr>
            <p14:xfrm>
              <a:off x="9397418" y="139948"/>
              <a:ext cx="155160" cy="208800"/>
            </p14:xfrm>
          </p:contentPart>
        </mc:Choice>
        <mc:Fallback>
          <p:pic>
            <p:nvPicPr>
              <p:cNvPr id="501" name="Input penna 500">
                <a:extLst>
                  <a:ext uri="{FF2B5EF4-FFF2-40B4-BE49-F238E27FC236}">
                    <a16:creationId xmlns:a16="http://schemas.microsoft.com/office/drawing/2014/main" id="{662E7B15-AE7A-3255-6A2E-7103214DBB63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9389858" y="132388"/>
                <a:ext cx="1702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9">
            <p14:nvContentPartPr>
              <p14:cNvPr id="502" name="Input penna 501">
                <a:extLst>
                  <a:ext uri="{FF2B5EF4-FFF2-40B4-BE49-F238E27FC236}">
                    <a16:creationId xmlns:a16="http://schemas.microsoft.com/office/drawing/2014/main" id="{F973A13B-9176-DB21-E71B-2E28FB245387}"/>
                  </a:ext>
                </a:extLst>
              </p14:cNvPr>
              <p14:cNvContentPartPr/>
              <p14:nvPr/>
            </p14:nvContentPartPr>
            <p14:xfrm>
              <a:off x="9518738" y="240388"/>
              <a:ext cx="55440" cy="59040"/>
            </p14:xfrm>
          </p:contentPart>
        </mc:Choice>
        <mc:Fallback>
          <p:pic>
            <p:nvPicPr>
              <p:cNvPr id="502" name="Input penna 501">
                <a:extLst>
                  <a:ext uri="{FF2B5EF4-FFF2-40B4-BE49-F238E27FC236}">
                    <a16:creationId xmlns:a16="http://schemas.microsoft.com/office/drawing/2014/main" id="{F973A13B-9176-DB21-E71B-2E28FB245387}"/>
                  </a:ext>
                </a:extLst>
              </p:cNvPr>
              <p:cNvPicPr/>
              <p:nvPr/>
            </p:nvPicPr>
            <p:blipFill>
              <a:blip r:embed="rId450"/>
              <a:stretch>
                <a:fillRect/>
              </a:stretch>
            </p:blipFill>
            <p:spPr>
              <a:xfrm>
                <a:off x="9511178" y="232828"/>
                <a:ext cx="702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1">
            <p14:nvContentPartPr>
              <p14:cNvPr id="503" name="Input penna 502">
                <a:extLst>
                  <a:ext uri="{FF2B5EF4-FFF2-40B4-BE49-F238E27FC236}">
                    <a16:creationId xmlns:a16="http://schemas.microsoft.com/office/drawing/2014/main" id="{9F873F92-B07B-7103-AC67-F3E83B72543F}"/>
                  </a:ext>
                </a:extLst>
              </p14:cNvPr>
              <p14:cNvContentPartPr/>
              <p14:nvPr/>
            </p14:nvContentPartPr>
            <p14:xfrm>
              <a:off x="9615218" y="238948"/>
              <a:ext cx="50400" cy="77760"/>
            </p14:xfrm>
          </p:contentPart>
        </mc:Choice>
        <mc:Fallback>
          <p:pic>
            <p:nvPicPr>
              <p:cNvPr id="503" name="Input penna 502">
                <a:extLst>
                  <a:ext uri="{FF2B5EF4-FFF2-40B4-BE49-F238E27FC236}">
                    <a16:creationId xmlns:a16="http://schemas.microsoft.com/office/drawing/2014/main" id="{9F873F92-B07B-7103-AC67-F3E83B72543F}"/>
                  </a:ext>
                </a:extLst>
              </p:cNvPr>
              <p:cNvPicPr/>
              <p:nvPr/>
            </p:nvPicPr>
            <p:blipFill>
              <a:blip r:embed="rId452"/>
              <a:stretch>
                <a:fillRect/>
              </a:stretch>
            </p:blipFill>
            <p:spPr>
              <a:xfrm>
                <a:off x="9607658" y="231388"/>
                <a:ext cx="6552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3">
            <p14:nvContentPartPr>
              <p14:cNvPr id="504" name="Input penna 503">
                <a:extLst>
                  <a:ext uri="{FF2B5EF4-FFF2-40B4-BE49-F238E27FC236}">
                    <a16:creationId xmlns:a16="http://schemas.microsoft.com/office/drawing/2014/main" id="{07585A20-AA44-8759-CF03-1EB593E4B6BF}"/>
                  </a:ext>
                </a:extLst>
              </p14:cNvPr>
              <p14:cNvContentPartPr/>
              <p14:nvPr/>
            </p14:nvContentPartPr>
            <p14:xfrm>
              <a:off x="9699098" y="187828"/>
              <a:ext cx="9720" cy="99720"/>
            </p14:xfrm>
          </p:contentPart>
        </mc:Choice>
        <mc:Fallback>
          <p:pic>
            <p:nvPicPr>
              <p:cNvPr id="504" name="Input penna 503">
                <a:extLst>
                  <a:ext uri="{FF2B5EF4-FFF2-40B4-BE49-F238E27FC236}">
                    <a16:creationId xmlns:a16="http://schemas.microsoft.com/office/drawing/2014/main" id="{07585A20-AA44-8759-CF03-1EB593E4B6BF}"/>
                  </a:ext>
                </a:extLst>
              </p:cNvPr>
              <p:cNvPicPr/>
              <p:nvPr/>
            </p:nvPicPr>
            <p:blipFill>
              <a:blip r:embed="rId454"/>
              <a:stretch>
                <a:fillRect/>
              </a:stretch>
            </p:blipFill>
            <p:spPr>
              <a:xfrm>
                <a:off x="9691538" y="180268"/>
                <a:ext cx="2484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5">
            <p14:nvContentPartPr>
              <p14:cNvPr id="505" name="Input penna 504">
                <a:extLst>
                  <a:ext uri="{FF2B5EF4-FFF2-40B4-BE49-F238E27FC236}">
                    <a16:creationId xmlns:a16="http://schemas.microsoft.com/office/drawing/2014/main" id="{D43E4FA4-55F7-0687-3694-A18A3DC61BFE}"/>
                  </a:ext>
                </a:extLst>
              </p14:cNvPr>
              <p14:cNvContentPartPr/>
              <p14:nvPr/>
            </p14:nvContentPartPr>
            <p14:xfrm>
              <a:off x="9699098" y="252988"/>
              <a:ext cx="39960" cy="16920"/>
            </p14:xfrm>
          </p:contentPart>
        </mc:Choice>
        <mc:Fallback>
          <p:pic>
            <p:nvPicPr>
              <p:cNvPr id="505" name="Input penna 504">
                <a:extLst>
                  <a:ext uri="{FF2B5EF4-FFF2-40B4-BE49-F238E27FC236}">
                    <a16:creationId xmlns:a16="http://schemas.microsoft.com/office/drawing/2014/main" id="{D43E4FA4-55F7-0687-3694-A18A3DC61BFE}"/>
                  </a:ext>
                </a:extLst>
              </p:cNvPr>
              <p:cNvPicPr/>
              <p:nvPr/>
            </p:nvPicPr>
            <p:blipFill>
              <a:blip r:embed="rId456"/>
              <a:stretch>
                <a:fillRect/>
              </a:stretch>
            </p:blipFill>
            <p:spPr>
              <a:xfrm>
                <a:off x="9691538" y="245428"/>
                <a:ext cx="5508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7">
            <p14:nvContentPartPr>
              <p14:cNvPr id="506" name="Input penna 505">
                <a:extLst>
                  <a:ext uri="{FF2B5EF4-FFF2-40B4-BE49-F238E27FC236}">
                    <a16:creationId xmlns:a16="http://schemas.microsoft.com/office/drawing/2014/main" id="{1EB6C22F-D50D-4AB0-F06D-48085E8BD682}"/>
                  </a:ext>
                </a:extLst>
              </p14:cNvPr>
              <p14:cNvContentPartPr/>
              <p14:nvPr/>
            </p14:nvContentPartPr>
            <p14:xfrm>
              <a:off x="9770738" y="245068"/>
              <a:ext cx="2880" cy="48240"/>
            </p14:xfrm>
          </p:contentPart>
        </mc:Choice>
        <mc:Fallback>
          <p:pic>
            <p:nvPicPr>
              <p:cNvPr id="506" name="Input penna 505">
                <a:extLst>
                  <a:ext uri="{FF2B5EF4-FFF2-40B4-BE49-F238E27FC236}">
                    <a16:creationId xmlns:a16="http://schemas.microsoft.com/office/drawing/2014/main" id="{1EB6C22F-D50D-4AB0-F06D-48085E8BD682}"/>
                  </a:ext>
                </a:extLst>
              </p:cNvPr>
              <p:cNvPicPr/>
              <p:nvPr/>
            </p:nvPicPr>
            <p:blipFill>
              <a:blip r:embed="rId458"/>
              <a:stretch>
                <a:fillRect/>
              </a:stretch>
            </p:blipFill>
            <p:spPr>
              <a:xfrm>
                <a:off x="9763178" y="237508"/>
                <a:ext cx="1800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9">
            <p14:nvContentPartPr>
              <p14:cNvPr id="507" name="Input penna 506">
                <a:extLst>
                  <a:ext uri="{FF2B5EF4-FFF2-40B4-BE49-F238E27FC236}">
                    <a16:creationId xmlns:a16="http://schemas.microsoft.com/office/drawing/2014/main" id="{8C1D438B-215B-A32C-96EC-B5E85C0A68E9}"/>
                  </a:ext>
                </a:extLst>
              </p14:cNvPr>
              <p14:cNvContentPartPr/>
              <p14:nvPr/>
            </p14:nvContentPartPr>
            <p14:xfrm>
              <a:off x="9802418" y="259828"/>
              <a:ext cx="38160" cy="49680"/>
            </p14:xfrm>
          </p:contentPart>
        </mc:Choice>
        <mc:Fallback>
          <p:pic>
            <p:nvPicPr>
              <p:cNvPr id="507" name="Input penna 506">
                <a:extLst>
                  <a:ext uri="{FF2B5EF4-FFF2-40B4-BE49-F238E27FC236}">
                    <a16:creationId xmlns:a16="http://schemas.microsoft.com/office/drawing/2014/main" id="{8C1D438B-215B-A32C-96EC-B5E85C0A68E9}"/>
                  </a:ext>
                </a:extLst>
              </p:cNvPr>
              <p:cNvPicPr/>
              <p:nvPr/>
            </p:nvPicPr>
            <p:blipFill>
              <a:blip r:embed="rId460"/>
              <a:stretch>
                <a:fillRect/>
              </a:stretch>
            </p:blipFill>
            <p:spPr>
              <a:xfrm>
                <a:off x="9794858" y="252268"/>
                <a:ext cx="5328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1">
            <p14:nvContentPartPr>
              <p14:cNvPr id="508" name="Input penna 507">
                <a:extLst>
                  <a:ext uri="{FF2B5EF4-FFF2-40B4-BE49-F238E27FC236}">
                    <a16:creationId xmlns:a16="http://schemas.microsoft.com/office/drawing/2014/main" id="{618218DF-62B8-5FA8-F6F3-6560E1A2608E}"/>
                  </a:ext>
                </a:extLst>
              </p14:cNvPr>
              <p14:cNvContentPartPr/>
              <p14:nvPr/>
            </p14:nvContentPartPr>
            <p14:xfrm>
              <a:off x="9870098" y="266308"/>
              <a:ext cx="27720" cy="46080"/>
            </p14:xfrm>
          </p:contentPart>
        </mc:Choice>
        <mc:Fallback>
          <p:pic>
            <p:nvPicPr>
              <p:cNvPr id="508" name="Input penna 507">
                <a:extLst>
                  <a:ext uri="{FF2B5EF4-FFF2-40B4-BE49-F238E27FC236}">
                    <a16:creationId xmlns:a16="http://schemas.microsoft.com/office/drawing/2014/main" id="{618218DF-62B8-5FA8-F6F3-6560E1A2608E}"/>
                  </a:ext>
                </a:extLst>
              </p:cNvPr>
              <p:cNvPicPr/>
              <p:nvPr/>
            </p:nvPicPr>
            <p:blipFill>
              <a:blip r:embed="rId462"/>
              <a:stretch>
                <a:fillRect/>
              </a:stretch>
            </p:blipFill>
            <p:spPr>
              <a:xfrm>
                <a:off x="9862538" y="258748"/>
                <a:ext cx="4284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3">
            <p14:nvContentPartPr>
              <p14:cNvPr id="509" name="Input penna 508">
                <a:extLst>
                  <a:ext uri="{FF2B5EF4-FFF2-40B4-BE49-F238E27FC236}">
                    <a16:creationId xmlns:a16="http://schemas.microsoft.com/office/drawing/2014/main" id="{0B8715CF-8C0F-5E5D-64C9-15C93D88629F}"/>
                  </a:ext>
                </a:extLst>
              </p14:cNvPr>
              <p14:cNvContentPartPr/>
              <p14:nvPr/>
            </p14:nvContentPartPr>
            <p14:xfrm>
              <a:off x="9941018" y="145348"/>
              <a:ext cx="33840" cy="237960"/>
            </p14:xfrm>
          </p:contentPart>
        </mc:Choice>
        <mc:Fallback>
          <p:pic>
            <p:nvPicPr>
              <p:cNvPr id="509" name="Input penna 508">
                <a:extLst>
                  <a:ext uri="{FF2B5EF4-FFF2-40B4-BE49-F238E27FC236}">
                    <a16:creationId xmlns:a16="http://schemas.microsoft.com/office/drawing/2014/main" id="{0B8715CF-8C0F-5E5D-64C9-15C93D88629F}"/>
                  </a:ext>
                </a:extLst>
              </p:cNvPr>
              <p:cNvPicPr/>
              <p:nvPr/>
            </p:nvPicPr>
            <p:blipFill>
              <a:blip r:embed="rId464"/>
              <a:stretch>
                <a:fillRect/>
              </a:stretch>
            </p:blipFill>
            <p:spPr>
              <a:xfrm>
                <a:off x="9933458" y="137788"/>
                <a:ext cx="489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5">
            <p14:nvContentPartPr>
              <p14:cNvPr id="512" name="Input penna 511">
                <a:extLst>
                  <a:ext uri="{FF2B5EF4-FFF2-40B4-BE49-F238E27FC236}">
                    <a16:creationId xmlns:a16="http://schemas.microsoft.com/office/drawing/2014/main" id="{9CCB08E2-3803-BF5C-239A-8D8342F0A62B}"/>
                  </a:ext>
                </a:extLst>
              </p14:cNvPr>
              <p14:cNvContentPartPr/>
              <p14:nvPr/>
            </p14:nvContentPartPr>
            <p14:xfrm>
              <a:off x="6841983" y="690388"/>
              <a:ext cx="355680" cy="428040"/>
            </p14:xfrm>
          </p:contentPart>
        </mc:Choice>
        <mc:Fallback>
          <p:pic>
            <p:nvPicPr>
              <p:cNvPr id="512" name="Input penna 511">
                <a:extLst>
                  <a:ext uri="{FF2B5EF4-FFF2-40B4-BE49-F238E27FC236}">
                    <a16:creationId xmlns:a16="http://schemas.microsoft.com/office/drawing/2014/main" id="{9CCB08E2-3803-BF5C-239A-8D8342F0A62B}"/>
                  </a:ext>
                </a:extLst>
              </p:cNvPr>
              <p:cNvPicPr/>
              <p:nvPr/>
            </p:nvPicPr>
            <p:blipFill>
              <a:blip r:embed="rId466"/>
              <a:stretch>
                <a:fillRect/>
              </a:stretch>
            </p:blipFill>
            <p:spPr>
              <a:xfrm>
                <a:off x="6834423" y="682828"/>
                <a:ext cx="37080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7">
            <p14:nvContentPartPr>
              <p14:cNvPr id="515" name="Input penna 514">
                <a:extLst>
                  <a:ext uri="{FF2B5EF4-FFF2-40B4-BE49-F238E27FC236}">
                    <a16:creationId xmlns:a16="http://schemas.microsoft.com/office/drawing/2014/main" id="{81B09DFF-DD7D-A403-1F2A-50FA24E1C9CB}"/>
                  </a:ext>
                </a:extLst>
              </p14:cNvPr>
              <p14:cNvContentPartPr/>
              <p14:nvPr/>
            </p14:nvContentPartPr>
            <p14:xfrm>
              <a:off x="10202583" y="493108"/>
              <a:ext cx="68760" cy="456120"/>
            </p14:xfrm>
          </p:contentPart>
        </mc:Choice>
        <mc:Fallback>
          <p:pic>
            <p:nvPicPr>
              <p:cNvPr id="515" name="Input penna 514">
                <a:extLst>
                  <a:ext uri="{FF2B5EF4-FFF2-40B4-BE49-F238E27FC236}">
                    <a16:creationId xmlns:a16="http://schemas.microsoft.com/office/drawing/2014/main" id="{81B09DFF-DD7D-A403-1F2A-50FA24E1C9CB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10195023" y="485548"/>
                <a:ext cx="8388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516" name="Input penna 515">
                <a:extLst>
                  <a:ext uri="{FF2B5EF4-FFF2-40B4-BE49-F238E27FC236}">
                    <a16:creationId xmlns:a16="http://schemas.microsoft.com/office/drawing/2014/main" id="{28C736D7-3025-ED01-0CF4-FA48879E867C}"/>
                  </a:ext>
                </a:extLst>
              </p14:cNvPr>
              <p14:cNvContentPartPr/>
              <p14:nvPr/>
            </p14:nvContentPartPr>
            <p14:xfrm>
              <a:off x="6793739" y="1696228"/>
              <a:ext cx="1040400" cy="35280"/>
            </p14:xfrm>
          </p:contentPart>
        </mc:Choice>
        <mc:Fallback>
          <p:pic>
            <p:nvPicPr>
              <p:cNvPr id="516" name="Input penna 515">
                <a:extLst>
                  <a:ext uri="{FF2B5EF4-FFF2-40B4-BE49-F238E27FC236}">
                    <a16:creationId xmlns:a16="http://schemas.microsoft.com/office/drawing/2014/main" id="{28C736D7-3025-ED01-0CF4-FA48879E867C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6786179" y="1688668"/>
                <a:ext cx="105552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1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09E90472-87CE-D22A-2BE8-EA63BE23A124}"/>
                  </a:ext>
                </a:extLst>
              </p14:cNvPr>
              <p14:cNvContentPartPr/>
              <p14:nvPr/>
            </p14:nvContentPartPr>
            <p14:xfrm>
              <a:off x="6034100" y="1114136"/>
              <a:ext cx="149760" cy="42696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09E90472-87CE-D22A-2BE8-EA63BE23A124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6026540" y="1106576"/>
                <a:ext cx="164880" cy="4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3">
            <p14:nvContentPartPr>
              <p14:cNvPr id="166" name="Input penna 165">
                <a:extLst>
                  <a:ext uri="{FF2B5EF4-FFF2-40B4-BE49-F238E27FC236}">
                    <a16:creationId xmlns:a16="http://schemas.microsoft.com/office/drawing/2014/main" id="{22F29741-C067-B990-439B-523B1CFE195A}"/>
                  </a:ext>
                </a:extLst>
              </p14:cNvPr>
              <p14:cNvContentPartPr/>
              <p14:nvPr/>
            </p14:nvContentPartPr>
            <p14:xfrm>
              <a:off x="6078740" y="1411136"/>
              <a:ext cx="121680" cy="24120"/>
            </p14:xfrm>
          </p:contentPart>
        </mc:Choice>
        <mc:Fallback>
          <p:pic>
            <p:nvPicPr>
              <p:cNvPr id="166" name="Input penna 165">
                <a:extLst>
                  <a:ext uri="{FF2B5EF4-FFF2-40B4-BE49-F238E27FC236}">
                    <a16:creationId xmlns:a16="http://schemas.microsoft.com/office/drawing/2014/main" id="{22F29741-C067-B990-439B-523B1CFE195A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6071180" y="1403936"/>
                <a:ext cx="13680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5">
            <p14:nvContentPartPr>
              <p14:cNvPr id="167" name="Input penna 166">
                <a:extLst>
                  <a:ext uri="{FF2B5EF4-FFF2-40B4-BE49-F238E27FC236}">
                    <a16:creationId xmlns:a16="http://schemas.microsoft.com/office/drawing/2014/main" id="{4E8F105B-DB81-D7E8-1BE1-A6249D32536C}"/>
                  </a:ext>
                </a:extLst>
              </p14:cNvPr>
              <p14:cNvContentPartPr/>
              <p14:nvPr/>
            </p14:nvContentPartPr>
            <p14:xfrm>
              <a:off x="6230660" y="1347776"/>
              <a:ext cx="92880" cy="142200"/>
            </p14:xfrm>
          </p:contentPart>
        </mc:Choice>
        <mc:Fallback>
          <p:pic>
            <p:nvPicPr>
              <p:cNvPr id="167" name="Input penna 166">
                <a:extLst>
                  <a:ext uri="{FF2B5EF4-FFF2-40B4-BE49-F238E27FC236}">
                    <a16:creationId xmlns:a16="http://schemas.microsoft.com/office/drawing/2014/main" id="{4E8F105B-DB81-D7E8-1BE1-A6249D32536C}"/>
                  </a:ext>
                </a:extLst>
              </p:cNvPr>
              <p:cNvPicPr/>
              <p:nvPr/>
            </p:nvPicPr>
            <p:blipFill>
              <a:blip r:embed="rId476"/>
              <a:stretch>
                <a:fillRect/>
              </a:stretch>
            </p:blipFill>
            <p:spPr>
              <a:xfrm>
                <a:off x="6223100" y="1340216"/>
                <a:ext cx="107640" cy="15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7">
            <p14:nvContentPartPr>
              <p14:cNvPr id="168" name="Input penna 167">
                <a:extLst>
                  <a:ext uri="{FF2B5EF4-FFF2-40B4-BE49-F238E27FC236}">
                    <a16:creationId xmlns:a16="http://schemas.microsoft.com/office/drawing/2014/main" id="{CA20DCFA-B2FB-5DA2-1BA9-3F31934E9D83}"/>
                  </a:ext>
                </a:extLst>
              </p14:cNvPr>
              <p14:cNvContentPartPr/>
              <p14:nvPr/>
            </p14:nvContentPartPr>
            <p14:xfrm>
              <a:off x="6403460" y="1143296"/>
              <a:ext cx="55080" cy="308160"/>
            </p14:xfrm>
          </p:contentPart>
        </mc:Choice>
        <mc:Fallback>
          <p:pic>
            <p:nvPicPr>
              <p:cNvPr id="168" name="Input penna 167">
                <a:extLst>
                  <a:ext uri="{FF2B5EF4-FFF2-40B4-BE49-F238E27FC236}">
                    <a16:creationId xmlns:a16="http://schemas.microsoft.com/office/drawing/2014/main" id="{CA20DCFA-B2FB-5DA2-1BA9-3F31934E9D83}"/>
                  </a:ext>
                </a:extLst>
              </p:cNvPr>
              <p:cNvPicPr/>
              <p:nvPr/>
            </p:nvPicPr>
            <p:blipFill>
              <a:blip r:embed="rId478"/>
              <a:stretch>
                <a:fillRect/>
              </a:stretch>
            </p:blipFill>
            <p:spPr>
              <a:xfrm>
                <a:off x="6395900" y="1135736"/>
                <a:ext cx="702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9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04C1BBD8-6589-2496-92E2-F9EB71F3CAE5}"/>
                  </a:ext>
                </a:extLst>
              </p14:cNvPr>
              <p14:cNvContentPartPr/>
              <p14:nvPr/>
            </p14:nvContentPartPr>
            <p14:xfrm>
              <a:off x="6398780" y="1352816"/>
              <a:ext cx="85680" cy="4284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04C1BBD8-6589-2496-92E2-F9EB71F3CAE5}"/>
                  </a:ext>
                </a:extLst>
              </p:cNvPr>
              <p:cNvPicPr/>
              <p:nvPr/>
            </p:nvPicPr>
            <p:blipFill>
              <a:blip r:embed="rId480"/>
              <a:stretch>
                <a:fillRect/>
              </a:stretch>
            </p:blipFill>
            <p:spPr>
              <a:xfrm>
                <a:off x="6391220" y="1345256"/>
                <a:ext cx="1008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1">
            <p14:nvContentPartPr>
              <p14:cNvPr id="170" name="Input penna 169">
                <a:extLst>
                  <a:ext uri="{FF2B5EF4-FFF2-40B4-BE49-F238E27FC236}">
                    <a16:creationId xmlns:a16="http://schemas.microsoft.com/office/drawing/2014/main" id="{753DA3AB-BDF2-8DB8-BC80-C990035017D9}"/>
                  </a:ext>
                </a:extLst>
              </p14:cNvPr>
              <p14:cNvContentPartPr/>
              <p14:nvPr/>
            </p14:nvContentPartPr>
            <p14:xfrm>
              <a:off x="6513980" y="1335536"/>
              <a:ext cx="11160" cy="81000"/>
            </p14:xfrm>
          </p:contentPart>
        </mc:Choice>
        <mc:Fallback>
          <p:pic>
            <p:nvPicPr>
              <p:cNvPr id="170" name="Input penna 169">
                <a:extLst>
                  <a:ext uri="{FF2B5EF4-FFF2-40B4-BE49-F238E27FC236}">
                    <a16:creationId xmlns:a16="http://schemas.microsoft.com/office/drawing/2014/main" id="{753DA3AB-BDF2-8DB8-BC80-C990035017D9}"/>
                  </a:ext>
                </a:extLst>
              </p:cNvPr>
              <p:cNvPicPr/>
              <p:nvPr/>
            </p:nvPicPr>
            <p:blipFill>
              <a:blip r:embed="rId482"/>
              <a:stretch>
                <a:fillRect/>
              </a:stretch>
            </p:blipFill>
            <p:spPr>
              <a:xfrm>
                <a:off x="6506420" y="1327976"/>
                <a:ext cx="262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3">
            <p14:nvContentPartPr>
              <p14:cNvPr id="171" name="Input penna 170">
                <a:extLst>
                  <a:ext uri="{FF2B5EF4-FFF2-40B4-BE49-F238E27FC236}">
                    <a16:creationId xmlns:a16="http://schemas.microsoft.com/office/drawing/2014/main" id="{245AAB09-1561-6287-AA65-5149EC1DF968}"/>
                  </a:ext>
                </a:extLst>
              </p14:cNvPr>
              <p14:cNvContentPartPr/>
              <p14:nvPr/>
            </p14:nvContentPartPr>
            <p14:xfrm>
              <a:off x="6589220" y="1325816"/>
              <a:ext cx="37080" cy="106920"/>
            </p14:xfrm>
          </p:contentPart>
        </mc:Choice>
        <mc:Fallback>
          <p:pic>
            <p:nvPicPr>
              <p:cNvPr id="171" name="Input penna 170">
                <a:extLst>
                  <a:ext uri="{FF2B5EF4-FFF2-40B4-BE49-F238E27FC236}">
                    <a16:creationId xmlns:a16="http://schemas.microsoft.com/office/drawing/2014/main" id="{245AAB09-1561-6287-AA65-5149EC1DF968}"/>
                  </a:ext>
                </a:extLst>
              </p:cNvPr>
              <p:cNvPicPr/>
              <p:nvPr/>
            </p:nvPicPr>
            <p:blipFill>
              <a:blip r:embed="rId484"/>
              <a:stretch>
                <a:fillRect/>
              </a:stretch>
            </p:blipFill>
            <p:spPr>
              <a:xfrm>
                <a:off x="6581660" y="1318256"/>
                <a:ext cx="5220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5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A87E77E1-A577-D74F-39CA-F29220921285}"/>
                  </a:ext>
                </a:extLst>
              </p14:cNvPr>
              <p14:cNvContentPartPr/>
              <p14:nvPr/>
            </p14:nvContentPartPr>
            <p14:xfrm>
              <a:off x="6673460" y="1339496"/>
              <a:ext cx="44280" cy="7596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A87E77E1-A577-D74F-39CA-F29220921285}"/>
                  </a:ext>
                </a:extLst>
              </p:cNvPr>
              <p:cNvPicPr/>
              <p:nvPr/>
            </p:nvPicPr>
            <p:blipFill>
              <a:blip r:embed="rId486"/>
              <a:stretch>
                <a:fillRect/>
              </a:stretch>
            </p:blipFill>
            <p:spPr>
              <a:xfrm>
                <a:off x="6665900" y="1332296"/>
                <a:ext cx="5940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7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5610B754-5CFE-A575-7004-DF4CA6E0F989}"/>
                  </a:ext>
                </a:extLst>
              </p14:cNvPr>
              <p14:cNvContentPartPr/>
              <p14:nvPr/>
            </p14:nvContentPartPr>
            <p14:xfrm>
              <a:off x="6852740" y="1330856"/>
              <a:ext cx="37800" cy="6120"/>
            </p14:xfrm>
          </p:contentPart>
        </mc:Choice>
        <mc:Fallback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5610B754-5CFE-A575-7004-DF4CA6E0F989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6845180" y="1323296"/>
                <a:ext cx="5292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9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0812E232-18D8-772D-1BA0-3A3F9414F10E}"/>
                  </a:ext>
                </a:extLst>
              </p14:cNvPr>
              <p14:cNvContentPartPr/>
              <p14:nvPr/>
            </p14:nvContentPartPr>
            <p14:xfrm>
              <a:off x="6848780" y="1408976"/>
              <a:ext cx="37800" cy="5400"/>
            </p14:xfrm>
          </p:contentPart>
        </mc:Choice>
        <mc:Fallback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0812E232-18D8-772D-1BA0-3A3F9414F10E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6841220" y="1401416"/>
                <a:ext cx="5292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1">
            <p14:nvContentPartPr>
              <p14:cNvPr id="179" name="Input penna 178">
                <a:extLst>
                  <a:ext uri="{FF2B5EF4-FFF2-40B4-BE49-F238E27FC236}">
                    <a16:creationId xmlns:a16="http://schemas.microsoft.com/office/drawing/2014/main" id="{24544BC7-4685-674D-BCED-477EA584A3E2}"/>
                  </a:ext>
                </a:extLst>
              </p14:cNvPr>
              <p14:cNvContentPartPr/>
              <p14:nvPr/>
            </p14:nvContentPartPr>
            <p14:xfrm>
              <a:off x="7231705" y="1285856"/>
              <a:ext cx="123120" cy="11880"/>
            </p14:xfrm>
          </p:contentPart>
        </mc:Choice>
        <mc:Fallback>
          <p:pic>
            <p:nvPicPr>
              <p:cNvPr id="179" name="Input penna 178">
                <a:extLst>
                  <a:ext uri="{FF2B5EF4-FFF2-40B4-BE49-F238E27FC236}">
                    <a16:creationId xmlns:a16="http://schemas.microsoft.com/office/drawing/2014/main" id="{24544BC7-4685-674D-BCED-477EA584A3E2}"/>
                  </a:ext>
                </a:extLst>
              </p:cNvPr>
              <p:cNvPicPr/>
              <p:nvPr/>
            </p:nvPicPr>
            <p:blipFill>
              <a:blip r:embed="rId492"/>
              <a:stretch>
                <a:fillRect/>
              </a:stretch>
            </p:blipFill>
            <p:spPr>
              <a:xfrm>
                <a:off x="7224145" y="1278296"/>
                <a:ext cx="13824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3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4FB02C88-2552-5FD6-A506-886165A8B3E4}"/>
                  </a:ext>
                </a:extLst>
              </p14:cNvPr>
              <p14:cNvContentPartPr/>
              <p14:nvPr/>
            </p14:nvContentPartPr>
            <p14:xfrm>
              <a:off x="7211905" y="1293416"/>
              <a:ext cx="112320" cy="108720"/>
            </p14:xfrm>
          </p:contentPart>
        </mc:Choice>
        <mc:Fallback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4FB02C88-2552-5FD6-A506-886165A8B3E4}"/>
                  </a:ext>
                </a:extLst>
              </p:cNvPr>
              <p:cNvPicPr/>
              <p:nvPr/>
            </p:nvPicPr>
            <p:blipFill>
              <a:blip r:embed="rId494"/>
              <a:stretch>
                <a:fillRect/>
              </a:stretch>
            </p:blipFill>
            <p:spPr>
              <a:xfrm>
                <a:off x="7204345" y="1285856"/>
                <a:ext cx="12744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5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D88180B6-CE1C-795A-F6DA-EB8BCA7C5848}"/>
                  </a:ext>
                </a:extLst>
              </p14:cNvPr>
              <p14:cNvContentPartPr/>
              <p14:nvPr/>
            </p14:nvContentPartPr>
            <p14:xfrm>
              <a:off x="7111105" y="1473056"/>
              <a:ext cx="233640" cy="4680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D88180B6-CE1C-795A-F6DA-EB8BCA7C5848}"/>
                  </a:ext>
                </a:extLst>
              </p:cNvPr>
              <p:cNvPicPr/>
              <p:nvPr/>
            </p:nvPicPr>
            <p:blipFill>
              <a:blip r:embed="rId496"/>
              <a:stretch>
                <a:fillRect/>
              </a:stretch>
            </p:blipFill>
            <p:spPr>
              <a:xfrm>
                <a:off x="7103545" y="1465496"/>
                <a:ext cx="24876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7">
            <p14:nvContentPartPr>
              <p14:cNvPr id="182" name="Input penna 181">
                <a:extLst>
                  <a:ext uri="{FF2B5EF4-FFF2-40B4-BE49-F238E27FC236}">
                    <a16:creationId xmlns:a16="http://schemas.microsoft.com/office/drawing/2014/main" id="{2B6A94ED-F096-A507-7015-7227E1399766}"/>
                  </a:ext>
                </a:extLst>
              </p14:cNvPr>
              <p14:cNvContentPartPr/>
              <p14:nvPr/>
            </p14:nvContentPartPr>
            <p14:xfrm>
              <a:off x="7434385" y="1288376"/>
              <a:ext cx="88920" cy="135720"/>
            </p14:xfrm>
          </p:contentPart>
        </mc:Choice>
        <mc:Fallback>
          <p:pic>
            <p:nvPicPr>
              <p:cNvPr id="182" name="Input penna 181">
                <a:extLst>
                  <a:ext uri="{FF2B5EF4-FFF2-40B4-BE49-F238E27FC236}">
                    <a16:creationId xmlns:a16="http://schemas.microsoft.com/office/drawing/2014/main" id="{2B6A94ED-F096-A507-7015-7227E1399766}"/>
                  </a:ext>
                </a:extLst>
              </p:cNvPr>
              <p:cNvPicPr/>
              <p:nvPr/>
            </p:nvPicPr>
            <p:blipFill>
              <a:blip r:embed="rId498"/>
              <a:stretch>
                <a:fillRect/>
              </a:stretch>
            </p:blipFill>
            <p:spPr>
              <a:xfrm>
                <a:off x="7426825" y="1280816"/>
                <a:ext cx="10404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9">
            <p14:nvContentPartPr>
              <p14:cNvPr id="183" name="Input penna 182">
                <a:extLst>
                  <a:ext uri="{FF2B5EF4-FFF2-40B4-BE49-F238E27FC236}">
                    <a16:creationId xmlns:a16="http://schemas.microsoft.com/office/drawing/2014/main" id="{E49F12C6-14C4-8134-BD85-87B5240C7582}"/>
                  </a:ext>
                </a:extLst>
              </p14:cNvPr>
              <p14:cNvContentPartPr/>
              <p14:nvPr/>
            </p14:nvContentPartPr>
            <p14:xfrm>
              <a:off x="7440505" y="1412936"/>
              <a:ext cx="103680" cy="10800"/>
            </p14:xfrm>
          </p:contentPart>
        </mc:Choice>
        <mc:Fallback>
          <p:pic>
            <p:nvPicPr>
              <p:cNvPr id="183" name="Input penna 182">
                <a:extLst>
                  <a:ext uri="{FF2B5EF4-FFF2-40B4-BE49-F238E27FC236}">
                    <a16:creationId xmlns:a16="http://schemas.microsoft.com/office/drawing/2014/main" id="{E49F12C6-14C4-8134-BD85-87B5240C7582}"/>
                  </a:ext>
                </a:extLst>
              </p:cNvPr>
              <p:cNvPicPr/>
              <p:nvPr/>
            </p:nvPicPr>
            <p:blipFill>
              <a:blip r:embed="rId500"/>
              <a:stretch>
                <a:fillRect/>
              </a:stretch>
            </p:blipFill>
            <p:spPr>
              <a:xfrm>
                <a:off x="7432945" y="1405376"/>
                <a:ext cx="11880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1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29E4EE73-E98B-AF9D-6516-B24ADA4A75C1}"/>
                  </a:ext>
                </a:extLst>
              </p14:cNvPr>
              <p14:cNvContentPartPr/>
              <p14:nvPr/>
            </p14:nvContentPartPr>
            <p14:xfrm>
              <a:off x="7611145" y="1285136"/>
              <a:ext cx="42480" cy="13896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29E4EE73-E98B-AF9D-6516-B24ADA4A75C1}"/>
                  </a:ext>
                </a:extLst>
              </p:cNvPr>
              <p:cNvPicPr/>
              <p:nvPr/>
            </p:nvPicPr>
            <p:blipFill>
              <a:blip r:embed="rId502"/>
              <a:stretch>
                <a:fillRect/>
              </a:stretch>
            </p:blipFill>
            <p:spPr>
              <a:xfrm>
                <a:off x="7603585" y="1277576"/>
                <a:ext cx="576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3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BA5730D1-E6B0-0FEA-7E0F-D1467BA688B5}"/>
                  </a:ext>
                </a:extLst>
              </p14:cNvPr>
              <p14:cNvContentPartPr/>
              <p14:nvPr/>
            </p14:nvContentPartPr>
            <p14:xfrm>
              <a:off x="7696465" y="1298816"/>
              <a:ext cx="106920" cy="1260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BA5730D1-E6B0-0FEA-7E0F-D1467BA688B5}"/>
                  </a:ext>
                </a:extLst>
              </p:cNvPr>
              <p:cNvPicPr/>
              <p:nvPr/>
            </p:nvPicPr>
            <p:blipFill>
              <a:blip r:embed="rId504"/>
              <a:stretch>
                <a:fillRect/>
              </a:stretch>
            </p:blipFill>
            <p:spPr>
              <a:xfrm>
                <a:off x="7688905" y="1291256"/>
                <a:ext cx="12168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5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2BC2A944-9DB2-4C62-7709-75AB0D45C5D4}"/>
                  </a:ext>
                </a:extLst>
              </p14:cNvPr>
              <p14:cNvContentPartPr/>
              <p14:nvPr/>
            </p14:nvContentPartPr>
            <p14:xfrm>
              <a:off x="7702585" y="1294136"/>
              <a:ext cx="63000" cy="14112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2BC2A944-9DB2-4C62-7709-75AB0D45C5D4}"/>
                  </a:ext>
                </a:extLst>
              </p:cNvPr>
              <p:cNvPicPr/>
              <p:nvPr/>
            </p:nvPicPr>
            <p:blipFill>
              <a:blip r:embed="rId506"/>
              <a:stretch>
                <a:fillRect/>
              </a:stretch>
            </p:blipFill>
            <p:spPr>
              <a:xfrm>
                <a:off x="7695025" y="1286576"/>
                <a:ext cx="7812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7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1B7602A1-D298-64B2-F0A0-D8549BBF3047}"/>
                  </a:ext>
                </a:extLst>
              </p14:cNvPr>
              <p14:cNvContentPartPr/>
              <p14:nvPr/>
            </p14:nvContentPartPr>
            <p14:xfrm>
              <a:off x="7807705" y="1313576"/>
              <a:ext cx="28440" cy="11196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1B7602A1-D298-64B2-F0A0-D8549BBF3047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7800145" y="1306016"/>
                <a:ext cx="432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9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7C57E3C4-81D6-8D8C-BDC2-177194AC2BC1}"/>
                  </a:ext>
                </a:extLst>
              </p14:cNvPr>
              <p14:cNvContentPartPr/>
              <p14:nvPr/>
            </p14:nvContentPartPr>
            <p14:xfrm>
              <a:off x="7907065" y="1347056"/>
              <a:ext cx="53640" cy="1188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7C57E3C4-81D6-8D8C-BDC2-177194AC2BC1}"/>
                  </a:ext>
                </a:extLst>
              </p:cNvPr>
              <p:cNvPicPr/>
              <p:nvPr/>
            </p:nvPicPr>
            <p:blipFill>
              <a:blip r:embed="rId510"/>
              <a:stretch>
                <a:fillRect/>
              </a:stretch>
            </p:blipFill>
            <p:spPr>
              <a:xfrm>
                <a:off x="7899505" y="1339496"/>
                <a:ext cx="687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1">
            <p14:nvContentPartPr>
              <p14:cNvPr id="444" name="Input penna 443">
                <a:extLst>
                  <a:ext uri="{FF2B5EF4-FFF2-40B4-BE49-F238E27FC236}">
                    <a16:creationId xmlns:a16="http://schemas.microsoft.com/office/drawing/2014/main" id="{17516B49-6013-1D65-18EA-A4EAAE310040}"/>
                  </a:ext>
                </a:extLst>
              </p14:cNvPr>
              <p14:cNvContentPartPr/>
              <p14:nvPr/>
            </p14:nvContentPartPr>
            <p14:xfrm>
              <a:off x="7929757" y="934491"/>
              <a:ext cx="30600" cy="5040"/>
            </p14:xfrm>
          </p:contentPart>
        </mc:Choice>
        <mc:Fallback>
          <p:pic>
            <p:nvPicPr>
              <p:cNvPr id="444" name="Input penna 443">
                <a:extLst>
                  <a:ext uri="{FF2B5EF4-FFF2-40B4-BE49-F238E27FC236}">
                    <a16:creationId xmlns:a16="http://schemas.microsoft.com/office/drawing/2014/main" id="{17516B49-6013-1D65-18EA-A4EAAE310040}"/>
                  </a:ext>
                </a:extLst>
              </p:cNvPr>
              <p:cNvPicPr/>
              <p:nvPr/>
            </p:nvPicPr>
            <p:blipFill>
              <a:blip r:embed="rId512"/>
              <a:stretch>
                <a:fillRect/>
              </a:stretch>
            </p:blipFill>
            <p:spPr>
              <a:xfrm>
                <a:off x="7922197" y="926931"/>
                <a:ext cx="4572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3">
            <p14:nvContentPartPr>
              <p14:cNvPr id="445" name="Input penna 444">
                <a:extLst>
                  <a:ext uri="{FF2B5EF4-FFF2-40B4-BE49-F238E27FC236}">
                    <a16:creationId xmlns:a16="http://schemas.microsoft.com/office/drawing/2014/main" id="{7A49B64C-A4A5-1AB1-97AE-D039E3752ABD}"/>
                  </a:ext>
                </a:extLst>
              </p14:cNvPr>
              <p14:cNvContentPartPr/>
              <p14:nvPr/>
            </p14:nvContentPartPr>
            <p14:xfrm>
              <a:off x="7990237" y="899211"/>
              <a:ext cx="15480" cy="50400"/>
            </p14:xfrm>
          </p:contentPart>
        </mc:Choice>
        <mc:Fallback>
          <p:pic>
            <p:nvPicPr>
              <p:cNvPr id="445" name="Input penna 444">
                <a:extLst>
                  <a:ext uri="{FF2B5EF4-FFF2-40B4-BE49-F238E27FC236}">
                    <a16:creationId xmlns:a16="http://schemas.microsoft.com/office/drawing/2014/main" id="{7A49B64C-A4A5-1AB1-97AE-D039E3752ABD}"/>
                  </a:ext>
                </a:extLst>
              </p:cNvPr>
              <p:cNvPicPr/>
              <p:nvPr/>
            </p:nvPicPr>
            <p:blipFill>
              <a:blip r:embed="rId514"/>
              <a:stretch>
                <a:fillRect/>
              </a:stretch>
            </p:blipFill>
            <p:spPr>
              <a:xfrm>
                <a:off x="7982677" y="891651"/>
                <a:ext cx="3060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5">
            <p14:nvContentPartPr>
              <p14:cNvPr id="426" name="Input penna 425">
                <a:extLst>
                  <a:ext uri="{FF2B5EF4-FFF2-40B4-BE49-F238E27FC236}">
                    <a16:creationId xmlns:a16="http://schemas.microsoft.com/office/drawing/2014/main" id="{2651504A-1108-B6F6-7366-291FE5340D60}"/>
                  </a:ext>
                </a:extLst>
              </p14:cNvPr>
              <p14:cNvContentPartPr/>
              <p14:nvPr/>
            </p14:nvContentPartPr>
            <p14:xfrm>
              <a:off x="7050114" y="887727"/>
              <a:ext cx="157320" cy="26280"/>
            </p14:xfrm>
          </p:contentPart>
        </mc:Choice>
        <mc:Fallback>
          <p:pic>
            <p:nvPicPr>
              <p:cNvPr id="426" name="Input penna 425">
                <a:extLst>
                  <a:ext uri="{FF2B5EF4-FFF2-40B4-BE49-F238E27FC236}">
                    <a16:creationId xmlns:a16="http://schemas.microsoft.com/office/drawing/2014/main" id="{2651504A-1108-B6F6-7366-291FE5340D60}"/>
                  </a:ext>
                </a:extLst>
              </p:cNvPr>
              <p:cNvPicPr/>
              <p:nvPr/>
            </p:nvPicPr>
            <p:blipFill>
              <a:blip r:embed="rId516"/>
              <a:stretch>
                <a:fillRect/>
              </a:stretch>
            </p:blipFill>
            <p:spPr>
              <a:xfrm>
                <a:off x="7042554" y="880167"/>
                <a:ext cx="1724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7">
            <p14:nvContentPartPr>
              <p14:cNvPr id="427" name="Input penna 426">
                <a:extLst>
                  <a:ext uri="{FF2B5EF4-FFF2-40B4-BE49-F238E27FC236}">
                    <a16:creationId xmlns:a16="http://schemas.microsoft.com/office/drawing/2014/main" id="{DE815200-1860-A53C-F59D-B0AD3CB4959B}"/>
                  </a:ext>
                </a:extLst>
              </p14:cNvPr>
              <p14:cNvContentPartPr/>
              <p14:nvPr/>
            </p14:nvContentPartPr>
            <p14:xfrm>
              <a:off x="7092594" y="897447"/>
              <a:ext cx="54360" cy="66960"/>
            </p14:xfrm>
          </p:contentPart>
        </mc:Choice>
        <mc:Fallback>
          <p:pic>
            <p:nvPicPr>
              <p:cNvPr id="427" name="Input penna 426">
                <a:extLst>
                  <a:ext uri="{FF2B5EF4-FFF2-40B4-BE49-F238E27FC236}">
                    <a16:creationId xmlns:a16="http://schemas.microsoft.com/office/drawing/2014/main" id="{DE815200-1860-A53C-F59D-B0AD3CB4959B}"/>
                  </a:ext>
                </a:extLst>
              </p:cNvPr>
              <p:cNvPicPr/>
              <p:nvPr/>
            </p:nvPicPr>
            <p:blipFill>
              <a:blip r:embed="rId518"/>
              <a:stretch>
                <a:fillRect/>
              </a:stretch>
            </p:blipFill>
            <p:spPr>
              <a:xfrm>
                <a:off x="7085034" y="889887"/>
                <a:ext cx="6948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9">
            <p14:nvContentPartPr>
              <p14:cNvPr id="428" name="Input penna 427">
                <a:extLst>
                  <a:ext uri="{FF2B5EF4-FFF2-40B4-BE49-F238E27FC236}">
                    <a16:creationId xmlns:a16="http://schemas.microsoft.com/office/drawing/2014/main" id="{5877EF74-6F05-001B-3D56-C042B7F68ED3}"/>
                  </a:ext>
                </a:extLst>
              </p14:cNvPr>
              <p14:cNvContentPartPr/>
              <p14:nvPr/>
            </p14:nvContentPartPr>
            <p14:xfrm>
              <a:off x="7112034" y="919767"/>
              <a:ext cx="31320" cy="45000"/>
            </p14:xfrm>
          </p:contentPart>
        </mc:Choice>
        <mc:Fallback>
          <p:pic>
            <p:nvPicPr>
              <p:cNvPr id="428" name="Input penna 427">
                <a:extLst>
                  <a:ext uri="{FF2B5EF4-FFF2-40B4-BE49-F238E27FC236}">
                    <a16:creationId xmlns:a16="http://schemas.microsoft.com/office/drawing/2014/main" id="{5877EF74-6F05-001B-3D56-C042B7F68ED3}"/>
                  </a:ext>
                </a:extLst>
              </p:cNvPr>
              <p:cNvPicPr/>
              <p:nvPr/>
            </p:nvPicPr>
            <p:blipFill>
              <a:blip r:embed="rId520"/>
              <a:stretch>
                <a:fillRect/>
              </a:stretch>
            </p:blipFill>
            <p:spPr>
              <a:xfrm>
                <a:off x="7104474" y="912207"/>
                <a:ext cx="4644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1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F2DDF319-8921-B61C-5549-4A1BF7DE603A}"/>
                  </a:ext>
                </a:extLst>
              </p14:cNvPr>
              <p14:cNvContentPartPr/>
              <p14:nvPr/>
            </p14:nvContentPartPr>
            <p14:xfrm>
              <a:off x="7211394" y="906807"/>
              <a:ext cx="3960" cy="53280"/>
            </p14:xfrm>
          </p:contentPart>
        </mc:Choice>
        <mc:Fallback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F2DDF319-8921-B61C-5549-4A1BF7DE603A}"/>
                  </a:ext>
                </a:extLst>
              </p:cNvPr>
              <p:cNvPicPr/>
              <p:nvPr/>
            </p:nvPicPr>
            <p:blipFill>
              <a:blip r:embed="rId522"/>
              <a:stretch>
                <a:fillRect/>
              </a:stretch>
            </p:blipFill>
            <p:spPr>
              <a:xfrm>
                <a:off x="7203834" y="899247"/>
                <a:ext cx="1908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3">
            <p14:nvContentPartPr>
              <p14:cNvPr id="430" name="Input penna 429">
                <a:extLst>
                  <a:ext uri="{FF2B5EF4-FFF2-40B4-BE49-F238E27FC236}">
                    <a16:creationId xmlns:a16="http://schemas.microsoft.com/office/drawing/2014/main" id="{0F2B32F5-86A3-86E3-9855-2B91F6A7D2D4}"/>
                  </a:ext>
                </a:extLst>
              </p14:cNvPr>
              <p14:cNvContentPartPr/>
              <p14:nvPr/>
            </p14:nvContentPartPr>
            <p14:xfrm>
              <a:off x="7211034" y="947847"/>
              <a:ext cx="32400" cy="12960"/>
            </p14:xfrm>
          </p:contentPart>
        </mc:Choice>
        <mc:Fallback>
          <p:pic>
            <p:nvPicPr>
              <p:cNvPr id="430" name="Input penna 429">
                <a:extLst>
                  <a:ext uri="{FF2B5EF4-FFF2-40B4-BE49-F238E27FC236}">
                    <a16:creationId xmlns:a16="http://schemas.microsoft.com/office/drawing/2014/main" id="{0F2B32F5-86A3-86E3-9855-2B91F6A7D2D4}"/>
                  </a:ext>
                </a:extLst>
              </p:cNvPr>
              <p:cNvPicPr/>
              <p:nvPr/>
            </p:nvPicPr>
            <p:blipFill>
              <a:blip r:embed="rId524"/>
              <a:stretch>
                <a:fillRect/>
              </a:stretch>
            </p:blipFill>
            <p:spPr>
              <a:xfrm>
                <a:off x="7203474" y="940287"/>
                <a:ext cx="475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5">
            <p14:nvContentPartPr>
              <p14:cNvPr id="431" name="Input penna 430">
                <a:extLst>
                  <a:ext uri="{FF2B5EF4-FFF2-40B4-BE49-F238E27FC236}">
                    <a16:creationId xmlns:a16="http://schemas.microsoft.com/office/drawing/2014/main" id="{8ED3BC09-415A-BC87-30FC-55F8637AE0DA}"/>
                  </a:ext>
                </a:extLst>
              </p14:cNvPr>
              <p14:cNvContentPartPr/>
              <p14:nvPr/>
            </p14:nvContentPartPr>
            <p14:xfrm>
              <a:off x="7112034" y="994287"/>
              <a:ext cx="96840" cy="106560"/>
            </p14:xfrm>
          </p:contentPart>
        </mc:Choice>
        <mc:Fallback>
          <p:pic>
            <p:nvPicPr>
              <p:cNvPr id="431" name="Input penna 430">
                <a:extLst>
                  <a:ext uri="{FF2B5EF4-FFF2-40B4-BE49-F238E27FC236}">
                    <a16:creationId xmlns:a16="http://schemas.microsoft.com/office/drawing/2014/main" id="{8ED3BC09-415A-BC87-30FC-55F8637AE0DA}"/>
                  </a:ext>
                </a:extLst>
              </p:cNvPr>
              <p:cNvPicPr/>
              <p:nvPr/>
            </p:nvPicPr>
            <p:blipFill>
              <a:blip r:embed="rId526"/>
              <a:stretch>
                <a:fillRect/>
              </a:stretch>
            </p:blipFill>
            <p:spPr>
              <a:xfrm>
                <a:off x="7104474" y="986727"/>
                <a:ext cx="1119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7">
            <p14:nvContentPartPr>
              <p14:cNvPr id="432" name="Input penna 431">
                <a:extLst>
                  <a:ext uri="{FF2B5EF4-FFF2-40B4-BE49-F238E27FC236}">
                    <a16:creationId xmlns:a16="http://schemas.microsoft.com/office/drawing/2014/main" id="{AFE53A6E-F7EA-183D-A93E-50FC0FEA1DF1}"/>
                  </a:ext>
                </a:extLst>
              </p14:cNvPr>
              <p14:cNvContentPartPr/>
              <p14:nvPr/>
            </p14:nvContentPartPr>
            <p14:xfrm>
              <a:off x="7123914" y="1022367"/>
              <a:ext cx="111240" cy="25920"/>
            </p14:xfrm>
          </p:contentPart>
        </mc:Choice>
        <mc:Fallback>
          <p:pic>
            <p:nvPicPr>
              <p:cNvPr id="432" name="Input penna 431">
                <a:extLst>
                  <a:ext uri="{FF2B5EF4-FFF2-40B4-BE49-F238E27FC236}">
                    <a16:creationId xmlns:a16="http://schemas.microsoft.com/office/drawing/2014/main" id="{AFE53A6E-F7EA-183D-A93E-50FC0FEA1DF1}"/>
                  </a:ext>
                </a:extLst>
              </p:cNvPr>
              <p:cNvPicPr/>
              <p:nvPr/>
            </p:nvPicPr>
            <p:blipFill>
              <a:blip r:embed="rId528"/>
              <a:stretch>
                <a:fillRect/>
              </a:stretch>
            </p:blipFill>
            <p:spPr>
              <a:xfrm>
                <a:off x="7116354" y="1014807"/>
                <a:ext cx="1263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9">
            <p14:nvContentPartPr>
              <p14:cNvPr id="435" name="Input penna 434">
                <a:extLst>
                  <a:ext uri="{FF2B5EF4-FFF2-40B4-BE49-F238E27FC236}">
                    <a16:creationId xmlns:a16="http://schemas.microsoft.com/office/drawing/2014/main" id="{DBA00D1B-8978-DDCB-742C-117390FB583D}"/>
                  </a:ext>
                </a:extLst>
              </p14:cNvPr>
              <p14:cNvContentPartPr/>
              <p14:nvPr/>
            </p14:nvContentPartPr>
            <p14:xfrm>
              <a:off x="7290234" y="919047"/>
              <a:ext cx="43920" cy="74520"/>
            </p14:xfrm>
          </p:contentPart>
        </mc:Choice>
        <mc:Fallback>
          <p:pic>
            <p:nvPicPr>
              <p:cNvPr id="435" name="Input penna 434">
                <a:extLst>
                  <a:ext uri="{FF2B5EF4-FFF2-40B4-BE49-F238E27FC236}">
                    <a16:creationId xmlns:a16="http://schemas.microsoft.com/office/drawing/2014/main" id="{DBA00D1B-8978-DDCB-742C-117390FB583D}"/>
                  </a:ext>
                </a:extLst>
              </p:cNvPr>
              <p:cNvPicPr/>
              <p:nvPr/>
            </p:nvPicPr>
            <p:blipFill>
              <a:blip r:embed="rId530"/>
              <a:stretch>
                <a:fillRect/>
              </a:stretch>
            </p:blipFill>
            <p:spPr>
              <a:xfrm>
                <a:off x="7282674" y="911487"/>
                <a:ext cx="5904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1">
            <p14:nvContentPartPr>
              <p14:cNvPr id="436" name="Input penna 435">
                <a:extLst>
                  <a:ext uri="{FF2B5EF4-FFF2-40B4-BE49-F238E27FC236}">
                    <a16:creationId xmlns:a16="http://schemas.microsoft.com/office/drawing/2014/main" id="{B9615BF6-8B6E-24B0-9508-9335C857BA50}"/>
                  </a:ext>
                </a:extLst>
              </p14:cNvPr>
              <p14:cNvContentPartPr/>
              <p14:nvPr/>
            </p14:nvContentPartPr>
            <p14:xfrm>
              <a:off x="7305354" y="965127"/>
              <a:ext cx="59760" cy="20520"/>
            </p14:xfrm>
          </p:contentPart>
        </mc:Choice>
        <mc:Fallback>
          <p:pic>
            <p:nvPicPr>
              <p:cNvPr id="436" name="Input penna 435">
                <a:extLst>
                  <a:ext uri="{FF2B5EF4-FFF2-40B4-BE49-F238E27FC236}">
                    <a16:creationId xmlns:a16="http://schemas.microsoft.com/office/drawing/2014/main" id="{B9615BF6-8B6E-24B0-9508-9335C857BA50}"/>
                  </a:ext>
                </a:extLst>
              </p:cNvPr>
              <p:cNvPicPr/>
              <p:nvPr/>
            </p:nvPicPr>
            <p:blipFill>
              <a:blip r:embed="rId532"/>
              <a:stretch>
                <a:fillRect/>
              </a:stretch>
            </p:blipFill>
            <p:spPr>
              <a:xfrm>
                <a:off x="7297794" y="957567"/>
                <a:ext cx="7488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3">
            <p14:nvContentPartPr>
              <p14:cNvPr id="437" name="Input penna 436">
                <a:extLst>
                  <a:ext uri="{FF2B5EF4-FFF2-40B4-BE49-F238E27FC236}">
                    <a16:creationId xmlns:a16="http://schemas.microsoft.com/office/drawing/2014/main" id="{18CC8C8C-71CD-7F33-2B50-C8F2AF2D0B4A}"/>
                  </a:ext>
                </a:extLst>
              </p14:cNvPr>
              <p14:cNvContentPartPr/>
              <p14:nvPr/>
            </p14:nvContentPartPr>
            <p14:xfrm>
              <a:off x="7415154" y="924087"/>
              <a:ext cx="1800" cy="78840"/>
            </p14:xfrm>
          </p:contentPart>
        </mc:Choice>
        <mc:Fallback>
          <p:pic>
            <p:nvPicPr>
              <p:cNvPr id="437" name="Input penna 436">
                <a:extLst>
                  <a:ext uri="{FF2B5EF4-FFF2-40B4-BE49-F238E27FC236}">
                    <a16:creationId xmlns:a16="http://schemas.microsoft.com/office/drawing/2014/main" id="{18CC8C8C-71CD-7F33-2B50-C8F2AF2D0B4A}"/>
                  </a:ext>
                </a:extLst>
              </p:cNvPr>
              <p:cNvPicPr/>
              <p:nvPr/>
            </p:nvPicPr>
            <p:blipFill>
              <a:blip r:embed="rId534"/>
              <a:stretch>
                <a:fillRect/>
              </a:stretch>
            </p:blipFill>
            <p:spPr>
              <a:xfrm>
                <a:off x="7407594" y="916527"/>
                <a:ext cx="1692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5">
            <p14:nvContentPartPr>
              <p14:cNvPr id="438" name="Input penna 437">
                <a:extLst>
                  <a:ext uri="{FF2B5EF4-FFF2-40B4-BE49-F238E27FC236}">
                    <a16:creationId xmlns:a16="http://schemas.microsoft.com/office/drawing/2014/main" id="{AA40B94F-2CCB-1BC4-8E57-E296D65DA633}"/>
                  </a:ext>
                </a:extLst>
              </p14:cNvPr>
              <p14:cNvContentPartPr/>
              <p14:nvPr/>
            </p14:nvContentPartPr>
            <p14:xfrm>
              <a:off x="7506234" y="917967"/>
              <a:ext cx="50400" cy="9720"/>
            </p14:xfrm>
          </p:contentPart>
        </mc:Choice>
        <mc:Fallback>
          <p:pic>
            <p:nvPicPr>
              <p:cNvPr id="438" name="Input penna 437">
                <a:extLst>
                  <a:ext uri="{FF2B5EF4-FFF2-40B4-BE49-F238E27FC236}">
                    <a16:creationId xmlns:a16="http://schemas.microsoft.com/office/drawing/2014/main" id="{AA40B94F-2CCB-1BC4-8E57-E296D65DA633}"/>
                  </a:ext>
                </a:extLst>
              </p:cNvPr>
              <p:cNvPicPr/>
              <p:nvPr/>
            </p:nvPicPr>
            <p:blipFill>
              <a:blip r:embed="rId536"/>
              <a:stretch>
                <a:fillRect/>
              </a:stretch>
            </p:blipFill>
            <p:spPr>
              <a:xfrm>
                <a:off x="7498674" y="910407"/>
                <a:ext cx="6552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7">
            <p14:nvContentPartPr>
              <p14:cNvPr id="439" name="Input penna 438">
                <a:extLst>
                  <a:ext uri="{FF2B5EF4-FFF2-40B4-BE49-F238E27FC236}">
                    <a16:creationId xmlns:a16="http://schemas.microsoft.com/office/drawing/2014/main" id="{F20AE752-0109-AFED-BD7D-1922769E79DB}"/>
                  </a:ext>
                </a:extLst>
              </p14:cNvPr>
              <p14:cNvContentPartPr/>
              <p14:nvPr/>
            </p14:nvContentPartPr>
            <p14:xfrm>
              <a:off x="7495794" y="915087"/>
              <a:ext cx="45360" cy="93960"/>
            </p14:xfrm>
          </p:contentPart>
        </mc:Choice>
        <mc:Fallback>
          <p:pic>
            <p:nvPicPr>
              <p:cNvPr id="439" name="Input penna 438">
                <a:extLst>
                  <a:ext uri="{FF2B5EF4-FFF2-40B4-BE49-F238E27FC236}">
                    <a16:creationId xmlns:a16="http://schemas.microsoft.com/office/drawing/2014/main" id="{F20AE752-0109-AFED-BD7D-1922769E79DB}"/>
                  </a:ext>
                </a:extLst>
              </p:cNvPr>
              <p:cNvPicPr/>
              <p:nvPr/>
            </p:nvPicPr>
            <p:blipFill>
              <a:blip r:embed="rId538"/>
              <a:stretch>
                <a:fillRect/>
              </a:stretch>
            </p:blipFill>
            <p:spPr>
              <a:xfrm>
                <a:off x="7488234" y="907527"/>
                <a:ext cx="604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9">
            <p14:nvContentPartPr>
              <p14:cNvPr id="440" name="Input penna 439">
                <a:extLst>
                  <a:ext uri="{FF2B5EF4-FFF2-40B4-BE49-F238E27FC236}">
                    <a16:creationId xmlns:a16="http://schemas.microsoft.com/office/drawing/2014/main" id="{341BD284-9797-4BA6-BB95-52ADB7B00941}"/>
                  </a:ext>
                </a:extLst>
              </p14:cNvPr>
              <p14:cNvContentPartPr/>
              <p14:nvPr/>
            </p14:nvContentPartPr>
            <p14:xfrm>
              <a:off x="7585074" y="924447"/>
              <a:ext cx="10800" cy="75600"/>
            </p14:xfrm>
          </p:contentPart>
        </mc:Choice>
        <mc:Fallback>
          <p:pic>
            <p:nvPicPr>
              <p:cNvPr id="440" name="Input penna 439">
                <a:extLst>
                  <a:ext uri="{FF2B5EF4-FFF2-40B4-BE49-F238E27FC236}">
                    <a16:creationId xmlns:a16="http://schemas.microsoft.com/office/drawing/2014/main" id="{341BD284-9797-4BA6-BB95-52ADB7B00941}"/>
                  </a:ext>
                </a:extLst>
              </p:cNvPr>
              <p:cNvPicPr/>
              <p:nvPr/>
            </p:nvPicPr>
            <p:blipFill>
              <a:blip r:embed="rId540"/>
              <a:stretch>
                <a:fillRect/>
              </a:stretch>
            </p:blipFill>
            <p:spPr>
              <a:xfrm>
                <a:off x="7577514" y="916887"/>
                <a:ext cx="2592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1">
            <p14:nvContentPartPr>
              <p14:cNvPr id="441" name="Input penna 440">
                <a:extLst>
                  <a:ext uri="{FF2B5EF4-FFF2-40B4-BE49-F238E27FC236}">
                    <a16:creationId xmlns:a16="http://schemas.microsoft.com/office/drawing/2014/main" id="{9B716D72-93FA-552E-3A39-005DB8DF1F37}"/>
                  </a:ext>
                </a:extLst>
              </p14:cNvPr>
              <p14:cNvContentPartPr/>
              <p14:nvPr/>
            </p14:nvContentPartPr>
            <p14:xfrm>
              <a:off x="7607754" y="957927"/>
              <a:ext cx="53280" cy="2520"/>
            </p14:xfrm>
          </p:contentPart>
        </mc:Choice>
        <mc:Fallback>
          <p:pic>
            <p:nvPicPr>
              <p:cNvPr id="441" name="Input penna 440">
                <a:extLst>
                  <a:ext uri="{FF2B5EF4-FFF2-40B4-BE49-F238E27FC236}">
                    <a16:creationId xmlns:a16="http://schemas.microsoft.com/office/drawing/2014/main" id="{9B716D72-93FA-552E-3A39-005DB8DF1F37}"/>
                  </a:ext>
                </a:extLst>
              </p:cNvPr>
              <p:cNvPicPr/>
              <p:nvPr/>
            </p:nvPicPr>
            <p:blipFill>
              <a:blip r:embed="rId542"/>
              <a:stretch>
                <a:fillRect/>
              </a:stretch>
            </p:blipFill>
            <p:spPr>
              <a:xfrm>
                <a:off x="7600194" y="950367"/>
                <a:ext cx="6840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3">
            <p14:nvContentPartPr>
              <p14:cNvPr id="517" name="Input penna 516">
                <a:extLst>
                  <a:ext uri="{FF2B5EF4-FFF2-40B4-BE49-F238E27FC236}">
                    <a16:creationId xmlns:a16="http://schemas.microsoft.com/office/drawing/2014/main" id="{AF32D0E6-170B-9A20-405B-40B843919BFF}"/>
                  </a:ext>
                </a:extLst>
              </p14:cNvPr>
              <p14:cNvContentPartPr/>
              <p14:nvPr/>
            </p14:nvContentPartPr>
            <p14:xfrm>
              <a:off x="5979567" y="899675"/>
              <a:ext cx="985680" cy="655560"/>
            </p14:xfrm>
          </p:contentPart>
        </mc:Choice>
        <mc:Fallback>
          <p:pic>
            <p:nvPicPr>
              <p:cNvPr id="517" name="Input penna 516">
                <a:extLst>
                  <a:ext uri="{FF2B5EF4-FFF2-40B4-BE49-F238E27FC236}">
                    <a16:creationId xmlns:a16="http://schemas.microsoft.com/office/drawing/2014/main" id="{AF32D0E6-170B-9A20-405B-40B843919BFF}"/>
                  </a:ext>
                </a:extLst>
              </p:cNvPr>
              <p:cNvPicPr/>
              <p:nvPr/>
            </p:nvPicPr>
            <p:blipFill>
              <a:blip r:embed="rId544"/>
              <a:stretch>
                <a:fillRect/>
              </a:stretch>
            </p:blipFill>
            <p:spPr>
              <a:xfrm>
                <a:off x="5972007" y="892115"/>
                <a:ext cx="1000800" cy="67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25" name="Gruppo 524">
            <a:extLst>
              <a:ext uri="{FF2B5EF4-FFF2-40B4-BE49-F238E27FC236}">
                <a16:creationId xmlns:a16="http://schemas.microsoft.com/office/drawing/2014/main" id="{26DDC36F-42C0-DADF-5788-BCFCFA51DAC0}"/>
              </a:ext>
            </a:extLst>
          </p:cNvPr>
          <p:cNvGrpSpPr/>
          <p:nvPr/>
        </p:nvGrpSpPr>
        <p:grpSpPr>
          <a:xfrm>
            <a:off x="4251807" y="1788264"/>
            <a:ext cx="3850442" cy="880200"/>
            <a:chOff x="4251807" y="1788264"/>
            <a:chExt cx="3850442" cy="88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5BA8C31D-467E-7680-9603-BBED6AEFAF10}"/>
                    </a:ext>
                  </a:extLst>
                </p14:cNvPr>
                <p14:cNvContentPartPr/>
                <p14:nvPr/>
              </p14:nvContentPartPr>
              <p14:xfrm>
                <a:off x="4346799" y="1907799"/>
                <a:ext cx="54360" cy="57204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5BA8C31D-467E-7680-9603-BBED6AEFAF10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4339239" y="1900239"/>
                  <a:ext cx="69480" cy="5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37DB4B4-45C6-10D2-7441-103467AC777E}"/>
                    </a:ext>
                  </a:extLst>
                </p14:cNvPr>
                <p14:cNvContentPartPr/>
                <p14:nvPr/>
              </p14:nvContentPartPr>
              <p14:xfrm>
                <a:off x="4569279" y="1976919"/>
                <a:ext cx="229320" cy="4791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37DB4B4-45C6-10D2-7441-103467AC777E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4561719" y="1969719"/>
                  <a:ext cx="24444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7E02A3F6-3674-91F9-3DF0-E95BFCD62E3E}"/>
                    </a:ext>
                  </a:extLst>
                </p14:cNvPr>
                <p14:cNvContentPartPr/>
                <p14:nvPr/>
              </p14:nvContentPartPr>
              <p14:xfrm>
                <a:off x="4590159" y="2332239"/>
                <a:ext cx="177840" cy="680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7E02A3F6-3674-91F9-3DF0-E95BFCD62E3E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4582599" y="2324679"/>
                  <a:ext cx="1929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E98FA86-F4EA-6B4E-2C46-E764C7E00438}"/>
                    </a:ext>
                  </a:extLst>
                </p14:cNvPr>
                <p14:cNvContentPartPr/>
                <p14:nvPr/>
              </p14:nvContentPartPr>
              <p14:xfrm>
                <a:off x="4846839" y="2281479"/>
                <a:ext cx="73080" cy="129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E98FA86-F4EA-6B4E-2C46-E764C7E00438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4839279" y="2274279"/>
                  <a:ext cx="882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31AE4CD-AF42-9EFA-773D-AB2BC8317489}"/>
                    </a:ext>
                  </a:extLst>
                </p14:cNvPr>
                <p14:cNvContentPartPr/>
                <p14:nvPr/>
              </p14:nvContentPartPr>
              <p14:xfrm>
                <a:off x="4980039" y="2123799"/>
                <a:ext cx="25560" cy="2462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31AE4CD-AF42-9EFA-773D-AB2BC8317489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4972479" y="2116239"/>
                  <a:ext cx="406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74CEADB-205C-C7D1-7BE8-0F35FFF66B26}"/>
                    </a:ext>
                  </a:extLst>
                </p14:cNvPr>
                <p14:cNvContentPartPr/>
                <p14:nvPr/>
              </p14:nvContentPartPr>
              <p14:xfrm>
                <a:off x="4950879" y="2296959"/>
                <a:ext cx="120960" cy="630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74CEADB-205C-C7D1-7BE8-0F35FFF66B26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4943319" y="2289759"/>
                  <a:ext cx="1360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FF89541-FA2C-FC92-6EB0-C3A515BD605F}"/>
                    </a:ext>
                  </a:extLst>
                </p14:cNvPr>
                <p14:cNvContentPartPr/>
                <p14:nvPr/>
              </p14:nvContentPartPr>
              <p14:xfrm>
                <a:off x="5093079" y="2286519"/>
                <a:ext cx="9720" cy="1112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FF89541-FA2C-FC92-6EB0-C3A515BD605F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5085519" y="2278959"/>
                  <a:ext cx="24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1622B4F-F010-8E93-8F0D-C853957B812D}"/>
                    </a:ext>
                  </a:extLst>
                </p14:cNvPr>
                <p14:cNvContentPartPr/>
                <p14:nvPr/>
              </p14:nvContentPartPr>
              <p14:xfrm>
                <a:off x="5166879" y="2307759"/>
                <a:ext cx="71640" cy="1299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1622B4F-F010-8E93-8F0D-C853957B812D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159319" y="2300199"/>
                  <a:ext cx="867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90ED518-0962-E435-45A5-935586B50FF0}"/>
                    </a:ext>
                  </a:extLst>
                </p14:cNvPr>
                <p14:cNvContentPartPr/>
                <p14:nvPr/>
              </p14:nvContentPartPr>
              <p14:xfrm>
                <a:off x="5264799" y="2319999"/>
                <a:ext cx="56160" cy="900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90ED518-0962-E435-45A5-935586B50FF0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5257239" y="2312439"/>
                  <a:ext cx="712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D9B6882-192F-3886-7A04-15FA4A5C8D2C}"/>
                    </a:ext>
                  </a:extLst>
                </p14:cNvPr>
                <p14:cNvContentPartPr/>
                <p14:nvPr/>
              </p14:nvContentPartPr>
              <p14:xfrm>
                <a:off x="5596719" y="2187879"/>
                <a:ext cx="300960" cy="75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D9B6882-192F-3886-7A04-15FA4A5C8D2C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589159" y="2180319"/>
                  <a:ext cx="316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3B57AFF-A418-4E8D-84D8-6797D7E9514E}"/>
                    </a:ext>
                  </a:extLst>
                </p14:cNvPr>
                <p14:cNvContentPartPr/>
                <p14:nvPr/>
              </p14:nvContentPartPr>
              <p14:xfrm>
                <a:off x="5648199" y="2196159"/>
                <a:ext cx="89640" cy="1047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3B57AFF-A418-4E8D-84D8-6797D7E9514E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5640639" y="2188599"/>
                  <a:ext cx="1047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20097EA-8821-01F5-1EE2-ADA63A54C937}"/>
                    </a:ext>
                  </a:extLst>
                </p14:cNvPr>
                <p14:cNvContentPartPr/>
                <p14:nvPr/>
              </p14:nvContentPartPr>
              <p14:xfrm>
                <a:off x="5705439" y="2222079"/>
                <a:ext cx="129600" cy="702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20097EA-8821-01F5-1EE2-ADA63A54C937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697879" y="2214519"/>
                  <a:ext cx="144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0DD006B9-D5BA-E5D2-F8C1-255B40F09E3E}"/>
                    </a:ext>
                  </a:extLst>
                </p14:cNvPr>
                <p14:cNvContentPartPr/>
                <p14:nvPr/>
              </p14:nvContentPartPr>
              <p14:xfrm>
                <a:off x="5639559" y="2351679"/>
                <a:ext cx="145080" cy="6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0DD006B9-D5BA-E5D2-F8C1-255B40F09E3E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631999" y="2344119"/>
                  <a:ext cx="160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CDB9C7C-CE36-FE4D-22B5-ADCE8C071D3C}"/>
                    </a:ext>
                  </a:extLst>
                </p14:cNvPr>
                <p14:cNvContentPartPr/>
                <p14:nvPr/>
              </p14:nvContentPartPr>
              <p14:xfrm>
                <a:off x="5748639" y="2355639"/>
                <a:ext cx="9720" cy="867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CDB9C7C-CE36-FE4D-22B5-ADCE8C071D3C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741079" y="2348079"/>
                  <a:ext cx="24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65156B67-B1AD-B385-4FFC-36E6768BDC39}"/>
                    </a:ext>
                  </a:extLst>
                </p14:cNvPr>
                <p14:cNvContentPartPr/>
                <p14:nvPr/>
              </p14:nvContentPartPr>
              <p14:xfrm>
                <a:off x="5971479" y="2228559"/>
                <a:ext cx="12240" cy="1087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65156B67-B1AD-B385-4FFC-36E6768BDC39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963919" y="2221359"/>
                  <a:ext cx="270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2949499D-61D9-B698-370E-319020145AE9}"/>
                    </a:ext>
                  </a:extLst>
                </p14:cNvPr>
                <p14:cNvContentPartPr/>
                <p14:nvPr/>
              </p14:nvContentPartPr>
              <p14:xfrm>
                <a:off x="5973999" y="2199399"/>
                <a:ext cx="99000" cy="1357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2949499D-61D9-B698-370E-319020145AE9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966439" y="2191839"/>
                  <a:ext cx="1141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0C14660-6E65-1FCF-6D37-F3C90A7971DC}"/>
                    </a:ext>
                  </a:extLst>
                </p14:cNvPr>
                <p14:cNvContentPartPr/>
                <p14:nvPr/>
              </p14:nvContentPartPr>
              <p14:xfrm>
                <a:off x="5919999" y="2360679"/>
                <a:ext cx="144360" cy="126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0C14660-6E65-1FCF-6D37-F3C90A7971DC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912439" y="2353119"/>
                  <a:ext cx="159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D623D72-995E-1E4F-666D-98ACC43608A3}"/>
                    </a:ext>
                  </a:extLst>
                </p14:cNvPr>
                <p14:cNvContentPartPr/>
                <p14:nvPr/>
              </p14:nvContentPartPr>
              <p14:xfrm>
                <a:off x="5998839" y="2398839"/>
                <a:ext cx="23760" cy="824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D623D72-995E-1E4F-666D-98ACC43608A3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991279" y="2391279"/>
                  <a:ext cx="38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DB341498-4BDF-0524-118E-0540E347AE8F}"/>
                    </a:ext>
                  </a:extLst>
                </p14:cNvPr>
                <p14:cNvContentPartPr/>
                <p14:nvPr/>
              </p14:nvContentPartPr>
              <p14:xfrm>
                <a:off x="6151479" y="2199399"/>
                <a:ext cx="67680" cy="1494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DB341498-4BDF-0524-118E-0540E347AE8F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6143919" y="2191839"/>
                  <a:ext cx="82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6ABB79A-9E12-892C-0202-57464C0AA4FE}"/>
                    </a:ext>
                  </a:extLst>
                </p14:cNvPr>
                <p14:cNvContentPartPr/>
                <p14:nvPr/>
              </p14:nvContentPartPr>
              <p14:xfrm>
                <a:off x="6153999" y="2341959"/>
                <a:ext cx="127800" cy="572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6ABB79A-9E12-892C-0202-57464C0AA4FE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6146439" y="2334399"/>
                  <a:ext cx="142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D872C2C0-8263-65EC-7BFB-381E811F9442}"/>
                    </a:ext>
                  </a:extLst>
                </p14:cNvPr>
                <p14:cNvContentPartPr/>
                <p14:nvPr/>
              </p14:nvContentPartPr>
              <p14:xfrm>
                <a:off x="6361359" y="2214879"/>
                <a:ext cx="2520" cy="1803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D872C2C0-8263-65EC-7BFB-381E811F9442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6353799" y="2207319"/>
                  <a:ext cx="176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8B066222-A3C6-E79A-7DF1-35F3ED91F3F7}"/>
                    </a:ext>
                  </a:extLst>
                </p14:cNvPr>
                <p14:cNvContentPartPr/>
                <p14:nvPr/>
              </p14:nvContentPartPr>
              <p14:xfrm>
                <a:off x="6445599" y="2258079"/>
                <a:ext cx="113040" cy="140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8B066222-A3C6-E79A-7DF1-35F3ED91F3F7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6438399" y="2250519"/>
                  <a:ext cx="128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1A0ABBA-D6D6-E2F2-F071-9FBFB2E0A091}"/>
                    </a:ext>
                  </a:extLst>
                </p14:cNvPr>
                <p14:cNvContentPartPr/>
                <p14:nvPr/>
              </p14:nvContentPartPr>
              <p14:xfrm>
                <a:off x="6427599" y="2290479"/>
                <a:ext cx="89640" cy="1656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1A0ABBA-D6D6-E2F2-F071-9FBFB2E0A091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420399" y="2282919"/>
                  <a:ext cx="104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D48286D-4EE8-02C5-05A8-9824C2E30A26}"/>
                    </a:ext>
                  </a:extLst>
                </p14:cNvPr>
                <p14:cNvContentPartPr/>
                <p14:nvPr/>
              </p14:nvContentPartPr>
              <p14:xfrm>
                <a:off x="6588879" y="2280039"/>
                <a:ext cx="12240" cy="1404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D48286D-4EE8-02C5-05A8-9824C2E30A26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6581319" y="2272479"/>
                  <a:ext cx="270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58FB495B-631B-96DC-0878-D4EDA72371A7}"/>
                    </a:ext>
                  </a:extLst>
                </p14:cNvPr>
                <p14:cNvContentPartPr/>
                <p14:nvPr/>
              </p14:nvContentPartPr>
              <p14:xfrm>
                <a:off x="6617319" y="2363199"/>
                <a:ext cx="151560" cy="288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58FB495B-631B-96DC-0878-D4EDA72371A7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6609759" y="2355639"/>
                  <a:ext cx="1663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99ED1F8-0D9E-E137-3C5F-B9CEEC15D918}"/>
                    </a:ext>
                  </a:extLst>
                </p14:cNvPr>
                <p14:cNvContentPartPr/>
                <p14:nvPr/>
              </p14:nvContentPartPr>
              <p14:xfrm>
                <a:off x="6934049" y="2257359"/>
                <a:ext cx="34200" cy="6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99ED1F8-0D9E-E137-3C5F-B9CEEC15D918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6926489" y="2249799"/>
                  <a:ext cx="489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58DB11DA-A98E-1821-C4C1-6616A6B8F8E1}"/>
                    </a:ext>
                  </a:extLst>
                </p14:cNvPr>
                <p14:cNvContentPartPr/>
                <p14:nvPr/>
              </p14:nvContentPartPr>
              <p14:xfrm>
                <a:off x="6889409" y="2376159"/>
                <a:ext cx="94320" cy="1404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58DB11DA-A98E-1821-C4C1-6616A6B8F8E1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6881849" y="2368599"/>
                  <a:ext cx="109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0B04E303-EE27-8E3F-20BB-437102B04CEA}"/>
                    </a:ext>
                  </a:extLst>
                </p14:cNvPr>
                <p14:cNvContentPartPr/>
                <p14:nvPr/>
              </p14:nvContentPartPr>
              <p14:xfrm>
                <a:off x="7133489" y="2251599"/>
                <a:ext cx="144360" cy="216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0B04E303-EE27-8E3F-20BB-437102B04CEA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7125929" y="2244039"/>
                  <a:ext cx="1594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ED72600-CF86-8D0E-6F52-2C4B40CBA2B8}"/>
                    </a:ext>
                  </a:extLst>
                </p14:cNvPr>
                <p14:cNvContentPartPr/>
                <p14:nvPr/>
              </p14:nvContentPartPr>
              <p14:xfrm>
                <a:off x="7158689" y="2265279"/>
                <a:ext cx="83160" cy="914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ED72600-CF86-8D0E-6F52-2C4B40CBA2B8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7151129" y="2257719"/>
                  <a:ext cx="982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01900C1-81A0-CA1E-56C8-97C9A859B74C}"/>
                    </a:ext>
                  </a:extLst>
                </p14:cNvPr>
                <p14:cNvContentPartPr/>
                <p14:nvPr/>
              </p14:nvContentPartPr>
              <p14:xfrm>
                <a:off x="7250129" y="2276079"/>
                <a:ext cx="58320" cy="882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01900C1-81A0-CA1E-56C8-97C9A859B74C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7242569" y="2268519"/>
                  <a:ext cx="734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5E81185-73EC-2C8B-25D7-45CECA909E9F}"/>
                    </a:ext>
                  </a:extLst>
                </p14:cNvPr>
                <p14:cNvContentPartPr/>
                <p14:nvPr/>
              </p14:nvContentPartPr>
              <p14:xfrm>
                <a:off x="7163369" y="2410359"/>
                <a:ext cx="98280" cy="230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5E81185-73EC-2C8B-25D7-45CECA909E9F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7155809" y="2402799"/>
                  <a:ext cx="1134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84C31A09-DB05-15FD-CC4B-664167B10D31}"/>
                    </a:ext>
                  </a:extLst>
                </p14:cNvPr>
                <p14:cNvContentPartPr/>
                <p14:nvPr/>
              </p14:nvContentPartPr>
              <p14:xfrm>
                <a:off x="7235369" y="2414319"/>
                <a:ext cx="21600" cy="1015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84C31A09-DB05-15FD-CC4B-664167B10D31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7227809" y="2406759"/>
                  <a:ext cx="367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3F402D1-8337-1B2D-CEB6-DBB31A153320}"/>
                    </a:ext>
                  </a:extLst>
                </p14:cNvPr>
                <p14:cNvContentPartPr/>
                <p14:nvPr/>
              </p14:nvContentPartPr>
              <p14:xfrm>
                <a:off x="7421489" y="2244039"/>
                <a:ext cx="24480" cy="145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3F402D1-8337-1B2D-CEB6-DBB31A153320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7413929" y="2236479"/>
                  <a:ext cx="396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5907F7BC-72D3-62FE-33B9-BF11CAB746A0}"/>
                    </a:ext>
                  </a:extLst>
                </p14:cNvPr>
                <p14:cNvContentPartPr/>
                <p14:nvPr/>
              </p14:nvContentPartPr>
              <p14:xfrm>
                <a:off x="7430129" y="2246559"/>
                <a:ext cx="88920" cy="1378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5907F7BC-72D3-62FE-33B9-BF11CAB746A0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7422569" y="2238999"/>
                  <a:ext cx="1036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2EB95C69-FE27-BE32-2A79-8C506929551E}"/>
                    </a:ext>
                  </a:extLst>
                </p14:cNvPr>
                <p14:cNvContentPartPr/>
                <p14:nvPr/>
              </p14:nvContentPartPr>
              <p14:xfrm>
                <a:off x="7378289" y="2392359"/>
                <a:ext cx="139680" cy="1404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2EB95C69-FE27-BE32-2A79-8C506929551E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7371089" y="2384799"/>
                  <a:ext cx="1548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BF6D0E3-C77B-1183-FD5B-25AE5F9B44D7}"/>
                    </a:ext>
                  </a:extLst>
                </p14:cNvPr>
                <p14:cNvContentPartPr/>
                <p14:nvPr/>
              </p14:nvContentPartPr>
              <p14:xfrm>
                <a:off x="7434809" y="2430519"/>
                <a:ext cx="37080" cy="860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BF6D0E3-C77B-1183-FD5B-25AE5F9B44D7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7427249" y="2423319"/>
                  <a:ext cx="52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AA1CE4B-1CB8-9030-9278-E730107AE50F}"/>
                    </a:ext>
                  </a:extLst>
                </p14:cNvPr>
                <p14:cNvContentPartPr/>
                <p14:nvPr/>
              </p14:nvContentPartPr>
              <p14:xfrm>
                <a:off x="7582049" y="2271759"/>
                <a:ext cx="33840" cy="1080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AA1CE4B-1CB8-9030-9278-E730107AE50F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7574489" y="2264199"/>
                  <a:ext cx="489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7B4A46E6-058A-2912-252E-EB1F7B032DC5}"/>
                    </a:ext>
                  </a:extLst>
                </p14:cNvPr>
                <p14:cNvContentPartPr/>
                <p14:nvPr/>
              </p14:nvContentPartPr>
              <p14:xfrm>
                <a:off x="7572689" y="2375439"/>
                <a:ext cx="68400" cy="248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7B4A46E6-058A-2912-252E-EB1F7B032DC5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7565129" y="2367879"/>
                  <a:ext cx="83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435B3E5B-6541-E933-39E2-9F12838B7B9A}"/>
                    </a:ext>
                  </a:extLst>
                </p14:cNvPr>
                <p14:cNvContentPartPr/>
                <p14:nvPr/>
              </p14:nvContentPartPr>
              <p14:xfrm>
                <a:off x="7652249" y="2320719"/>
                <a:ext cx="47160" cy="612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435B3E5B-6541-E933-39E2-9F12838B7B9A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7644689" y="2313159"/>
                  <a:ext cx="62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CB5CB9BC-1E5A-770F-19E7-26E26553FC2F}"/>
                    </a:ext>
                  </a:extLst>
                </p14:cNvPr>
                <p14:cNvContentPartPr/>
                <p14:nvPr/>
              </p14:nvContentPartPr>
              <p14:xfrm>
                <a:off x="7710929" y="2257359"/>
                <a:ext cx="16920" cy="1526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CB5CB9BC-1E5A-770F-19E7-26E26553FC2F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7703369" y="2249799"/>
                  <a:ext cx="320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F329369D-D883-ECB0-C358-5814CA1B8CEF}"/>
                    </a:ext>
                  </a:extLst>
                </p14:cNvPr>
                <p14:cNvContentPartPr/>
                <p14:nvPr/>
              </p14:nvContentPartPr>
              <p14:xfrm>
                <a:off x="7759529" y="2271039"/>
                <a:ext cx="9000" cy="1396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F329369D-D883-ECB0-C358-5814CA1B8CEF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7751969" y="2263479"/>
                  <a:ext cx="241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0688AEB1-22DC-FDB9-54A2-AF6E70299CA0}"/>
                    </a:ext>
                  </a:extLst>
                </p14:cNvPr>
                <p14:cNvContentPartPr/>
                <p14:nvPr/>
              </p14:nvContentPartPr>
              <p14:xfrm>
                <a:off x="7850249" y="2261679"/>
                <a:ext cx="77760" cy="106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0688AEB1-22DC-FDB9-54A2-AF6E70299CA0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7842689" y="2254119"/>
                  <a:ext cx="92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A1DD7907-1D66-FF68-3DC4-3A97A34D15FD}"/>
                    </a:ext>
                  </a:extLst>
                </p14:cNvPr>
                <p14:cNvContentPartPr/>
                <p14:nvPr/>
              </p14:nvContentPartPr>
              <p14:xfrm>
                <a:off x="7834769" y="2398839"/>
                <a:ext cx="1800" cy="680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A1DD7907-1D66-FF68-3DC4-3A97A34D15FD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7827209" y="2391279"/>
                  <a:ext cx="169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CC78163-EA5B-5584-3052-BE9415218180}"/>
                    </a:ext>
                  </a:extLst>
                </p14:cNvPr>
                <p14:cNvContentPartPr/>
                <p14:nvPr/>
              </p14:nvContentPartPr>
              <p14:xfrm>
                <a:off x="7892729" y="2397399"/>
                <a:ext cx="5040" cy="792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CC78163-EA5B-5584-3052-BE9415218180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7885169" y="2389839"/>
                  <a:ext cx="20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19A1C0B4-A8A6-ACF4-A29F-7C053C5F8678}"/>
                    </a:ext>
                  </a:extLst>
                </p14:cNvPr>
                <p14:cNvContentPartPr/>
                <p14:nvPr/>
              </p14:nvContentPartPr>
              <p14:xfrm>
                <a:off x="7640009" y="2507199"/>
                <a:ext cx="462240" cy="712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19A1C0B4-A8A6-ACF4-A29F-7C053C5F8678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7632449" y="2499639"/>
                  <a:ext cx="477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0A353E20-224C-2E35-15F1-716A654A0457}"/>
                    </a:ext>
                  </a:extLst>
                </p14:cNvPr>
                <p14:cNvContentPartPr/>
                <p14:nvPr/>
              </p14:nvContentPartPr>
              <p14:xfrm>
                <a:off x="4251807" y="1788264"/>
                <a:ext cx="1167480" cy="80568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0A353E20-224C-2E35-15F1-716A654A0457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4244247" y="1780704"/>
                  <a:ext cx="1182600" cy="82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A7C6A975-61E6-FFB9-92C0-16DF80250849}"/>
                    </a:ext>
                  </a:extLst>
                </p14:cNvPr>
                <p14:cNvContentPartPr/>
                <p14:nvPr/>
              </p14:nvContentPartPr>
              <p14:xfrm>
                <a:off x="5282127" y="2559024"/>
                <a:ext cx="1234440" cy="10944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A7C6A975-61E6-FFB9-92C0-16DF80250849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5274567" y="2551464"/>
                  <a:ext cx="1249560" cy="12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9">
            <p14:nvContentPartPr>
              <p14:cNvPr id="527" name="Input penna 526">
                <a:extLst>
                  <a:ext uri="{FF2B5EF4-FFF2-40B4-BE49-F238E27FC236}">
                    <a16:creationId xmlns:a16="http://schemas.microsoft.com/office/drawing/2014/main" id="{8F017477-E4D1-4C80-F88B-3B5D3306B6E0}"/>
                  </a:ext>
                </a:extLst>
              </p14:cNvPr>
              <p14:cNvContentPartPr/>
              <p14:nvPr/>
            </p14:nvContentPartPr>
            <p14:xfrm>
              <a:off x="7113736" y="2346242"/>
              <a:ext cx="889200" cy="90720"/>
            </p14:xfrm>
          </p:contentPart>
        </mc:Choice>
        <mc:Fallback>
          <p:pic>
            <p:nvPicPr>
              <p:cNvPr id="527" name="Input penna 526">
                <a:extLst>
                  <a:ext uri="{FF2B5EF4-FFF2-40B4-BE49-F238E27FC236}">
                    <a16:creationId xmlns:a16="http://schemas.microsoft.com/office/drawing/2014/main" id="{8F017477-E4D1-4C80-F88B-3B5D3306B6E0}"/>
                  </a:ext>
                </a:extLst>
              </p:cNvPr>
              <p:cNvPicPr/>
              <p:nvPr/>
            </p:nvPicPr>
            <p:blipFill>
              <a:blip r:embed="rId640"/>
              <a:stretch>
                <a:fillRect/>
              </a:stretch>
            </p:blipFill>
            <p:spPr>
              <a:xfrm>
                <a:off x="7060096" y="2238242"/>
                <a:ext cx="99684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1">
            <p14:nvContentPartPr>
              <p14:cNvPr id="528" name="Input penna 527">
                <a:extLst>
                  <a:ext uri="{FF2B5EF4-FFF2-40B4-BE49-F238E27FC236}">
                    <a16:creationId xmlns:a16="http://schemas.microsoft.com/office/drawing/2014/main" id="{A60CE5E1-13C2-6D35-2640-8629E6A95C51}"/>
                  </a:ext>
                </a:extLst>
              </p14:cNvPr>
              <p14:cNvContentPartPr/>
              <p14:nvPr/>
            </p14:nvContentPartPr>
            <p14:xfrm>
              <a:off x="8522740" y="2225740"/>
              <a:ext cx="863280" cy="95040"/>
            </p14:xfrm>
          </p:contentPart>
        </mc:Choice>
        <mc:Fallback>
          <p:pic>
            <p:nvPicPr>
              <p:cNvPr id="528" name="Input penna 527">
                <a:extLst>
                  <a:ext uri="{FF2B5EF4-FFF2-40B4-BE49-F238E27FC236}">
                    <a16:creationId xmlns:a16="http://schemas.microsoft.com/office/drawing/2014/main" id="{A60CE5E1-13C2-6D35-2640-8629E6A95C51}"/>
                  </a:ext>
                </a:extLst>
              </p:cNvPr>
              <p:cNvPicPr/>
              <p:nvPr/>
            </p:nvPicPr>
            <p:blipFill>
              <a:blip r:embed="rId642"/>
              <a:stretch>
                <a:fillRect/>
              </a:stretch>
            </p:blipFill>
            <p:spPr>
              <a:xfrm>
                <a:off x="8469100" y="2117740"/>
                <a:ext cx="970920" cy="31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3" name="Gruppo 532">
            <a:extLst>
              <a:ext uri="{FF2B5EF4-FFF2-40B4-BE49-F238E27FC236}">
                <a16:creationId xmlns:a16="http://schemas.microsoft.com/office/drawing/2014/main" id="{70D06233-6BC8-4582-CFA7-50C7E574BD09}"/>
              </a:ext>
            </a:extLst>
          </p:cNvPr>
          <p:cNvGrpSpPr/>
          <p:nvPr/>
        </p:nvGrpSpPr>
        <p:grpSpPr>
          <a:xfrm>
            <a:off x="8185836" y="1249528"/>
            <a:ext cx="3157920" cy="1223111"/>
            <a:chOff x="8185836" y="1249528"/>
            <a:chExt cx="3157920" cy="122311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CFD03913-0300-8264-7F06-5034B276E03A}"/>
                    </a:ext>
                  </a:extLst>
                </p14:cNvPr>
                <p14:cNvContentPartPr/>
                <p14:nvPr/>
              </p14:nvContentPartPr>
              <p14:xfrm>
                <a:off x="8185836" y="1360408"/>
                <a:ext cx="107640" cy="68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CFD03913-0300-8264-7F06-5034B276E03A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8178276" y="1352848"/>
                  <a:ext cx="1227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D218E4A-0581-739A-3FCB-DE17A942D5BA}"/>
                    </a:ext>
                  </a:extLst>
                </p14:cNvPr>
                <p14:cNvContentPartPr/>
                <p14:nvPr/>
              </p14:nvContentPartPr>
              <p14:xfrm>
                <a:off x="8289876" y="1351408"/>
                <a:ext cx="71640" cy="1112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D218E4A-0581-739A-3FCB-DE17A942D5BA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8282316" y="1343848"/>
                  <a:ext cx="86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762049AB-9D2A-A4C6-9AF1-385079BC8CF7}"/>
                    </a:ext>
                  </a:extLst>
                </p14:cNvPr>
                <p14:cNvContentPartPr/>
                <p14:nvPr/>
              </p14:nvContentPartPr>
              <p14:xfrm>
                <a:off x="8557356" y="1286248"/>
                <a:ext cx="145080" cy="108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762049AB-9D2A-A4C6-9AF1-385079BC8CF7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8549796" y="1278688"/>
                  <a:ext cx="1602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121335E-80F5-15EB-2304-CE8E8F063CCE}"/>
                    </a:ext>
                  </a:extLst>
                </p14:cNvPr>
                <p14:cNvContentPartPr/>
                <p14:nvPr/>
              </p14:nvContentPartPr>
              <p14:xfrm>
                <a:off x="8565996" y="1330168"/>
                <a:ext cx="105840" cy="784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121335E-80F5-15EB-2304-CE8E8F063CCE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8558436" y="1322608"/>
                  <a:ext cx="120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C721C45-161D-190C-B305-06A4CBD8887D}"/>
                    </a:ext>
                  </a:extLst>
                </p14:cNvPr>
                <p14:cNvContentPartPr/>
                <p14:nvPr/>
              </p14:nvContentPartPr>
              <p14:xfrm>
                <a:off x="8515956" y="1505848"/>
                <a:ext cx="153720" cy="25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C721C45-161D-190C-B305-06A4CBD8887D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8508396" y="1498288"/>
                  <a:ext cx="168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8761489-859E-E380-50C6-005489A27ABC}"/>
                    </a:ext>
                  </a:extLst>
                </p14:cNvPr>
                <p14:cNvContentPartPr/>
                <p14:nvPr/>
              </p14:nvContentPartPr>
              <p14:xfrm>
                <a:off x="8760756" y="1295968"/>
                <a:ext cx="124920" cy="1396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8761489-859E-E380-50C6-005489A27ABC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8753196" y="1288408"/>
                  <a:ext cx="140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AF7FE71-275E-73F0-DEFC-A0718E94561B}"/>
                    </a:ext>
                  </a:extLst>
                </p14:cNvPr>
                <p14:cNvContentPartPr/>
                <p14:nvPr/>
              </p14:nvContentPartPr>
              <p14:xfrm>
                <a:off x="8763996" y="1383808"/>
                <a:ext cx="137160" cy="43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AF7FE71-275E-73F0-DEFC-A0718E94561B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8756436" y="1376248"/>
                  <a:ext cx="1522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79BA0D02-EFC5-616C-AC1F-C6909979F07E}"/>
                    </a:ext>
                  </a:extLst>
                </p14:cNvPr>
                <p14:cNvContentPartPr/>
                <p14:nvPr/>
              </p14:nvContentPartPr>
              <p14:xfrm>
                <a:off x="8947236" y="1328728"/>
                <a:ext cx="71640" cy="18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79BA0D02-EFC5-616C-AC1F-C6909979F07E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8939676" y="1321168"/>
                  <a:ext cx="867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74B14B6-36B1-5BF3-FC63-9EA8D02A225F}"/>
                    </a:ext>
                  </a:extLst>
                </p14:cNvPr>
                <p14:cNvContentPartPr/>
                <p14:nvPr/>
              </p14:nvContentPartPr>
              <p14:xfrm>
                <a:off x="8941476" y="1384528"/>
                <a:ext cx="58320" cy="6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74B14B6-36B1-5BF3-FC63-9EA8D02A225F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8934276" y="1376968"/>
                  <a:ext cx="73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111B7C8-D312-E7C7-D1DB-321BFEDD2516}"/>
                    </a:ext>
                  </a:extLst>
                </p14:cNvPr>
                <p14:cNvContentPartPr/>
                <p14:nvPr/>
              </p14:nvContentPartPr>
              <p14:xfrm>
                <a:off x="9011316" y="1249528"/>
                <a:ext cx="31680" cy="242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111B7C8-D312-E7C7-D1DB-321BFEDD2516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9003756" y="1241968"/>
                  <a:ext cx="4680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747BF8DA-024B-2AF0-93EB-D47232924B6B}"/>
                    </a:ext>
                  </a:extLst>
                </p14:cNvPr>
                <p14:cNvContentPartPr/>
                <p14:nvPr/>
              </p14:nvContentPartPr>
              <p14:xfrm>
                <a:off x="9140556" y="1290928"/>
                <a:ext cx="105840" cy="1159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747BF8DA-024B-2AF0-93EB-D47232924B6B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9132996" y="1283368"/>
                  <a:ext cx="1209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4185AC4-A2BF-F94D-3FAF-13A187B7C094}"/>
                    </a:ext>
                  </a:extLst>
                </p14:cNvPr>
                <p14:cNvContentPartPr/>
                <p14:nvPr/>
              </p14:nvContentPartPr>
              <p14:xfrm>
                <a:off x="9159276" y="1443208"/>
                <a:ext cx="5040" cy="662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4185AC4-A2BF-F94D-3FAF-13A187B7C094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9151716" y="1435648"/>
                  <a:ext cx="20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A255573-D033-67CC-1660-33F0D1EA8720}"/>
                    </a:ext>
                  </a:extLst>
                </p14:cNvPr>
                <p14:cNvContentPartPr/>
                <p14:nvPr/>
              </p14:nvContentPartPr>
              <p14:xfrm>
                <a:off x="9192756" y="1448968"/>
                <a:ext cx="19080" cy="82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A255573-D033-67CC-1660-33F0D1EA8720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9185196" y="1441408"/>
                  <a:ext cx="34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27410E1-DDC1-B0A6-117B-A08EB8143483}"/>
                    </a:ext>
                  </a:extLst>
                </p14:cNvPr>
                <p14:cNvContentPartPr/>
                <p14:nvPr/>
              </p14:nvContentPartPr>
              <p14:xfrm>
                <a:off x="9023196" y="1559848"/>
                <a:ext cx="251640" cy="5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27410E1-DDC1-B0A6-117B-A08EB8143483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9015636" y="1552288"/>
                  <a:ext cx="2667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33743B9F-D0B8-DA61-FD06-BC363E33F574}"/>
                    </a:ext>
                  </a:extLst>
                </p14:cNvPr>
                <p14:cNvContentPartPr/>
                <p14:nvPr/>
              </p14:nvContentPartPr>
              <p14:xfrm>
                <a:off x="9573996" y="1452759"/>
                <a:ext cx="127080" cy="190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33743B9F-D0B8-DA61-FD06-BC363E33F574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9566436" y="1445199"/>
                  <a:ext cx="1422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E3B1E050-FE79-9255-46EC-7E5934D1BD60}"/>
                    </a:ext>
                  </a:extLst>
                </p14:cNvPr>
                <p14:cNvContentPartPr/>
                <p14:nvPr/>
              </p14:nvContentPartPr>
              <p14:xfrm>
                <a:off x="9671916" y="1427559"/>
                <a:ext cx="50400" cy="1274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E3B1E050-FE79-9255-46EC-7E5934D1BD60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9664356" y="1419999"/>
                  <a:ext cx="65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62A56C3D-6098-7784-CDCB-49468505F881}"/>
                    </a:ext>
                  </a:extLst>
                </p14:cNvPr>
                <p14:cNvContentPartPr/>
                <p14:nvPr/>
              </p14:nvContentPartPr>
              <p14:xfrm>
                <a:off x="9976836" y="1515399"/>
                <a:ext cx="127080" cy="1249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62A56C3D-6098-7784-CDCB-49468505F881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9969636" y="1507839"/>
                  <a:ext cx="142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10D4B9FA-0700-C06A-67B5-29F429CE0F87}"/>
                    </a:ext>
                  </a:extLst>
                </p14:cNvPr>
                <p14:cNvContentPartPr/>
                <p14:nvPr/>
              </p14:nvContentPartPr>
              <p14:xfrm>
                <a:off x="10145316" y="1556799"/>
                <a:ext cx="113760" cy="946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10D4B9FA-0700-C06A-67B5-29F429CE0F87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10137756" y="1549239"/>
                  <a:ext cx="1288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1CA39A26-9D0B-40F7-61DF-3D55FF72767C}"/>
                    </a:ext>
                  </a:extLst>
                </p14:cNvPr>
                <p14:cNvContentPartPr/>
                <p14:nvPr/>
              </p14:nvContentPartPr>
              <p14:xfrm>
                <a:off x="10325316" y="1528359"/>
                <a:ext cx="81000" cy="964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1CA39A26-9D0B-40F7-61DF-3D55FF72767C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10317756" y="1520799"/>
                  <a:ext cx="96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A6CEDB86-486F-22C7-8ABB-F85A3A6DA356}"/>
                    </a:ext>
                  </a:extLst>
                </p14:cNvPr>
                <p14:cNvContentPartPr/>
                <p14:nvPr/>
              </p14:nvContentPartPr>
              <p14:xfrm>
                <a:off x="10429356" y="1547079"/>
                <a:ext cx="21600" cy="849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A6CEDB86-486F-22C7-8ABB-F85A3A6DA356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10421796" y="1539519"/>
                  <a:ext cx="367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3DBAD106-F5E6-2789-DC04-34FF15C37C62}"/>
                    </a:ext>
                  </a:extLst>
                </p14:cNvPr>
                <p14:cNvContentPartPr/>
                <p14:nvPr/>
              </p14:nvContentPartPr>
              <p14:xfrm>
                <a:off x="10520796" y="1553559"/>
                <a:ext cx="9000" cy="597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3DBAD106-F5E6-2789-DC04-34FF15C37C62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10513236" y="1545999"/>
                  <a:ext cx="241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78496ED0-ED7F-66F2-4B6E-9B5564EFFDB1}"/>
                    </a:ext>
                  </a:extLst>
                </p14:cNvPr>
                <p14:cNvContentPartPr/>
                <p14:nvPr/>
              </p14:nvContentPartPr>
              <p14:xfrm>
                <a:off x="10574796" y="1468959"/>
                <a:ext cx="27720" cy="1951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78496ED0-ED7F-66F2-4B6E-9B5564EFFDB1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10567236" y="1461399"/>
                  <a:ext cx="428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0456CC6E-172A-8D69-A5C4-9FEC928481D2}"/>
                    </a:ext>
                  </a:extLst>
                </p14:cNvPr>
                <p14:cNvContentPartPr/>
                <p14:nvPr/>
              </p14:nvContentPartPr>
              <p14:xfrm>
                <a:off x="10614036" y="1490199"/>
                <a:ext cx="36360" cy="385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0456CC6E-172A-8D69-A5C4-9FEC928481D2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10606476" y="1482639"/>
                  <a:ext cx="514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B691DD49-6E1A-CCF1-AE32-95C21700F8FA}"/>
                    </a:ext>
                  </a:extLst>
                </p14:cNvPr>
                <p14:cNvContentPartPr/>
                <p14:nvPr/>
              </p14:nvContentPartPr>
              <p14:xfrm>
                <a:off x="10676676" y="1555359"/>
                <a:ext cx="13680" cy="759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B691DD49-6E1A-CCF1-AE32-95C21700F8FA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10669116" y="1547799"/>
                  <a:ext cx="288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59798160-F2AE-87BF-2D8B-EE9710205F73}"/>
                    </a:ext>
                  </a:extLst>
                </p14:cNvPr>
                <p14:cNvContentPartPr/>
                <p14:nvPr/>
              </p14:nvContentPartPr>
              <p14:xfrm>
                <a:off x="10757316" y="1567599"/>
                <a:ext cx="45720" cy="914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59798160-F2AE-87BF-2D8B-EE9710205F73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10749756" y="1560039"/>
                  <a:ext cx="60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1C748379-79B4-6E55-214E-748874298623}"/>
                    </a:ext>
                  </a:extLst>
                </p14:cNvPr>
                <p14:cNvContentPartPr/>
                <p14:nvPr/>
              </p14:nvContentPartPr>
              <p14:xfrm>
                <a:off x="10816716" y="1553559"/>
                <a:ext cx="98280" cy="11268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1C748379-79B4-6E55-214E-748874298623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10809156" y="1545999"/>
                  <a:ext cx="113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D78FF874-21A3-4488-F6A2-A31B6B99E8B2}"/>
                    </a:ext>
                  </a:extLst>
                </p14:cNvPr>
                <p14:cNvContentPartPr/>
                <p14:nvPr/>
              </p14:nvContentPartPr>
              <p14:xfrm>
                <a:off x="8968116" y="1640679"/>
                <a:ext cx="18360" cy="151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D78FF874-21A3-4488-F6A2-A31B6B99E8B2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8960556" y="1633119"/>
                  <a:ext cx="334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0F42710D-490B-6CD2-6127-43276D4CA8DB}"/>
                    </a:ext>
                  </a:extLst>
                </p14:cNvPr>
                <p14:cNvContentPartPr/>
                <p14:nvPr/>
              </p14:nvContentPartPr>
              <p14:xfrm>
                <a:off x="8835996" y="1789719"/>
                <a:ext cx="185760" cy="939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0F42710D-490B-6CD2-6127-43276D4CA8DB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8828436" y="1782159"/>
                  <a:ext cx="2008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67EE5B5E-0B12-BD4C-A39C-39740926874C}"/>
                    </a:ext>
                  </a:extLst>
                </p14:cNvPr>
                <p14:cNvContentPartPr/>
                <p14:nvPr/>
              </p14:nvContentPartPr>
              <p14:xfrm>
                <a:off x="8771196" y="2161239"/>
                <a:ext cx="192960" cy="338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67EE5B5E-0B12-BD4C-A39C-39740926874C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8763636" y="2153679"/>
                  <a:ext cx="2080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D3AA9EC0-1E93-C1B0-0588-4BF80D943587}"/>
                    </a:ext>
                  </a:extLst>
                </p14:cNvPr>
                <p14:cNvContentPartPr/>
                <p14:nvPr/>
              </p14:nvContentPartPr>
              <p14:xfrm>
                <a:off x="8758596" y="2193639"/>
                <a:ext cx="164520" cy="1126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D3AA9EC0-1E93-C1B0-0588-4BF80D943587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8751036" y="2186079"/>
                  <a:ext cx="1796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11E72124-FAC1-2A2E-F745-B128451AE19A}"/>
                    </a:ext>
                  </a:extLst>
                </p14:cNvPr>
                <p14:cNvContentPartPr/>
                <p14:nvPr/>
              </p14:nvContentPartPr>
              <p14:xfrm>
                <a:off x="8686596" y="2413599"/>
                <a:ext cx="185040" cy="367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11E72124-FAC1-2A2E-F745-B128451AE19A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8679036" y="2406039"/>
                  <a:ext cx="2001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A8CEB71-D6E0-4CD0-4793-308A35D1158E}"/>
                    </a:ext>
                  </a:extLst>
                </p14:cNvPr>
                <p14:cNvContentPartPr/>
                <p14:nvPr/>
              </p14:nvContentPartPr>
              <p14:xfrm>
                <a:off x="9017436" y="2167719"/>
                <a:ext cx="100440" cy="1288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A8CEB71-D6E0-4CD0-4793-308A35D1158E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9009876" y="2160159"/>
                  <a:ext cx="1155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6A88A502-C4C9-FC59-2CB2-2CFBB3822292}"/>
                    </a:ext>
                  </a:extLst>
                </p14:cNvPr>
                <p14:cNvContentPartPr/>
                <p14:nvPr/>
              </p14:nvContentPartPr>
              <p14:xfrm>
                <a:off x="9013476" y="2290479"/>
                <a:ext cx="150480" cy="176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6A88A502-C4C9-FC59-2CB2-2CFBB3822292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9006276" y="2282919"/>
                  <a:ext cx="165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2DC5322-2385-67D2-5E03-C44944F12365}"/>
                    </a:ext>
                  </a:extLst>
                </p14:cNvPr>
                <p14:cNvContentPartPr/>
                <p14:nvPr/>
              </p14:nvContentPartPr>
              <p14:xfrm>
                <a:off x="9199236" y="2231079"/>
                <a:ext cx="49680" cy="241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2DC5322-2385-67D2-5E03-C44944F12365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9191676" y="2223519"/>
                  <a:ext cx="64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17623894-EAB3-FAE5-44E3-C3632E3A39EA}"/>
                    </a:ext>
                  </a:extLst>
                </p14:cNvPr>
                <p14:cNvContentPartPr/>
                <p14:nvPr/>
              </p14:nvContentPartPr>
              <p14:xfrm>
                <a:off x="9253956" y="2143959"/>
                <a:ext cx="39600" cy="1623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17623894-EAB3-FAE5-44E3-C3632E3A39EA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9246396" y="2136399"/>
                  <a:ext cx="547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04848851-7F0C-0FA7-EFB3-5EEA3D9DEBAA}"/>
                    </a:ext>
                  </a:extLst>
                </p14:cNvPr>
                <p14:cNvContentPartPr/>
                <p14:nvPr/>
              </p14:nvContentPartPr>
              <p14:xfrm>
                <a:off x="9324516" y="2164479"/>
                <a:ext cx="18360" cy="1476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04848851-7F0C-0FA7-EFB3-5EEA3D9DEBAA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9316956" y="2156919"/>
                  <a:ext cx="334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CF08989D-DA8C-8703-6CBF-44BDB1416AB1}"/>
                    </a:ext>
                  </a:extLst>
                </p14:cNvPr>
                <p14:cNvContentPartPr/>
                <p14:nvPr/>
              </p14:nvContentPartPr>
              <p14:xfrm>
                <a:off x="9444756" y="2201199"/>
                <a:ext cx="82440" cy="11880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CF08989D-DA8C-8703-6CBF-44BDB1416AB1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9437196" y="2193639"/>
                  <a:ext cx="97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338F36E-EADC-709C-FA79-8AB9B1495E8F}"/>
                    </a:ext>
                  </a:extLst>
                </p14:cNvPr>
                <p14:cNvContentPartPr/>
                <p14:nvPr/>
              </p14:nvContentPartPr>
              <p14:xfrm>
                <a:off x="9428556" y="2298039"/>
                <a:ext cx="30240" cy="10800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338F36E-EADC-709C-FA79-8AB9B1495E8F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9420996" y="2290479"/>
                  <a:ext cx="45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8C34A07C-E103-0D64-FE98-2B18C98FEE66}"/>
                    </a:ext>
                  </a:extLst>
                </p14:cNvPr>
                <p14:cNvContentPartPr/>
                <p14:nvPr/>
              </p14:nvContentPartPr>
              <p14:xfrm>
                <a:off x="9472116" y="2341239"/>
                <a:ext cx="19800" cy="957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8C34A07C-E103-0D64-FE98-2B18C98FEE66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9464556" y="2333679"/>
                  <a:ext cx="34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1FE885F6-3302-944B-6DCF-C218CDF2A371}"/>
                    </a:ext>
                  </a:extLst>
                </p14:cNvPr>
                <p14:cNvContentPartPr/>
                <p14:nvPr/>
              </p14:nvContentPartPr>
              <p14:xfrm>
                <a:off x="9272676" y="2437359"/>
                <a:ext cx="477000" cy="352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1FE885F6-3302-944B-6DCF-C218CDF2A371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9265116" y="2429799"/>
                  <a:ext cx="492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B0DA2AB7-D081-923E-3AF8-5C5FE36259F4}"/>
                    </a:ext>
                  </a:extLst>
                </p14:cNvPr>
                <p14:cNvContentPartPr/>
                <p14:nvPr/>
              </p14:nvContentPartPr>
              <p14:xfrm>
                <a:off x="9840756" y="1780359"/>
                <a:ext cx="461520" cy="5227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B0DA2AB7-D081-923E-3AF8-5C5FE36259F4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9833196" y="1772799"/>
                  <a:ext cx="47628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BE3FE7B4-D523-3E82-CB15-799854FA6992}"/>
                    </a:ext>
                  </a:extLst>
                </p14:cNvPr>
                <p14:cNvContentPartPr/>
                <p14:nvPr/>
              </p14:nvContentPartPr>
              <p14:xfrm>
                <a:off x="9661476" y="1283199"/>
                <a:ext cx="1682280" cy="8064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BE3FE7B4-D523-3E82-CB15-799854FA6992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9654276" y="1275639"/>
                  <a:ext cx="1697040" cy="82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9B49AE2F-D402-4A94-91A2-BBFE181CC78A}"/>
                    </a:ext>
                  </a:extLst>
                </p14:cNvPr>
                <p14:cNvContentPartPr/>
                <p14:nvPr/>
              </p14:nvContentPartPr>
              <p14:xfrm>
                <a:off x="9482556" y="1784319"/>
                <a:ext cx="1563120" cy="3186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9B49AE2F-D402-4A94-91A2-BBFE181CC78A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9474996" y="1776759"/>
                  <a:ext cx="15782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04FC4AFD-72BF-790E-E659-FE844E65EC46}"/>
                    </a:ext>
                  </a:extLst>
                </p14:cNvPr>
                <p14:cNvContentPartPr/>
                <p14:nvPr/>
              </p14:nvContentPartPr>
              <p14:xfrm>
                <a:off x="9731622" y="1366420"/>
                <a:ext cx="61200" cy="46656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04FC4AFD-72BF-790E-E659-FE844E65EC46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9724062" y="1358860"/>
                  <a:ext cx="7632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AC88D330-CD19-1D4B-6960-DE2251B2FD26}"/>
                    </a:ext>
                  </a:extLst>
                </p14:cNvPr>
                <p14:cNvContentPartPr/>
                <p14:nvPr/>
              </p14:nvContentPartPr>
              <p14:xfrm>
                <a:off x="9752142" y="1305580"/>
                <a:ext cx="1249560" cy="71424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AC88D330-CD19-1D4B-6960-DE2251B2FD26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9744582" y="1298020"/>
                  <a:ext cx="1264680" cy="72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39818770-F9A0-10E7-8679-B0D5FCC5FA2F}"/>
                    </a:ext>
                  </a:extLst>
                </p14:cNvPr>
                <p14:cNvContentPartPr/>
                <p14:nvPr/>
              </p14:nvContentPartPr>
              <p14:xfrm>
                <a:off x="9455862" y="1780420"/>
                <a:ext cx="1389240" cy="21456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39818770-F9A0-10E7-8679-B0D5FCC5FA2F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9448302" y="1773220"/>
                  <a:ext cx="1404360" cy="229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8388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853B7-0F98-3BA6-E7B2-8602CED15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23F68B-1883-8FA1-52B2-E2D59C770D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F6A5C-1D21-9E82-C6AE-B26A73C2E11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959234-35BC-73E5-9C98-D00325596AC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9F3E9C-9D5D-87DE-9BEB-B76053A0E21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2834EB-1AAF-16C8-6239-143C49B5F8C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AC72006-E8E7-B9F0-F2B8-2CFE170108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39EF1B3-FB2D-0127-7209-437F540C82A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311F75A-9A91-AF7C-2760-933ADF44168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53BCAEF-5642-7D97-245B-D1B54FCDE5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6E4F2CA-497F-0B7F-56BE-13321070E77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F4BD4D2-30AC-C2CC-8823-7937C8C2AFE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0E7B1C2-C3AB-46DB-F31F-B5245F94485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07A9BD3-2CCD-3EC8-1132-A3D1AB5EAC3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37CFEDC-270F-C913-4BC2-83FB773CD5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D0ED0E5-BD72-26B8-811D-9BD12BDCB0D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5B36D7-4BE8-C839-DEE9-B5D82ADBA1B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AE505F0-0E3A-62B5-A602-F0440256270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BB73B7F-6701-62EA-3527-FD0D7518021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C703661-8799-B117-0A4F-50358BD018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91F87E0-3C5C-2C07-EBC0-C8350156BE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9DB3AAD-EB2F-14C8-6DCE-6E72708F514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0002C06-4551-BC72-2F99-F4B464A99D7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4E7FAEB-2EE9-4CC8-94D1-BBACF8913A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12AA800-6A4F-CF57-08EE-755AAE4153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DE55D73-C2EE-3C09-2D8E-E0671246F0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FAB2D61-4FBB-FC40-3F37-CB8A019E433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97162CB-A9CC-EC45-F5D8-75D40B9257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93C992D-8C8C-0277-6B9C-5C12D723C5A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2B8C416-AB6B-F798-C8BE-ADD5B8CF0D7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EF4B20E-598B-0581-FC1B-98C098C991F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60F4ABA-4752-94C7-F59B-F77F4D65831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CBCBBD9-F55B-45EB-C1B0-68857E7B4D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D61FD09-6C78-E494-D7EF-22AC0E796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B35446-C345-68CF-B2FB-98C81B581D2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0599F5-1176-9895-8B4B-85CE49B62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C096277-713B-2333-3F01-989A07D40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D86A8E4-916D-A52A-97EA-F91E0E3CB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481" y="1376499"/>
            <a:ext cx="8040150" cy="393556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981D7E6-27C8-EEDD-09D5-F36D92F5BFCC}"/>
                  </a:ext>
                </a:extLst>
              </p14:cNvPr>
              <p14:cNvContentPartPr/>
              <p14:nvPr/>
            </p14:nvContentPartPr>
            <p14:xfrm>
              <a:off x="8614725" y="3146580"/>
              <a:ext cx="1208160" cy="694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981D7E6-27C8-EEDD-09D5-F36D92F5BF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07525" y="3139380"/>
                <a:ext cx="122292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54AA188-5870-352A-19D3-07E5FD9584E2}"/>
                  </a:ext>
                </a:extLst>
              </p14:cNvPr>
              <p14:cNvContentPartPr/>
              <p14:nvPr/>
            </p14:nvContentPartPr>
            <p14:xfrm>
              <a:off x="4610445" y="5074380"/>
              <a:ext cx="975960" cy="14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54AA188-5870-352A-19D3-07E5FD9584E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02885" y="5066820"/>
                <a:ext cx="9910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1DA2FF9-46C1-42E6-DB49-5881109021EA}"/>
                  </a:ext>
                </a:extLst>
              </p14:cNvPr>
              <p14:cNvContentPartPr/>
              <p14:nvPr/>
            </p14:nvContentPartPr>
            <p14:xfrm>
              <a:off x="6544005" y="4941180"/>
              <a:ext cx="3031920" cy="914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1DA2FF9-46C1-42E6-DB49-5881109021E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36445" y="4933620"/>
                <a:ext cx="3047040" cy="10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091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6075-6652-A9BC-C874-024E925D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466A44-CAAE-6E40-36CC-1BBB43CF76D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3691F-798C-49E6-9003-A4AA928CF50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8EAE1-7A0A-F0E6-EDD8-6C40AB953F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24CC4-CBDD-B284-1DE1-5B85B7B0E21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B720DF3-77D7-83B6-4168-4218FB26BF8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129575-CB99-AD6D-A417-1E599192BC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355D43-EF95-39DA-40AB-FB6AE496E7E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CA6511B-880C-74C7-45EA-B66E772D6F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DC1161A-EE11-49E0-59D6-0B194042C8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A5F2A45-4BDC-2748-C92D-D3C4D4A1C9F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13CF871-2F88-6896-8678-9F4B6D69776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8B83BC4-D784-A270-885A-58E2481687B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E81854C-5654-CE1A-2E56-1863135FC21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3424D38-AD1B-B08D-01FE-503A1298A94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4D64202-3CD4-0920-9462-F45BC4877A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70C8972-1AEB-FF3E-247F-0677E49EDB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264B653-F819-EAD8-643F-453B236F69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BA036B1-3D6A-4536-55BC-0C5439440B0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48B42F3-7991-37BE-2901-236E80D4DF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A31A884-4DB6-82D3-6F9B-9B8CB4DA3FA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9E9EC86-026D-7603-B7EB-EADE27C601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D99C30B-F8C7-B2BC-942C-0986B48EDE9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128858-01D7-5087-8259-522454E882D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0F19BCB-5652-9CE1-413A-3FB0E65B557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2BF42D7-CC27-6073-C258-D0031A58602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205F868-89AB-F821-2351-4E15E4C2844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ECB8926-B5B9-36D4-741F-179049999D6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F81C2EA-9BC3-A3B3-AB06-0842A5F845D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520F786-8806-BE73-2DEC-4501D0AF37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F36DE0-1A8E-548E-B788-F527033C536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1EF613E-9C72-8B38-D322-0C525BF5060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6CFCD2A-48CA-8A23-6A3C-368D5A6E9D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E134F1-DD0B-4012-ACA8-82737EDE6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D545B5-9365-5362-10B4-91B5485B2CF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83DAD8-054B-9E6E-A69B-C629857DB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188C4B5-48D2-5EC0-5BAD-CB0FDB7E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03AFC8C-B632-DB86-3D65-052032DBC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124" y="908522"/>
            <a:ext cx="6249076" cy="4512360"/>
          </a:xfrm>
          <a:prstGeom prst="rect">
            <a:avLst/>
          </a:prstGeom>
        </p:spPr>
      </p:pic>
      <p:grpSp>
        <p:nvGrpSpPr>
          <p:cNvPr id="41" name="Gruppo 40">
            <a:extLst>
              <a:ext uri="{FF2B5EF4-FFF2-40B4-BE49-F238E27FC236}">
                <a16:creationId xmlns:a16="http://schemas.microsoft.com/office/drawing/2014/main" id="{27720D7F-33A6-F32C-8BF3-883CD5488E94}"/>
              </a:ext>
            </a:extLst>
          </p:cNvPr>
          <p:cNvGrpSpPr/>
          <p:nvPr/>
        </p:nvGrpSpPr>
        <p:grpSpPr>
          <a:xfrm>
            <a:off x="1658085" y="4104180"/>
            <a:ext cx="1566360" cy="1559160"/>
            <a:chOff x="1658085" y="4104180"/>
            <a:chExt cx="1566360" cy="155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D3C4015-C0D3-A462-469E-5BD092B492F9}"/>
                    </a:ext>
                  </a:extLst>
                </p14:cNvPr>
                <p14:cNvContentPartPr/>
                <p14:nvPr/>
              </p14:nvContentPartPr>
              <p14:xfrm>
                <a:off x="2301045" y="4686660"/>
                <a:ext cx="33480" cy="3171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D3C4015-C0D3-A462-469E-5BD092B492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93485" y="4679100"/>
                  <a:ext cx="4860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9F62B63-6850-270E-0CB0-1BC682A215E7}"/>
                    </a:ext>
                  </a:extLst>
                </p14:cNvPr>
                <p14:cNvContentPartPr/>
                <p14:nvPr/>
              </p14:nvContentPartPr>
              <p14:xfrm>
                <a:off x="2292045" y="5317020"/>
                <a:ext cx="18720" cy="34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9F62B63-6850-270E-0CB0-1BC682A215E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84485" y="5309460"/>
                  <a:ext cx="33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E2DA6D7-34E1-5A73-73CF-97A3FF5A8084}"/>
                    </a:ext>
                  </a:extLst>
                </p14:cNvPr>
                <p14:cNvContentPartPr/>
                <p14:nvPr/>
              </p14:nvContentPartPr>
              <p14:xfrm>
                <a:off x="1658085" y="4104180"/>
                <a:ext cx="1355400" cy="1559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E2DA6D7-34E1-5A73-73CF-97A3FF5A808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50525" y="4096620"/>
                  <a:ext cx="1370520" cy="157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ACEAC96-F45D-2724-7B8C-E34B3F301697}"/>
                    </a:ext>
                  </a:extLst>
                </p14:cNvPr>
                <p14:cNvContentPartPr/>
                <p14:nvPr/>
              </p14:nvContentPartPr>
              <p14:xfrm>
                <a:off x="3091605" y="5115420"/>
                <a:ext cx="76680" cy="30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ACEAC96-F45D-2724-7B8C-E34B3F30169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84045" y="5107860"/>
                  <a:ext cx="918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965814B-8480-B49C-1858-8F3E096388D5}"/>
                    </a:ext>
                  </a:extLst>
                </p14:cNvPr>
                <p14:cNvContentPartPr/>
                <p14:nvPr/>
              </p14:nvContentPartPr>
              <p14:xfrm>
                <a:off x="3161445" y="5011020"/>
                <a:ext cx="63000" cy="195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965814B-8480-B49C-1858-8F3E096388D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53885" y="5003460"/>
                  <a:ext cx="78120" cy="21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79096C07-7DE1-7BF3-6F8B-3A370C043D2A}"/>
                  </a:ext>
                </a:extLst>
              </p14:cNvPr>
              <p14:cNvContentPartPr/>
              <p14:nvPr/>
            </p14:nvContentPartPr>
            <p14:xfrm>
              <a:off x="5735445" y="4692195"/>
              <a:ext cx="621360" cy="68436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79096C07-7DE1-7BF3-6F8B-3A370C043D2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27885" y="4684635"/>
                <a:ext cx="636480" cy="69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83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1687B-B071-FF9B-1029-4983E628F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2BF130-C5CE-DD19-1729-358C449DFF4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CD1C1-B8D5-B74E-DD75-3E51FBB8751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1F348-EBD6-7FB8-2809-28F2CE1A0D0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474A6F9-0AA0-30B9-EA55-BBB8FCFA1D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8F12E45-B2D1-0200-6C04-1DEE3027991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1ED8EB6-E12A-702C-29A1-195830ED460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8C6A373-0130-5A0E-36A8-90B74DBCBB2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54A1856-A968-F671-5241-32FE6252BA8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4807153-99EB-D8E6-5030-4F17DDBC03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8EC6DBF-51C9-BD78-60C4-AA8226E7A94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50E2125-1614-08AA-AC3B-5822C6D329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7B14C43-F105-DC0D-C0FD-893F51B87BD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E8B4124-90FE-2860-34F0-EF195C88B28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3B00458-4270-EFD6-CA64-3C65BCC9D9C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E41824B-C0FB-95F9-CD37-0DA4C637BE9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71982B3-79F9-9A8E-0FB6-ACCB21D9D2B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E9E39A0-7BB9-ECAD-AB28-711018AE9D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FC20440-AFFA-E491-2E7E-B5A44564E2F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201158D-0321-2355-5325-EDE681EF138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C66CBF-BFE8-5EA7-5215-F98AEA847D1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B684B4F-295C-169D-6706-E29C5F1758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A03392D-E859-6728-0F0B-E2B5681C4C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2C8ED3-1184-F028-B4C5-05817C32A69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10E4861-D1CA-9329-0343-365C40390CC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2129F6A-77C1-126C-E668-B77572D9379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71AD4A0-2127-5BE4-4736-C50C139E864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1C3B42-AEBF-6A00-6FA0-D1AD8BD76B7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05A7169-77B6-7B56-46C3-33FD5DD4A27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979C8A6-A588-7591-D70C-FB7D370267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B4F9B09-D8AE-52FD-AE26-EA3EB36F9C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FB7895E-6BAC-E592-C0EA-3024369E315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492BAFD-640B-1FE4-AEAE-C9332D42A1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DA77E23-316A-2CBB-9466-240D4BA66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EC4BD6-55CA-21FA-5DE0-FF5E050E938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EE405A-0A5F-B65F-2BF1-81557F650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40979B8-F9F9-B0EE-D4AC-5DBDA2DAB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90A92B9-DFCD-5E22-D374-865B8B7D1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058" y="1661662"/>
            <a:ext cx="7671873" cy="3117980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5D2650BA-26B2-1078-D8D7-F16C11F32A23}"/>
              </a:ext>
            </a:extLst>
          </p:cNvPr>
          <p:cNvGrpSpPr/>
          <p:nvPr/>
        </p:nvGrpSpPr>
        <p:grpSpPr>
          <a:xfrm>
            <a:off x="8276685" y="4920855"/>
            <a:ext cx="883080" cy="272880"/>
            <a:chOff x="8276685" y="4920855"/>
            <a:chExt cx="883080" cy="27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16AF927-03F3-5DDC-BF59-1FD7391E8BC2}"/>
                    </a:ext>
                  </a:extLst>
                </p14:cNvPr>
                <p14:cNvContentPartPr/>
                <p14:nvPr/>
              </p14:nvContentPartPr>
              <p14:xfrm>
                <a:off x="8276685" y="4941015"/>
                <a:ext cx="156960" cy="252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16AF927-03F3-5DDC-BF59-1FD7391E8BC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269125" y="4933455"/>
                  <a:ext cx="1720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41576D6-12A6-EB37-A97B-08642FFDD83B}"/>
                    </a:ext>
                  </a:extLst>
                </p14:cNvPr>
                <p14:cNvContentPartPr/>
                <p14:nvPr/>
              </p14:nvContentPartPr>
              <p14:xfrm>
                <a:off x="8479005" y="5027415"/>
                <a:ext cx="124200" cy="113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41576D6-12A6-EB37-A97B-08642FFDD83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471445" y="5019855"/>
                  <a:ext cx="1393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BAF2C3C-C6A5-2B84-CCB1-90E7195DF54C}"/>
                    </a:ext>
                  </a:extLst>
                </p14:cNvPr>
                <p14:cNvContentPartPr/>
                <p14:nvPr/>
              </p14:nvContentPartPr>
              <p14:xfrm>
                <a:off x="8626965" y="5027415"/>
                <a:ext cx="165240" cy="120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BAF2C3C-C6A5-2B84-CCB1-90E7195DF54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619405" y="5019855"/>
                  <a:ext cx="180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6A1359E-9A96-B7BA-606D-BF422CA5DF3F}"/>
                    </a:ext>
                  </a:extLst>
                </p14:cNvPr>
                <p14:cNvContentPartPr/>
                <p14:nvPr/>
              </p14:nvContentPartPr>
              <p14:xfrm>
                <a:off x="8835045" y="5047575"/>
                <a:ext cx="57600" cy="63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6A1359E-9A96-B7BA-606D-BF422CA5DF3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827485" y="5040015"/>
                  <a:ext cx="727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736C6FC-42B7-6765-0C23-4CF3F9E56801}"/>
                    </a:ext>
                  </a:extLst>
                </p14:cNvPr>
                <p14:cNvContentPartPr/>
                <p14:nvPr/>
              </p14:nvContentPartPr>
              <p14:xfrm>
                <a:off x="8946645" y="5036055"/>
                <a:ext cx="89640" cy="57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736C6FC-42B7-6765-0C23-4CF3F9E5680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39085" y="5028495"/>
                  <a:ext cx="104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47D77C0-7373-8112-CDBC-5AC5F765783C}"/>
                    </a:ext>
                  </a:extLst>
                </p14:cNvPr>
                <p14:cNvContentPartPr/>
                <p14:nvPr/>
              </p14:nvContentPartPr>
              <p14:xfrm>
                <a:off x="9070845" y="4920855"/>
                <a:ext cx="88920" cy="187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47D77C0-7373-8112-CDBC-5AC5F765783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063285" y="4913295"/>
                  <a:ext cx="104040" cy="20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5A3F899-8F33-2F2C-99DA-08E7D0338057}"/>
                  </a:ext>
                </a:extLst>
              </p14:cNvPr>
              <p14:cNvContentPartPr/>
              <p14:nvPr/>
            </p14:nvContentPartPr>
            <p14:xfrm>
              <a:off x="9240405" y="5038935"/>
              <a:ext cx="47520" cy="752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5A3F899-8F33-2F2C-99DA-08E7D033805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32845" y="5031375"/>
                <a:ext cx="6228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7D582B9-5428-B71B-1DBB-FDE9674C945B}"/>
                  </a:ext>
                </a:extLst>
              </p14:cNvPr>
              <p14:cNvContentPartPr/>
              <p14:nvPr/>
            </p14:nvContentPartPr>
            <p14:xfrm>
              <a:off x="9439485" y="4920135"/>
              <a:ext cx="146880" cy="3848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7D582B9-5428-B71B-1DBB-FDE9674C945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431925" y="4912575"/>
                <a:ext cx="162000" cy="39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o 63">
            <a:extLst>
              <a:ext uri="{FF2B5EF4-FFF2-40B4-BE49-F238E27FC236}">
                <a16:creationId xmlns:a16="http://schemas.microsoft.com/office/drawing/2014/main" id="{8A3C746D-A338-E0A7-22FF-B196BAB8D900}"/>
              </a:ext>
            </a:extLst>
          </p:cNvPr>
          <p:cNvGrpSpPr/>
          <p:nvPr/>
        </p:nvGrpSpPr>
        <p:grpSpPr>
          <a:xfrm>
            <a:off x="9733965" y="4914375"/>
            <a:ext cx="852480" cy="336600"/>
            <a:chOff x="9733965" y="4914375"/>
            <a:chExt cx="85248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1AA1FA7-17FE-C457-457F-99E50359FAD3}"/>
                    </a:ext>
                  </a:extLst>
                </p14:cNvPr>
                <p14:cNvContentPartPr/>
                <p14:nvPr/>
              </p14:nvContentPartPr>
              <p14:xfrm>
                <a:off x="9733965" y="5063775"/>
                <a:ext cx="57600" cy="187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1AA1FA7-17FE-C457-457F-99E50359FAD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726405" y="5056215"/>
                  <a:ext cx="727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9E3EB35-830B-A670-84F2-B8C4B8924D99}"/>
                    </a:ext>
                  </a:extLst>
                </p14:cNvPr>
                <p14:cNvContentPartPr/>
                <p14:nvPr/>
              </p14:nvContentPartPr>
              <p14:xfrm>
                <a:off x="9862125" y="5111655"/>
                <a:ext cx="13320" cy="49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9E3EB35-830B-A670-84F2-B8C4B8924D9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854565" y="5104095"/>
                  <a:ext cx="284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006000D-D431-1BCB-8D9C-47F016859990}"/>
                    </a:ext>
                  </a:extLst>
                </p14:cNvPr>
                <p14:cNvContentPartPr/>
                <p14:nvPr/>
              </p14:nvContentPartPr>
              <p14:xfrm>
                <a:off x="9940245" y="5098335"/>
                <a:ext cx="44640" cy="100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006000D-D431-1BCB-8D9C-47F01685999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933045" y="5090775"/>
                  <a:ext cx="597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01EAF0E-BF07-34EB-9474-3A1198E66436}"/>
                    </a:ext>
                  </a:extLst>
                </p14:cNvPr>
                <p14:cNvContentPartPr/>
                <p14:nvPr/>
              </p14:nvContentPartPr>
              <p14:xfrm>
                <a:off x="10058325" y="4920855"/>
                <a:ext cx="66600" cy="211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01EAF0E-BF07-34EB-9474-3A1198E6643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050765" y="4913295"/>
                  <a:ext cx="81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87628AE-37F9-7BBA-1543-346F96CBCE0D}"/>
                    </a:ext>
                  </a:extLst>
                </p14:cNvPr>
                <p14:cNvContentPartPr/>
                <p14:nvPr/>
              </p14:nvContentPartPr>
              <p14:xfrm>
                <a:off x="10180725" y="5021655"/>
                <a:ext cx="5760" cy="44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87628AE-37F9-7BBA-1543-346F96CBCE0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173165" y="5014095"/>
                  <a:ext cx="20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02F0FF1-F455-EC36-CD61-45D6F7B10BC4}"/>
                    </a:ext>
                  </a:extLst>
                </p14:cNvPr>
                <p14:cNvContentPartPr/>
                <p14:nvPr/>
              </p14:nvContentPartPr>
              <p14:xfrm>
                <a:off x="10181805" y="5021655"/>
                <a:ext cx="360" cy="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02F0FF1-F455-EC36-CD61-45D6F7B10BC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174245" y="50140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F05BC91-D0B0-AE86-4B9E-C24F260009E5}"/>
                    </a:ext>
                  </a:extLst>
                </p14:cNvPr>
                <p14:cNvContentPartPr/>
                <p14:nvPr/>
              </p14:nvContentPartPr>
              <p14:xfrm>
                <a:off x="10181805" y="5021655"/>
                <a:ext cx="36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F05BC91-D0B0-AE86-4B9E-C24F260009E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174245" y="50140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EFA90EF-7862-77C7-D86D-8BF0BBA9E640}"/>
                    </a:ext>
                  </a:extLst>
                </p14:cNvPr>
                <p14:cNvContentPartPr/>
                <p14:nvPr/>
              </p14:nvContentPartPr>
              <p14:xfrm>
                <a:off x="10239765" y="5011215"/>
                <a:ext cx="106200" cy="1605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EFA90EF-7862-77C7-D86D-8BF0BBA9E64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232205" y="5003655"/>
                  <a:ext cx="1213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765291D-C364-395E-0A80-A0646D8D86EF}"/>
                    </a:ext>
                  </a:extLst>
                </p14:cNvPr>
                <p14:cNvContentPartPr/>
                <p14:nvPr/>
              </p14:nvContentPartPr>
              <p14:xfrm>
                <a:off x="10387365" y="4914375"/>
                <a:ext cx="33480" cy="199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765291D-C364-395E-0A80-A0646D8D86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379805" y="4906815"/>
                  <a:ext cx="486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434106F-EF10-0DEE-7EE6-922B6D8485E7}"/>
                    </a:ext>
                  </a:extLst>
                </p14:cNvPr>
                <p14:cNvContentPartPr/>
                <p14:nvPr/>
              </p14:nvContentPartPr>
              <p14:xfrm>
                <a:off x="10387365" y="5026335"/>
                <a:ext cx="77760" cy="874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434106F-EF10-0DEE-7EE6-922B6D8485E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79805" y="5018775"/>
                  <a:ext cx="92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179232C-9742-8210-65E4-63BE0435F6F0}"/>
                    </a:ext>
                  </a:extLst>
                </p14:cNvPr>
                <p14:cNvContentPartPr/>
                <p14:nvPr/>
              </p14:nvContentPartPr>
              <p14:xfrm>
                <a:off x="10473765" y="4994655"/>
                <a:ext cx="112680" cy="118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179232C-9742-8210-65E4-63BE0435F6F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466205" y="4987455"/>
                  <a:ext cx="127800" cy="13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5337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3CFC5-1B17-B026-F099-BAC115E14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77ADEB-AA98-A060-1584-AAD854D5888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C988A-4DF7-EF0D-3BF3-D3E237245EA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82C1A-2C45-4CA4-465B-25855165F75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A5E5915-385D-C0A6-CFD4-297686C215B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EAB49C9-6DA6-E80D-D9EB-C91AA13C9B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C0BE326-BC0C-94B2-96C0-C798CB09B7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489A48-EC48-9F3A-719A-60E467B762E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FEAB5B2-3AAD-C184-E9C9-F13316FD5B4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C50393E-5480-632A-1010-AC0E4337B71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3EED44-89F4-EE22-3D59-E77639FB55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E03DBE7-DD78-5ADA-6ACA-CC939CD1D13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DE2E9E7-D49E-0F0C-2309-184C855881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791545-CE0F-DBB2-876F-A401512BE47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EBB5874-939C-EE08-5715-CDC055ECCA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B038566-5E6A-06A7-9EED-DAE71E442A6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9930B4C-4D87-C8E3-4A03-3F66B8890AF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D3E2C5C-5A7B-D6EC-FA3C-794A3839460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2ED45E6-EA00-292F-A4C8-A7D99FCF1F7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38E52E6-CE77-6FBE-7C61-13F6BE5C463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6E330D8-959D-3189-344B-B963898B740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D433F09-975B-E685-4549-9DA2F4AD36C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1D369BD-A253-8158-A66A-B611483083D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5777DCA-40ED-8AE2-88CF-6E3C7FC4C14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1BC7A83-F02A-1083-99E0-58D6CDC91F6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232B698-74DD-E116-844F-C4A9DFDF10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0F3DAB6-548B-4A1F-A51A-5A3D0639C13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9E30D8-FEFD-A78A-2867-8E92DABA2EE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0DDE5C2-FB24-691A-CDFD-0C20A231F4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854313-718F-A92C-47F7-900F57E2E23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85C7CE-B32A-519A-B7B3-B6FD33620B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E2202C6-3F9C-6943-23CF-F125CD4ECB8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3FF5822-1808-1C99-D424-BF5832C68A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F7CBDB-4707-EAAE-CB8C-2AE758045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112A4-616A-F5A3-481D-E7B417957B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A725148-BA83-6A48-27AA-2D07DE494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03" y="113504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DDAAF0-75A2-1FF2-3DCA-FB375F7DC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48CBF64-824B-0347-7B60-18AB1748A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900" y="730250"/>
            <a:ext cx="5156200" cy="5397500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EB0F0986-7B22-3D24-8EBC-333CA862860D}"/>
              </a:ext>
            </a:extLst>
          </p:cNvPr>
          <p:cNvGrpSpPr/>
          <p:nvPr/>
        </p:nvGrpSpPr>
        <p:grpSpPr>
          <a:xfrm>
            <a:off x="1262290" y="3286002"/>
            <a:ext cx="671400" cy="347760"/>
            <a:chOff x="1262290" y="3286002"/>
            <a:chExt cx="67140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B03B73E-FBE2-5D0C-0149-31055ADA8CC2}"/>
                    </a:ext>
                  </a:extLst>
                </p14:cNvPr>
                <p14:cNvContentPartPr/>
                <p14:nvPr/>
              </p14:nvContentPartPr>
              <p14:xfrm>
                <a:off x="1262290" y="3286002"/>
                <a:ext cx="167040" cy="347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B03B73E-FBE2-5D0C-0149-31055ADA8CC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54730" y="3278442"/>
                  <a:ext cx="1821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94F86B6-0F6A-EE7F-1F3C-40CBCB22F104}"/>
                    </a:ext>
                  </a:extLst>
                </p14:cNvPr>
                <p14:cNvContentPartPr/>
                <p14:nvPr/>
              </p14:nvContentPartPr>
              <p14:xfrm>
                <a:off x="1315570" y="3472122"/>
                <a:ext cx="77400" cy="96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94F86B6-0F6A-EE7F-1F3C-40CBCB22F10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08010" y="3464562"/>
                  <a:ext cx="921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52219D6-B5C3-5A26-EA30-0482630BB969}"/>
                    </a:ext>
                  </a:extLst>
                </p14:cNvPr>
                <p14:cNvContentPartPr/>
                <p14:nvPr/>
              </p14:nvContentPartPr>
              <p14:xfrm>
                <a:off x="1457050" y="3480762"/>
                <a:ext cx="60120" cy="20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52219D6-B5C3-5A26-EA30-0482630BB96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49490" y="3473202"/>
                  <a:ext cx="74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369CDE-8370-5E46-6BD4-421D961B4B20}"/>
                    </a:ext>
                  </a:extLst>
                </p14:cNvPr>
                <p14:cNvContentPartPr/>
                <p14:nvPr/>
              </p14:nvContentPartPr>
              <p14:xfrm>
                <a:off x="1507810" y="3307962"/>
                <a:ext cx="77400" cy="321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369CDE-8370-5E46-6BD4-421D961B4B2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00250" y="3300402"/>
                  <a:ext cx="921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501831A-2D51-1B2E-26EB-CF840DF0BB22}"/>
                    </a:ext>
                  </a:extLst>
                </p14:cNvPr>
                <p14:cNvContentPartPr/>
                <p14:nvPr/>
              </p14:nvContentPartPr>
              <p14:xfrm>
                <a:off x="1691770" y="3305442"/>
                <a:ext cx="33120" cy="230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501831A-2D51-1B2E-26EB-CF840DF0BB2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84210" y="3297882"/>
                  <a:ext cx="482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59357C0-8AE2-44FB-8ADC-191B8DB6E296}"/>
                    </a:ext>
                  </a:extLst>
                </p14:cNvPr>
                <p14:cNvContentPartPr/>
                <p14:nvPr/>
              </p14:nvContentPartPr>
              <p14:xfrm>
                <a:off x="1822450" y="3310122"/>
                <a:ext cx="111240" cy="171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59357C0-8AE2-44FB-8ADC-191B8DB6E29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14890" y="3302562"/>
                  <a:ext cx="126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6A5B6E8-6C08-B9C5-2F4A-D09A840EE6E6}"/>
                    </a:ext>
                  </a:extLst>
                </p14:cNvPr>
                <p14:cNvContentPartPr/>
                <p14:nvPr/>
              </p14:nvContentPartPr>
              <p14:xfrm>
                <a:off x="1824970" y="3505602"/>
                <a:ext cx="34920" cy="91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6A5B6E8-6C08-B9C5-2F4A-D09A840EE6E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17410" y="3498042"/>
                  <a:ext cx="50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04A74BF-9234-47F6-82BA-8CEAA64A31D3}"/>
                    </a:ext>
                  </a:extLst>
                </p14:cNvPr>
                <p14:cNvContentPartPr/>
                <p14:nvPr/>
              </p14:nvContentPartPr>
              <p14:xfrm>
                <a:off x="1878970" y="3502722"/>
                <a:ext cx="16560" cy="102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04A74BF-9234-47F6-82BA-8CEAA64A31D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71410" y="3495162"/>
                  <a:ext cx="313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108B86D-F802-F511-A48F-825C32CC9AD3}"/>
                    </a:ext>
                  </a:extLst>
                </p14:cNvPr>
                <p14:cNvContentPartPr/>
                <p14:nvPr/>
              </p14:nvContentPartPr>
              <p14:xfrm>
                <a:off x="1755850" y="3598842"/>
                <a:ext cx="143280" cy="25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108B86D-F802-F511-A48F-825C32CC9AD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48290" y="3591282"/>
                  <a:ext cx="1584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B2673084-D0C2-BECB-1005-FA120C06A112}"/>
              </a:ext>
            </a:extLst>
          </p:cNvPr>
          <p:cNvGrpSpPr/>
          <p:nvPr/>
        </p:nvGrpSpPr>
        <p:grpSpPr>
          <a:xfrm>
            <a:off x="922810" y="3980082"/>
            <a:ext cx="487800" cy="508680"/>
            <a:chOff x="922810" y="3980082"/>
            <a:chExt cx="487800" cy="50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E6FC666-BC86-BAD6-3FEF-02B858C75846}"/>
                    </a:ext>
                  </a:extLst>
                </p14:cNvPr>
                <p14:cNvContentPartPr/>
                <p14:nvPr/>
              </p14:nvContentPartPr>
              <p14:xfrm>
                <a:off x="922810" y="3995562"/>
                <a:ext cx="54720" cy="493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E6FC666-BC86-BAD6-3FEF-02B858C758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5250" y="3988002"/>
                  <a:ext cx="6984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88CC284-37DA-5676-1194-81E6F27B3DA0}"/>
                    </a:ext>
                  </a:extLst>
                </p14:cNvPr>
                <p14:cNvContentPartPr/>
                <p14:nvPr/>
              </p14:nvContentPartPr>
              <p14:xfrm>
                <a:off x="950170" y="3980082"/>
                <a:ext cx="280440" cy="491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88CC284-37DA-5676-1194-81E6F27B3DA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42610" y="3972522"/>
                  <a:ext cx="29556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5B53356-AB01-0B0F-C268-3F288EBF2576}"/>
                    </a:ext>
                  </a:extLst>
                </p14:cNvPr>
                <p14:cNvContentPartPr/>
                <p14:nvPr/>
              </p14:nvContentPartPr>
              <p14:xfrm>
                <a:off x="1205050" y="4106082"/>
                <a:ext cx="205560" cy="376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5B53356-AB01-0B0F-C268-3F288EBF257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97490" y="4098522"/>
                  <a:ext cx="220680" cy="39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15284B08-0B76-E46B-04F4-0291DC99253E}"/>
              </a:ext>
            </a:extLst>
          </p:cNvPr>
          <p:cNvGrpSpPr/>
          <p:nvPr/>
        </p:nvGrpSpPr>
        <p:grpSpPr>
          <a:xfrm>
            <a:off x="1812010" y="4202202"/>
            <a:ext cx="255600" cy="177840"/>
            <a:chOff x="1812010" y="4202202"/>
            <a:chExt cx="255600" cy="17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D2B0EFE-CA37-E831-95DD-A28BB1DFD519}"/>
                    </a:ext>
                  </a:extLst>
                </p14:cNvPr>
                <p14:cNvContentPartPr/>
                <p14:nvPr/>
              </p14:nvContentPartPr>
              <p14:xfrm>
                <a:off x="1812010" y="4202202"/>
                <a:ext cx="178560" cy="22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D2B0EFE-CA37-E831-95DD-A28BB1DFD51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04450" y="4194642"/>
                  <a:ext cx="193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AE8321D-9268-99AE-A9AF-2C304E5ABD16}"/>
                    </a:ext>
                  </a:extLst>
                </p14:cNvPr>
                <p14:cNvContentPartPr/>
                <p14:nvPr/>
              </p14:nvContentPartPr>
              <p14:xfrm>
                <a:off x="1842970" y="4231002"/>
                <a:ext cx="224640" cy="149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AE8321D-9268-99AE-A9AF-2C304E5ABD1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35410" y="4223442"/>
                  <a:ext cx="23976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8A59955F-2F89-F840-083B-55E081116152}"/>
              </a:ext>
            </a:extLst>
          </p:cNvPr>
          <p:cNvGrpSpPr/>
          <p:nvPr/>
        </p:nvGrpSpPr>
        <p:grpSpPr>
          <a:xfrm>
            <a:off x="2282530" y="4250082"/>
            <a:ext cx="293760" cy="239760"/>
            <a:chOff x="2282530" y="4250082"/>
            <a:chExt cx="29376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B64177E-93D2-3BCA-3574-74139C044A4C}"/>
                    </a:ext>
                  </a:extLst>
                </p14:cNvPr>
                <p14:cNvContentPartPr/>
                <p14:nvPr/>
              </p14:nvContentPartPr>
              <p14:xfrm>
                <a:off x="2282530" y="4250082"/>
                <a:ext cx="101160" cy="239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B64177E-93D2-3BCA-3574-74139C044A4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74970" y="4242882"/>
                  <a:ext cx="1162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4F5F1E7-71BB-D88B-FE30-40B44D07A5BC}"/>
                    </a:ext>
                  </a:extLst>
                </p14:cNvPr>
                <p14:cNvContentPartPr/>
                <p14:nvPr/>
              </p14:nvContentPartPr>
              <p14:xfrm>
                <a:off x="2392690" y="4267002"/>
                <a:ext cx="71640" cy="63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4F5F1E7-71BB-D88B-FE30-40B44D07A5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85130" y="4259442"/>
                  <a:ext cx="86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8F7C422-E735-5757-798F-FE8D052898D7}"/>
                    </a:ext>
                  </a:extLst>
                </p14:cNvPr>
                <p14:cNvContentPartPr/>
                <p14:nvPr/>
              </p14:nvContentPartPr>
              <p14:xfrm>
                <a:off x="2489530" y="4281762"/>
                <a:ext cx="20880" cy="67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8F7C422-E735-5757-798F-FE8D052898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81970" y="4274202"/>
                  <a:ext cx="36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A500655-EBF5-CA63-3C6C-7FB1D2DEC6AD}"/>
                    </a:ext>
                  </a:extLst>
                </p14:cNvPr>
                <p14:cNvContentPartPr/>
                <p14:nvPr/>
              </p14:nvContentPartPr>
              <p14:xfrm>
                <a:off x="2568370" y="4338282"/>
                <a:ext cx="7920" cy="4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A500655-EBF5-CA63-3C6C-7FB1D2DEC6A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60810" y="4330722"/>
                  <a:ext cx="2304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58C6457E-00E3-1183-5FFF-A30778B63FE0}"/>
              </a:ext>
            </a:extLst>
          </p:cNvPr>
          <p:cNvGrpSpPr/>
          <p:nvPr/>
        </p:nvGrpSpPr>
        <p:grpSpPr>
          <a:xfrm>
            <a:off x="2777890" y="4198242"/>
            <a:ext cx="487800" cy="203760"/>
            <a:chOff x="2777890" y="4198242"/>
            <a:chExt cx="48780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31922E1-5308-6046-7631-A425F2677EC3}"/>
                    </a:ext>
                  </a:extLst>
                </p14:cNvPr>
                <p14:cNvContentPartPr/>
                <p14:nvPr/>
              </p14:nvContentPartPr>
              <p14:xfrm>
                <a:off x="2777890" y="4198242"/>
                <a:ext cx="113040" cy="203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31922E1-5308-6046-7631-A425F2677EC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770330" y="4190682"/>
                  <a:ext cx="1281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3E5D939-A47A-1435-B421-0F16AD2A51F7}"/>
                    </a:ext>
                  </a:extLst>
                </p14:cNvPr>
                <p14:cNvContentPartPr/>
                <p14:nvPr/>
              </p14:nvContentPartPr>
              <p14:xfrm>
                <a:off x="2875810" y="4240362"/>
                <a:ext cx="44640" cy="144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3E5D939-A47A-1435-B421-0F16AD2A51F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68250" y="4232802"/>
                  <a:ext cx="59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2ECA1F3-2FAE-8650-63E3-50C85DFD6014}"/>
                    </a:ext>
                  </a:extLst>
                </p14:cNvPr>
                <p14:cNvContentPartPr/>
                <p14:nvPr/>
              </p14:nvContentPartPr>
              <p14:xfrm>
                <a:off x="2959330" y="4223442"/>
                <a:ext cx="94680" cy="137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2ECA1F3-2FAE-8650-63E3-50C85DFD601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51770" y="4215882"/>
                  <a:ext cx="109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7FF6982-D56D-92B5-DDC9-5629F567F23B}"/>
                    </a:ext>
                  </a:extLst>
                </p14:cNvPr>
                <p14:cNvContentPartPr/>
                <p14:nvPr/>
              </p14:nvContentPartPr>
              <p14:xfrm>
                <a:off x="3158410" y="4252962"/>
                <a:ext cx="107280" cy="133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7FF6982-D56D-92B5-DDC9-5629F567F23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50850" y="4245402"/>
                  <a:ext cx="122400" cy="14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11030F3B-3300-3BED-F4D5-53CED9BD8F12}"/>
              </a:ext>
            </a:extLst>
          </p:cNvPr>
          <p:cNvGrpSpPr/>
          <p:nvPr/>
        </p:nvGrpSpPr>
        <p:grpSpPr>
          <a:xfrm>
            <a:off x="2622010" y="4602162"/>
            <a:ext cx="358920" cy="262440"/>
            <a:chOff x="2622010" y="4602162"/>
            <a:chExt cx="35892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650F70C-C99E-4B4F-C775-4134F903B4F4}"/>
                    </a:ext>
                  </a:extLst>
                </p14:cNvPr>
                <p14:cNvContentPartPr/>
                <p14:nvPr/>
              </p14:nvContentPartPr>
              <p14:xfrm>
                <a:off x="2622010" y="4648962"/>
                <a:ext cx="99720" cy="215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650F70C-C99E-4B4F-C775-4134F903B4F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614450" y="4641402"/>
                  <a:ext cx="1148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ABD4F49-C24E-2536-7C76-59BA260A2C20}"/>
                    </a:ext>
                  </a:extLst>
                </p14:cNvPr>
                <p14:cNvContentPartPr/>
                <p14:nvPr/>
              </p14:nvContentPartPr>
              <p14:xfrm>
                <a:off x="2758090" y="4602162"/>
                <a:ext cx="28440" cy="141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ABD4F49-C24E-2536-7C76-59BA260A2C2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750530" y="4594602"/>
                  <a:ext cx="435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9E24342-0C36-6E71-F050-64C9AE18E8D3}"/>
                    </a:ext>
                  </a:extLst>
                </p14:cNvPr>
                <p14:cNvContentPartPr/>
                <p14:nvPr/>
              </p14:nvContentPartPr>
              <p14:xfrm>
                <a:off x="2834770" y="4680282"/>
                <a:ext cx="70200" cy="770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9E24342-0C36-6E71-F050-64C9AE18E8D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827210" y="4672722"/>
                  <a:ext cx="85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22177B8-2933-64AE-F5AE-B86AF4ECB60F}"/>
                    </a:ext>
                  </a:extLst>
                </p14:cNvPr>
                <p14:cNvContentPartPr/>
                <p14:nvPr/>
              </p14:nvContentPartPr>
              <p14:xfrm>
                <a:off x="2932330" y="4641042"/>
                <a:ext cx="48600" cy="74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22177B8-2933-64AE-F5AE-B86AF4ECB60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24770" y="4633482"/>
                  <a:ext cx="6336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66FD5A87-8DDB-0429-7F27-05B7007E8307}"/>
              </a:ext>
            </a:extLst>
          </p:cNvPr>
          <p:cNvGrpSpPr/>
          <p:nvPr/>
        </p:nvGrpSpPr>
        <p:grpSpPr>
          <a:xfrm>
            <a:off x="2463610" y="3232002"/>
            <a:ext cx="510480" cy="328320"/>
            <a:chOff x="2463610" y="3232002"/>
            <a:chExt cx="51048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7D6F53B-FA21-AF21-87E3-5DE247324722}"/>
                    </a:ext>
                  </a:extLst>
                </p14:cNvPr>
                <p14:cNvContentPartPr/>
                <p14:nvPr/>
              </p14:nvContentPartPr>
              <p14:xfrm>
                <a:off x="2463610" y="3368082"/>
                <a:ext cx="141120" cy="1879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7D6F53B-FA21-AF21-87E3-5DE24732472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456050" y="3360522"/>
                  <a:ext cx="1562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1977500-E2D9-8CD2-4488-3E0F0442D53D}"/>
                    </a:ext>
                  </a:extLst>
                </p14:cNvPr>
                <p14:cNvContentPartPr/>
                <p14:nvPr/>
              </p14:nvContentPartPr>
              <p14:xfrm>
                <a:off x="2672770" y="3232002"/>
                <a:ext cx="34920" cy="328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1977500-E2D9-8CD2-4488-3E0F0442D53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665210" y="3224442"/>
                  <a:ext cx="500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7E447B68-7308-CD40-D1AC-84938B2C072D}"/>
                    </a:ext>
                  </a:extLst>
                </p14:cNvPr>
                <p14:cNvContentPartPr/>
                <p14:nvPr/>
              </p14:nvContentPartPr>
              <p14:xfrm>
                <a:off x="2758090" y="3240642"/>
                <a:ext cx="35640" cy="248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7E447B68-7308-CD40-D1AC-84938B2C072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750530" y="3233082"/>
                  <a:ext cx="507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F1E0D6EA-AEA4-450E-1D38-78F0BD1A67C1}"/>
                    </a:ext>
                  </a:extLst>
                </p14:cNvPr>
                <p14:cNvContentPartPr/>
                <p14:nvPr/>
              </p14:nvContentPartPr>
              <p14:xfrm>
                <a:off x="2742610" y="3372042"/>
                <a:ext cx="65880" cy="31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F1E0D6EA-AEA4-450E-1D38-78F0BD1A67C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35050" y="3364482"/>
                  <a:ext cx="80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218AEA2-BD06-361E-14CA-1A838C8C9565}"/>
                    </a:ext>
                  </a:extLst>
                </p14:cNvPr>
                <p14:cNvContentPartPr/>
                <p14:nvPr/>
              </p14:nvContentPartPr>
              <p14:xfrm>
                <a:off x="2846290" y="3354042"/>
                <a:ext cx="43920" cy="1483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218AEA2-BD06-361E-14CA-1A838C8C956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838730" y="3346482"/>
                  <a:ext cx="590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6AC32191-EBD4-AEDA-07BF-C5DF5E6C1099}"/>
                    </a:ext>
                  </a:extLst>
                </p14:cNvPr>
                <p14:cNvContentPartPr/>
                <p14:nvPr/>
              </p14:nvContentPartPr>
              <p14:xfrm>
                <a:off x="2954650" y="3392922"/>
                <a:ext cx="19440" cy="144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6AC32191-EBD4-AEDA-07BF-C5DF5E6C109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47090" y="3385362"/>
                  <a:ext cx="34560" cy="159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419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F6FE1-6F7E-A080-D9DC-EDA82DD86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FD3DFC-77A8-8885-4FE8-B4E5FB2795F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29CC13-516E-A99B-B2A0-5AE7B8E8A86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E4C1A3-1F39-37E1-C1FA-A0AA9135D2E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E19656-8317-D43C-54A3-A0FF543BB48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A31F444-EA07-4E3C-AB93-D27B9FCF740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D24E1F-020A-5FDB-CC84-AC00E4C4131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0043FD8-1CC4-677B-A6A2-D6F7FB89F90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038D9E3-F709-6B64-C646-F5786AB138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4D9C72D-36AF-FD27-16B8-69C94E4EFFE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11FAE3A-366E-12BB-8533-E640247D47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7BA45AC-87AB-C3AC-3045-402CCEEF1C2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D92292C-C246-9652-25A5-FF755D7E9CC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5097602-8F84-6103-721D-7F5262C3DF1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2C0D2C-94B3-EA06-F4A4-9420A81D997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80660BF-20DF-6E05-E900-DFB3D039730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C852733-D2E5-D080-7888-8EC735B7FE4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6E03002-4267-DEF6-2EAE-DAA0AA107AE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7852D04-CC0E-8205-C445-02DFC5ED264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AB088D-9289-AB44-525C-3B2AEF765C9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E14E427-E473-921B-D6C1-A386241AF5C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9615845-CE52-FC57-D4AF-63C4F1BFB11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C81E7CF-4C2E-EE77-1E57-DAC44E334BE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1D67214-CB07-4FF4-9521-7EFDD2A7C96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EAD7B67-F45C-DC61-C32F-2E543EB11F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623730A-505F-2B5B-D4CD-FD2700536E8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B754217-3C1D-0AEF-10F2-C8427452CB6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E1C0EB3-4222-D13D-2A76-75024696C9A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56A78D8-BDC1-DCAD-A742-5387A25B40A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297AC9D-7068-ADF7-BF06-D80F0B3F7A0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AE0A2A4-B67D-E7D0-EE4B-8E9696254DA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8E04342-DC36-AC28-F09D-6260AE4A90D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2E0FED3-2069-B6DC-2D65-1B82619DEA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B0B259-337C-010C-D507-1E27CE6A3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99FB4D-1B5E-EB76-8D6C-D283017261D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74D598E-29F7-573E-B464-AC4D01AC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385A67F-D021-B385-2765-3378F2B16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DC11522-7F9A-D9F3-94A4-FBA02E093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920" y="1865233"/>
            <a:ext cx="6890331" cy="25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2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9779-6546-E0AE-42B5-C58685CE1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E2F08C-E865-3AA3-CA04-4E62F922837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C927A7-E098-72A2-C633-A8B881B2672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408054-52B3-2EA6-3289-C034B662593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396849-B07C-6147-54BB-B114BA929C0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872AF2E-4C8D-DF44-514A-936A26CE74C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876CC1B-824D-F56A-11C2-A14C96211A0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397CAB4-98EA-A3C8-A6CD-1837E312CB1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BA28464-0A13-42C6-3573-58FDF2D001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72490E3-F9C0-2AD4-9055-EB0CA693E90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3AEA5DF-2231-855F-1737-819CEE5E425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19B11BE-93EC-0549-F2F7-046BDECA1E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52DEA84-157E-1190-31D9-1365230FEC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2B2DE8D-F918-07B0-C83A-73282FA537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F0A0DA-14DA-639C-6B0E-C264CE0B58F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7B8D690-022E-1AB4-C5B2-66574472D96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6D9095D-7504-3248-82F7-F77EB41E647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2BBDD8D-71F0-7FFE-C72A-E0AD365A990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A3838FB-3183-7FB0-C93A-4E45BFB60F7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D80C9FA-7D0A-E70F-CD71-DE15DCF4D65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1C343D5-4AF5-9170-1825-5FAC0356310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8B8E091-036B-332B-418F-1371C04684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5F302DE-07A2-39CD-48A1-74F13EE640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47C44DB-D75D-BCE2-2DEA-5F60B87CD1C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7F4D7FF-FD06-4588-4510-F772A837E8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EF84451-AE1F-78D8-F37F-02D36213819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B4B1364-A63C-6E93-D065-AA3E274520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A2DFA0D-3ACC-ED80-2844-C7A958F4942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6A4C9CE-FDE7-B18B-DECB-F084072EBE5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3DD678C-2173-63CE-7957-B799873257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0BBA1B2-5C3F-904D-68E1-8FC7CCA5F13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0E2B573-628C-454B-20F6-ED1BA449890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50D251B-6C44-E9FE-73DA-5165215A39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DE1A04D-1348-9440-D522-F39D27712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F870BB-83E9-681F-E6D7-4D663606C23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80D9E7-8539-2ACB-6306-55F911F5A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C714BA-0334-D12B-F7A8-00A90BCCF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8F3596F-F6EA-8EC7-0BD7-782F61DAA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514" y="690061"/>
            <a:ext cx="6999577" cy="554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8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3FC62-19B3-16A2-155F-9539D8F7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FB5BB7-7BA6-9AAD-BA28-890D349E4F9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5AEDC-F872-6ED8-BFD8-53AB653AAE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424D8-3915-2F2A-E58B-459C22A7C7B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415F1B0-2F8F-3F8E-78C6-C4D3C43F0AB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4F44339-1A94-913C-D67E-B7603C34FC1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97018E-FBB5-46FF-F5E8-FD9C3CD000B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A8BF913-F028-DB7A-C23B-72A23B0893E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30457CA-D6A2-7274-3A37-95180D0233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FE5D2E3-8990-5B40-C1D1-40467B6C5DD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F994E44-0DFC-E2B0-4177-2275ED9E10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4328343-83DA-0466-F54B-AE222D1A13C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10644E-DABA-B1A1-1BDC-30CA99648F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C231068-F9DA-F155-6C12-C919780D7C2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CDC66B4-3AF4-F69E-7B76-68C82876972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7A605DE-4F04-6390-38E2-7BCD5C2984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641014-5DFF-6CCE-927C-1A59E0CE381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5716300-9563-FC60-94AE-0FAD9CC6FAB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042B76B-DC04-FC40-FF96-448B131C4E0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A5A55CE-08B3-6921-A5E8-3B503C61E7F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7662959-D943-5FC4-191B-F31E5840F3E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BEEC4F9-3C2F-DE5B-5812-1AFAD598C02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A6DA093-DEB4-93AE-80EE-4BBC73F7F6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94DE6D7-FF10-99FD-AD8B-7F72AE6F4C7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15E3B3B-F298-C370-9BEB-20DF603C3B6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62E6CE6-802A-C60E-CE6E-8F324502F10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7FBE7B2-A234-0BAD-B0C4-6179677EC11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E8F6257-675C-5966-F460-52B3B4A1713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637A048-27F0-EED3-C523-D732212460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23E9693-BF4A-3661-3FBB-9691E8BC81C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2AA71B-3065-27D0-81B2-35D7ED1B22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EF1001B-C315-20C2-D8B3-036F9BCB03B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70C94AB-B270-624B-4233-834B45EE42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B7E9AF-8C3E-A6AB-9C3A-09AD2E8DC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ECE5CE-FDE6-C882-DD25-318598234FA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6477CD5-A997-2296-F978-58F265B1E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200E331-0B6A-4417-122E-FD02BCF6B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4F25306-1F2B-4406-8F48-D5DEB8541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846" y="1142673"/>
            <a:ext cx="6978650" cy="4805878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E331CEB9-A828-D0BC-A329-39D04F473370}"/>
              </a:ext>
            </a:extLst>
          </p:cNvPr>
          <p:cNvGrpSpPr/>
          <p:nvPr/>
        </p:nvGrpSpPr>
        <p:grpSpPr>
          <a:xfrm>
            <a:off x="1628453" y="659813"/>
            <a:ext cx="1198800" cy="1494000"/>
            <a:chOff x="1628453" y="659813"/>
            <a:chExt cx="1198800" cy="149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24C5016-B971-802D-2237-B04EFED2C511}"/>
                    </a:ext>
                  </a:extLst>
                </p14:cNvPr>
                <p14:cNvContentPartPr/>
                <p14:nvPr/>
              </p14:nvContentPartPr>
              <p14:xfrm>
                <a:off x="2343413" y="905693"/>
                <a:ext cx="17640" cy="497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24C5016-B971-802D-2237-B04EFED2C5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35853" y="898133"/>
                  <a:ext cx="32760" cy="51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9758AE0-0152-A1D7-1977-1DA633A8F0D7}"/>
                    </a:ext>
                  </a:extLst>
                </p14:cNvPr>
                <p14:cNvContentPartPr/>
                <p14:nvPr/>
              </p14:nvContentPartPr>
              <p14:xfrm>
                <a:off x="2276813" y="1740533"/>
                <a:ext cx="27360" cy="27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9758AE0-0152-A1D7-1977-1DA633A8F0D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69253" y="1732973"/>
                  <a:ext cx="424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490B8D6-D0F3-D399-5C31-795C989F78B0}"/>
                    </a:ext>
                  </a:extLst>
                </p14:cNvPr>
                <p14:cNvContentPartPr/>
                <p14:nvPr/>
              </p14:nvContentPartPr>
              <p14:xfrm>
                <a:off x="1628453" y="659813"/>
                <a:ext cx="1198800" cy="1494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490B8D6-D0F3-D399-5C31-795C989F78B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20893" y="652253"/>
                  <a:ext cx="1213920" cy="150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681A9C4A-888E-CFF3-0192-90CC2A9745C0}"/>
              </a:ext>
            </a:extLst>
          </p:cNvPr>
          <p:cNvGrpSpPr/>
          <p:nvPr/>
        </p:nvGrpSpPr>
        <p:grpSpPr>
          <a:xfrm>
            <a:off x="7299533" y="2029253"/>
            <a:ext cx="1763280" cy="838080"/>
            <a:chOff x="7299533" y="2029253"/>
            <a:chExt cx="1763280" cy="83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0F37C1C-AF5C-98A2-0897-9EC16950F089}"/>
                    </a:ext>
                  </a:extLst>
                </p14:cNvPr>
                <p14:cNvContentPartPr/>
                <p14:nvPr/>
              </p14:nvContentPartPr>
              <p14:xfrm>
                <a:off x="7299533" y="2469173"/>
                <a:ext cx="291240" cy="398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0F37C1C-AF5C-98A2-0897-9EC16950F08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291973" y="2461613"/>
                  <a:ext cx="30600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DCD11FB-F77E-56F7-981C-3F21B9AAEF4F}"/>
                    </a:ext>
                  </a:extLst>
                </p14:cNvPr>
                <p14:cNvContentPartPr/>
                <p14:nvPr/>
              </p14:nvContentPartPr>
              <p14:xfrm>
                <a:off x="7816133" y="2609573"/>
                <a:ext cx="187200" cy="46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DCD11FB-F77E-56F7-981C-3F21B9AAEF4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08573" y="2602013"/>
                  <a:ext cx="201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1C6D730-8584-C74A-2518-25D5EBD500B5}"/>
                    </a:ext>
                  </a:extLst>
                </p14:cNvPr>
                <p14:cNvContentPartPr/>
                <p14:nvPr/>
              </p14:nvContentPartPr>
              <p14:xfrm>
                <a:off x="7830173" y="2727293"/>
                <a:ext cx="189360" cy="28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1C6D730-8584-C74A-2518-25D5EBD500B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22613" y="2719733"/>
                  <a:ext cx="204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457F2F8-234E-1851-CC4F-94A637A92C9D}"/>
                    </a:ext>
                  </a:extLst>
                </p14:cNvPr>
                <p14:cNvContentPartPr/>
                <p14:nvPr/>
              </p14:nvContentPartPr>
              <p14:xfrm>
                <a:off x="8266493" y="2376293"/>
                <a:ext cx="542520" cy="480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457F2F8-234E-1851-CC4F-94A637A92C9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258933" y="2368733"/>
                  <a:ext cx="5576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B0AB214-CD6C-E58D-B4AD-0F338A3A7F06}"/>
                    </a:ext>
                  </a:extLst>
                </p14:cNvPr>
                <p14:cNvContentPartPr/>
                <p14:nvPr/>
              </p14:nvContentPartPr>
              <p14:xfrm>
                <a:off x="8232293" y="2029253"/>
                <a:ext cx="830520" cy="800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B0AB214-CD6C-E58D-B4AD-0F338A3A7F0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24733" y="2021693"/>
                  <a:ext cx="845640" cy="815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1144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05896-61EC-7D66-AD6B-02BE48155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0358E6-DDC7-C265-1C2D-3022D140268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B0E70-FCC0-40A6-DFD7-22DF640E8DF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71BB1-78C2-003C-ADE9-C73FFDAA943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7AD7B8C-0497-B022-08FE-1F2D8D6E101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8757EB6-E38B-E2CE-FD2D-3CAD2104301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55A3E01-DA87-622C-E14F-293E6DC4D48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42F184B-5129-A679-55F4-220C11F87D4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7AC1B-81B5-B862-EBC1-C23A08111C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D7A9118-B91F-9298-142C-9FD9EFF9844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CC203E-A3B5-F8D9-19B8-5F8B376F8F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26CCBE-62F6-3EA0-DDE9-99248328D2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D7B8ED7-DCCB-BA3D-ABD5-5DB81B289E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D46943A-7994-B8F2-0C79-0F44B5800B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DF3C375-9C17-B08F-91D7-F273FCF4B2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1B4FE95-A5BE-DBEA-83AA-3AA922671D7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40710B-2D5B-BACA-139A-B1C53D1EBFB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A60C66-9D82-E3C6-F33F-61BC65D365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6400FA-329A-54F6-1B84-02D4046EDDA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A4149A7-EA6C-E0EC-87E6-C9D653493EB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32AF2D9-29D4-3152-EA69-B8B695A9F9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8185C30-D73F-BBE9-36CC-2C052B60F50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73B5C6C-7420-0387-CF88-A52949D8BD9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F3A17E-12A4-DF4F-FA76-8E43F19E4B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55C7AD2-FE06-837A-EC93-75EE88742B8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00F2FCF-0623-AC95-DFFE-1FCE9D9D122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F995CFC-598E-150F-0B87-8E58C99B814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DFFD89C-DFB5-2F29-49DF-4DA4A7FFB51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3992E35-87A1-D353-9561-41468D32A77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4E51CDF-638F-EB5D-F185-3CDD9EBABE6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CE8B7E3-AD38-F788-6D19-74491E6F57E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C76594D-DB8C-5621-14DE-55D67B2BA08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13DFC3F-B10A-0A87-2FE7-8812E2D195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D64641-E18F-4118-EAB7-FBA824CE3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131F8F-7AAC-20B6-86DA-BAD777CE14A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41E312-F96C-9739-8217-9C5178A12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A4D3C1-0C4F-1448-3E5B-47901271A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AFDB6A0-C2F2-3DDC-58EA-6C73DE797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7291" y="1720789"/>
            <a:ext cx="7516938" cy="33010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589EDEF-27F3-7A9C-F12E-275EE6DD1B29}"/>
                  </a:ext>
                </a:extLst>
              </p14:cNvPr>
              <p14:cNvContentPartPr/>
              <p14:nvPr/>
            </p14:nvContentPartPr>
            <p14:xfrm>
              <a:off x="5894453" y="3481627"/>
              <a:ext cx="892080" cy="98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589EDEF-27F3-7A9C-F12E-275EE6DD1B2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86893" y="3474427"/>
                <a:ext cx="907200" cy="1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59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1144-8479-C787-4996-C9EDC02D7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B3D2DF-603F-82E1-9CDD-6C0293CAD24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ABFD0-8DC0-EA1D-084C-460C3C1DAE8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CFA32-C842-3B91-71F0-E890AFA71A7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00B83C-2198-8165-BCD2-ED54349FE9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96CAFFC-514D-59A9-870D-62630C5FB46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19CE2A8-4A83-F556-D7CB-A3F24FA8F29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B006FD-63EF-4E23-473C-6F76F95461C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53E7A47-0DDE-5A3F-E4FF-08294F33E56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0994D31-AEBA-49A0-CF11-51B2679CBCC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77930A6-43A8-3593-91B9-0BC97541E6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319967A-1FDC-38F8-D3FB-56DAFA626E1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026B22F-EF80-0C1D-17E5-A7F0D1FEDAF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E6D8CC7-25A3-3019-0835-6F28671DF7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A55F7A7-D4F6-B5FA-2D1F-ECE13C34F19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FA6AD3F-0F9E-4229-20BC-E7457B6DB33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F07BA0A-F675-BE34-FF15-271AEE33D24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5AA525E-92A6-99FF-FBE7-CF0F03EAABD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47B3157-5EE6-9A08-FA51-7795F878356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DC4DA8B-334E-3F75-E0C9-80BD68CC5D5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5C4D6C8-B6FF-95F2-5570-AE67C3F6774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788BCD5-5CB9-F698-6441-6AE1A0AAD53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D8B2E46-D476-4898-B84B-A237F3C3E0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2FEC803-2731-AF6C-67F6-220AFC3AE34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D9DE419-996D-B33B-AA63-51462A19DC6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023A571-AAED-D6D7-2FEC-3D6A2AB9E1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EC7BE51-5A16-9920-7217-E002AA66A16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D3569A9-AB02-7D16-0B5A-D9A4A4350CA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39DE14-95A7-B0DE-92C1-4F141E41396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D79277A-EF1F-D27D-DC25-9C9DAFDC2C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53E42DF-1541-22B8-D4FA-C64D81E4AFF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CFC616E-0599-8AF9-D24C-A257795014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3CA6FC5-6F98-6CEA-3478-84DF4B125F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8C498C-5514-F609-9660-80C366107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67B465D-867E-8BDD-899F-739ABC0EE6B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B82926-F98D-D200-85D7-9058F12A6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BD0B3B-A9B4-6A36-81D1-23A83B3F2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072D1A6-279F-735A-2178-A6DDF3560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398" y="1946646"/>
            <a:ext cx="6940550" cy="25874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681D141-7652-88E2-F7E8-BFAE2CDEDDFD}"/>
                  </a:ext>
                </a:extLst>
              </p14:cNvPr>
              <p14:cNvContentPartPr/>
              <p14:nvPr/>
            </p14:nvContentPartPr>
            <p14:xfrm>
              <a:off x="5017493" y="2832547"/>
              <a:ext cx="1253880" cy="1162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681D141-7652-88E2-F7E8-BFAE2CDEDD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09933" y="2824987"/>
                <a:ext cx="1269000" cy="13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410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EDE6B-EF5A-E23A-2680-DF60C0661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D50E49-23B7-930C-BC2A-AC4E8AD02C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66E0C3-2429-872F-BF11-47C7C6952EB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47225-3634-92E5-3D09-BF987D227B0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CE8391F-8CB2-4CBB-5011-83AC9947998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E2CDC66-6831-40AA-7B8A-C1BEB8F39D8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1B8C239-F283-C010-93C7-5007844BC73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46A8D40-5C92-6D6E-3A33-E8CB789F44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8CE22BF-CAAC-FED1-A4BD-6646B014614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41BF81-BB88-3DA9-0EEC-75E90254AB1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00425EF-E48A-2923-1928-A64189241BF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0E79EDF-2D8F-E802-D659-D29BB457558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9A81744-B640-A9B0-5C1E-61FB9DF2A39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B4D248F-0F5D-C0AC-93C2-0BB0A4E4931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9405148-4505-133A-43A8-EF3FC46BCAF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C51D498-EB97-C697-B93A-578DB85978C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F09FF90-A3E1-4920-2D6E-87F1C6BA56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A59CD54-109A-0C37-C560-AAB2F8823AB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784AE29-05AA-B426-FA69-3C5224C6EB9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C2925D2-A669-A647-653F-F8389FBA80C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930684D-8586-691A-664F-00A46C0C46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82F2240-15CE-9C6D-03E5-8C2EE1CFB7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80C8D56-FB58-99BC-8E81-2936053FF4E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D732B3D-A200-92BC-B29B-9410B86B66E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DD3AD1E-8B79-C4E0-5CC3-521FE6119B1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123AA06-B973-E17A-E19C-D9750842A47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AB6F8F6-21E6-F949-0D70-4288A6D2796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6FDB3E-5E75-F3AC-BDC1-007BEC1E7BF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FC34413-B489-D1A8-03BB-EF66D2C31D8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5B78E4C-448F-8507-1B7C-CF3A39E05BB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DDBB5D5-DD86-4680-AD3D-FABD93E62B1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80F2DD8-B77C-B0B4-3DE4-2AC7B5A7FB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EEE07A2-0D7A-D55D-D286-D4111A3E56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C59B354-14D3-DF92-3062-637F64EE8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628721-A728-CEA2-E144-AEF4BD35F8F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1D05AE2-4D79-570B-9DD7-C40AB4C6E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BE27AE0-26D4-DC05-0D04-37FFD436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CEA199A0-85CB-57B0-62A5-954282557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796" y="2217614"/>
            <a:ext cx="9081143" cy="263646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41D5D89-35D7-6CC3-1A99-8A9230C9EEC4}"/>
                  </a:ext>
                </a:extLst>
              </p14:cNvPr>
              <p14:cNvContentPartPr/>
              <p14:nvPr/>
            </p14:nvContentPartPr>
            <p14:xfrm>
              <a:off x="6405653" y="4693027"/>
              <a:ext cx="3915000" cy="155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41D5D89-35D7-6CC3-1A99-8A9230C9EEC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8093" y="4685467"/>
                <a:ext cx="393012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B5FFC15-44C5-440E-D996-3B28A6E02AC5}"/>
                  </a:ext>
                </a:extLst>
              </p14:cNvPr>
              <p14:cNvContentPartPr/>
              <p14:nvPr/>
            </p14:nvContentPartPr>
            <p14:xfrm>
              <a:off x="6124167" y="4868157"/>
              <a:ext cx="4843440" cy="1447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B5FFC15-44C5-440E-D996-3B28A6E02AC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16607" y="4860597"/>
                <a:ext cx="4858560" cy="15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1DF294BA-82FB-9105-AEF3-5A4BD7F94650}"/>
              </a:ext>
            </a:extLst>
          </p:cNvPr>
          <p:cNvGrpSpPr/>
          <p:nvPr/>
        </p:nvGrpSpPr>
        <p:grpSpPr>
          <a:xfrm>
            <a:off x="8653527" y="5221677"/>
            <a:ext cx="623160" cy="554040"/>
            <a:chOff x="8653527" y="5221677"/>
            <a:chExt cx="623160" cy="55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ECCD155-5065-E89F-4592-97482386795F}"/>
                    </a:ext>
                  </a:extLst>
                </p14:cNvPr>
                <p14:cNvContentPartPr/>
                <p14:nvPr/>
              </p14:nvContentPartPr>
              <p14:xfrm>
                <a:off x="9020367" y="5221677"/>
                <a:ext cx="159120" cy="465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ECCD155-5065-E89F-4592-97482386795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12807" y="5214117"/>
                  <a:ext cx="17424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FA90E67-13D5-A62B-53FF-1BE9904B8204}"/>
                    </a:ext>
                  </a:extLst>
                </p14:cNvPr>
                <p14:cNvContentPartPr/>
                <p14:nvPr/>
              </p14:nvContentPartPr>
              <p14:xfrm>
                <a:off x="8653527" y="5533077"/>
                <a:ext cx="623160" cy="242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FA90E67-13D5-A62B-53FF-1BE9904B820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645967" y="5525517"/>
                  <a:ext cx="638280" cy="257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7779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45BCE-226F-0A42-F9E4-38FDFB2A0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3A8D9C-B9AB-864F-F11A-006845E9E2A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7F37C-B7E5-D2AE-5EBA-AEAECBAD153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44EE0-E4E9-F31A-5FDB-CD8FDBD4E48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D0D43D-30AA-692F-99D6-3822CE1A4EA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705E0D5-9492-8BB2-8589-61DE6BC6A68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E3A1845-F71D-8770-4B97-076E8CF7204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2E2675-A685-6368-2E39-86E7305EC39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5767820-2DF8-560A-BF31-033AF0E02F2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2EAADA5-5887-BCB1-5DAA-2E61CC2CBD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3C63305-4131-4FE3-10E6-DDCDC6F6FCE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8A3065-DEE0-3FE1-94EB-D1257884A1D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D533ED6-1AB5-E9F9-36F0-E3359CF9336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E94B4A2-4A05-A31C-03A5-A2406B2BB3D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8D8AF5C-7C45-ADC8-A378-D9BCB578E7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F961143-26FE-918F-72E7-AE41C20EBDA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6880AD-580B-23C1-B551-69EAE9CF7E9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68DB797-5FE6-29DE-938F-1E3CBEC50A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3864B6D-9255-5B14-6686-DDAFAC9FBC4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E1B5C1-D413-842B-1E23-5B876A759D4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E19C623-97FD-18BD-FC4C-85EE73C3C94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30EF2B1-D54C-67D3-3A75-0673706F10A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139FE39-0932-87FC-E198-6C82D120E2B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8B24264-1692-21D8-2F02-70145701AA4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5DBB1FA-BB0D-A4FD-1D5E-4A4DF12E7A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118A009-A606-E173-89D2-2850CF4B20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F94994A-B93E-7E04-0440-458DC71ABB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C254BD3-9910-37F5-3745-2396321503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491C3D9-65CB-AFD1-A94C-BB5A7DE7EE5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962CEEE-DCD7-655E-9C00-DD7E49E978F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DAB3F0E-3201-AF55-376B-A96860E962E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B085F61-ADE0-6293-EC70-2A7218F5CF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B107241-DFC9-014C-825C-3C89FC24C9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BE0600A-9826-BFE7-293C-E3BB0A5DD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FF950D-A2CD-B913-93CC-0CB34FB914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CB6B79-CE51-AF0C-FA49-8C9A8EEAA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7E4132-CBA9-66F8-56CE-D160FE485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45ED337-96B9-1570-2665-FC19BAC31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899" y="909983"/>
            <a:ext cx="6419039" cy="4818363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AD0C8F87-DDF7-0F8D-5B95-873319BC50C2}"/>
              </a:ext>
            </a:extLst>
          </p:cNvPr>
          <p:cNvGrpSpPr/>
          <p:nvPr/>
        </p:nvGrpSpPr>
        <p:grpSpPr>
          <a:xfrm>
            <a:off x="4581893" y="2036507"/>
            <a:ext cx="941400" cy="283320"/>
            <a:chOff x="4581893" y="2036507"/>
            <a:chExt cx="94140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852E478-88EA-D75C-FDFE-926210E7464C}"/>
                    </a:ext>
                  </a:extLst>
                </p14:cNvPr>
                <p14:cNvContentPartPr/>
                <p14:nvPr/>
              </p14:nvContentPartPr>
              <p14:xfrm>
                <a:off x="4589453" y="2048387"/>
                <a:ext cx="104400" cy="118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852E478-88EA-D75C-FDFE-926210E746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81893" y="2040827"/>
                  <a:ext cx="119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017B3ED-38E2-2987-FEDC-6FDAED158D29}"/>
                    </a:ext>
                  </a:extLst>
                </p14:cNvPr>
                <p14:cNvContentPartPr/>
                <p14:nvPr/>
              </p14:nvContentPartPr>
              <p14:xfrm>
                <a:off x="4757933" y="2036507"/>
                <a:ext cx="8640" cy="100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017B3ED-38E2-2987-FEDC-6FDAED158D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50373" y="2029307"/>
                  <a:ext cx="237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75CFE8C-C34E-BCD1-546D-97E8C66BE416}"/>
                    </a:ext>
                  </a:extLst>
                </p14:cNvPr>
                <p14:cNvContentPartPr/>
                <p14:nvPr/>
              </p14:nvContentPartPr>
              <p14:xfrm>
                <a:off x="4581893" y="2215427"/>
                <a:ext cx="74160" cy="104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75CFE8C-C34E-BCD1-546D-97E8C66BE4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74333" y="2208227"/>
                  <a:ext cx="892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86C0318-E8F3-69FD-8AFB-020518BB1A9B}"/>
                    </a:ext>
                  </a:extLst>
                </p14:cNvPr>
                <p14:cNvContentPartPr/>
                <p14:nvPr/>
              </p14:nvContentPartPr>
              <p14:xfrm>
                <a:off x="4733453" y="2192747"/>
                <a:ext cx="40320" cy="102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86C0318-E8F3-69FD-8AFB-020518BB1A9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25893" y="2185187"/>
                  <a:ext cx="554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4F83D1E-8715-42F1-8ACD-DEEB59B02623}"/>
                    </a:ext>
                  </a:extLst>
                </p14:cNvPr>
                <p14:cNvContentPartPr/>
                <p14:nvPr/>
              </p14:nvContentPartPr>
              <p14:xfrm>
                <a:off x="4947293" y="2053787"/>
                <a:ext cx="60840" cy="65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4F83D1E-8715-42F1-8ACD-DEEB59B0262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39733" y="2046227"/>
                  <a:ext cx="759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F3A4E80-AA45-6C38-7474-AA020C7F5570}"/>
                    </a:ext>
                  </a:extLst>
                </p14:cNvPr>
                <p14:cNvContentPartPr/>
                <p14:nvPr/>
              </p14:nvContentPartPr>
              <p14:xfrm>
                <a:off x="4883213" y="2139827"/>
                <a:ext cx="107640" cy="26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F3A4E80-AA45-6C38-7474-AA020C7F55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75653" y="2132267"/>
                  <a:ext cx="122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929F147-8269-F2AF-58B4-5DA2FDA754F2}"/>
                    </a:ext>
                  </a:extLst>
                </p14:cNvPr>
                <p14:cNvContentPartPr/>
                <p14:nvPr/>
              </p14:nvContentPartPr>
              <p14:xfrm>
                <a:off x="5059253" y="2069987"/>
                <a:ext cx="88920" cy="118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929F147-8269-F2AF-58B4-5DA2FDA754F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51693" y="2062427"/>
                  <a:ext cx="1040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24FB72A-AC86-8883-3B76-81BDFDCE289E}"/>
                    </a:ext>
                  </a:extLst>
                </p14:cNvPr>
                <p14:cNvContentPartPr/>
                <p14:nvPr/>
              </p14:nvContentPartPr>
              <p14:xfrm>
                <a:off x="5098853" y="2139827"/>
                <a:ext cx="60840" cy="34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24FB72A-AC86-8883-3B76-81BDFDCE289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091293" y="2132267"/>
                  <a:ext cx="75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A814CC9-47E3-27C9-9A41-B5C5885F82EB}"/>
                    </a:ext>
                  </a:extLst>
                </p14:cNvPr>
                <p14:cNvContentPartPr/>
                <p14:nvPr/>
              </p14:nvContentPartPr>
              <p14:xfrm>
                <a:off x="5181293" y="2106707"/>
                <a:ext cx="69120" cy="421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A814CC9-47E3-27C9-9A41-B5C5885F82E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73733" y="2099147"/>
                  <a:ext cx="842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80DE06C-0786-FB59-2553-C449B329A32F}"/>
                    </a:ext>
                  </a:extLst>
                </p14:cNvPr>
                <p14:cNvContentPartPr/>
                <p14:nvPr/>
              </p14:nvContentPartPr>
              <p14:xfrm>
                <a:off x="5260133" y="2063867"/>
                <a:ext cx="27360" cy="85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80DE06C-0786-FB59-2553-C449B329A32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52573" y="2056307"/>
                  <a:ext cx="424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8DE8E24-A9F3-8DFE-5ECC-455E2CE6C177}"/>
                    </a:ext>
                  </a:extLst>
                </p14:cNvPr>
                <p14:cNvContentPartPr/>
                <p14:nvPr/>
              </p14:nvContentPartPr>
              <p14:xfrm>
                <a:off x="5329613" y="2081867"/>
                <a:ext cx="9360" cy="72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8DE8E24-A9F3-8DFE-5ECC-455E2CE6C17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322053" y="2074307"/>
                  <a:ext cx="244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4238303-95E0-C519-888A-85D14AA17C54}"/>
                    </a:ext>
                  </a:extLst>
                </p14:cNvPr>
                <p14:cNvContentPartPr/>
                <p14:nvPr/>
              </p14:nvContentPartPr>
              <p14:xfrm>
                <a:off x="5427893" y="2069987"/>
                <a:ext cx="44640" cy="59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4238303-95E0-C519-888A-85D14AA17C5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20333" y="2062427"/>
                  <a:ext cx="597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80CB069-0DE2-1FF3-1F04-0DB14DC41D0D}"/>
                    </a:ext>
                  </a:extLst>
                </p14:cNvPr>
                <p14:cNvContentPartPr/>
                <p14:nvPr/>
              </p14:nvContentPartPr>
              <p14:xfrm>
                <a:off x="5397653" y="2187347"/>
                <a:ext cx="13320" cy="37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80CB069-0DE2-1FF3-1F04-0DB14DC41D0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90093" y="2179787"/>
                  <a:ext cx="284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290560F-9F5A-4DEB-0A88-1FEAE3DB12A5}"/>
                    </a:ext>
                  </a:extLst>
                </p14:cNvPr>
                <p14:cNvContentPartPr/>
                <p14:nvPr/>
              </p14:nvContentPartPr>
              <p14:xfrm>
                <a:off x="5410613" y="2187347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290560F-9F5A-4DEB-0A88-1FEAE3DB12A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03053" y="21797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D749B6A-CFE2-DFB8-C994-840F91B9D970}"/>
                    </a:ext>
                  </a:extLst>
                </p14:cNvPr>
                <p14:cNvContentPartPr/>
                <p14:nvPr/>
              </p14:nvContentPartPr>
              <p14:xfrm>
                <a:off x="5410613" y="2187347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D749B6A-CFE2-DFB8-C994-840F91B9D97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03053" y="21797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6702D37-FF03-1FB8-7E53-9101AE66DC4E}"/>
                    </a:ext>
                  </a:extLst>
                </p14:cNvPr>
                <p14:cNvContentPartPr/>
                <p14:nvPr/>
              </p14:nvContentPartPr>
              <p14:xfrm>
                <a:off x="5346893" y="2253227"/>
                <a:ext cx="176400" cy="17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6702D37-FF03-1FB8-7E53-9101AE66DC4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39333" y="2245667"/>
                  <a:ext cx="191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21A0C97-8796-7D09-788C-B85EE47468C8}"/>
                    </a:ext>
                  </a:extLst>
                </p14:cNvPr>
                <p14:cNvContentPartPr/>
                <p14:nvPr/>
              </p14:nvContentPartPr>
              <p14:xfrm>
                <a:off x="5452373" y="2191667"/>
                <a:ext cx="17640" cy="100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21A0C97-8796-7D09-788C-B85EE47468C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44813" y="2184107"/>
                  <a:ext cx="3276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EFF1D342-09EA-0500-4548-AF503A57883F}"/>
              </a:ext>
            </a:extLst>
          </p:cNvPr>
          <p:cNvGrpSpPr/>
          <p:nvPr/>
        </p:nvGrpSpPr>
        <p:grpSpPr>
          <a:xfrm>
            <a:off x="4848258" y="2485172"/>
            <a:ext cx="913680" cy="168480"/>
            <a:chOff x="4848258" y="2485172"/>
            <a:chExt cx="91368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42E5F2D-74D9-CB51-F725-B85F0F90985C}"/>
                    </a:ext>
                  </a:extLst>
                </p14:cNvPr>
                <p14:cNvContentPartPr/>
                <p14:nvPr/>
              </p14:nvContentPartPr>
              <p14:xfrm>
                <a:off x="4848258" y="2486612"/>
                <a:ext cx="75960" cy="110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42E5F2D-74D9-CB51-F725-B85F0F90985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840698" y="2479052"/>
                  <a:ext cx="910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A54D385-344A-B29E-9652-73B0EA83A11E}"/>
                    </a:ext>
                  </a:extLst>
                </p14:cNvPr>
                <p14:cNvContentPartPr/>
                <p14:nvPr/>
              </p14:nvContentPartPr>
              <p14:xfrm>
                <a:off x="4974258" y="2515052"/>
                <a:ext cx="7560" cy="54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A54D385-344A-B29E-9652-73B0EA83A11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66698" y="2507492"/>
                  <a:ext cx="22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B15ECBB-7F64-7390-6C62-9A3A90491C95}"/>
                    </a:ext>
                  </a:extLst>
                </p14:cNvPr>
                <p14:cNvContentPartPr/>
                <p14:nvPr/>
              </p14:nvContentPartPr>
              <p14:xfrm>
                <a:off x="5037258" y="2521172"/>
                <a:ext cx="55800" cy="5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B15ECBB-7F64-7390-6C62-9A3A90491C9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29698" y="2513612"/>
                  <a:ext cx="70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457A994-0877-A3D9-DF0B-ABE81A538550}"/>
                    </a:ext>
                  </a:extLst>
                </p14:cNvPr>
                <p14:cNvContentPartPr/>
                <p14:nvPr/>
              </p14:nvContentPartPr>
              <p14:xfrm>
                <a:off x="5021778" y="2520092"/>
                <a:ext cx="50760" cy="75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457A994-0877-A3D9-DF0B-ABE81A5385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14218" y="2512892"/>
                  <a:ext cx="65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14D8662-F4B9-4BFA-A703-F120CC64E15E}"/>
                    </a:ext>
                  </a:extLst>
                </p14:cNvPr>
                <p14:cNvContentPartPr/>
                <p14:nvPr/>
              </p14:nvContentPartPr>
              <p14:xfrm>
                <a:off x="5118978" y="2522612"/>
                <a:ext cx="5400" cy="666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14D8662-F4B9-4BFA-A703-F120CC64E15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11418" y="2515052"/>
                  <a:ext cx="205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B92AFB0-30DB-ABD9-DC73-4979AE28BDFF}"/>
                    </a:ext>
                  </a:extLst>
                </p14:cNvPr>
                <p14:cNvContentPartPr/>
                <p14:nvPr/>
              </p14:nvContentPartPr>
              <p14:xfrm>
                <a:off x="5118618" y="2548892"/>
                <a:ext cx="38880" cy="219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B92AFB0-30DB-ABD9-DC73-4979AE28BDF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11058" y="2541332"/>
                  <a:ext cx="54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E988982-EADE-015A-B220-2FCFB3571303}"/>
                    </a:ext>
                  </a:extLst>
                </p14:cNvPr>
                <p14:cNvContentPartPr/>
                <p14:nvPr/>
              </p14:nvContentPartPr>
              <p14:xfrm>
                <a:off x="5199618" y="2512172"/>
                <a:ext cx="29520" cy="73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E988982-EADE-015A-B220-2FCFB357130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92058" y="2504612"/>
                  <a:ext cx="442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586FB4F-1281-D6FF-2975-11544069EA87}"/>
                    </a:ext>
                  </a:extLst>
                </p14:cNvPr>
                <p14:cNvContentPartPr/>
                <p14:nvPr/>
              </p14:nvContentPartPr>
              <p14:xfrm>
                <a:off x="5265138" y="2542412"/>
                <a:ext cx="7200" cy="439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586FB4F-1281-D6FF-2975-11544069EA8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57578" y="2534852"/>
                  <a:ext cx="22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2D94F39-5788-FEE9-F707-E1C1C390D69C}"/>
                    </a:ext>
                  </a:extLst>
                </p14:cNvPr>
                <p14:cNvContentPartPr/>
                <p14:nvPr/>
              </p14:nvContentPartPr>
              <p14:xfrm>
                <a:off x="5323458" y="2517932"/>
                <a:ext cx="34200" cy="60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2D94F39-5788-FEE9-F707-E1C1C390D69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315898" y="2510372"/>
                  <a:ext cx="493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5900615-FA34-5C4A-0DBF-6947673AC8FA}"/>
                    </a:ext>
                  </a:extLst>
                </p14:cNvPr>
                <p14:cNvContentPartPr/>
                <p14:nvPr/>
              </p14:nvContentPartPr>
              <p14:xfrm>
                <a:off x="5329938" y="2568332"/>
                <a:ext cx="37440" cy="36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5900615-FA34-5C4A-0DBF-6947673AC8F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22378" y="2560772"/>
                  <a:ext cx="525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62B9A785-AF1F-2B09-ADEB-735CBE4C4DF0}"/>
                    </a:ext>
                  </a:extLst>
                </p14:cNvPr>
                <p14:cNvContentPartPr/>
                <p14:nvPr/>
              </p14:nvContentPartPr>
              <p14:xfrm>
                <a:off x="5414538" y="2504252"/>
                <a:ext cx="14400" cy="65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62B9A785-AF1F-2B09-ADEB-735CBE4C4DF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406978" y="2496692"/>
                  <a:ext cx="29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EBDE9E1C-2C5F-D1F9-DFAA-88BD4BE9F6A1}"/>
                    </a:ext>
                  </a:extLst>
                </p14:cNvPr>
                <p14:cNvContentPartPr/>
                <p14:nvPr/>
              </p14:nvContentPartPr>
              <p14:xfrm>
                <a:off x="5453058" y="2492012"/>
                <a:ext cx="2160" cy="66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EBDE9E1C-2C5F-D1F9-DFAA-88BD4BE9F6A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45498" y="2484452"/>
                  <a:ext cx="17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56991A2-98CE-089A-A684-BB426B968E45}"/>
                    </a:ext>
                  </a:extLst>
                </p14:cNvPr>
                <p14:cNvContentPartPr/>
                <p14:nvPr/>
              </p14:nvContentPartPr>
              <p14:xfrm>
                <a:off x="5373858" y="2533772"/>
                <a:ext cx="42120" cy="8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56991A2-98CE-089A-A684-BB426B968E4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66298" y="2526212"/>
                  <a:ext cx="57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6DCD2BA-CEB7-2B10-741F-62E3DA62C2E7}"/>
                    </a:ext>
                  </a:extLst>
                </p14:cNvPr>
                <p14:cNvContentPartPr/>
                <p14:nvPr/>
              </p14:nvContentPartPr>
              <p14:xfrm>
                <a:off x="5522538" y="2485172"/>
                <a:ext cx="64440" cy="64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6DCD2BA-CEB7-2B10-741F-62E3DA62C2E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14978" y="2477972"/>
                  <a:ext cx="79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52DE480-CDA9-B461-4C59-3F4551C2FE19}"/>
                    </a:ext>
                  </a:extLst>
                </p14:cNvPr>
                <p14:cNvContentPartPr/>
                <p14:nvPr/>
              </p14:nvContentPartPr>
              <p14:xfrm>
                <a:off x="5534418" y="2577692"/>
                <a:ext cx="4320" cy="457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52DE480-CDA9-B461-4C59-3F4551C2FE1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526858" y="2570132"/>
                  <a:ext cx="19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35BDDCBE-29CB-1102-12A3-F43B17111A9B}"/>
                    </a:ext>
                  </a:extLst>
                </p14:cNvPr>
                <p14:cNvContentPartPr/>
                <p14:nvPr/>
              </p14:nvContentPartPr>
              <p14:xfrm>
                <a:off x="5578338" y="2583452"/>
                <a:ext cx="10800" cy="35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35BDDCBE-29CB-1102-12A3-F43B17111A9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70778" y="2575892"/>
                  <a:ext cx="259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91FBFA0-DA89-502C-39F7-F03EC0AB1CA9}"/>
                    </a:ext>
                  </a:extLst>
                </p14:cNvPr>
                <p14:cNvContentPartPr/>
                <p14:nvPr/>
              </p14:nvContentPartPr>
              <p14:xfrm>
                <a:off x="5469618" y="2642132"/>
                <a:ext cx="292320" cy="11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91FBFA0-DA89-502C-39F7-F03EC0AB1CA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62058" y="2634572"/>
                  <a:ext cx="30744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3B8DBED8-2DF9-1747-00A4-932ADC10BA77}"/>
              </a:ext>
            </a:extLst>
          </p:cNvPr>
          <p:cNvGrpSpPr/>
          <p:nvPr/>
        </p:nvGrpSpPr>
        <p:grpSpPr>
          <a:xfrm>
            <a:off x="4568898" y="2768492"/>
            <a:ext cx="711000" cy="183960"/>
            <a:chOff x="4568898" y="2768492"/>
            <a:chExt cx="71100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6F1C32F-81F9-DCF1-DF1C-A150B72B1BE3}"/>
                    </a:ext>
                  </a:extLst>
                </p14:cNvPr>
                <p14:cNvContentPartPr/>
                <p14:nvPr/>
              </p14:nvContentPartPr>
              <p14:xfrm>
                <a:off x="4568898" y="2769572"/>
                <a:ext cx="89640" cy="1371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6F1C32F-81F9-DCF1-DF1C-A150B72B1BE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561338" y="2762012"/>
                  <a:ext cx="104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D13F168-DB89-1597-BB59-0E8C0AB678C4}"/>
                    </a:ext>
                  </a:extLst>
                </p14:cNvPr>
                <p14:cNvContentPartPr/>
                <p14:nvPr/>
              </p14:nvContentPartPr>
              <p14:xfrm>
                <a:off x="4589778" y="2856332"/>
                <a:ext cx="65520" cy="60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D13F168-DB89-1597-BB59-0E8C0AB678C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582218" y="2848772"/>
                  <a:ext cx="806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5775046-E2E8-1396-2C5C-EB8A6918BF6A}"/>
                    </a:ext>
                  </a:extLst>
                </p14:cNvPr>
                <p14:cNvContentPartPr/>
                <p14:nvPr/>
              </p14:nvContentPartPr>
              <p14:xfrm>
                <a:off x="4722618" y="2791532"/>
                <a:ext cx="3240" cy="92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5775046-E2E8-1396-2C5C-EB8A6918BF6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715058" y="278397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453BA746-572E-8BAD-70DB-D9697F78E7DD}"/>
                    </a:ext>
                  </a:extLst>
                </p14:cNvPr>
                <p14:cNvContentPartPr/>
                <p14:nvPr/>
              </p14:nvContentPartPr>
              <p14:xfrm>
                <a:off x="4722978" y="2840132"/>
                <a:ext cx="73800" cy="23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453BA746-572E-8BAD-70DB-D9697F78E7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715418" y="2832572"/>
                  <a:ext cx="889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A1B6221-9A32-D4F6-71C0-5813DB947FDE}"/>
                    </a:ext>
                  </a:extLst>
                </p14:cNvPr>
                <p14:cNvContentPartPr/>
                <p14:nvPr/>
              </p14:nvContentPartPr>
              <p14:xfrm>
                <a:off x="4856538" y="2768492"/>
                <a:ext cx="54720" cy="106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A1B6221-9A32-D4F6-71C0-5813DB947FD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48978" y="2760932"/>
                  <a:ext cx="69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89283FC-F1D9-3619-C0C8-ED50482F5785}"/>
                    </a:ext>
                  </a:extLst>
                </p14:cNvPr>
                <p14:cNvContentPartPr/>
                <p14:nvPr/>
              </p14:nvContentPartPr>
              <p14:xfrm>
                <a:off x="4874538" y="2840132"/>
                <a:ext cx="54360" cy="136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89283FC-F1D9-3619-C0C8-ED50482F578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66978" y="2832572"/>
                  <a:ext cx="69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45E7B39-EC21-63DF-A497-E82755ABDC73}"/>
                    </a:ext>
                  </a:extLst>
                </p14:cNvPr>
                <p14:cNvContentPartPr/>
                <p14:nvPr/>
              </p14:nvContentPartPr>
              <p14:xfrm>
                <a:off x="4951578" y="2834372"/>
                <a:ext cx="18360" cy="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45E7B39-EC21-63DF-A497-E82755ABDC7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44018" y="2827172"/>
                  <a:ext cx="334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6779067-43EE-8472-2097-5E0C353FE2C4}"/>
                    </a:ext>
                  </a:extLst>
                </p14:cNvPr>
                <p14:cNvContentPartPr/>
                <p14:nvPr/>
              </p14:nvContentPartPr>
              <p14:xfrm>
                <a:off x="4985058" y="2789732"/>
                <a:ext cx="14400" cy="842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6779067-43EE-8472-2097-5E0C353FE2C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77498" y="2782172"/>
                  <a:ext cx="295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216D753-1423-D8DA-25EC-230B7069B352}"/>
                    </a:ext>
                  </a:extLst>
                </p14:cNvPr>
                <p14:cNvContentPartPr/>
                <p14:nvPr/>
              </p14:nvContentPartPr>
              <p14:xfrm>
                <a:off x="5034018" y="2801972"/>
                <a:ext cx="12240" cy="820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216D753-1423-D8DA-25EC-230B7069B35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26458" y="2794412"/>
                  <a:ext cx="273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9912F4D-64CE-6CC8-9700-0C5E660E51C3}"/>
                    </a:ext>
                  </a:extLst>
                </p14:cNvPr>
                <p14:cNvContentPartPr/>
                <p14:nvPr/>
              </p14:nvContentPartPr>
              <p14:xfrm>
                <a:off x="5113218" y="2788292"/>
                <a:ext cx="48600" cy="62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9912F4D-64CE-6CC8-9700-0C5E660E51C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105658" y="2780732"/>
                  <a:ext cx="633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89F23C43-F8F0-CE79-F8E7-ED9EA917C23A}"/>
                    </a:ext>
                  </a:extLst>
                </p14:cNvPr>
                <p14:cNvContentPartPr/>
                <p14:nvPr/>
              </p14:nvContentPartPr>
              <p14:xfrm>
                <a:off x="5105658" y="2855612"/>
                <a:ext cx="15480" cy="651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89F23C43-F8F0-CE79-F8E7-ED9EA917C23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098098" y="2848052"/>
                  <a:ext cx="302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FFBF263-D0EA-9D58-64E0-A7CE1877B1DC}"/>
                    </a:ext>
                  </a:extLst>
                </p14:cNvPr>
                <p14:cNvContentPartPr/>
                <p14:nvPr/>
              </p14:nvContentPartPr>
              <p14:xfrm>
                <a:off x="5152818" y="2869292"/>
                <a:ext cx="6120" cy="550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FFBF263-D0EA-9D58-64E0-A7CE1877B1D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145258" y="2861732"/>
                  <a:ext cx="21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07E744E-05D8-1D3A-AA40-49CC5902BF39}"/>
                    </a:ext>
                  </a:extLst>
                </p14:cNvPr>
                <p14:cNvContentPartPr/>
                <p14:nvPr/>
              </p14:nvContentPartPr>
              <p14:xfrm>
                <a:off x="5031498" y="2909252"/>
                <a:ext cx="248400" cy="432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07E744E-05D8-1D3A-AA40-49CC5902BF3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023938" y="2901692"/>
                  <a:ext cx="2635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8D799B32-A35D-8D50-284C-4142EF31DDBA}"/>
              </a:ext>
            </a:extLst>
          </p:cNvPr>
          <p:cNvGrpSpPr/>
          <p:nvPr/>
        </p:nvGrpSpPr>
        <p:grpSpPr>
          <a:xfrm>
            <a:off x="4585975" y="3117378"/>
            <a:ext cx="678240" cy="201600"/>
            <a:chOff x="4585975" y="3117378"/>
            <a:chExt cx="67824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5261E9B-19F1-0DD2-1A11-B08BC83B462F}"/>
                    </a:ext>
                  </a:extLst>
                </p14:cNvPr>
                <p14:cNvContentPartPr/>
                <p14:nvPr/>
              </p14:nvContentPartPr>
              <p14:xfrm>
                <a:off x="4585975" y="3118098"/>
                <a:ext cx="59760" cy="972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5261E9B-19F1-0DD2-1A11-B08BC83B462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578415" y="3110538"/>
                  <a:ext cx="748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2EBD0C3-1CBE-6A5C-C7F4-022C56626168}"/>
                    </a:ext>
                  </a:extLst>
                </p14:cNvPr>
                <p14:cNvContentPartPr/>
                <p14:nvPr/>
              </p14:nvContentPartPr>
              <p14:xfrm>
                <a:off x="4713775" y="3117378"/>
                <a:ext cx="7560" cy="66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2EBD0C3-1CBE-6A5C-C7F4-022C5662616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706215" y="3109818"/>
                  <a:ext cx="226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774FE81-9BAD-BD71-0F09-F0E2A2A049CA}"/>
                    </a:ext>
                  </a:extLst>
                </p14:cNvPr>
                <p14:cNvContentPartPr/>
                <p14:nvPr/>
              </p14:nvContentPartPr>
              <p14:xfrm>
                <a:off x="4726375" y="3169938"/>
                <a:ext cx="28080" cy="280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774FE81-9BAD-BD71-0F09-F0E2A2A049C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18815" y="3162378"/>
                  <a:ext cx="432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98D9D47-0507-A4D8-0B92-1C6782302B7A}"/>
                    </a:ext>
                  </a:extLst>
                </p14:cNvPr>
                <p14:cNvContentPartPr/>
                <p14:nvPr/>
              </p14:nvContentPartPr>
              <p14:xfrm>
                <a:off x="4611175" y="3276498"/>
                <a:ext cx="59760" cy="424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98D9D47-0507-A4D8-0B92-1C6782302B7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603975" y="3268938"/>
                  <a:ext cx="748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D8BB2097-44EC-B375-816C-EB1A3A121023}"/>
                    </a:ext>
                  </a:extLst>
                </p14:cNvPr>
                <p14:cNvContentPartPr/>
                <p14:nvPr/>
              </p14:nvContentPartPr>
              <p14:xfrm>
                <a:off x="4680295" y="3244458"/>
                <a:ext cx="73080" cy="108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D8BB2097-44EC-B375-816C-EB1A3A12102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672735" y="3236898"/>
                  <a:ext cx="878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8741CB4-7432-5D23-8350-C3F113FE0724}"/>
                    </a:ext>
                  </a:extLst>
                </p14:cNvPr>
                <p14:cNvContentPartPr/>
                <p14:nvPr/>
              </p14:nvContentPartPr>
              <p14:xfrm>
                <a:off x="4666255" y="3263178"/>
                <a:ext cx="46440" cy="532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8741CB4-7432-5D23-8350-C3F113FE072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658695" y="3255618"/>
                  <a:ext cx="61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B1589CB-AA18-9060-6AF3-93D84D60D096}"/>
                    </a:ext>
                  </a:extLst>
                </p14:cNvPr>
                <p14:cNvContentPartPr/>
                <p14:nvPr/>
              </p14:nvContentPartPr>
              <p14:xfrm>
                <a:off x="4706575" y="3270738"/>
                <a:ext cx="69840" cy="262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B1589CB-AA18-9060-6AF3-93D84D60D09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99015" y="3263178"/>
                  <a:ext cx="849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46F61840-02F9-443F-2414-2E0E6C9A467A}"/>
                    </a:ext>
                  </a:extLst>
                </p14:cNvPr>
                <p14:cNvContentPartPr/>
                <p14:nvPr/>
              </p14:nvContentPartPr>
              <p14:xfrm>
                <a:off x="4879735" y="3145818"/>
                <a:ext cx="59040" cy="59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46F61840-02F9-443F-2414-2E0E6C9A467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72175" y="3138258"/>
                  <a:ext cx="738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BF519FF0-B342-EAA0-5E13-4534CED2B5AE}"/>
                    </a:ext>
                  </a:extLst>
                </p14:cNvPr>
                <p14:cNvContentPartPr/>
                <p14:nvPr/>
              </p14:nvContentPartPr>
              <p14:xfrm>
                <a:off x="4805935" y="3259218"/>
                <a:ext cx="129240" cy="25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BF519FF0-B342-EAA0-5E13-4534CED2B5A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98375" y="3251658"/>
                  <a:ext cx="1443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6E8088B-0737-7B9D-E826-00D7B9276FDF}"/>
                    </a:ext>
                  </a:extLst>
                </p14:cNvPr>
                <p14:cNvContentPartPr/>
                <p14:nvPr/>
              </p14:nvContentPartPr>
              <p14:xfrm>
                <a:off x="4978375" y="3144738"/>
                <a:ext cx="59760" cy="108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6E8088B-0737-7B9D-E826-00D7B9276FD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70815" y="3137178"/>
                  <a:ext cx="748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48C7971-20EF-FD70-4A99-A04AE2B9060A}"/>
                    </a:ext>
                  </a:extLst>
                </p14:cNvPr>
                <p14:cNvContentPartPr/>
                <p14:nvPr/>
              </p14:nvContentPartPr>
              <p14:xfrm>
                <a:off x="4996735" y="3210978"/>
                <a:ext cx="47880" cy="302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48C7971-20EF-FD70-4A99-A04AE2B9060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89175" y="3203418"/>
                  <a:ext cx="630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1CBB38E-B56F-B883-04C3-0D1C0B5AFF0F}"/>
                    </a:ext>
                  </a:extLst>
                </p14:cNvPr>
                <p14:cNvContentPartPr/>
                <p14:nvPr/>
              </p14:nvContentPartPr>
              <p14:xfrm>
                <a:off x="5076655" y="3185778"/>
                <a:ext cx="1800" cy="507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1CBB38E-B56F-B883-04C3-0D1C0B5AFF0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69095" y="3178218"/>
                  <a:ext cx="16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A535E0D6-8334-9DBA-4E14-0A9BF9ECA5D6}"/>
                    </a:ext>
                  </a:extLst>
                </p14:cNvPr>
                <p14:cNvContentPartPr/>
                <p14:nvPr/>
              </p14:nvContentPartPr>
              <p14:xfrm>
                <a:off x="5111935" y="3156618"/>
                <a:ext cx="22680" cy="871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A535E0D6-8334-9DBA-4E14-0A9BF9ECA5D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04375" y="3149058"/>
                  <a:ext cx="378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8B950C0-C33F-33E6-7DF9-DD48F090D551}"/>
                    </a:ext>
                  </a:extLst>
                </p14:cNvPr>
                <p14:cNvContentPartPr/>
                <p14:nvPr/>
              </p14:nvContentPartPr>
              <p14:xfrm>
                <a:off x="5018695" y="3219258"/>
                <a:ext cx="24840" cy="75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8B950C0-C33F-33E6-7DF9-DD48F090D55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11135" y="3212058"/>
                  <a:ext cx="399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A22F32E-3048-FACA-92F0-9BB7ABC85C24}"/>
                    </a:ext>
                  </a:extLst>
                </p14:cNvPr>
                <p14:cNvContentPartPr/>
                <p14:nvPr/>
              </p14:nvContentPartPr>
              <p14:xfrm>
                <a:off x="5197255" y="3168498"/>
                <a:ext cx="66240" cy="522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A22F32E-3048-FACA-92F0-9BB7ABC85C2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189695" y="3160938"/>
                  <a:ext cx="81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2CF486F6-FEDA-5149-7EAC-9B2184892A2A}"/>
                    </a:ext>
                  </a:extLst>
                </p14:cNvPr>
                <p14:cNvContentPartPr/>
                <p14:nvPr/>
              </p14:nvContentPartPr>
              <p14:xfrm>
                <a:off x="5204095" y="3243018"/>
                <a:ext cx="5760" cy="475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2CF486F6-FEDA-5149-7EAC-9B2184892A2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196535" y="3235458"/>
                  <a:ext cx="20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E781EF78-19FC-E01F-D8C9-F26AC99FC60E}"/>
                    </a:ext>
                  </a:extLst>
                </p14:cNvPr>
                <p14:cNvContentPartPr/>
                <p14:nvPr/>
              </p14:nvContentPartPr>
              <p14:xfrm>
                <a:off x="5249455" y="3255258"/>
                <a:ext cx="6480" cy="460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E781EF78-19FC-E01F-D8C9-F26AC99FC60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241895" y="3247698"/>
                  <a:ext cx="212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B87C200D-0AC6-54E1-3340-D6EC2EF54DB4}"/>
                    </a:ext>
                  </a:extLst>
                </p14:cNvPr>
                <p14:cNvContentPartPr/>
                <p14:nvPr/>
              </p14:nvContentPartPr>
              <p14:xfrm>
                <a:off x="5170615" y="3291618"/>
                <a:ext cx="93600" cy="266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B87C200D-0AC6-54E1-3340-D6EC2EF54DB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163055" y="3284058"/>
                  <a:ext cx="10872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2072AEF7-A9CD-BE01-91B9-074796E3F4D3}"/>
              </a:ext>
            </a:extLst>
          </p:cNvPr>
          <p:cNvGrpSpPr/>
          <p:nvPr/>
        </p:nvGrpSpPr>
        <p:grpSpPr>
          <a:xfrm>
            <a:off x="4584508" y="3487458"/>
            <a:ext cx="757440" cy="180360"/>
            <a:chOff x="4584508" y="3487458"/>
            <a:chExt cx="757440" cy="18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4267F5C6-CC7A-C252-3565-19CC4EA77B34}"/>
                    </a:ext>
                  </a:extLst>
                </p14:cNvPr>
                <p14:cNvContentPartPr/>
                <p14:nvPr/>
              </p14:nvContentPartPr>
              <p14:xfrm>
                <a:off x="4584508" y="3546498"/>
                <a:ext cx="45720" cy="705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4267F5C6-CC7A-C252-3565-19CC4EA77B3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576948" y="3538938"/>
                  <a:ext cx="608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B97FFCA3-A013-C054-4C41-ED5084B30DB0}"/>
                    </a:ext>
                  </a:extLst>
                </p14:cNvPr>
                <p14:cNvContentPartPr/>
                <p14:nvPr/>
              </p14:nvContentPartPr>
              <p14:xfrm>
                <a:off x="4629868" y="3546498"/>
                <a:ext cx="360" cy="3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B97FFCA3-A013-C054-4C41-ED5084B30DB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22308" y="35389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B91AEF1-E1C9-5663-E620-FA7AE02B0F63}"/>
                    </a:ext>
                  </a:extLst>
                </p14:cNvPr>
                <p14:cNvContentPartPr/>
                <p14:nvPr/>
              </p14:nvContentPartPr>
              <p14:xfrm>
                <a:off x="4629868" y="3546498"/>
                <a:ext cx="360" cy="3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B91AEF1-E1C9-5663-E620-FA7AE02B0F6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22308" y="35389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16E1C0DF-9DAF-6B40-0FAD-827524A86CC6}"/>
                    </a:ext>
                  </a:extLst>
                </p14:cNvPr>
                <p14:cNvContentPartPr/>
                <p14:nvPr/>
              </p14:nvContentPartPr>
              <p14:xfrm>
                <a:off x="4678468" y="3584658"/>
                <a:ext cx="11520" cy="136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16E1C0DF-9DAF-6B40-0FAD-827524A86CC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670908" y="3577458"/>
                  <a:ext cx="266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7285801-6A76-FC32-4391-BB7B9AE843FC}"/>
                    </a:ext>
                  </a:extLst>
                </p14:cNvPr>
                <p14:cNvContentPartPr/>
                <p14:nvPr/>
              </p14:nvContentPartPr>
              <p14:xfrm>
                <a:off x="4677388" y="3584658"/>
                <a:ext cx="360" cy="3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7285801-6A76-FC32-4391-BB7B9AE843F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70188" y="35774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491E10F-4BF4-39F0-C4A5-92C8F1B93DBF}"/>
                    </a:ext>
                  </a:extLst>
                </p14:cNvPr>
                <p14:cNvContentPartPr/>
                <p14:nvPr/>
              </p14:nvContentPartPr>
              <p14:xfrm>
                <a:off x="4677388" y="3584658"/>
                <a:ext cx="360" cy="3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491E10F-4BF4-39F0-C4A5-92C8F1B93DB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70188" y="357745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1815EAC4-7BC7-082C-BCC6-BDCF2AD018E9}"/>
                    </a:ext>
                  </a:extLst>
                </p14:cNvPr>
                <p14:cNvContentPartPr/>
                <p14:nvPr/>
              </p14:nvContentPartPr>
              <p14:xfrm>
                <a:off x="4656508" y="3552258"/>
                <a:ext cx="56880" cy="10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1815EAC4-7BC7-082C-BCC6-BDCF2AD018E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649308" y="3544698"/>
                  <a:ext cx="72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3CE339A8-7679-ECEE-B7A6-706A02D7D87B}"/>
                    </a:ext>
                  </a:extLst>
                </p14:cNvPr>
                <p14:cNvContentPartPr/>
                <p14:nvPr/>
              </p14:nvContentPartPr>
              <p14:xfrm>
                <a:off x="4726708" y="3504018"/>
                <a:ext cx="9000" cy="1598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3CE339A8-7679-ECEE-B7A6-706A02D7D87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719148" y="3496458"/>
                  <a:ext cx="24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0B4DDF2D-9EC2-0807-CAC0-223BBACC974D}"/>
                    </a:ext>
                  </a:extLst>
                </p14:cNvPr>
                <p14:cNvContentPartPr/>
                <p14:nvPr/>
              </p14:nvContentPartPr>
              <p14:xfrm>
                <a:off x="4832188" y="3497538"/>
                <a:ext cx="52560" cy="1173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0B4DDF2D-9EC2-0807-CAC0-223BBACC974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824628" y="3489978"/>
                  <a:ext cx="676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4D4B204-3928-540B-5D1E-3110913BF27D}"/>
                    </a:ext>
                  </a:extLst>
                </p14:cNvPr>
                <p14:cNvContentPartPr/>
                <p14:nvPr/>
              </p14:nvContentPartPr>
              <p14:xfrm>
                <a:off x="4847668" y="3564498"/>
                <a:ext cx="77040" cy="363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4D4B204-3928-540B-5D1E-3110913BF27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40108" y="3556938"/>
                  <a:ext cx="921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5C3FAA0C-48C2-0B8E-F2B9-42D008C785B0}"/>
                    </a:ext>
                  </a:extLst>
                </p14:cNvPr>
                <p14:cNvContentPartPr/>
                <p14:nvPr/>
              </p14:nvContentPartPr>
              <p14:xfrm>
                <a:off x="4928668" y="3531378"/>
                <a:ext cx="48960" cy="15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5C3FAA0C-48C2-0B8E-F2B9-42D008C785B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921108" y="3523818"/>
                  <a:ext cx="640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A6BFCD29-E10E-912B-EF56-592B4C2B89FE}"/>
                    </a:ext>
                  </a:extLst>
                </p14:cNvPr>
                <p14:cNvContentPartPr/>
                <p14:nvPr/>
              </p14:nvContentPartPr>
              <p14:xfrm>
                <a:off x="4980868" y="3487458"/>
                <a:ext cx="23040" cy="1224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A6BFCD29-E10E-912B-EF56-592B4C2B89F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973308" y="3480258"/>
                  <a:ext cx="381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6DD95699-D2A4-2AFF-9D28-5E8614AEC79E}"/>
                    </a:ext>
                  </a:extLst>
                </p14:cNvPr>
                <p14:cNvContentPartPr/>
                <p14:nvPr/>
              </p14:nvContentPartPr>
              <p14:xfrm>
                <a:off x="5054308" y="3489978"/>
                <a:ext cx="7200" cy="10152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6DD95699-D2A4-2AFF-9D28-5E8614AEC79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046748" y="3482418"/>
                  <a:ext cx="223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A5AC384-5D41-CEED-2EBE-5A84D3241C7A}"/>
                    </a:ext>
                  </a:extLst>
                </p14:cNvPr>
                <p14:cNvContentPartPr/>
                <p14:nvPr/>
              </p14:nvContentPartPr>
              <p14:xfrm>
                <a:off x="5151868" y="3503658"/>
                <a:ext cx="52920" cy="687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A5AC384-5D41-CEED-2EBE-5A84D3241C7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144308" y="3496098"/>
                  <a:ext cx="68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C29E6696-3B95-2A07-9C7B-1CB8E2CE23C8}"/>
                    </a:ext>
                  </a:extLst>
                </p14:cNvPr>
                <p14:cNvContentPartPr/>
                <p14:nvPr/>
              </p14:nvContentPartPr>
              <p14:xfrm>
                <a:off x="5137828" y="3575298"/>
                <a:ext cx="8640" cy="705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C29E6696-3B95-2A07-9C7B-1CB8E2CE23C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130268" y="3567738"/>
                  <a:ext cx="237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C84764FB-097F-62AD-BF68-BD00FECEE2E9}"/>
                    </a:ext>
                  </a:extLst>
                </p14:cNvPr>
                <p14:cNvContentPartPr/>
                <p14:nvPr/>
              </p14:nvContentPartPr>
              <p14:xfrm>
                <a:off x="5178148" y="3582858"/>
                <a:ext cx="12600" cy="720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C84764FB-097F-62AD-BF68-BD00FECEE2E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170588" y="3575298"/>
                  <a:ext cx="27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B5BF4E8-F4F6-EF52-B39E-D618EC0E1C8F}"/>
                    </a:ext>
                  </a:extLst>
                </p14:cNvPr>
                <p14:cNvContentPartPr/>
                <p14:nvPr/>
              </p14:nvContentPartPr>
              <p14:xfrm>
                <a:off x="5063308" y="3640458"/>
                <a:ext cx="278640" cy="27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B5BF4E8-F4F6-EF52-B39E-D618EC0E1C8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056108" y="3632898"/>
                  <a:ext cx="29376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4F8189FC-C55B-D976-F68E-2E7B64ECEFE3}"/>
              </a:ext>
            </a:extLst>
          </p:cNvPr>
          <p:cNvGrpSpPr/>
          <p:nvPr/>
        </p:nvGrpSpPr>
        <p:grpSpPr>
          <a:xfrm>
            <a:off x="2267455" y="3497178"/>
            <a:ext cx="578880" cy="217080"/>
            <a:chOff x="2267455" y="3497178"/>
            <a:chExt cx="57888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2C5039C-6980-4F6F-9301-3A2DF8714681}"/>
                    </a:ext>
                  </a:extLst>
                </p14:cNvPr>
                <p14:cNvContentPartPr/>
                <p14:nvPr/>
              </p14:nvContentPartPr>
              <p14:xfrm>
                <a:off x="2267455" y="3543258"/>
                <a:ext cx="154440" cy="111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2C5039C-6980-4F6F-9301-3A2DF871468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259895" y="3535698"/>
                  <a:ext cx="169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D13A43E4-A44E-83BC-5220-B42FF97B329A}"/>
                    </a:ext>
                  </a:extLst>
                </p14:cNvPr>
                <p14:cNvContentPartPr/>
                <p14:nvPr/>
              </p14:nvContentPartPr>
              <p14:xfrm>
                <a:off x="2467615" y="3535698"/>
                <a:ext cx="66600" cy="1785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D13A43E4-A44E-83BC-5220-B42FF97B329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460055" y="3528138"/>
                  <a:ext cx="817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4580B5E-F6D5-D7A5-5B83-68689456F663}"/>
                    </a:ext>
                  </a:extLst>
                </p14:cNvPr>
                <p14:cNvContentPartPr/>
                <p14:nvPr/>
              </p14:nvContentPartPr>
              <p14:xfrm>
                <a:off x="2566615" y="3514098"/>
                <a:ext cx="31680" cy="88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4580B5E-F6D5-D7A5-5B83-68689456F66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559055" y="3506538"/>
                  <a:ext cx="468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BB915C8F-1B03-40EC-FDED-A4A7CF4484D9}"/>
                    </a:ext>
                  </a:extLst>
                </p14:cNvPr>
                <p14:cNvContentPartPr/>
                <p14:nvPr/>
              </p14:nvContentPartPr>
              <p14:xfrm>
                <a:off x="2629975" y="3523098"/>
                <a:ext cx="6840" cy="637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BB915C8F-1B03-40EC-FDED-A4A7CF4484D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622415" y="3515538"/>
                  <a:ext cx="21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367ED1B-E70D-F123-3907-04BBF135A2C4}"/>
                    </a:ext>
                  </a:extLst>
                </p14:cNvPr>
                <p14:cNvContentPartPr/>
                <p14:nvPr/>
              </p14:nvContentPartPr>
              <p14:xfrm>
                <a:off x="2702695" y="3498618"/>
                <a:ext cx="32040" cy="781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367ED1B-E70D-F123-3907-04BBF135A2C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695135" y="3491058"/>
                  <a:ext cx="47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D7A3604-9602-26C6-DB3F-B080954C356C}"/>
                    </a:ext>
                  </a:extLst>
                </p14:cNvPr>
                <p14:cNvContentPartPr/>
                <p14:nvPr/>
              </p14:nvContentPartPr>
              <p14:xfrm>
                <a:off x="2796655" y="3497178"/>
                <a:ext cx="49680" cy="1159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D7A3604-9602-26C6-DB3F-B080954C356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789095" y="3489618"/>
                  <a:ext cx="6480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AEF97CB9-1AFD-7BD4-4C1E-E5E5FCC8FCF0}"/>
              </a:ext>
            </a:extLst>
          </p:cNvPr>
          <p:cNvGrpSpPr/>
          <p:nvPr/>
        </p:nvGrpSpPr>
        <p:grpSpPr>
          <a:xfrm>
            <a:off x="4600975" y="3858618"/>
            <a:ext cx="700200" cy="211320"/>
            <a:chOff x="4600975" y="3858618"/>
            <a:chExt cx="70020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DF9BAFF7-8E72-E828-21C2-871C19F378AB}"/>
                    </a:ext>
                  </a:extLst>
                </p14:cNvPr>
                <p14:cNvContentPartPr/>
                <p14:nvPr/>
              </p14:nvContentPartPr>
              <p14:xfrm>
                <a:off x="4600975" y="3871218"/>
                <a:ext cx="67320" cy="118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DF9BAFF7-8E72-E828-21C2-871C19F378A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593415" y="3863658"/>
                  <a:ext cx="824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181F645-CFCA-780D-F5E1-8FE38FBB99CA}"/>
                    </a:ext>
                  </a:extLst>
                </p14:cNvPr>
                <p14:cNvContentPartPr/>
                <p14:nvPr/>
              </p14:nvContentPartPr>
              <p14:xfrm>
                <a:off x="4700695" y="3896778"/>
                <a:ext cx="11160" cy="882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181F645-CFCA-780D-F5E1-8FE38FBB99C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693135" y="3889218"/>
                  <a:ext cx="26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235B056-BF26-8861-5799-E2CAAAD3BD87}"/>
                    </a:ext>
                  </a:extLst>
                </p14:cNvPr>
                <p14:cNvContentPartPr/>
                <p14:nvPr/>
              </p14:nvContentPartPr>
              <p14:xfrm>
                <a:off x="4700695" y="3934938"/>
                <a:ext cx="75600" cy="291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235B056-BF26-8861-5799-E2CAAAD3BD8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693135" y="3927378"/>
                  <a:ext cx="907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5903E5F9-77B3-AA3E-B12A-95162E812941}"/>
                    </a:ext>
                  </a:extLst>
                </p14:cNvPr>
                <p14:cNvContentPartPr/>
                <p14:nvPr/>
              </p14:nvContentPartPr>
              <p14:xfrm>
                <a:off x="4801495" y="3869418"/>
                <a:ext cx="44640" cy="979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5903E5F9-77B3-AA3E-B12A-95162E81294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793935" y="3861858"/>
                  <a:ext cx="59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F0FAAC4E-700F-6A4C-BCDB-B09AAAB7C66B}"/>
                    </a:ext>
                  </a:extLst>
                </p14:cNvPr>
                <p14:cNvContentPartPr/>
                <p14:nvPr/>
              </p14:nvContentPartPr>
              <p14:xfrm>
                <a:off x="4799695" y="3946818"/>
                <a:ext cx="46440" cy="9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F0FAAC4E-700F-6A4C-BCDB-B09AAAB7C66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792135" y="3939258"/>
                  <a:ext cx="61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F6F8802-875D-6D29-1958-79B5FFF490E5}"/>
                    </a:ext>
                  </a:extLst>
                </p14:cNvPr>
                <p14:cNvContentPartPr/>
                <p14:nvPr/>
              </p14:nvContentPartPr>
              <p14:xfrm>
                <a:off x="4875295" y="3894978"/>
                <a:ext cx="46440" cy="183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F6F8802-875D-6D29-1958-79B5FFF490E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867735" y="3887418"/>
                  <a:ext cx="61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809A2306-9D93-BF2A-97CF-F16353D91C61}"/>
                    </a:ext>
                  </a:extLst>
                </p14:cNvPr>
                <p14:cNvContentPartPr/>
                <p14:nvPr/>
              </p14:nvContentPartPr>
              <p14:xfrm>
                <a:off x="4920295" y="3858618"/>
                <a:ext cx="24840" cy="105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809A2306-9D93-BF2A-97CF-F16353D91C6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12735" y="3851058"/>
                  <a:ext cx="399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AEC72D2-664C-BB27-A71B-F9C59AC21193}"/>
                    </a:ext>
                  </a:extLst>
                </p14:cNvPr>
                <p14:cNvContentPartPr/>
                <p14:nvPr/>
              </p14:nvContentPartPr>
              <p14:xfrm>
                <a:off x="4993375" y="3860058"/>
                <a:ext cx="11880" cy="986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AEC72D2-664C-BB27-A71B-F9C59AC2119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985815" y="3852498"/>
                  <a:ext cx="266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C8B27D3-88CF-E7E0-B9E3-8EF173ABDBF7}"/>
                    </a:ext>
                  </a:extLst>
                </p14:cNvPr>
                <p14:cNvContentPartPr/>
                <p14:nvPr/>
              </p14:nvContentPartPr>
              <p14:xfrm>
                <a:off x="5091295" y="3880578"/>
                <a:ext cx="42480" cy="781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C8B27D3-88CF-E7E0-B9E3-8EF173ABDBF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083735" y="3873018"/>
                  <a:ext cx="57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DB08FCA-91AD-7F94-B6B2-2E163E0D65FC}"/>
                    </a:ext>
                  </a:extLst>
                </p14:cNvPr>
                <p14:cNvContentPartPr/>
                <p14:nvPr/>
              </p14:nvContentPartPr>
              <p14:xfrm>
                <a:off x="5089495" y="3957618"/>
                <a:ext cx="3240" cy="44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DB08FCA-91AD-7F94-B6B2-2E163E0D65F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081935" y="3950058"/>
                  <a:ext cx="183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DEE1A9B-4A73-A59B-A94F-290AD4F9C655}"/>
                    </a:ext>
                  </a:extLst>
                </p14:cNvPr>
                <p14:cNvContentPartPr/>
                <p14:nvPr/>
              </p14:nvContentPartPr>
              <p14:xfrm>
                <a:off x="5119735" y="3957258"/>
                <a:ext cx="10440" cy="522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DEE1A9B-4A73-A59B-A94F-290AD4F9C65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112175" y="3949698"/>
                  <a:ext cx="255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C36F5BB5-AB7E-E1E2-6F2F-B36420F10086}"/>
                    </a:ext>
                  </a:extLst>
                </p14:cNvPr>
                <p14:cNvContentPartPr/>
                <p14:nvPr/>
              </p14:nvContentPartPr>
              <p14:xfrm>
                <a:off x="5014615" y="4016658"/>
                <a:ext cx="286560" cy="532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C36F5BB5-AB7E-E1E2-6F2F-B36420F10086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007055" y="4009098"/>
                  <a:ext cx="30168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5526E08A-2771-865A-22A5-BEE47918E3FA}"/>
              </a:ext>
            </a:extLst>
          </p:cNvPr>
          <p:cNvGrpSpPr/>
          <p:nvPr/>
        </p:nvGrpSpPr>
        <p:grpSpPr>
          <a:xfrm>
            <a:off x="2664535" y="4042218"/>
            <a:ext cx="467640" cy="402840"/>
            <a:chOff x="2664535" y="4042218"/>
            <a:chExt cx="46764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6F188C9F-FB57-8CD0-6199-CE3F5EAB723A}"/>
                    </a:ext>
                  </a:extLst>
                </p14:cNvPr>
                <p14:cNvContentPartPr/>
                <p14:nvPr/>
              </p14:nvContentPartPr>
              <p14:xfrm>
                <a:off x="2959375" y="4153818"/>
                <a:ext cx="16200" cy="867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6F188C9F-FB57-8CD0-6199-CE3F5EAB723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951815" y="4146258"/>
                  <a:ext cx="31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497DD18-4185-A23A-EA85-4A6F33DD6D3A}"/>
                    </a:ext>
                  </a:extLst>
                </p14:cNvPr>
                <p14:cNvContentPartPr/>
                <p14:nvPr/>
              </p14:nvContentPartPr>
              <p14:xfrm>
                <a:off x="2914735" y="4362618"/>
                <a:ext cx="2520" cy="79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497DD18-4185-A23A-EA85-4A6F33DD6D3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907535" y="4355058"/>
                  <a:ext cx="17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6A76443-453B-E00B-C7A4-82F62867C938}"/>
                    </a:ext>
                  </a:extLst>
                </p14:cNvPr>
                <p14:cNvContentPartPr/>
                <p14:nvPr/>
              </p14:nvContentPartPr>
              <p14:xfrm>
                <a:off x="2664535" y="4042218"/>
                <a:ext cx="467640" cy="4028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6A76443-453B-E00B-C7A4-82F62867C93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656975" y="4034658"/>
                  <a:ext cx="482760" cy="41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0DCD3119-E05D-1024-7F82-AA99441F662E}"/>
              </a:ext>
            </a:extLst>
          </p:cNvPr>
          <p:cNvGrpSpPr/>
          <p:nvPr/>
        </p:nvGrpSpPr>
        <p:grpSpPr>
          <a:xfrm>
            <a:off x="4567135" y="4352178"/>
            <a:ext cx="331200" cy="77040"/>
            <a:chOff x="4567135" y="4352178"/>
            <a:chExt cx="331200" cy="7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E1DDB514-5C1C-0217-FE61-9704DDB8BD95}"/>
                    </a:ext>
                  </a:extLst>
                </p14:cNvPr>
                <p14:cNvContentPartPr/>
                <p14:nvPr/>
              </p14:nvContentPartPr>
              <p14:xfrm>
                <a:off x="4573975" y="4352178"/>
                <a:ext cx="86400" cy="18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E1DDB514-5C1C-0217-FE61-9704DDB8BD9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566415" y="4344618"/>
                  <a:ext cx="1015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B5793079-EC9F-E7F5-3216-7FB3CB724872}"/>
                    </a:ext>
                  </a:extLst>
                </p14:cNvPr>
                <p14:cNvContentPartPr/>
                <p14:nvPr/>
              </p14:nvContentPartPr>
              <p14:xfrm>
                <a:off x="4567135" y="4363338"/>
                <a:ext cx="118440" cy="658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B5793079-EC9F-E7F5-3216-7FB3CB72487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559575" y="4355778"/>
                  <a:ext cx="133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4FC645CF-AA39-A73B-ED8D-B2CA496437B1}"/>
                    </a:ext>
                  </a:extLst>
                </p14:cNvPr>
                <p14:cNvContentPartPr/>
                <p14:nvPr/>
              </p14:nvContentPartPr>
              <p14:xfrm>
                <a:off x="4793215" y="4383498"/>
                <a:ext cx="71280" cy="9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4FC645CF-AA39-A73B-ED8D-B2CA496437B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785655" y="4375938"/>
                  <a:ext cx="86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E37982D-962D-F9D0-4E0B-4ACF015F0A57}"/>
                    </a:ext>
                  </a:extLst>
                </p14:cNvPr>
                <p14:cNvContentPartPr/>
                <p14:nvPr/>
              </p14:nvContentPartPr>
              <p14:xfrm>
                <a:off x="4866655" y="4360098"/>
                <a:ext cx="31680" cy="691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E37982D-962D-F9D0-4E0B-4ACF015F0A5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859095" y="4352538"/>
                  <a:ext cx="46800" cy="8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90915C02-C7C9-86A4-0426-4D1B901E9DB5}"/>
                  </a:ext>
                </a:extLst>
              </p14:cNvPr>
              <p14:cNvContentPartPr/>
              <p14:nvPr/>
            </p14:nvContentPartPr>
            <p14:xfrm>
              <a:off x="5039815" y="4322298"/>
              <a:ext cx="102960" cy="13212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90915C02-C7C9-86A4-0426-4D1B901E9DB5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5032615" y="4314738"/>
                <a:ext cx="11808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uppo 188">
            <a:extLst>
              <a:ext uri="{FF2B5EF4-FFF2-40B4-BE49-F238E27FC236}">
                <a16:creationId xmlns:a16="http://schemas.microsoft.com/office/drawing/2014/main" id="{267EFD19-02CD-7498-352A-58A42D17DCEE}"/>
              </a:ext>
            </a:extLst>
          </p:cNvPr>
          <p:cNvGrpSpPr/>
          <p:nvPr/>
        </p:nvGrpSpPr>
        <p:grpSpPr>
          <a:xfrm>
            <a:off x="5341135" y="4226898"/>
            <a:ext cx="758880" cy="209880"/>
            <a:chOff x="5341135" y="4226898"/>
            <a:chExt cx="758880" cy="20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86F75BBE-7758-1144-D9B1-6999F90E0F07}"/>
                    </a:ext>
                  </a:extLst>
                </p14:cNvPr>
                <p14:cNvContentPartPr/>
                <p14:nvPr/>
              </p14:nvContentPartPr>
              <p14:xfrm>
                <a:off x="5341135" y="4246338"/>
                <a:ext cx="59760" cy="759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86F75BBE-7758-1144-D9B1-6999F90E0F0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333575" y="4238778"/>
                  <a:ext cx="74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A7008D4F-F381-08C8-5B15-1FED80F53596}"/>
                    </a:ext>
                  </a:extLst>
                </p14:cNvPr>
                <p14:cNvContentPartPr/>
                <p14:nvPr/>
              </p14:nvContentPartPr>
              <p14:xfrm>
                <a:off x="5428255" y="4288818"/>
                <a:ext cx="31320" cy="129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A7008D4F-F381-08C8-5B15-1FED80F5359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420695" y="4281258"/>
                  <a:ext cx="46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FD41B86C-7DDF-1C90-0BFC-98EBED5D3793}"/>
                    </a:ext>
                  </a:extLst>
                </p14:cNvPr>
                <p14:cNvContentPartPr/>
                <p14:nvPr/>
              </p14:nvContentPartPr>
              <p14:xfrm>
                <a:off x="5479735" y="4270458"/>
                <a:ext cx="3600" cy="493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FD41B86C-7DDF-1C90-0BFC-98EBED5D379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472175" y="4262898"/>
                  <a:ext cx="18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A2B0CC2C-256F-4951-55F8-ABEA4CB84EC0}"/>
                    </a:ext>
                  </a:extLst>
                </p14:cNvPr>
                <p14:cNvContentPartPr/>
                <p14:nvPr/>
              </p14:nvContentPartPr>
              <p14:xfrm>
                <a:off x="5414215" y="4360458"/>
                <a:ext cx="57600" cy="763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A2B0CC2C-256F-4951-55F8-ABEA4CB84EC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406655" y="4352898"/>
                  <a:ext cx="72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34F21A3B-1A09-C579-11BE-07AF273A667A}"/>
                    </a:ext>
                  </a:extLst>
                </p14:cNvPr>
                <p14:cNvContentPartPr/>
                <p14:nvPr/>
              </p14:nvContentPartPr>
              <p14:xfrm>
                <a:off x="5593135" y="4264698"/>
                <a:ext cx="60120" cy="781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34F21A3B-1A09-C579-11BE-07AF273A667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585575" y="4257138"/>
                  <a:ext cx="75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ADAD3778-76C1-BFF5-ABA4-5EBC1EA27815}"/>
                    </a:ext>
                  </a:extLst>
                </p14:cNvPr>
                <p14:cNvContentPartPr/>
                <p14:nvPr/>
              </p14:nvContentPartPr>
              <p14:xfrm>
                <a:off x="5519695" y="4379178"/>
                <a:ext cx="142200" cy="144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ADAD3778-76C1-BFF5-ABA4-5EBC1EA2781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512135" y="4371618"/>
                  <a:ext cx="1573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DAF8CC7D-9038-1F18-A3C6-5A839719BBFA}"/>
                    </a:ext>
                  </a:extLst>
                </p14:cNvPr>
                <p14:cNvContentPartPr/>
                <p14:nvPr/>
              </p14:nvContentPartPr>
              <p14:xfrm>
                <a:off x="5709415" y="4270818"/>
                <a:ext cx="53280" cy="838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DAF8CC7D-9038-1F18-A3C6-5A839719BBF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701855" y="4263258"/>
                  <a:ext cx="68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6339B02C-0414-161A-FBEF-4655B96ADBCD}"/>
                    </a:ext>
                  </a:extLst>
                </p14:cNvPr>
                <p14:cNvContentPartPr/>
                <p14:nvPr/>
              </p14:nvContentPartPr>
              <p14:xfrm>
                <a:off x="5720575" y="4332738"/>
                <a:ext cx="76680" cy="176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6339B02C-0414-161A-FBEF-4655B96ADBC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713015" y="4325178"/>
                  <a:ext cx="918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D6BEB810-781B-BC97-D31B-AB9DF87A74F4}"/>
                    </a:ext>
                  </a:extLst>
                </p14:cNvPr>
                <p14:cNvContentPartPr/>
                <p14:nvPr/>
              </p14:nvContentPartPr>
              <p14:xfrm>
                <a:off x="5801575" y="4306458"/>
                <a:ext cx="31320" cy="144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D6BEB810-781B-BC97-D31B-AB9DF87A74F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794015" y="4298898"/>
                  <a:ext cx="46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1CE3CB07-23CC-3824-B35A-7192D39E30CF}"/>
                    </a:ext>
                  </a:extLst>
                </p14:cNvPr>
                <p14:cNvContentPartPr/>
                <p14:nvPr/>
              </p14:nvContentPartPr>
              <p14:xfrm>
                <a:off x="5833615" y="4255698"/>
                <a:ext cx="19440" cy="1328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1CE3CB07-23CC-3824-B35A-7192D39E30C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826055" y="4248138"/>
                  <a:ext cx="34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FCB0D20F-E5CD-D1EA-D6A9-6BC2D42A095B}"/>
                    </a:ext>
                  </a:extLst>
                </p14:cNvPr>
                <p14:cNvContentPartPr/>
                <p14:nvPr/>
              </p14:nvContentPartPr>
              <p14:xfrm>
                <a:off x="5894815" y="4226898"/>
                <a:ext cx="16920" cy="1278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FCB0D20F-E5CD-D1EA-D6A9-6BC2D42A095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887255" y="4219698"/>
                  <a:ext cx="320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60FBE9F-B621-95B9-B4DD-DABF41A5EE29}"/>
                    </a:ext>
                  </a:extLst>
                </p14:cNvPr>
                <p14:cNvContentPartPr/>
                <p14:nvPr/>
              </p14:nvContentPartPr>
              <p14:xfrm>
                <a:off x="5968615" y="4269378"/>
                <a:ext cx="36360" cy="774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60FBE9F-B621-95B9-B4DD-DABF41A5EE2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961055" y="4261818"/>
                  <a:ext cx="51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385E083-109E-CD3C-92C3-A73AD2C2832E}"/>
                    </a:ext>
                  </a:extLst>
                </p14:cNvPr>
                <p14:cNvContentPartPr/>
                <p14:nvPr/>
              </p14:nvContentPartPr>
              <p14:xfrm>
                <a:off x="5943415" y="4346418"/>
                <a:ext cx="12960" cy="486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385E083-109E-CD3C-92C3-A73AD2C2832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935855" y="4338858"/>
                  <a:ext cx="280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68728BC4-6DAC-76CC-96A6-5FE0B9F4554A}"/>
                    </a:ext>
                  </a:extLst>
                </p14:cNvPr>
                <p14:cNvContentPartPr/>
                <p14:nvPr/>
              </p14:nvContentPartPr>
              <p14:xfrm>
                <a:off x="5994895" y="4358298"/>
                <a:ext cx="13680" cy="507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68728BC4-6DAC-76CC-96A6-5FE0B9F4554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987695" y="4350738"/>
                  <a:ext cx="284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8661BF0-9CB4-372F-DE05-55756A10180A}"/>
                    </a:ext>
                  </a:extLst>
                </p14:cNvPr>
                <p14:cNvContentPartPr/>
                <p14:nvPr/>
              </p14:nvContentPartPr>
              <p14:xfrm>
                <a:off x="5886535" y="4414458"/>
                <a:ext cx="213480" cy="187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8661BF0-9CB4-372F-DE05-55756A10180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878975" y="4406898"/>
                  <a:ext cx="22860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7C1527D5-797F-2AB6-6E9B-B9A812FFCD81}"/>
              </a:ext>
            </a:extLst>
          </p:cNvPr>
          <p:cNvGrpSpPr/>
          <p:nvPr/>
        </p:nvGrpSpPr>
        <p:grpSpPr>
          <a:xfrm>
            <a:off x="1560415" y="4165338"/>
            <a:ext cx="717840" cy="150120"/>
            <a:chOff x="1560415" y="4165338"/>
            <a:chExt cx="717840" cy="15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777BE2F0-6E03-3A12-DED5-ECE153938E75}"/>
                    </a:ext>
                  </a:extLst>
                </p14:cNvPr>
                <p14:cNvContentPartPr/>
                <p14:nvPr/>
              </p14:nvContentPartPr>
              <p14:xfrm>
                <a:off x="1560415" y="4191618"/>
                <a:ext cx="111600" cy="1238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777BE2F0-6E03-3A12-DED5-ECE153938E7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552855" y="4184058"/>
                  <a:ext cx="1267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E98E8167-6CB8-419A-BCF6-9C141DFB86FF}"/>
                    </a:ext>
                  </a:extLst>
                </p14:cNvPr>
                <p14:cNvContentPartPr/>
                <p14:nvPr/>
              </p14:nvContentPartPr>
              <p14:xfrm>
                <a:off x="1669495" y="4219338"/>
                <a:ext cx="68400" cy="673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E98E8167-6CB8-419A-BCF6-9C141DFB86F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661935" y="4212138"/>
                  <a:ext cx="83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C1CAF11-3469-49A9-DF52-894434666B3D}"/>
                    </a:ext>
                  </a:extLst>
                </p14:cNvPr>
                <p14:cNvContentPartPr/>
                <p14:nvPr/>
              </p14:nvContentPartPr>
              <p14:xfrm>
                <a:off x="1772455" y="4194138"/>
                <a:ext cx="59400" cy="892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C1CAF11-3469-49A9-DF52-894434666B3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764895" y="4186578"/>
                  <a:ext cx="74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D75292C-67B4-E92A-340E-AC973E02EE78}"/>
                    </a:ext>
                  </a:extLst>
                </p14:cNvPr>
                <p14:cNvContentPartPr/>
                <p14:nvPr/>
              </p14:nvContentPartPr>
              <p14:xfrm>
                <a:off x="1861015" y="4199538"/>
                <a:ext cx="51120" cy="72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D75292C-67B4-E92A-340E-AC973E02EE7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853455" y="4191978"/>
                  <a:ext cx="662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345D37A-F941-BF19-EED9-4A3D8DA2112A}"/>
                    </a:ext>
                  </a:extLst>
                </p14:cNvPr>
                <p14:cNvContentPartPr/>
                <p14:nvPr/>
              </p14:nvContentPartPr>
              <p14:xfrm>
                <a:off x="1953175" y="4200978"/>
                <a:ext cx="3600" cy="51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345D37A-F941-BF19-EED9-4A3D8DA2112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945615" y="4193418"/>
                  <a:ext cx="187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9ED2258-F394-686F-5158-FADDA2795625}"/>
                    </a:ext>
                  </a:extLst>
                </p14:cNvPr>
                <p14:cNvContentPartPr/>
                <p14:nvPr/>
              </p14:nvContentPartPr>
              <p14:xfrm>
                <a:off x="2002135" y="4189818"/>
                <a:ext cx="28800" cy="45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9ED2258-F394-686F-5158-FADDA279562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994575" y="4182258"/>
                  <a:ext cx="43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B0AE2F3-F108-CDC7-7365-90816AA1DB4F}"/>
                    </a:ext>
                  </a:extLst>
                </p14:cNvPr>
                <p14:cNvContentPartPr/>
                <p14:nvPr/>
              </p14:nvContentPartPr>
              <p14:xfrm>
                <a:off x="2086375" y="4190898"/>
                <a:ext cx="33120" cy="46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B0AE2F3-F108-CDC7-7365-90816AA1DB4F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078815" y="4183338"/>
                  <a:ext cx="48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EE37A79-A1B4-8BA4-E4D5-1BBF4AD11CD3}"/>
                    </a:ext>
                  </a:extLst>
                </p14:cNvPr>
                <p14:cNvContentPartPr/>
                <p14:nvPr/>
              </p14:nvContentPartPr>
              <p14:xfrm>
                <a:off x="2174935" y="4183338"/>
                <a:ext cx="17280" cy="385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EE37A79-A1B4-8BA4-E4D5-1BBF4AD11CD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167375" y="4175778"/>
                  <a:ext cx="320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1258ACB-32C6-5D30-A188-9AE3631ECC21}"/>
                    </a:ext>
                  </a:extLst>
                </p14:cNvPr>
                <p14:cNvContentPartPr/>
                <p14:nvPr/>
              </p14:nvContentPartPr>
              <p14:xfrm>
                <a:off x="2235415" y="4165338"/>
                <a:ext cx="42840" cy="802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1258ACB-32C6-5D30-A188-9AE3631ECC21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227855" y="4157778"/>
                  <a:ext cx="5796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uppo 226">
            <a:extLst>
              <a:ext uri="{FF2B5EF4-FFF2-40B4-BE49-F238E27FC236}">
                <a16:creationId xmlns:a16="http://schemas.microsoft.com/office/drawing/2014/main" id="{79BFC24E-F5AD-02A0-4AA7-F7689BE30FB4}"/>
              </a:ext>
            </a:extLst>
          </p:cNvPr>
          <p:cNvGrpSpPr/>
          <p:nvPr/>
        </p:nvGrpSpPr>
        <p:grpSpPr>
          <a:xfrm>
            <a:off x="2367175" y="4607418"/>
            <a:ext cx="492840" cy="105840"/>
            <a:chOff x="2367175" y="4607418"/>
            <a:chExt cx="492840" cy="1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1915FAFD-16B9-DD26-469A-C9B2A2233214}"/>
                    </a:ext>
                  </a:extLst>
                </p14:cNvPr>
                <p14:cNvContentPartPr/>
                <p14:nvPr/>
              </p14:nvContentPartPr>
              <p14:xfrm>
                <a:off x="2367175" y="4607418"/>
                <a:ext cx="83880" cy="105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1915FAFD-16B9-DD26-469A-C9B2A2233214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359615" y="4599858"/>
                  <a:ext cx="990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441F195-6830-44BB-7E57-750FA20106D6}"/>
                    </a:ext>
                  </a:extLst>
                </p14:cNvPr>
                <p14:cNvContentPartPr/>
                <p14:nvPr/>
              </p14:nvContentPartPr>
              <p14:xfrm>
                <a:off x="2479495" y="4611738"/>
                <a:ext cx="28800" cy="622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441F195-6830-44BB-7E57-750FA20106D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471935" y="4604178"/>
                  <a:ext cx="43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EE945E1-0AD3-70B5-7207-1E6E280300FC}"/>
                    </a:ext>
                  </a:extLst>
                </p14:cNvPr>
                <p14:cNvContentPartPr/>
                <p14:nvPr/>
              </p14:nvContentPartPr>
              <p14:xfrm>
                <a:off x="2559055" y="4611018"/>
                <a:ext cx="46800" cy="70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EE945E1-0AD3-70B5-7207-1E6E280300FC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551495" y="4603818"/>
                  <a:ext cx="615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A9871892-AE2B-1C16-4916-323BA4ACCD0A}"/>
                    </a:ext>
                  </a:extLst>
                </p14:cNvPr>
                <p14:cNvContentPartPr/>
                <p14:nvPr/>
              </p14:nvContentPartPr>
              <p14:xfrm>
                <a:off x="2631775" y="4625778"/>
                <a:ext cx="48600" cy="651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A9871892-AE2B-1C16-4916-323BA4ACCD0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624215" y="4618218"/>
                  <a:ext cx="63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FAC5675-1693-3008-5769-1E50319F6C28}"/>
                    </a:ext>
                  </a:extLst>
                </p14:cNvPr>
                <p14:cNvContentPartPr/>
                <p14:nvPr/>
              </p14:nvContentPartPr>
              <p14:xfrm>
                <a:off x="2727175" y="4645578"/>
                <a:ext cx="30240" cy="2592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FAC5675-1693-3008-5769-1E50319F6C2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719615" y="4638018"/>
                  <a:ext cx="453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84BD7B4-09B5-CDA9-D960-DF327574C552}"/>
                    </a:ext>
                  </a:extLst>
                </p14:cNvPr>
                <p14:cNvContentPartPr/>
                <p14:nvPr/>
              </p14:nvContentPartPr>
              <p14:xfrm>
                <a:off x="2797375" y="4608858"/>
                <a:ext cx="62640" cy="90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84BD7B4-09B5-CDA9-D960-DF327574C55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789815" y="4601298"/>
                  <a:ext cx="7740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5" name="Gruppo 224">
            <a:extLst>
              <a:ext uri="{FF2B5EF4-FFF2-40B4-BE49-F238E27FC236}">
                <a16:creationId xmlns:a16="http://schemas.microsoft.com/office/drawing/2014/main" id="{5916E90A-CF0D-9EB0-910B-697FAE5C23FD}"/>
              </a:ext>
            </a:extLst>
          </p:cNvPr>
          <p:cNvGrpSpPr/>
          <p:nvPr/>
        </p:nvGrpSpPr>
        <p:grpSpPr>
          <a:xfrm>
            <a:off x="4757575" y="4602378"/>
            <a:ext cx="713880" cy="164520"/>
            <a:chOff x="4757575" y="4602378"/>
            <a:chExt cx="71388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010BE28-AB7C-DF1B-C4D4-89EE3FCD612F}"/>
                    </a:ext>
                  </a:extLst>
                </p14:cNvPr>
                <p14:cNvContentPartPr/>
                <p14:nvPr/>
              </p14:nvContentPartPr>
              <p14:xfrm>
                <a:off x="4757575" y="4604538"/>
                <a:ext cx="7560" cy="716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010BE28-AB7C-DF1B-C4D4-89EE3FCD612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750015" y="4596978"/>
                  <a:ext cx="226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F537DC3-0018-1E5F-1846-02ACAD34343D}"/>
                    </a:ext>
                  </a:extLst>
                </p14:cNvPr>
                <p14:cNvContentPartPr/>
                <p14:nvPr/>
              </p14:nvContentPartPr>
              <p14:xfrm>
                <a:off x="4766575" y="4608858"/>
                <a:ext cx="52200" cy="846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F537DC3-0018-1E5F-1846-02ACAD34343D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759015" y="4601298"/>
                  <a:ext cx="66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6531BB1-AC0E-1447-0B55-EB53C21FE521}"/>
                    </a:ext>
                  </a:extLst>
                </p14:cNvPr>
                <p14:cNvContentPartPr/>
                <p14:nvPr/>
              </p14:nvContentPartPr>
              <p14:xfrm>
                <a:off x="4869535" y="4611738"/>
                <a:ext cx="25200" cy="612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6531BB1-AC0E-1447-0B55-EB53C21FE521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861975" y="4604178"/>
                  <a:ext cx="40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D3977E7-8B90-FCD5-C719-B45ADC3F46BA}"/>
                    </a:ext>
                  </a:extLst>
                </p14:cNvPr>
                <p14:cNvContentPartPr/>
                <p14:nvPr/>
              </p14:nvContentPartPr>
              <p14:xfrm>
                <a:off x="4868095" y="4663938"/>
                <a:ext cx="43560" cy="75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D3977E7-8B90-FCD5-C719-B45ADC3F46B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860535" y="4656378"/>
                  <a:ext cx="58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6550EF7-AAC5-1797-2A33-C2EA14956609}"/>
                    </a:ext>
                  </a:extLst>
                </p14:cNvPr>
                <p14:cNvContentPartPr/>
                <p14:nvPr/>
              </p14:nvContentPartPr>
              <p14:xfrm>
                <a:off x="4806175" y="4728378"/>
                <a:ext cx="108000" cy="27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6550EF7-AAC5-1797-2A33-C2EA14956609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798615" y="4720818"/>
                  <a:ext cx="123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2793939A-3499-2E2B-CA31-8C3BC7C69C8A}"/>
                    </a:ext>
                  </a:extLst>
                </p14:cNvPr>
                <p14:cNvContentPartPr/>
                <p14:nvPr/>
              </p14:nvContentPartPr>
              <p14:xfrm>
                <a:off x="4986535" y="4624338"/>
                <a:ext cx="74880" cy="100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2793939A-3499-2E2B-CA31-8C3BC7C69C8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978975" y="4616778"/>
                  <a:ext cx="896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52504E5-D367-CE97-EA7D-B806551520DF}"/>
                    </a:ext>
                  </a:extLst>
                </p14:cNvPr>
                <p14:cNvContentPartPr/>
                <p14:nvPr/>
              </p14:nvContentPartPr>
              <p14:xfrm>
                <a:off x="4967095" y="4636578"/>
                <a:ext cx="84600" cy="637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52504E5-D367-CE97-EA7D-B806551520D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959535" y="4629018"/>
                  <a:ext cx="997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F796C63-997B-BAD7-4EC5-E20D6EF60945}"/>
                    </a:ext>
                  </a:extLst>
                </p14:cNvPr>
                <p14:cNvContentPartPr/>
                <p14:nvPr/>
              </p14:nvContentPartPr>
              <p14:xfrm>
                <a:off x="4928575" y="4724778"/>
                <a:ext cx="136080" cy="20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F796C63-997B-BAD7-4EC5-E20D6EF60945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921015" y="4717218"/>
                  <a:ext cx="1512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FD3F9CC-1E1B-6B16-A579-024EE9E29FCD}"/>
                    </a:ext>
                  </a:extLst>
                </p14:cNvPr>
                <p14:cNvContentPartPr/>
                <p14:nvPr/>
              </p14:nvContentPartPr>
              <p14:xfrm>
                <a:off x="5107855" y="4617498"/>
                <a:ext cx="75600" cy="828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FD3F9CC-1E1B-6B16-A579-024EE9E29FCD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100295" y="4609938"/>
                  <a:ext cx="907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847DA9A-9E96-C2E7-3551-374C6234D346}"/>
                    </a:ext>
                  </a:extLst>
                </p14:cNvPr>
                <p14:cNvContentPartPr/>
                <p14:nvPr/>
              </p14:nvContentPartPr>
              <p14:xfrm>
                <a:off x="5113615" y="4679058"/>
                <a:ext cx="61200" cy="12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847DA9A-9E96-C2E7-3551-374C6234D346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106055" y="4671498"/>
                  <a:ext cx="76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E1C9E4EC-949E-ACFA-6CA4-1F028DEC17A8}"/>
                    </a:ext>
                  </a:extLst>
                </p14:cNvPr>
                <p14:cNvContentPartPr/>
                <p14:nvPr/>
              </p14:nvContentPartPr>
              <p14:xfrm>
                <a:off x="5194255" y="4662138"/>
                <a:ext cx="37440" cy="18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E1C9E4EC-949E-ACFA-6CA4-1F028DEC17A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186695" y="4654578"/>
                  <a:ext cx="525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7763FB5-49F9-7CF0-33AD-BC110D596A95}"/>
                    </a:ext>
                  </a:extLst>
                </p14:cNvPr>
                <p14:cNvContentPartPr/>
                <p14:nvPr/>
              </p14:nvContentPartPr>
              <p14:xfrm>
                <a:off x="5224855" y="4617498"/>
                <a:ext cx="24840" cy="763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7763FB5-49F9-7CF0-33AD-BC110D596A9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217655" y="4609938"/>
                  <a:ext cx="39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EC8F514D-3E3A-561C-48E2-7D3CFA45057E}"/>
                    </a:ext>
                  </a:extLst>
                </p14:cNvPr>
                <p14:cNvContentPartPr/>
                <p14:nvPr/>
              </p14:nvContentPartPr>
              <p14:xfrm>
                <a:off x="5283535" y="4602378"/>
                <a:ext cx="10800" cy="896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EC8F514D-3E3A-561C-48E2-7D3CFA45057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275975" y="4594818"/>
                  <a:ext cx="25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F07B8AC5-CF35-4897-B7F3-BC948BF31218}"/>
                    </a:ext>
                  </a:extLst>
                </p14:cNvPr>
                <p14:cNvContentPartPr/>
                <p14:nvPr/>
              </p14:nvContentPartPr>
              <p14:xfrm>
                <a:off x="5373175" y="4622898"/>
                <a:ext cx="50760" cy="709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F07B8AC5-CF35-4897-B7F3-BC948BF31218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365615" y="4615338"/>
                  <a:ext cx="658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E074C41D-C5BE-862B-2EA0-47567161AC02}"/>
                    </a:ext>
                  </a:extLst>
                </p14:cNvPr>
                <p14:cNvContentPartPr/>
                <p14:nvPr/>
              </p14:nvContentPartPr>
              <p14:xfrm>
                <a:off x="5394055" y="4692738"/>
                <a:ext cx="360" cy="370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E074C41D-C5BE-862B-2EA0-47567161AC0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386495" y="4685178"/>
                  <a:ext cx="154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8B5049E0-F290-6C26-CD16-4FD80F2A573F}"/>
                    </a:ext>
                  </a:extLst>
                </p14:cNvPr>
                <p14:cNvContentPartPr/>
                <p14:nvPr/>
              </p14:nvContentPartPr>
              <p14:xfrm>
                <a:off x="5428615" y="4710738"/>
                <a:ext cx="12240" cy="295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8B5049E0-F290-6C26-CD16-4FD80F2A573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421055" y="4703178"/>
                  <a:ext cx="27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5ECE0D5-9170-0EF2-D573-BE321D057F6C}"/>
                    </a:ext>
                  </a:extLst>
                </p14:cNvPr>
                <p14:cNvContentPartPr/>
                <p14:nvPr/>
              </p14:nvContentPartPr>
              <p14:xfrm>
                <a:off x="5328535" y="4754298"/>
                <a:ext cx="142920" cy="126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5ECE0D5-9170-0EF2-D573-BE321D057F6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320975" y="4746738"/>
                  <a:ext cx="15768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uppo 244">
            <a:extLst>
              <a:ext uri="{FF2B5EF4-FFF2-40B4-BE49-F238E27FC236}">
                <a16:creationId xmlns:a16="http://schemas.microsoft.com/office/drawing/2014/main" id="{686161C0-D6E9-7860-BDF2-59AB9EAF54C4}"/>
              </a:ext>
            </a:extLst>
          </p:cNvPr>
          <p:cNvGrpSpPr/>
          <p:nvPr/>
        </p:nvGrpSpPr>
        <p:grpSpPr>
          <a:xfrm>
            <a:off x="2169175" y="4972818"/>
            <a:ext cx="761040" cy="401040"/>
            <a:chOff x="2169175" y="4972818"/>
            <a:chExt cx="761040" cy="40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872BE1DB-AC97-B95D-D72B-1476A8121B0A}"/>
                    </a:ext>
                  </a:extLst>
                </p14:cNvPr>
                <p14:cNvContentPartPr/>
                <p14:nvPr/>
              </p14:nvContentPartPr>
              <p14:xfrm>
                <a:off x="2169175" y="5037258"/>
                <a:ext cx="6840" cy="882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872BE1DB-AC97-B95D-D72B-1476A8121B0A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2161975" y="5029698"/>
                  <a:ext cx="21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8E3CAC88-68B2-4244-4C27-4BB4285D7C09}"/>
                    </a:ext>
                  </a:extLst>
                </p14:cNvPr>
                <p14:cNvContentPartPr/>
                <p14:nvPr/>
              </p14:nvContentPartPr>
              <p14:xfrm>
                <a:off x="2204815" y="5058138"/>
                <a:ext cx="43920" cy="5652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8E3CAC88-68B2-4244-4C27-4BB4285D7C09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2197255" y="5050578"/>
                  <a:ext cx="590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6A248B86-E971-6601-205E-1EEA88346674}"/>
                    </a:ext>
                  </a:extLst>
                </p14:cNvPr>
                <p14:cNvContentPartPr/>
                <p14:nvPr/>
              </p14:nvContentPartPr>
              <p14:xfrm>
                <a:off x="2329375" y="4972818"/>
                <a:ext cx="59400" cy="124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6A248B86-E971-6601-205E-1EEA88346674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2321815" y="4965258"/>
                  <a:ext cx="74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D0F68143-C5C2-FFEB-3D2B-86BA5E5B9AB3}"/>
                    </a:ext>
                  </a:extLst>
                </p14:cNvPr>
                <p14:cNvContentPartPr/>
                <p14:nvPr/>
              </p14:nvContentPartPr>
              <p14:xfrm>
                <a:off x="2442055" y="5047338"/>
                <a:ext cx="43920" cy="507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D0F68143-C5C2-FFEB-3D2B-86BA5E5B9AB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434495" y="5039778"/>
                  <a:ext cx="590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F85377E8-F27E-26A4-E611-3D1A078D5D8D}"/>
                    </a:ext>
                  </a:extLst>
                </p14:cNvPr>
                <p14:cNvContentPartPr/>
                <p14:nvPr/>
              </p14:nvContentPartPr>
              <p14:xfrm>
                <a:off x="2507575" y="5044458"/>
                <a:ext cx="30240" cy="504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F85377E8-F27E-26A4-E611-3D1A078D5D8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500015" y="5036898"/>
                  <a:ext cx="453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4F42280-4E1A-0CEB-6C06-6C82184FA333}"/>
                    </a:ext>
                  </a:extLst>
                </p14:cNvPr>
                <p14:cNvContentPartPr/>
                <p14:nvPr/>
              </p14:nvContentPartPr>
              <p14:xfrm>
                <a:off x="2580295" y="5041218"/>
                <a:ext cx="33480" cy="460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4F42280-4E1A-0CEB-6C06-6C82184FA333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572735" y="5033658"/>
                  <a:ext cx="48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554E14C-0D51-8AF7-D8D7-A792D58294F2}"/>
                    </a:ext>
                  </a:extLst>
                </p14:cNvPr>
                <p14:cNvContentPartPr/>
                <p14:nvPr/>
              </p14:nvContentPartPr>
              <p14:xfrm>
                <a:off x="2638615" y="5037618"/>
                <a:ext cx="39960" cy="334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554E14C-0D51-8AF7-D8D7-A792D58294F2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2631055" y="5030058"/>
                  <a:ext cx="547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641806FC-B791-7DD2-548D-7957F728CBD2}"/>
                    </a:ext>
                  </a:extLst>
                </p14:cNvPr>
                <p14:cNvContentPartPr/>
                <p14:nvPr/>
              </p14:nvContentPartPr>
              <p14:xfrm>
                <a:off x="2709895" y="5026098"/>
                <a:ext cx="26280" cy="47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641806FC-B791-7DD2-548D-7957F728CBD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2702335" y="5018538"/>
                  <a:ext cx="41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B8569997-688E-E197-6344-03A0F959AC26}"/>
                    </a:ext>
                  </a:extLst>
                </p14:cNvPr>
                <p14:cNvContentPartPr/>
                <p14:nvPr/>
              </p14:nvContentPartPr>
              <p14:xfrm>
                <a:off x="2751295" y="5022138"/>
                <a:ext cx="29880" cy="39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B8569997-688E-E197-6344-03A0F959AC26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743735" y="5014578"/>
                  <a:ext cx="450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5B8D0AAB-35FE-910F-0237-A2677D4BBE45}"/>
                    </a:ext>
                  </a:extLst>
                </p14:cNvPr>
                <p14:cNvContentPartPr/>
                <p14:nvPr/>
              </p14:nvContentPartPr>
              <p14:xfrm>
                <a:off x="2349895" y="5185938"/>
                <a:ext cx="97560" cy="720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5B8D0AAB-35FE-910F-0237-A2677D4BBE4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2342335" y="5178378"/>
                  <a:ext cx="112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B30BC072-D89D-387F-6D8B-B7BF146227C7}"/>
                    </a:ext>
                  </a:extLst>
                </p14:cNvPr>
                <p14:cNvContentPartPr/>
                <p14:nvPr/>
              </p14:nvContentPartPr>
              <p14:xfrm>
                <a:off x="2436295" y="5193138"/>
                <a:ext cx="50400" cy="594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B30BC072-D89D-387F-6D8B-B7BF146227C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429095" y="5185578"/>
                  <a:ext cx="651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B8B2950B-80E3-515C-10F0-C08C8880139E}"/>
                    </a:ext>
                  </a:extLst>
                </p14:cNvPr>
                <p14:cNvContentPartPr/>
                <p14:nvPr/>
              </p14:nvContentPartPr>
              <p14:xfrm>
                <a:off x="2511175" y="5173698"/>
                <a:ext cx="54720" cy="4644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B8B2950B-80E3-515C-10F0-C08C8880139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2503615" y="5166138"/>
                  <a:ext cx="69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7DD160B6-8504-36AF-52E5-FE2106B27CCD}"/>
                    </a:ext>
                  </a:extLst>
                </p14:cNvPr>
                <p14:cNvContentPartPr/>
                <p14:nvPr/>
              </p14:nvContentPartPr>
              <p14:xfrm>
                <a:off x="2591455" y="5164698"/>
                <a:ext cx="14400" cy="471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7DD160B6-8504-36AF-52E5-FE2106B27CCD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583895" y="5157138"/>
                  <a:ext cx="295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1263CF4F-A464-AF67-EE5D-3BC6A1768C7C}"/>
                    </a:ext>
                  </a:extLst>
                </p14:cNvPr>
                <p14:cNvContentPartPr/>
                <p14:nvPr/>
              </p14:nvContentPartPr>
              <p14:xfrm>
                <a:off x="2635015" y="5146338"/>
                <a:ext cx="34200" cy="770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1263CF4F-A464-AF67-EE5D-3BC6A1768C7C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627455" y="5138778"/>
                  <a:ext cx="49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BC59461A-C041-16E3-AF64-EE877F696B44}"/>
                    </a:ext>
                  </a:extLst>
                </p14:cNvPr>
                <p14:cNvContentPartPr/>
                <p14:nvPr/>
              </p14:nvContentPartPr>
              <p14:xfrm>
                <a:off x="2707015" y="5138418"/>
                <a:ext cx="64800" cy="8532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BC59461A-C041-16E3-AF64-EE877F696B44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699815" y="5130858"/>
                  <a:ext cx="799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62D000A1-676C-B7AC-A0F4-7E85F86E37B9}"/>
                    </a:ext>
                  </a:extLst>
                </p14:cNvPr>
                <p14:cNvContentPartPr/>
                <p14:nvPr/>
              </p14:nvContentPartPr>
              <p14:xfrm>
                <a:off x="2250535" y="5317698"/>
                <a:ext cx="679680" cy="561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62D000A1-676C-B7AC-A0F4-7E85F86E37B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242975" y="5310138"/>
                  <a:ext cx="69480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uppo 255">
            <a:extLst>
              <a:ext uri="{FF2B5EF4-FFF2-40B4-BE49-F238E27FC236}">
                <a16:creationId xmlns:a16="http://schemas.microsoft.com/office/drawing/2014/main" id="{C5C7EC12-8A65-4260-7477-8C60E40AAE2B}"/>
              </a:ext>
            </a:extLst>
          </p:cNvPr>
          <p:cNvGrpSpPr/>
          <p:nvPr/>
        </p:nvGrpSpPr>
        <p:grpSpPr>
          <a:xfrm>
            <a:off x="194603" y="4762597"/>
            <a:ext cx="549360" cy="277560"/>
            <a:chOff x="194603" y="4762597"/>
            <a:chExt cx="549360" cy="27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2A94694B-66B5-3557-5FDB-183C97B229B2}"/>
                    </a:ext>
                  </a:extLst>
                </p14:cNvPr>
                <p14:cNvContentPartPr/>
                <p14:nvPr/>
              </p14:nvContentPartPr>
              <p14:xfrm>
                <a:off x="194603" y="4771597"/>
                <a:ext cx="80640" cy="1004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2A94694B-66B5-3557-5FDB-183C97B229B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87043" y="4764037"/>
                  <a:ext cx="957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54D4487A-C75A-CFBB-DF60-C982AFE2DDF2}"/>
                    </a:ext>
                  </a:extLst>
                </p14:cNvPr>
                <p14:cNvContentPartPr/>
                <p14:nvPr/>
              </p14:nvContentPartPr>
              <p14:xfrm>
                <a:off x="242123" y="4762597"/>
                <a:ext cx="59400" cy="1177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54D4487A-C75A-CFBB-DF60-C982AFE2DDF2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34563" y="4755037"/>
                  <a:ext cx="745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B185D46-D15D-E3EA-B846-EE1D979ED46E}"/>
                    </a:ext>
                  </a:extLst>
                </p14:cNvPr>
                <p14:cNvContentPartPr/>
                <p14:nvPr/>
              </p14:nvContentPartPr>
              <p14:xfrm>
                <a:off x="332123" y="4771597"/>
                <a:ext cx="16560" cy="1062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B185D46-D15D-E3EA-B846-EE1D979ED46E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24563" y="4764037"/>
                  <a:ext cx="31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6C02E23E-4DA5-033B-BD3F-4DEAEBD29369}"/>
                    </a:ext>
                  </a:extLst>
                </p14:cNvPr>
                <p14:cNvContentPartPr/>
                <p14:nvPr/>
              </p14:nvContentPartPr>
              <p14:xfrm>
                <a:off x="254003" y="4904077"/>
                <a:ext cx="93240" cy="1360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6C02E23E-4DA5-033B-BD3F-4DEAEBD29369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246443" y="4896517"/>
                  <a:ext cx="108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E26362CB-9B71-72A1-4AA0-8E496614432D}"/>
                    </a:ext>
                  </a:extLst>
                </p14:cNvPr>
                <p14:cNvContentPartPr/>
                <p14:nvPr/>
              </p14:nvContentPartPr>
              <p14:xfrm>
                <a:off x="262643" y="4928197"/>
                <a:ext cx="106560" cy="342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E26362CB-9B71-72A1-4AA0-8E496614432D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255083" y="4920637"/>
                  <a:ext cx="121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54D106E5-60B9-6125-DFFA-E3DDE0B1B83F}"/>
                    </a:ext>
                  </a:extLst>
                </p14:cNvPr>
                <p14:cNvContentPartPr/>
                <p14:nvPr/>
              </p14:nvContentPartPr>
              <p14:xfrm>
                <a:off x="432203" y="4814437"/>
                <a:ext cx="54720" cy="324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54D106E5-60B9-6125-DFFA-E3DDE0B1B83F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424643" y="4806877"/>
                  <a:ext cx="698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A1874252-D091-D6BF-EE0F-97C8A1FFBFB0}"/>
                    </a:ext>
                  </a:extLst>
                </p14:cNvPr>
                <p14:cNvContentPartPr/>
                <p14:nvPr/>
              </p14:nvContentPartPr>
              <p14:xfrm>
                <a:off x="396563" y="4841797"/>
                <a:ext cx="88560" cy="1112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A1874252-D091-D6BF-EE0F-97C8A1FFBFB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389003" y="4834237"/>
                  <a:ext cx="1036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9718265B-1937-EDF0-3440-345A7083346E}"/>
                    </a:ext>
                  </a:extLst>
                </p14:cNvPr>
                <p14:cNvContentPartPr/>
                <p14:nvPr/>
              </p14:nvContentPartPr>
              <p14:xfrm>
                <a:off x="512123" y="4845757"/>
                <a:ext cx="30240" cy="867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9718265B-1937-EDF0-3440-345A7083346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04563" y="4838197"/>
                  <a:ext cx="453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DFA2D3D6-32EE-F62F-F24F-66FDB5C10179}"/>
                    </a:ext>
                  </a:extLst>
                </p14:cNvPr>
                <p14:cNvContentPartPr/>
                <p14:nvPr/>
              </p14:nvContentPartPr>
              <p14:xfrm>
                <a:off x="574763" y="4829917"/>
                <a:ext cx="169200" cy="568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DFA2D3D6-32EE-F62F-F24F-66FDB5C1017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67203" y="4822717"/>
                  <a:ext cx="18396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D0D08062-DD3E-B2B7-DD09-A41F7353288B}"/>
              </a:ext>
            </a:extLst>
          </p:cNvPr>
          <p:cNvGrpSpPr/>
          <p:nvPr/>
        </p:nvGrpSpPr>
        <p:grpSpPr>
          <a:xfrm>
            <a:off x="4656222" y="4966098"/>
            <a:ext cx="766440" cy="195480"/>
            <a:chOff x="4656222" y="4966098"/>
            <a:chExt cx="76644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D30D1E77-B80A-293D-60EE-DCCBC31A367D}"/>
                    </a:ext>
                  </a:extLst>
                </p14:cNvPr>
                <p14:cNvContentPartPr/>
                <p14:nvPr/>
              </p14:nvContentPartPr>
              <p14:xfrm>
                <a:off x="4656222" y="4966098"/>
                <a:ext cx="42480" cy="835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D30D1E77-B80A-293D-60EE-DCCBC31A367D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4648662" y="4958538"/>
                  <a:ext cx="57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CD1EB351-B6BD-2C6A-4388-AED81A69DE64}"/>
                    </a:ext>
                  </a:extLst>
                </p14:cNvPr>
                <p14:cNvContentPartPr/>
                <p14:nvPr/>
              </p14:nvContentPartPr>
              <p14:xfrm>
                <a:off x="4664502" y="5026578"/>
                <a:ext cx="42840" cy="158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CD1EB351-B6BD-2C6A-4388-AED81A69DE6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4656942" y="5019018"/>
                  <a:ext cx="57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973F4D73-9F47-F38C-35B1-BB071F27E496}"/>
                    </a:ext>
                  </a:extLst>
                </p14:cNvPr>
                <p14:cNvContentPartPr/>
                <p14:nvPr/>
              </p14:nvContentPartPr>
              <p14:xfrm>
                <a:off x="4776462" y="4977618"/>
                <a:ext cx="3600" cy="410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973F4D73-9F47-F38C-35B1-BB071F27E496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4768902" y="4970058"/>
                  <a:ext cx="187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76980D1A-98B8-328C-2C39-C95A989B8802}"/>
                    </a:ext>
                  </a:extLst>
                </p14:cNvPr>
                <p14:cNvContentPartPr/>
                <p14:nvPr/>
              </p14:nvContentPartPr>
              <p14:xfrm>
                <a:off x="4683942" y="5088858"/>
                <a:ext cx="87120" cy="716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76980D1A-98B8-328C-2C39-C95A989B880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4676382" y="5081298"/>
                  <a:ext cx="101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10188A96-29D5-5F52-C3F3-614239EA7793}"/>
                    </a:ext>
                  </a:extLst>
                </p14:cNvPr>
                <p14:cNvContentPartPr/>
                <p14:nvPr/>
              </p14:nvContentPartPr>
              <p14:xfrm>
                <a:off x="4902462" y="4991298"/>
                <a:ext cx="68400" cy="583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10188A96-29D5-5F52-C3F3-614239EA7793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4894902" y="4983738"/>
                  <a:ext cx="835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D3A549C6-A543-97F0-38AE-2AE791C7978E}"/>
                    </a:ext>
                  </a:extLst>
                </p14:cNvPr>
                <p14:cNvContentPartPr/>
                <p14:nvPr/>
              </p14:nvContentPartPr>
              <p14:xfrm>
                <a:off x="4858182" y="5096778"/>
                <a:ext cx="129600" cy="1044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D3A549C6-A543-97F0-38AE-2AE791C7978E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4850622" y="5089218"/>
                  <a:ext cx="144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58BCA683-4BD3-5098-BFF3-FDF99B94CA17}"/>
                    </a:ext>
                  </a:extLst>
                </p14:cNvPr>
                <p14:cNvContentPartPr/>
                <p14:nvPr/>
              </p14:nvContentPartPr>
              <p14:xfrm>
                <a:off x="5032782" y="5000658"/>
                <a:ext cx="69120" cy="7452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58BCA683-4BD3-5098-BFF3-FDF99B94CA1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025222" y="4993098"/>
                  <a:ext cx="842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89D67327-D4A6-4AED-6304-265BCFB4E1CE}"/>
                    </a:ext>
                  </a:extLst>
                </p14:cNvPr>
                <p14:cNvContentPartPr/>
                <p14:nvPr/>
              </p14:nvContentPartPr>
              <p14:xfrm>
                <a:off x="5054022" y="5050698"/>
                <a:ext cx="51480" cy="158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89D67327-D4A6-4AED-6304-265BCFB4E1CE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5046462" y="5043138"/>
                  <a:ext cx="66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EBF51B33-CFB7-FD6C-93E6-E1BB5C37627C}"/>
                    </a:ext>
                  </a:extLst>
                </p14:cNvPr>
                <p14:cNvContentPartPr/>
                <p14:nvPr/>
              </p14:nvContentPartPr>
              <p14:xfrm>
                <a:off x="5128542" y="5003538"/>
                <a:ext cx="26280" cy="8892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EBF51B33-CFB7-FD6C-93E6-E1BB5C37627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5120982" y="4995978"/>
                  <a:ext cx="414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769B7747-0479-A635-3F29-44DAF1239FBD}"/>
                    </a:ext>
                  </a:extLst>
                </p14:cNvPr>
                <p14:cNvContentPartPr/>
                <p14:nvPr/>
              </p14:nvContentPartPr>
              <p14:xfrm>
                <a:off x="5179662" y="4995978"/>
                <a:ext cx="10440" cy="964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769B7747-0479-A635-3F29-44DAF1239FBD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172102" y="4988418"/>
                  <a:ext cx="255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B1DAE374-C10B-5FEB-E29C-87F1269B75B2}"/>
                    </a:ext>
                  </a:extLst>
                </p14:cNvPr>
                <p14:cNvContentPartPr/>
                <p14:nvPr/>
              </p14:nvContentPartPr>
              <p14:xfrm>
                <a:off x="5079222" y="5033778"/>
                <a:ext cx="35280" cy="1044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B1DAE374-C10B-5FEB-E29C-87F1269B75B2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5071662" y="5026218"/>
                  <a:ext cx="50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8F307E0C-42B1-7572-EA97-5D5A899A0518}"/>
                    </a:ext>
                  </a:extLst>
                </p14:cNvPr>
                <p14:cNvContentPartPr/>
                <p14:nvPr/>
              </p14:nvContentPartPr>
              <p14:xfrm>
                <a:off x="5243742" y="5008578"/>
                <a:ext cx="72720" cy="5616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8F307E0C-42B1-7572-EA97-5D5A899A051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5236182" y="5001018"/>
                  <a:ext cx="878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D0A88B02-E4AD-1B90-1D84-C37E68285CA9}"/>
                    </a:ext>
                  </a:extLst>
                </p14:cNvPr>
                <p14:cNvContentPartPr/>
                <p14:nvPr/>
              </p14:nvContentPartPr>
              <p14:xfrm>
                <a:off x="5246262" y="5080218"/>
                <a:ext cx="14760" cy="622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D0A88B02-E4AD-1B90-1D84-C37E68285CA9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5238702" y="5072658"/>
                  <a:ext cx="298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AE4A518-D859-BC06-741E-72C388459B19}"/>
                    </a:ext>
                  </a:extLst>
                </p14:cNvPr>
                <p14:cNvContentPartPr/>
                <p14:nvPr/>
              </p14:nvContentPartPr>
              <p14:xfrm>
                <a:off x="5288382" y="5090298"/>
                <a:ext cx="23400" cy="612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AE4A518-D859-BC06-741E-72C388459B1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5280822" y="5082738"/>
                  <a:ext cx="385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56393DDA-999D-3332-B645-6A0CEC099B1F}"/>
                    </a:ext>
                  </a:extLst>
                </p14:cNvPr>
                <p14:cNvContentPartPr/>
                <p14:nvPr/>
              </p14:nvContentPartPr>
              <p14:xfrm>
                <a:off x="5174982" y="5161218"/>
                <a:ext cx="247680" cy="3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56393DDA-999D-3332-B645-6A0CEC099B1F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167422" y="5153658"/>
                  <a:ext cx="26244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1">
            <p14:nvContentPartPr>
              <p14:cNvPr id="276" name="Input penna 275">
                <a:extLst>
                  <a:ext uri="{FF2B5EF4-FFF2-40B4-BE49-F238E27FC236}">
                    <a16:creationId xmlns:a16="http://schemas.microsoft.com/office/drawing/2014/main" id="{55B75806-0176-A654-ED79-295BD85D9868}"/>
                  </a:ext>
                </a:extLst>
              </p14:cNvPr>
              <p14:cNvContentPartPr/>
              <p14:nvPr/>
            </p14:nvContentPartPr>
            <p14:xfrm>
              <a:off x="2624022" y="5581338"/>
              <a:ext cx="11160" cy="136080"/>
            </p14:xfrm>
          </p:contentPart>
        </mc:Choice>
        <mc:Fallback>
          <p:pic>
            <p:nvPicPr>
              <p:cNvPr id="276" name="Input penna 275">
                <a:extLst>
                  <a:ext uri="{FF2B5EF4-FFF2-40B4-BE49-F238E27FC236}">
                    <a16:creationId xmlns:a16="http://schemas.microsoft.com/office/drawing/2014/main" id="{55B75806-0176-A654-ED79-295BD85D9868}"/>
                  </a:ext>
                </a:extLst>
              </p:cNvPr>
              <p:cNvPicPr/>
              <p:nvPr/>
            </p:nvPicPr>
            <p:blipFill>
              <a:blip r:embed="rId392"/>
              <a:stretch>
                <a:fillRect/>
              </a:stretch>
            </p:blipFill>
            <p:spPr>
              <a:xfrm>
                <a:off x="2616462" y="5574138"/>
                <a:ext cx="26280" cy="15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1A442E83-E5EF-9B42-4238-04C6708C69D6}"/>
              </a:ext>
            </a:extLst>
          </p:cNvPr>
          <p:cNvGrpSpPr/>
          <p:nvPr/>
        </p:nvGrpSpPr>
        <p:grpSpPr>
          <a:xfrm>
            <a:off x="2632302" y="5524818"/>
            <a:ext cx="636840" cy="191160"/>
            <a:chOff x="2632302" y="5524818"/>
            <a:chExt cx="63684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30252156-0B70-0C19-0EF9-722687551F89}"/>
                    </a:ext>
                  </a:extLst>
                </p14:cNvPr>
                <p14:cNvContentPartPr/>
                <p14:nvPr/>
              </p14:nvContentPartPr>
              <p14:xfrm>
                <a:off x="2632302" y="5623098"/>
                <a:ext cx="136440" cy="928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30252156-0B70-0C19-0EF9-722687551F8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624742" y="5615538"/>
                  <a:ext cx="151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EB26BFEB-48A3-BCD1-B0CC-B6960066753C}"/>
                    </a:ext>
                  </a:extLst>
                </p14:cNvPr>
                <p14:cNvContentPartPr/>
                <p14:nvPr/>
              </p14:nvContentPartPr>
              <p14:xfrm>
                <a:off x="2820222" y="5621658"/>
                <a:ext cx="29520" cy="507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EB26BFEB-48A3-BCD1-B0CC-B6960066753C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812662" y="5614098"/>
                  <a:ext cx="44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1E86F8E5-C78F-7C97-2163-D83F65C81ACF}"/>
                    </a:ext>
                  </a:extLst>
                </p14:cNvPr>
                <p14:cNvContentPartPr/>
                <p14:nvPr/>
              </p14:nvContentPartPr>
              <p14:xfrm>
                <a:off x="2888622" y="5603658"/>
                <a:ext cx="28080" cy="583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1E86F8E5-C78F-7C97-2163-D83F65C81ACF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881062" y="5596098"/>
                  <a:ext cx="432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3ED45F2-E7A2-28FC-6B70-476557399263}"/>
                    </a:ext>
                  </a:extLst>
                </p14:cNvPr>
                <p14:cNvContentPartPr/>
                <p14:nvPr/>
              </p14:nvContentPartPr>
              <p14:xfrm>
                <a:off x="2963502" y="5524818"/>
                <a:ext cx="57960" cy="154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3ED45F2-E7A2-28FC-6B70-47655739926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955942" y="5517258"/>
                  <a:ext cx="730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34E5C39-C090-7442-8A5E-777BC93B244C}"/>
                    </a:ext>
                  </a:extLst>
                </p14:cNvPr>
                <p14:cNvContentPartPr/>
                <p14:nvPr/>
              </p14:nvContentPartPr>
              <p14:xfrm>
                <a:off x="3074382" y="5595738"/>
                <a:ext cx="52560" cy="752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34E5C39-C090-7442-8A5E-777BC93B244C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066822" y="5588178"/>
                  <a:ext cx="676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5BAB560-A6F7-DABE-3E10-058ED735E2D3}"/>
                    </a:ext>
                  </a:extLst>
                </p14:cNvPr>
                <p14:cNvContentPartPr/>
                <p14:nvPr/>
              </p14:nvContentPartPr>
              <p14:xfrm>
                <a:off x="3173022" y="5588178"/>
                <a:ext cx="36720" cy="5796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5BAB560-A6F7-DABE-3E10-058ED735E2D3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165462" y="5580618"/>
                  <a:ext cx="51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0390443-EC95-3187-B046-09612692FA64}"/>
                    </a:ext>
                  </a:extLst>
                </p14:cNvPr>
                <p14:cNvContentPartPr/>
                <p14:nvPr/>
              </p14:nvContentPartPr>
              <p14:xfrm>
                <a:off x="3240342" y="5576658"/>
                <a:ext cx="28800" cy="1062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0390443-EC95-3187-B046-09612692FA6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3232782" y="5569098"/>
                  <a:ext cx="4392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8891A017-4810-704F-E28A-C1948066E3EE}"/>
              </a:ext>
            </a:extLst>
          </p:cNvPr>
          <p:cNvGrpSpPr/>
          <p:nvPr/>
        </p:nvGrpSpPr>
        <p:grpSpPr>
          <a:xfrm>
            <a:off x="4549662" y="5325738"/>
            <a:ext cx="591840" cy="194400"/>
            <a:chOff x="4549662" y="5325738"/>
            <a:chExt cx="59184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A593BB01-92B6-A46D-9282-024422FD751C}"/>
                    </a:ext>
                  </a:extLst>
                </p14:cNvPr>
                <p14:cNvContentPartPr/>
                <p14:nvPr/>
              </p14:nvContentPartPr>
              <p14:xfrm>
                <a:off x="4619502" y="5325738"/>
                <a:ext cx="5760" cy="85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A593BB01-92B6-A46D-9282-024422FD751C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611942" y="5318178"/>
                  <a:ext cx="208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A3464270-F78A-7270-C6EA-708C5CF6B854}"/>
                    </a:ext>
                  </a:extLst>
                </p14:cNvPr>
                <p14:cNvContentPartPr/>
                <p14:nvPr/>
              </p14:nvContentPartPr>
              <p14:xfrm>
                <a:off x="4608702" y="5330418"/>
                <a:ext cx="79560" cy="1029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A3464270-F78A-7270-C6EA-708C5CF6B854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4601142" y="5322858"/>
                  <a:ext cx="946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72F4A418-357D-9430-A76D-0ECBCAD549C1}"/>
                    </a:ext>
                  </a:extLst>
                </p14:cNvPr>
                <p14:cNvContentPartPr/>
                <p14:nvPr/>
              </p14:nvContentPartPr>
              <p14:xfrm>
                <a:off x="4549662" y="5449938"/>
                <a:ext cx="157320" cy="90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72F4A418-357D-9430-A76D-0ECBCAD549C1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542102" y="5442378"/>
                  <a:ext cx="172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47FD130-CDB2-FC9E-079A-AF332DFE7BDB}"/>
                    </a:ext>
                  </a:extLst>
                </p14:cNvPr>
                <p14:cNvContentPartPr/>
                <p14:nvPr/>
              </p14:nvContentPartPr>
              <p14:xfrm>
                <a:off x="4636782" y="5456058"/>
                <a:ext cx="32040" cy="640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47FD130-CDB2-FC9E-079A-AF332DFE7BDB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4629222" y="5448498"/>
                  <a:ext cx="471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3D36185C-A074-236D-1D17-5585CC703562}"/>
                    </a:ext>
                  </a:extLst>
                </p14:cNvPr>
                <p14:cNvContentPartPr/>
                <p14:nvPr/>
              </p14:nvContentPartPr>
              <p14:xfrm>
                <a:off x="4730382" y="5364978"/>
                <a:ext cx="47880" cy="774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3D36185C-A074-236D-1D17-5585CC70356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4722822" y="5357418"/>
                  <a:ext cx="630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E71C890-9812-72CE-9C25-E6C5997D2404}"/>
                    </a:ext>
                  </a:extLst>
                </p14:cNvPr>
                <p14:cNvContentPartPr/>
                <p14:nvPr/>
              </p14:nvContentPartPr>
              <p14:xfrm>
                <a:off x="4736142" y="5422938"/>
                <a:ext cx="54360" cy="169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E71C890-9812-72CE-9C25-E6C5997D2404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4728582" y="5415378"/>
                  <a:ext cx="69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438EF21-728C-17C0-4636-F8F5DCF05493}"/>
                    </a:ext>
                  </a:extLst>
                </p14:cNvPr>
                <p14:cNvContentPartPr/>
                <p14:nvPr/>
              </p14:nvContentPartPr>
              <p14:xfrm>
                <a:off x="4811382" y="5349858"/>
                <a:ext cx="25920" cy="1299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438EF21-728C-17C0-4636-F8F5DCF05493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4803822" y="5342298"/>
                  <a:ext cx="406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D3A472AD-4684-01CB-8C17-49159BE085FD}"/>
                    </a:ext>
                  </a:extLst>
                </p14:cNvPr>
                <p14:cNvContentPartPr/>
                <p14:nvPr/>
              </p14:nvContentPartPr>
              <p14:xfrm>
                <a:off x="4868622" y="5359218"/>
                <a:ext cx="11160" cy="943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D3A472AD-4684-01CB-8C17-49159BE085FD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4861062" y="5351658"/>
                  <a:ext cx="26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9B5261D6-9478-7542-BC53-39D5D7DB244B}"/>
                    </a:ext>
                  </a:extLst>
                </p14:cNvPr>
                <p14:cNvContentPartPr/>
                <p14:nvPr/>
              </p14:nvContentPartPr>
              <p14:xfrm>
                <a:off x="4777902" y="5419698"/>
                <a:ext cx="40320" cy="129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9B5261D6-9478-7542-BC53-39D5D7DB244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4770342" y="5412138"/>
                  <a:ext cx="55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F0FC63C2-3421-1FAA-0D6C-D2BAE1A55D4A}"/>
                    </a:ext>
                  </a:extLst>
                </p14:cNvPr>
                <p14:cNvContentPartPr/>
                <p14:nvPr/>
              </p14:nvContentPartPr>
              <p14:xfrm>
                <a:off x="4964742" y="5338338"/>
                <a:ext cx="64440" cy="9000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F0FC63C2-3421-1FAA-0D6C-D2BAE1A55D4A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4957182" y="5330778"/>
                  <a:ext cx="795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74C99AF4-B753-4ABB-6D1A-3E7B3087A45A}"/>
                    </a:ext>
                  </a:extLst>
                </p14:cNvPr>
                <p14:cNvContentPartPr/>
                <p14:nvPr/>
              </p14:nvContentPartPr>
              <p14:xfrm>
                <a:off x="4973382" y="5420058"/>
                <a:ext cx="12960" cy="669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74C99AF4-B753-4ABB-6D1A-3E7B3087A45A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4965822" y="5412498"/>
                  <a:ext cx="28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DCD61F64-0DE0-1A66-25F9-5A473CEE3D65}"/>
                    </a:ext>
                  </a:extLst>
                </p14:cNvPr>
                <p14:cNvContentPartPr/>
                <p14:nvPr/>
              </p14:nvContentPartPr>
              <p14:xfrm>
                <a:off x="5027742" y="5427618"/>
                <a:ext cx="9000" cy="57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DCD61F64-0DE0-1A66-25F9-5A473CEE3D65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5020182" y="5420058"/>
                  <a:ext cx="241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37D57CA-013A-B3B9-2A92-E4864306156E}"/>
                    </a:ext>
                  </a:extLst>
                </p14:cNvPr>
                <p14:cNvContentPartPr/>
                <p14:nvPr/>
              </p14:nvContentPartPr>
              <p14:xfrm>
                <a:off x="4876182" y="5481618"/>
                <a:ext cx="265320" cy="262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37D57CA-013A-B3B9-2A92-E4864306156E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4868622" y="5474058"/>
                  <a:ext cx="280440" cy="41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749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184</Words>
  <Application>Microsoft Macintosh PowerPoint</Application>
  <PresentationFormat>Widescreen</PresentationFormat>
  <Paragraphs>60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12</cp:revision>
  <dcterms:created xsi:type="dcterms:W3CDTF">2025-07-11T08:17:44Z</dcterms:created>
  <dcterms:modified xsi:type="dcterms:W3CDTF">2025-09-25T16:37:45Z</dcterms:modified>
</cp:coreProperties>
</file>