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ppt/ink/ink1943.xml" ContentType="application/inkml+xml"/>
  <Override PartName="/ppt/ink/ink1944.xml" ContentType="application/inkml+xml"/>
  <Override PartName="/ppt/ink/ink1945.xml" ContentType="application/inkml+xml"/>
  <Override PartName="/ppt/ink/ink1946.xml" ContentType="application/inkml+xml"/>
  <Override PartName="/ppt/ink/ink1947.xml" ContentType="application/inkml+xml"/>
  <Override PartName="/ppt/ink/ink1948.xml" ContentType="application/inkml+xml"/>
  <Override PartName="/ppt/ink/ink1949.xml" ContentType="application/inkml+xml"/>
  <Override PartName="/ppt/ink/ink1950.xml" ContentType="application/inkml+xml"/>
  <Override PartName="/ppt/ink/ink1951.xml" ContentType="application/inkml+xml"/>
  <Override PartName="/ppt/ink/ink1952.xml" ContentType="application/inkml+xml"/>
  <Override PartName="/ppt/ink/ink1953.xml" ContentType="application/inkml+xml"/>
  <Override PartName="/ppt/ink/ink1954.xml" ContentType="application/inkml+xml"/>
  <Override PartName="/ppt/ink/ink1955.xml" ContentType="application/inkml+xml"/>
  <Override PartName="/ppt/ink/ink1956.xml" ContentType="application/inkml+xml"/>
  <Override PartName="/ppt/ink/ink1957.xml" ContentType="application/inkml+xml"/>
  <Override PartName="/ppt/ink/ink1958.xml" ContentType="application/inkml+xml"/>
  <Override PartName="/ppt/ink/ink1959.xml" ContentType="application/inkml+xml"/>
  <Override PartName="/ppt/ink/ink1960.xml" ContentType="application/inkml+xml"/>
  <Override PartName="/ppt/ink/ink1961.xml" ContentType="application/inkml+xml"/>
  <Override PartName="/ppt/ink/ink1962.xml" ContentType="application/inkml+xml"/>
  <Override PartName="/ppt/ink/ink1963.xml" ContentType="application/inkml+xml"/>
  <Override PartName="/ppt/ink/ink1964.xml" ContentType="application/inkml+xml"/>
  <Override PartName="/ppt/ink/ink1965.xml" ContentType="application/inkml+xml"/>
  <Override PartName="/ppt/ink/ink1966.xml" ContentType="application/inkml+xml"/>
  <Override PartName="/ppt/ink/ink1967.xml" ContentType="application/inkml+xml"/>
  <Override PartName="/ppt/ink/ink1968.xml" ContentType="application/inkml+xml"/>
  <Override PartName="/ppt/ink/ink1969.xml" ContentType="application/inkml+xml"/>
  <Override PartName="/ppt/ink/ink1970.xml" ContentType="application/inkml+xml"/>
  <Override PartName="/ppt/ink/ink1971.xml" ContentType="application/inkml+xml"/>
  <Override PartName="/ppt/ink/ink1972.xml" ContentType="application/inkml+xml"/>
  <Override PartName="/ppt/ink/ink1973.xml" ContentType="application/inkml+xml"/>
  <Override PartName="/ppt/ink/ink1974.xml" ContentType="application/inkml+xml"/>
  <Override PartName="/ppt/ink/ink1975.xml" ContentType="application/inkml+xml"/>
  <Override PartName="/ppt/ink/ink1976.xml" ContentType="application/inkml+xml"/>
  <Override PartName="/ppt/ink/ink1977.xml" ContentType="application/inkml+xml"/>
  <Override PartName="/ppt/ink/ink1978.xml" ContentType="application/inkml+xml"/>
  <Override PartName="/ppt/ink/ink1979.xml" ContentType="application/inkml+xml"/>
  <Override PartName="/ppt/ink/ink1980.xml" ContentType="application/inkml+xml"/>
  <Override PartName="/ppt/ink/ink1981.xml" ContentType="application/inkml+xml"/>
  <Override PartName="/ppt/ink/ink1982.xml" ContentType="application/inkml+xml"/>
  <Override PartName="/ppt/ink/ink1983.xml" ContentType="application/inkml+xml"/>
  <Override PartName="/ppt/ink/ink1984.xml" ContentType="application/inkml+xml"/>
  <Override PartName="/ppt/ink/ink1985.xml" ContentType="application/inkml+xml"/>
  <Override PartName="/ppt/ink/ink1986.xml" ContentType="application/inkml+xml"/>
  <Override PartName="/ppt/ink/ink1987.xml" ContentType="application/inkml+xml"/>
  <Override PartName="/ppt/ink/ink1988.xml" ContentType="application/inkml+xml"/>
  <Override PartName="/ppt/ink/ink1989.xml" ContentType="application/inkml+xml"/>
  <Override PartName="/ppt/ink/ink1990.xml" ContentType="application/inkml+xml"/>
  <Override PartName="/ppt/ink/ink1991.xml" ContentType="application/inkml+xml"/>
  <Override PartName="/ppt/ink/ink1992.xml" ContentType="application/inkml+xml"/>
  <Override PartName="/ppt/ink/ink1993.xml" ContentType="application/inkml+xml"/>
  <Override PartName="/ppt/ink/ink1994.xml" ContentType="application/inkml+xml"/>
  <Override PartName="/ppt/ink/ink1995.xml" ContentType="application/inkml+xml"/>
  <Override PartName="/ppt/ink/ink1996.xml" ContentType="application/inkml+xml"/>
  <Override PartName="/ppt/ink/ink1997.xml" ContentType="application/inkml+xml"/>
  <Override PartName="/ppt/ink/ink1998.xml" ContentType="application/inkml+xml"/>
  <Override PartName="/ppt/ink/ink1999.xml" ContentType="application/inkml+xml"/>
  <Override PartName="/ppt/ink/ink2000.xml" ContentType="application/inkml+xml"/>
  <Override PartName="/ppt/ink/ink2001.xml" ContentType="application/inkml+xml"/>
  <Override PartName="/ppt/ink/ink2002.xml" ContentType="application/inkml+xml"/>
  <Override PartName="/ppt/ink/ink2003.xml" ContentType="application/inkml+xml"/>
  <Override PartName="/ppt/ink/ink2004.xml" ContentType="application/inkml+xml"/>
  <Override PartName="/ppt/ink/ink2005.xml" ContentType="application/inkml+xml"/>
  <Override PartName="/ppt/ink/ink2006.xml" ContentType="application/inkml+xml"/>
  <Override PartName="/ppt/ink/ink2007.xml" ContentType="application/inkml+xml"/>
  <Override PartName="/ppt/ink/ink2008.xml" ContentType="application/inkml+xml"/>
  <Override PartName="/ppt/ink/ink2009.xml" ContentType="application/inkml+xml"/>
  <Override PartName="/ppt/ink/ink2010.xml" ContentType="application/inkml+xml"/>
  <Override PartName="/ppt/ink/ink2011.xml" ContentType="application/inkml+xml"/>
  <Override PartName="/ppt/ink/ink2012.xml" ContentType="application/inkml+xml"/>
  <Override PartName="/ppt/ink/ink2013.xml" ContentType="application/inkml+xml"/>
  <Override PartName="/ppt/ink/ink2014.xml" ContentType="application/inkml+xml"/>
  <Override PartName="/ppt/ink/ink2015.xml" ContentType="application/inkml+xml"/>
  <Override PartName="/ppt/ink/ink2016.xml" ContentType="application/inkml+xml"/>
  <Override PartName="/ppt/ink/ink2017.xml" ContentType="application/inkml+xml"/>
  <Override PartName="/ppt/ink/ink2018.xml" ContentType="application/inkml+xml"/>
  <Override PartName="/ppt/ink/ink2019.xml" ContentType="application/inkml+xml"/>
  <Override PartName="/ppt/ink/ink2020.xml" ContentType="application/inkml+xml"/>
  <Override PartName="/ppt/ink/ink2021.xml" ContentType="application/inkml+xml"/>
  <Override PartName="/ppt/ink/ink2022.xml" ContentType="application/inkml+xml"/>
  <Override PartName="/ppt/ink/ink2023.xml" ContentType="application/inkml+xml"/>
  <Override PartName="/ppt/ink/ink2024.xml" ContentType="application/inkml+xml"/>
  <Override PartName="/ppt/ink/ink2025.xml" ContentType="application/inkml+xml"/>
  <Override PartName="/ppt/ink/ink2026.xml" ContentType="application/inkml+xml"/>
  <Override PartName="/ppt/ink/ink2027.xml" ContentType="application/inkml+xml"/>
  <Override PartName="/ppt/ink/ink2028.xml" ContentType="application/inkml+xml"/>
  <Override PartName="/ppt/ink/ink2029.xml" ContentType="application/inkml+xml"/>
  <Override PartName="/ppt/ink/ink2030.xml" ContentType="application/inkml+xml"/>
  <Override PartName="/ppt/ink/ink2031.xml" ContentType="application/inkml+xml"/>
  <Override PartName="/ppt/ink/ink2032.xml" ContentType="application/inkml+xml"/>
  <Override PartName="/ppt/ink/ink2033.xml" ContentType="application/inkml+xml"/>
  <Override PartName="/ppt/ink/ink2034.xml" ContentType="application/inkml+xml"/>
  <Override PartName="/ppt/ink/ink2035.xml" ContentType="application/inkml+xml"/>
  <Override PartName="/ppt/ink/ink2036.xml" ContentType="application/inkml+xml"/>
  <Override PartName="/ppt/ink/ink2037.xml" ContentType="application/inkml+xml"/>
  <Override PartName="/ppt/ink/ink2038.xml" ContentType="application/inkml+xml"/>
  <Override PartName="/ppt/ink/ink2039.xml" ContentType="application/inkml+xml"/>
  <Override PartName="/ppt/ink/ink2040.xml" ContentType="application/inkml+xml"/>
  <Override PartName="/ppt/ink/ink2041.xml" ContentType="application/inkml+xml"/>
  <Override PartName="/ppt/ink/ink2042.xml" ContentType="application/inkml+xml"/>
  <Override PartName="/ppt/ink/ink2043.xml" ContentType="application/inkml+xml"/>
  <Override PartName="/ppt/ink/ink2044.xml" ContentType="application/inkml+xml"/>
  <Override PartName="/ppt/ink/ink2045.xml" ContentType="application/inkml+xml"/>
  <Override PartName="/ppt/ink/ink2046.xml" ContentType="application/inkml+xml"/>
  <Override PartName="/ppt/ink/ink2047.xml" ContentType="application/inkml+xml"/>
  <Override PartName="/ppt/ink/ink2048.xml" ContentType="application/inkml+xml"/>
  <Override PartName="/ppt/ink/ink2049.xml" ContentType="application/inkml+xml"/>
  <Override PartName="/ppt/ink/ink2050.xml" ContentType="application/inkml+xml"/>
  <Override PartName="/ppt/ink/ink2051.xml" ContentType="application/inkml+xml"/>
  <Override PartName="/ppt/ink/ink2052.xml" ContentType="application/inkml+xml"/>
  <Override PartName="/ppt/ink/ink2053.xml" ContentType="application/inkml+xml"/>
  <Override PartName="/ppt/ink/ink2054.xml" ContentType="application/inkml+xml"/>
  <Override PartName="/ppt/ink/ink2055.xml" ContentType="application/inkml+xml"/>
  <Override PartName="/ppt/ink/ink2056.xml" ContentType="application/inkml+xml"/>
  <Override PartName="/ppt/ink/ink2057.xml" ContentType="application/inkml+xml"/>
  <Override PartName="/ppt/ink/ink2058.xml" ContentType="application/inkml+xml"/>
  <Override PartName="/ppt/ink/ink2059.xml" ContentType="application/inkml+xml"/>
  <Override PartName="/ppt/ink/ink2060.xml" ContentType="application/inkml+xml"/>
  <Override PartName="/ppt/ink/ink2061.xml" ContentType="application/inkml+xml"/>
  <Override PartName="/ppt/ink/ink2062.xml" ContentType="application/inkml+xml"/>
  <Override PartName="/ppt/ink/ink2063.xml" ContentType="application/inkml+xml"/>
  <Override PartName="/ppt/ink/ink2064.xml" ContentType="application/inkml+xml"/>
  <Override PartName="/ppt/ink/ink2065.xml" ContentType="application/inkml+xml"/>
  <Override PartName="/ppt/ink/ink2066.xml" ContentType="application/inkml+xml"/>
  <Override PartName="/ppt/ink/ink2067.xml" ContentType="application/inkml+xml"/>
  <Override PartName="/ppt/ink/ink2068.xml" ContentType="application/inkml+xml"/>
  <Override PartName="/ppt/ink/ink2069.xml" ContentType="application/inkml+xml"/>
  <Override PartName="/ppt/ink/ink2070.xml" ContentType="application/inkml+xml"/>
  <Override PartName="/ppt/ink/ink2071.xml" ContentType="application/inkml+xml"/>
  <Override PartName="/ppt/ink/ink2072.xml" ContentType="application/inkml+xml"/>
  <Override PartName="/ppt/ink/ink2073.xml" ContentType="application/inkml+xml"/>
  <Override PartName="/ppt/ink/ink2074.xml" ContentType="application/inkml+xml"/>
  <Override PartName="/ppt/ink/ink2075.xml" ContentType="application/inkml+xml"/>
  <Override PartName="/ppt/ink/ink2076.xml" ContentType="application/inkml+xml"/>
  <Override PartName="/ppt/ink/ink2077.xml" ContentType="application/inkml+xml"/>
  <Override PartName="/ppt/ink/ink2078.xml" ContentType="application/inkml+xml"/>
  <Override PartName="/ppt/ink/ink2079.xml" ContentType="application/inkml+xml"/>
  <Override PartName="/ppt/ink/ink2080.xml" ContentType="application/inkml+xml"/>
  <Override PartName="/ppt/ink/ink2081.xml" ContentType="application/inkml+xml"/>
  <Override PartName="/ppt/ink/ink2082.xml" ContentType="application/inkml+xml"/>
  <Override PartName="/ppt/ink/ink2083.xml" ContentType="application/inkml+xml"/>
  <Override PartName="/ppt/ink/ink2084.xml" ContentType="application/inkml+xml"/>
  <Override PartName="/ppt/ink/ink2085.xml" ContentType="application/inkml+xml"/>
  <Override PartName="/ppt/ink/ink2086.xml" ContentType="application/inkml+xml"/>
  <Override PartName="/ppt/ink/ink2087.xml" ContentType="application/inkml+xml"/>
  <Override PartName="/ppt/ink/ink2088.xml" ContentType="application/inkml+xml"/>
  <Override PartName="/ppt/ink/ink2089.xml" ContentType="application/inkml+xml"/>
  <Override PartName="/ppt/ink/ink2090.xml" ContentType="application/inkml+xml"/>
  <Override PartName="/ppt/ink/ink2091.xml" ContentType="application/inkml+xml"/>
  <Override PartName="/ppt/ink/ink2092.xml" ContentType="application/inkml+xml"/>
  <Override PartName="/ppt/ink/ink2093.xml" ContentType="application/inkml+xml"/>
  <Override PartName="/ppt/ink/ink2094.xml" ContentType="application/inkml+xml"/>
  <Override PartName="/ppt/ink/ink2095.xml" ContentType="application/inkml+xml"/>
  <Override PartName="/ppt/ink/ink2096.xml" ContentType="application/inkml+xml"/>
  <Override PartName="/ppt/ink/ink2097.xml" ContentType="application/inkml+xml"/>
  <Override PartName="/ppt/ink/ink2098.xml" ContentType="application/inkml+xml"/>
  <Override PartName="/ppt/ink/ink2099.xml" ContentType="application/inkml+xml"/>
  <Override PartName="/ppt/ink/ink2100.xml" ContentType="application/inkml+xml"/>
  <Override PartName="/ppt/ink/ink2101.xml" ContentType="application/inkml+xml"/>
  <Override PartName="/ppt/ink/ink2102.xml" ContentType="application/inkml+xml"/>
  <Override PartName="/ppt/ink/ink2103.xml" ContentType="application/inkml+xml"/>
  <Override PartName="/ppt/ink/ink2104.xml" ContentType="application/inkml+xml"/>
  <Override PartName="/ppt/ink/ink2105.xml" ContentType="application/inkml+xml"/>
  <Override PartName="/ppt/ink/ink2106.xml" ContentType="application/inkml+xml"/>
  <Override PartName="/ppt/ink/ink2107.xml" ContentType="application/inkml+xml"/>
  <Override PartName="/ppt/ink/ink2108.xml" ContentType="application/inkml+xml"/>
  <Override PartName="/ppt/ink/ink2109.xml" ContentType="application/inkml+xml"/>
  <Override PartName="/ppt/ink/ink2110.xml" ContentType="application/inkml+xml"/>
  <Override PartName="/ppt/ink/ink2111.xml" ContentType="application/inkml+xml"/>
  <Override PartName="/ppt/ink/ink2112.xml" ContentType="application/inkml+xml"/>
  <Override PartName="/ppt/ink/ink2113.xml" ContentType="application/inkml+xml"/>
  <Override PartName="/ppt/ink/ink2114.xml" ContentType="application/inkml+xml"/>
  <Override PartName="/ppt/ink/ink2115.xml" ContentType="application/inkml+xml"/>
  <Override PartName="/ppt/ink/ink2116.xml" ContentType="application/inkml+xml"/>
  <Override PartName="/ppt/ink/ink2117.xml" ContentType="application/inkml+xml"/>
  <Override PartName="/ppt/ink/ink2118.xml" ContentType="application/inkml+xml"/>
  <Override PartName="/ppt/ink/ink2119.xml" ContentType="application/inkml+xml"/>
  <Override PartName="/ppt/ink/ink2120.xml" ContentType="application/inkml+xml"/>
  <Override PartName="/ppt/ink/ink2121.xml" ContentType="application/inkml+xml"/>
  <Override PartName="/ppt/ink/ink2122.xml" ContentType="application/inkml+xml"/>
  <Override PartName="/ppt/ink/ink2123.xml" ContentType="application/inkml+xml"/>
  <Override PartName="/ppt/ink/ink2124.xml" ContentType="application/inkml+xml"/>
  <Override PartName="/ppt/ink/ink2125.xml" ContentType="application/inkml+xml"/>
  <Override PartName="/ppt/ink/ink2126.xml" ContentType="application/inkml+xml"/>
  <Override PartName="/ppt/ink/ink2127.xml" ContentType="application/inkml+xml"/>
  <Override PartName="/ppt/ink/ink2128.xml" ContentType="application/inkml+xml"/>
  <Override PartName="/ppt/ink/ink2129.xml" ContentType="application/inkml+xml"/>
  <Override PartName="/ppt/ink/ink2130.xml" ContentType="application/inkml+xml"/>
  <Override PartName="/ppt/ink/ink2131.xml" ContentType="application/inkml+xml"/>
  <Override PartName="/ppt/ink/ink2132.xml" ContentType="application/inkml+xml"/>
  <Override PartName="/ppt/ink/ink2133.xml" ContentType="application/inkml+xml"/>
  <Override PartName="/ppt/ink/ink2134.xml" ContentType="application/inkml+xml"/>
  <Override PartName="/ppt/ink/ink2135.xml" ContentType="application/inkml+xml"/>
  <Override PartName="/ppt/ink/ink2136.xml" ContentType="application/inkml+xml"/>
  <Override PartName="/ppt/ink/ink2137.xml" ContentType="application/inkml+xml"/>
  <Override PartName="/ppt/ink/ink2138.xml" ContentType="application/inkml+xml"/>
  <Override PartName="/ppt/ink/ink2139.xml" ContentType="application/inkml+xml"/>
  <Override PartName="/ppt/ink/ink2140.xml" ContentType="application/inkml+xml"/>
  <Override PartName="/ppt/ink/ink2141.xml" ContentType="application/inkml+xml"/>
  <Override PartName="/ppt/ink/ink2142.xml" ContentType="application/inkml+xml"/>
  <Override PartName="/ppt/ink/ink2143.xml" ContentType="application/inkml+xml"/>
  <Override PartName="/ppt/ink/ink2144.xml" ContentType="application/inkml+xml"/>
  <Override PartName="/ppt/ink/ink2145.xml" ContentType="application/inkml+xml"/>
  <Override PartName="/ppt/ink/ink2146.xml" ContentType="application/inkml+xml"/>
  <Override PartName="/ppt/ink/ink2147.xml" ContentType="application/inkml+xml"/>
  <Override PartName="/ppt/ink/ink2148.xml" ContentType="application/inkml+xml"/>
  <Override PartName="/ppt/ink/ink2149.xml" ContentType="application/inkml+xml"/>
  <Override PartName="/ppt/ink/ink2150.xml" ContentType="application/inkml+xml"/>
  <Override PartName="/ppt/ink/ink2151.xml" ContentType="application/inkml+xml"/>
  <Override PartName="/ppt/ink/ink2152.xml" ContentType="application/inkml+xml"/>
  <Override PartName="/ppt/ink/ink2153.xml" ContentType="application/inkml+xml"/>
  <Override PartName="/ppt/ink/ink2154.xml" ContentType="application/inkml+xml"/>
  <Override PartName="/ppt/ink/ink2155.xml" ContentType="application/inkml+xml"/>
  <Override PartName="/ppt/ink/ink2156.xml" ContentType="application/inkml+xml"/>
  <Override PartName="/ppt/ink/ink2157.xml" ContentType="application/inkml+xml"/>
  <Override PartName="/ppt/ink/ink2158.xml" ContentType="application/inkml+xml"/>
  <Override PartName="/ppt/ink/ink2159.xml" ContentType="application/inkml+xml"/>
  <Override PartName="/ppt/ink/ink2160.xml" ContentType="application/inkml+xml"/>
  <Override PartName="/ppt/ink/ink2161.xml" ContentType="application/inkml+xml"/>
  <Override PartName="/ppt/ink/ink2162.xml" ContentType="application/inkml+xml"/>
  <Override PartName="/ppt/ink/ink2163.xml" ContentType="application/inkml+xml"/>
  <Override PartName="/ppt/ink/ink2164.xml" ContentType="application/inkml+xml"/>
  <Override PartName="/ppt/ink/ink2165.xml" ContentType="application/inkml+xml"/>
  <Override PartName="/ppt/ink/ink2166.xml" ContentType="application/inkml+xml"/>
  <Override PartName="/ppt/ink/ink2167.xml" ContentType="application/inkml+xml"/>
  <Override PartName="/ppt/ink/ink2168.xml" ContentType="application/inkml+xml"/>
  <Override PartName="/ppt/ink/ink2169.xml" ContentType="application/inkml+xml"/>
  <Override PartName="/ppt/ink/ink2170.xml" ContentType="application/inkml+xml"/>
  <Override PartName="/ppt/ink/ink2171.xml" ContentType="application/inkml+xml"/>
  <Override PartName="/ppt/ink/ink2172.xml" ContentType="application/inkml+xml"/>
  <Override PartName="/ppt/ink/ink2173.xml" ContentType="application/inkml+xml"/>
  <Override PartName="/ppt/ink/ink2174.xml" ContentType="application/inkml+xml"/>
  <Override PartName="/ppt/ink/ink2175.xml" ContentType="application/inkml+xml"/>
  <Override PartName="/ppt/ink/ink2176.xml" ContentType="application/inkml+xml"/>
  <Override PartName="/ppt/ink/ink2177.xml" ContentType="application/inkml+xml"/>
  <Override PartName="/ppt/ink/ink2178.xml" ContentType="application/inkml+xml"/>
  <Override PartName="/ppt/ink/ink2179.xml" ContentType="application/inkml+xml"/>
  <Override PartName="/ppt/ink/ink2180.xml" ContentType="application/inkml+xml"/>
  <Override PartName="/ppt/ink/ink2181.xml" ContentType="application/inkml+xml"/>
  <Override PartName="/ppt/ink/ink2182.xml" ContentType="application/inkml+xml"/>
  <Override PartName="/ppt/ink/ink2183.xml" ContentType="application/inkml+xml"/>
  <Override PartName="/ppt/ink/ink2184.xml" ContentType="application/inkml+xml"/>
  <Override PartName="/ppt/ink/ink2185.xml" ContentType="application/inkml+xml"/>
  <Override PartName="/ppt/ink/ink2186.xml" ContentType="application/inkml+xml"/>
  <Override PartName="/ppt/ink/ink2187.xml" ContentType="application/inkml+xml"/>
  <Override PartName="/ppt/ink/ink2188.xml" ContentType="application/inkml+xml"/>
  <Override PartName="/ppt/ink/ink2189.xml" ContentType="application/inkml+xml"/>
  <Override PartName="/ppt/ink/ink2190.xml" ContentType="application/inkml+xml"/>
  <Override PartName="/ppt/ink/ink2191.xml" ContentType="application/inkml+xml"/>
  <Override PartName="/ppt/ink/ink2192.xml" ContentType="application/inkml+xml"/>
  <Override PartName="/ppt/ink/ink2193.xml" ContentType="application/inkml+xml"/>
  <Override PartName="/ppt/ink/ink2194.xml" ContentType="application/inkml+xml"/>
  <Override PartName="/ppt/ink/ink2195.xml" ContentType="application/inkml+xml"/>
  <Override PartName="/ppt/ink/ink2196.xml" ContentType="application/inkml+xml"/>
  <Override PartName="/ppt/ink/ink2197.xml" ContentType="application/inkml+xml"/>
  <Override PartName="/ppt/ink/ink2198.xml" ContentType="application/inkml+xml"/>
  <Override PartName="/ppt/ink/ink2199.xml" ContentType="application/inkml+xml"/>
  <Override PartName="/ppt/ink/ink2200.xml" ContentType="application/inkml+xml"/>
  <Override PartName="/ppt/ink/ink2201.xml" ContentType="application/inkml+xml"/>
  <Override PartName="/ppt/ink/ink2202.xml" ContentType="application/inkml+xml"/>
  <Override PartName="/ppt/ink/ink2203.xml" ContentType="application/inkml+xml"/>
  <Override PartName="/ppt/ink/ink2204.xml" ContentType="application/inkml+xml"/>
  <Override PartName="/ppt/ink/ink2205.xml" ContentType="application/inkml+xml"/>
  <Override PartName="/ppt/ink/ink2206.xml" ContentType="application/inkml+xml"/>
  <Override PartName="/ppt/ink/ink2207.xml" ContentType="application/inkml+xml"/>
  <Override PartName="/ppt/ink/ink2208.xml" ContentType="application/inkml+xml"/>
  <Override PartName="/ppt/ink/ink2209.xml" ContentType="application/inkml+xml"/>
  <Override PartName="/ppt/ink/ink2210.xml" ContentType="application/inkml+xml"/>
  <Override PartName="/ppt/ink/ink2211.xml" ContentType="application/inkml+xml"/>
  <Override PartName="/ppt/ink/ink2212.xml" ContentType="application/inkml+xml"/>
  <Override PartName="/ppt/ink/ink2213.xml" ContentType="application/inkml+xml"/>
  <Override PartName="/ppt/ink/ink2214.xml" ContentType="application/inkml+xml"/>
  <Override PartName="/ppt/ink/ink2215.xml" ContentType="application/inkml+xml"/>
  <Override PartName="/ppt/ink/ink2216.xml" ContentType="application/inkml+xml"/>
  <Override PartName="/ppt/ink/ink2217.xml" ContentType="application/inkml+xml"/>
  <Override PartName="/ppt/ink/ink2218.xml" ContentType="application/inkml+xml"/>
  <Override PartName="/ppt/ink/ink2219.xml" ContentType="application/inkml+xml"/>
  <Override PartName="/ppt/ink/ink2220.xml" ContentType="application/inkml+xml"/>
  <Override PartName="/ppt/ink/ink2221.xml" ContentType="application/inkml+xml"/>
  <Override PartName="/ppt/ink/ink2222.xml" ContentType="application/inkml+xml"/>
  <Override PartName="/ppt/ink/ink2223.xml" ContentType="application/inkml+xml"/>
  <Override PartName="/ppt/ink/ink2224.xml" ContentType="application/inkml+xml"/>
  <Override PartName="/ppt/ink/ink2225.xml" ContentType="application/inkml+xml"/>
  <Override PartName="/ppt/ink/ink2226.xml" ContentType="application/inkml+xml"/>
  <Override PartName="/ppt/ink/ink2227.xml" ContentType="application/inkml+xml"/>
  <Override PartName="/ppt/ink/ink2228.xml" ContentType="application/inkml+xml"/>
  <Override PartName="/ppt/ink/ink2229.xml" ContentType="application/inkml+xml"/>
  <Override PartName="/ppt/ink/ink2230.xml" ContentType="application/inkml+xml"/>
  <Override PartName="/ppt/ink/ink2231.xml" ContentType="application/inkml+xml"/>
  <Override PartName="/ppt/ink/ink2232.xml" ContentType="application/inkml+xml"/>
  <Override PartName="/ppt/ink/ink2233.xml" ContentType="application/inkml+xml"/>
  <Override PartName="/ppt/ink/ink2234.xml" ContentType="application/inkml+xml"/>
  <Override PartName="/ppt/ink/ink2235.xml" ContentType="application/inkml+xml"/>
  <Override PartName="/ppt/ink/ink2236.xml" ContentType="application/inkml+xml"/>
  <Override PartName="/ppt/ink/ink2237.xml" ContentType="application/inkml+xml"/>
  <Override PartName="/ppt/ink/ink2238.xml" ContentType="application/inkml+xml"/>
  <Override PartName="/ppt/ink/ink2239.xml" ContentType="application/inkml+xml"/>
  <Override PartName="/ppt/ink/ink2240.xml" ContentType="application/inkml+xml"/>
  <Override PartName="/ppt/ink/ink2241.xml" ContentType="application/inkml+xml"/>
  <Override PartName="/ppt/ink/ink2242.xml" ContentType="application/inkml+xml"/>
  <Override PartName="/ppt/ink/ink2243.xml" ContentType="application/inkml+xml"/>
  <Override PartName="/ppt/ink/ink2244.xml" ContentType="application/inkml+xml"/>
  <Override PartName="/ppt/ink/ink2245.xml" ContentType="application/inkml+xml"/>
  <Override PartName="/ppt/ink/ink2246.xml" ContentType="application/inkml+xml"/>
  <Override PartName="/ppt/ink/ink2247.xml" ContentType="application/inkml+xml"/>
  <Override PartName="/ppt/ink/ink2248.xml" ContentType="application/inkml+xml"/>
  <Override PartName="/ppt/ink/ink2249.xml" ContentType="application/inkml+xml"/>
  <Override PartName="/ppt/ink/ink2250.xml" ContentType="application/inkml+xml"/>
  <Override PartName="/ppt/ink/ink2251.xml" ContentType="application/inkml+xml"/>
  <Override PartName="/ppt/ink/ink2252.xml" ContentType="application/inkml+xml"/>
  <Override PartName="/ppt/ink/ink2253.xml" ContentType="application/inkml+xml"/>
  <Override PartName="/ppt/ink/ink2254.xml" ContentType="application/inkml+xml"/>
  <Override PartName="/ppt/ink/ink2255.xml" ContentType="application/inkml+xml"/>
  <Override PartName="/ppt/ink/ink2256.xml" ContentType="application/inkml+xml"/>
  <Override PartName="/ppt/ink/ink2257.xml" ContentType="application/inkml+xml"/>
  <Override PartName="/ppt/ink/ink2258.xml" ContentType="application/inkml+xml"/>
  <Override PartName="/ppt/ink/ink2259.xml" ContentType="application/inkml+xml"/>
  <Override PartName="/ppt/ink/ink2260.xml" ContentType="application/inkml+xml"/>
  <Override PartName="/ppt/ink/ink2261.xml" ContentType="application/inkml+xml"/>
  <Override PartName="/ppt/ink/ink2262.xml" ContentType="application/inkml+xml"/>
  <Override PartName="/ppt/ink/ink2263.xml" ContentType="application/inkml+xml"/>
  <Override PartName="/ppt/ink/ink2264.xml" ContentType="application/inkml+xml"/>
  <Override PartName="/ppt/ink/ink2265.xml" ContentType="application/inkml+xml"/>
  <Override PartName="/ppt/ink/ink2266.xml" ContentType="application/inkml+xml"/>
  <Override PartName="/ppt/ink/ink2267.xml" ContentType="application/inkml+xml"/>
  <Override PartName="/ppt/ink/ink2268.xml" ContentType="application/inkml+xml"/>
  <Override PartName="/ppt/ink/ink2269.xml" ContentType="application/inkml+xml"/>
  <Override PartName="/ppt/ink/ink2270.xml" ContentType="application/inkml+xml"/>
  <Override PartName="/ppt/ink/ink2271.xml" ContentType="application/inkml+xml"/>
  <Override PartName="/ppt/ink/ink2272.xml" ContentType="application/inkml+xml"/>
  <Override PartName="/ppt/ink/ink2273.xml" ContentType="application/inkml+xml"/>
  <Override PartName="/ppt/ink/ink2274.xml" ContentType="application/inkml+xml"/>
  <Override PartName="/ppt/ink/ink2275.xml" ContentType="application/inkml+xml"/>
  <Override PartName="/ppt/ink/ink2276.xml" ContentType="application/inkml+xml"/>
  <Override PartName="/ppt/ink/ink2277.xml" ContentType="application/inkml+xml"/>
  <Override PartName="/ppt/ink/ink2278.xml" ContentType="application/inkml+xml"/>
  <Override PartName="/ppt/ink/ink2279.xml" ContentType="application/inkml+xml"/>
  <Override PartName="/ppt/ink/ink2280.xml" ContentType="application/inkml+xml"/>
  <Override PartName="/ppt/ink/ink2281.xml" ContentType="application/inkml+xml"/>
  <Override PartName="/ppt/ink/ink2282.xml" ContentType="application/inkml+xml"/>
  <Override PartName="/ppt/ink/ink2283.xml" ContentType="application/inkml+xml"/>
  <Override PartName="/ppt/ink/ink2284.xml" ContentType="application/inkml+xml"/>
  <Override PartName="/ppt/ink/ink2285.xml" ContentType="application/inkml+xml"/>
  <Override PartName="/ppt/ink/ink2286.xml" ContentType="application/inkml+xml"/>
  <Override PartName="/ppt/ink/ink2287.xml" ContentType="application/inkml+xml"/>
  <Override PartName="/ppt/ink/ink2288.xml" ContentType="application/inkml+xml"/>
  <Override PartName="/ppt/ink/ink2289.xml" ContentType="application/inkml+xml"/>
  <Override PartName="/ppt/ink/ink2290.xml" ContentType="application/inkml+xml"/>
  <Override PartName="/ppt/ink/ink2291.xml" ContentType="application/inkml+xml"/>
  <Override PartName="/ppt/ink/ink2292.xml" ContentType="application/inkml+xml"/>
  <Override PartName="/ppt/ink/ink2293.xml" ContentType="application/inkml+xml"/>
  <Override PartName="/ppt/ink/ink2294.xml" ContentType="application/inkml+xml"/>
  <Override PartName="/ppt/ink/ink2295.xml" ContentType="application/inkml+xml"/>
  <Override PartName="/ppt/ink/ink2296.xml" ContentType="application/inkml+xml"/>
  <Override PartName="/ppt/ink/ink2297.xml" ContentType="application/inkml+xml"/>
  <Override PartName="/ppt/ink/ink2298.xml" ContentType="application/inkml+xml"/>
  <Override PartName="/ppt/ink/ink2299.xml" ContentType="application/inkml+xml"/>
  <Override PartName="/ppt/ink/ink2300.xml" ContentType="application/inkml+xml"/>
  <Override PartName="/ppt/ink/ink2301.xml" ContentType="application/inkml+xml"/>
  <Override PartName="/ppt/ink/ink2302.xml" ContentType="application/inkml+xml"/>
  <Override PartName="/ppt/ink/ink2303.xml" ContentType="application/inkml+xml"/>
  <Override PartName="/ppt/ink/ink2304.xml" ContentType="application/inkml+xml"/>
  <Override PartName="/ppt/ink/ink2305.xml" ContentType="application/inkml+xml"/>
  <Override PartName="/ppt/ink/ink2306.xml" ContentType="application/inkml+xml"/>
  <Override PartName="/ppt/ink/ink2307.xml" ContentType="application/inkml+xml"/>
  <Override PartName="/ppt/ink/ink2308.xml" ContentType="application/inkml+xml"/>
  <Override PartName="/ppt/ink/ink2309.xml" ContentType="application/inkml+xml"/>
  <Override PartName="/ppt/ink/ink2310.xml" ContentType="application/inkml+xml"/>
  <Override PartName="/ppt/ink/ink2311.xml" ContentType="application/inkml+xml"/>
  <Override PartName="/ppt/ink/ink2312.xml" ContentType="application/inkml+xml"/>
  <Override PartName="/ppt/ink/ink2313.xml" ContentType="application/inkml+xml"/>
  <Override PartName="/ppt/ink/ink2314.xml" ContentType="application/inkml+xml"/>
  <Override PartName="/ppt/ink/ink2315.xml" ContentType="application/inkml+xml"/>
  <Override PartName="/ppt/ink/ink2316.xml" ContentType="application/inkml+xml"/>
  <Override PartName="/ppt/ink/ink2317.xml" ContentType="application/inkml+xml"/>
  <Override PartName="/ppt/ink/ink2318.xml" ContentType="application/inkml+xml"/>
  <Override PartName="/ppt/ink/ink2319.xml" ContentType="application/inkml+xml"/>
  <Override PartName="/ppt/ink/ink2320.xml" ContentType="application/inkml+xml"/>
  <Override PartName="/ppt/ink/ink2321.xml" ContentType="application/inkml+xml"/>
  <Override PartName="/ppt/ink/ink2322.xml" ContentType="application/inkml+xml"/>
  <Override PartName="/ppt/ink/ink2323.xml" ContentType="application/inkml+xml"/>
  <Override PartName="/ppt/ink/ink2324.xml" ContentType="application/inkml+xml"/>
  <Override PartName="/ppt/ink/ink2325.xml" ContentType="application/inkml+xml"/>
  <Override PartName="/ppt/ink/ink2326.xml" ContentType="application/inkml+xml"/>
  <Override PartName="/ppt/ink/ink2327.xml" ContentType="application/inkml+xml"/>
  <Override PartName="/ppt/ink/ink2328.xml" ContentType="application/inkml+xml"/>
  <Override PartName="/ppt/ink/ink2329.xml" ContentType="application/inkml+xml"/>
  <Override PartName="/ppt/ink/ink2330.xml" ContentType="application/inkml+xml"/>
  <Override PartName="/ppt/ink/ink2331.xml" ContentType="application/inkml+xml"/>
  <Override PartName="/ppt/ink/ink2332.xml" ContentType="application/inkml+xml"/>
  <Override PartName="/ppt/ink/ink2333.xml" ContentType="application/inkml+xml"/>
  <Override PartName="/ppt/ink/ink2334.xml" ContentType="application/inkml+xml"/>
  <Override PartName="/ppt/ink/ink2335.xml" ContentType="application/inkml+xml"/>
  <Override PartName="/ppt/ink/ink2336.xml" ContentType="application/inkml+xml"/>
  <Override PartName="/ppt/ink/ink2337.xml" ContentType="application/inkml+xml"/>
  <Override PartName="/ppt/ink/ink2338.xml" ContentType="application/inkml+xml"/>
  <Override PartName="/ppt/ink/ink2339.xml" ContentType="application/inkml+xml"/>
  <Override PartName="/ppt/ink/ink2340.xml" ContentType="application/inkml+xml"/>
  <Override PartName="/ppt/ink/ink2341.xml" ContentType="application/inkml+xml"/>
  <Override PartName="/ppt/ink/ink2342.xml" ContentType="application/inkml+xml"/>
  <Override PartName="/ppt/ink/ink2343.xml" ContentType="application/inkml+xml"/>
  <Override PartName="/ppt/ink/ink2344.xml" ContentType="application/inkml+xml"/>
  <Override PartName="/ppt/ink/ink2345.xml" ContentType="application/inkml+xml"/>
  <Override PartName="/ppt/ink/ink2346.xml" ContentType="application/inkml+xml"/>
  <Override PartName="/ppt/ink/ink2347.xml" ContentType="application/inkml+xml"/>
  <Override PartName="/ppt/ink/ink2348.xml" ContentType="application/inkml+xml"/>
  <Override PartName="/ppt/ink/ink2349.xml" ContentType="application/inkml+xml"/>
  <Override PartName="/ppt/ink/ink2350.xml" ContentType="application/inkml+xml"/>
  <Override PartName="/ppt/ink/ink2351.xml" ContentType="application/inkml+xml"/>
  <Override PartName="/ppt/ink/ink2352.xml" ContentType="application/inkml+xml"/>
  <Override PartName="/ppt/ink/ink2353.xml" ContentType="application/inkml+xml"/>
  <Override PartName="/ppt/ink/ink2354.xml" ContentType="application/inkml+xml"/>
  <Override PartName="/ppt/ink/ink2355.xml" ContentType="application/inkml+xml"/>
  <Override PartName="/ppt/ink/ink2356.xml" ContentType="application/inkml+xml"/>
  <Override PartName="/ppt/ink/ink2357.xml" ContentType="application/inkml+xml"/>
  <Override PartName="/ppt/ink/ink2358.xml" ContentType="application/inkml+xml"/>
  <Override PartName="/ppt/ink/ink2359.xml" ContentType="application/inkml+xml"/>
  <Override PartName="/ppt/ink/ink2360.xml" ContentType="application/inkml+xml"/>
  <Override PartName="/ppt/ink/ink2361.xml" ContentType="application/inkml+xml"/>
  <Override PartName="/ppt/ink/ink2362.xml" ContentType="application/inkml+xml"/>
  <Override PartName="/ppt/ink/ink2363.xml" ContentType="application/inkml+xml"/>
  <Override PartName="/ppt/ink/ink2364.xml" ContentType="application/inkml+xml"/>
  <Override PartName="/ppt/ink/ink2365.xml" ContentType="application/inkml+xml"/>
  <Override PartName="/ppt/ink/ink2366.xml" ContentType="application/inkml+xml"/>
  <Override PartName="/ppt/ink/ink2367.xml" ContentType="application/inkml+xml"/>
  <Override PartName="/ppt/ink/ink2368.xml" ContentType="application/inkml+xml"/>
  <Override PartName="/ppt/ink/ink2369.xml" ContentType="application/inkml+xml"/>
  <Override PartName="/ppt/ink/ink2370.xml" ContentType="application/inkml+xml"/>
  <Override PartName="/ppt/ink/ink2371.xml" ContentType="application/inkml+xml"/>
  <Override PartName="/ppt/ink/ink2372.xml" ContentType="application/inkml+xml"/>
  <Override PartName="/ppt/ink/ink2373.xml" ContentType="application/inkml+xml"/>
  <Override PartName="/ppt/ink/ink2374.xml" ContentType="application/inkml+xml"/>
  <Override PartName="/ppt/ink/ink2375.xml" ContentType="application/inkml+xml"/>
  <Override PartName="/ppt/ink/ink2376.xml" ContentType="application/inkml+xml"/>
  <Override PartName="/ppt/ink/ink2377.xml" ContentType="application/inkml+xml"/>
  <Override PartName="/ppt/ink/ink2378.xml" ContentType="application/inkml+xml"/>
  <Override PartName="/ppt/ink/ink2379.xml" ContentType="application/inkml+xml"/>
  <Override PartName="/ppt/ink/ink2380.xml" ContentType="application/inkml+xml"/>
  <Override PartName="/ppt/ink/ink2381.xml" ContentType="application/inkml+xml"/>
  <Override PartName="/ppt/ink/ink2382.xml" ContentType="application/inkml+xml"/>
  <Override PartName="/ppt/ink/ink2383.xml" ContentType="application/inkml+xml"/>
  <Override PartName="/ppt/ink/ink2384.xml" ContentType="application/inkml+xml"/>
  <Override PartName="/ppt/ink/ink2385.xml" ContentType="application/inkml+xml"/>
  <Override PartName="/ppt/ink/ink2386.xml" ContentType="application/inkml+xml"/>
  <Override PartName="/ppt/ink/ink2387.xml" ContentType="application/inkml+xml"/>
  <Override PartName="/ppt/ink/ink2388.xml" ContentType="application/inkml+xml"/>
  <Override PartName="/ppt/ink/ink2389.xml" ContentType="application/inkml+xml"/>
  <Override PartName="/ppt/ink/ink2390.xml" ContentType="application/inkml+xml"/>
  <Override PartName="/ppt/ink/ink2391.xml" ContentType="application/inkml+xml"/>
  <Override PartName="/ppt/ink/ink2392.xml" ContentType="application/inkml+xml"/>
  <Override PartName="/ppt/ink/ink2393.xml" ContentType="application/inkml+xml"/>
  <Override PartName="/ppt/ink/ink2394.xml" ContentType="application/inkml+xml"/>
  <Override PartName="/ppt/ink/ink2395.xml" ContentType="application/inkml+xml"/>
  <Override PartName="/ppt/ink/ink2396.xml" ContentType="application/inkml+xml"/>
  <Override PartName="/ppt/ink/ink2397.xml" ContentType="application/inkml+xml"/>
  <Override PartName="/ppt/ink/ink2398.xml" ContentType="application/inkml+xml"/>
  <Override PartName="/ppt/ink/ink2399.xml" ContentType="application/inkml+xml"/>
  <Override PartName="/ppt/ink/ink2400.xml" ContentType="application/inkml+xml"/>
  <Override PartName="/ppt/ink/ink2401.xml" ContentType="application/inkml+xml"/>
  <Override PartName="/ppt/ink/ink2402.xml" ContentType="application/inkml+xml"/>
  <Override PartName="/ppt/ink/ink2403.xml" ContentType="application/inkml+xml"/>
  <Override PartName="/ppt/ink/ink2404.xml" ContentType="application/inkml+xml"/>
  <Override PartName="/ppt/ink/ink2405.xml" ContentType="application/inkml+xml"/>
  <Override PartName="/ppt/ink/ink2406.xml" ContentType="application/inkml+xml"/>
  <Override PartName="/ppt/ink/ink2407.xml" ContentType="application/inkml+xml"/>
  <Override PartName="/ppt/ink/ink2408.xml" ContentType="application/inkml+xml"/>
  <Override PartName="/ppt/ink/ink2409.xml" ContentType="application/inkml+xml"/>
  <Override PartName="/ppt/ink/ink2410.xml" ContentType="application/inkml+xml"/>
  <Override PartName="/ppt/ink/ink2411.xml" ContentType="application/inkml+xml"/>
  <Override PartName="/ppt/ink/ink2412.xml" ContentType="application/inkml+xml"/>
  <Override PartName="/ppt/ink/ink2413.xml" ContentType="application/inkml+xml"/>
  <Override PartName="/ppt/ink/ink2414.xml" ContentType="application/inkml+xml"/>
  <Override PartName="/ppt/ink/ink2415.xml" ContentType="application/inkml+xml"/>
  <Override PartName="/ppt/ink/ink2416.xml" ContentType="application/inkml+xml"/>
  <Override PartName="/ppt/ink/ink2417.xml" ContentType="application/inkml+xml"/>
  <Override PartName="/ppt/ink/ink2418.xml" ContentType="application/inkml+xml"/>
  <Override PartName="/ppt/ink/ink2419.xml" ContentType="application/inkml+xml"/>
  <Override PartName="/ppt/ink/ink2420.xml" ContentType="application/inkml+xml"/>
  <Override PartName="/ppt/ink/ink2421.xml" ContentType="application/inkml+xml"/>
  <Override PartName="/ppt/ink/ink2422.xml" ContentType="application/inkml+xml"/>
  <Override PartName="/ppt/ink/ink2423.xml" ContentType="application/inkml+xml"/>
  <Override PartName="/ppt/ink/ink2424.xml" ContentType="application/inkml+xml"/>
  <Override PartName="/ppt/ink/ink2425.xml" ContentType="application/inkml+xml"/>
  <Override PartName="/ppt/ink/ink2426.xml" ContentType="application/inkml+xml"/>
  <Override PartName="/ppt/ink/ink2427.xml" ContentType="application/inkml+xml"/>
  <Override PartName="/ppt/ink/ink2428.xml" ContentType="application/inkml+xml"/>
  <Override PartName="/ppt/ink/ink2429.xml" ContentType="application/inkml+xml"/>
  <Override PartName="/ppt/ink/ink2430.xml" ContentType="application/inkml+xml"/>
  <Override PartName="/ppt/ink/ink2431.xml" ContentType="application/inkml+xml"/>
  <Override PartName="/ppt/ink/ink2432.xml" ContentType="application/inkml+xml"/>
  <Override PartName="/ppt/ink/ink2433.xml" ContentType="application/inkml+xml"/>
  <Override PartName="/ppt/ink/ink2434.xml" ContentType="application/inkml+xml"/>
  <Override PartName="/ppt/ink/ink2435.xml" ContentType="application/inkml+xml"/>
  <Override PartName="/ppt/ink/ink2436.xml" ContentType="application/inkml+xml"/>
  <Override PartName="/ppt/ink/ink2437.xml" ContentType="application/inkml+xml"/>
  <Override PartName="/ppt/ink/ink2438.xml" ContentType="application/inkml+xml"/>
  <Override PartName="/ppt/ink/ink2439.xml" ContentType="application/inkml+xml"/>
  <Override PartName="/ppt/ink/ink2440.xml" ContentType="application/inkml+xml"/>
  <Override PartName="/ppt/ink/ink2441.xml" ContentType="application/inkml+xml"/>
  <Override PartName="/ppt/ink/ink2442.xml" ContentType="application/inkml+xml"/>
  <Override PartName="/ppt/ink/ink2443.xml" ContentType="application/inkml+xml"/>
  <Override PartName="/ppt/ink/ink2444.xml" ContentType="application/inkml+xml"/>
  <Override PartName="/ppt/ink/ink2445.xml" ContentType="application/inkml+xml"/>
  <Override PartName="/ppt/ink/ink2446.xml" ContentType="application/inkml+xml"/>
  <Override PartName="/ppt/ink/ink2447.xml" ContentType="application/inkml+xml"/>
  <Override PartName="/ppt/ink/ink2448.xml" ContentType="application/inkml+xml"/>
  <Override PartName="/ppt/ink/ink2449.xml" ContentType="application/inkml+xml"/>
  <Override PartName="/ppt/ink/ink2450.xml" ContentType="application/inkml+xml"/>
  <Override PartName="/ppt/ink/ink2451.xml" ContentType="application/inkml+xml"/>
  <Override PartName="/ppt/ink/ink2452.xml" ContentType="application/inkml+xml"/>
  <Override PartName="/ppt/ink/ink2453.xml" ContentType="application/inkml+xml"/>
  <Override PartName="/ppt/ink/ink2454.xml" ContentType="application/inkml+xml"/>
  <Override PartName="/ppt/ink/ink2455.xml" ContentType="application/inkml+xml"/>
  <Override PartName="/ppt/ink/ink2456.xml" ContentType="application/inkml+xml"/>
  <Override PartName="/ppt/ink/ink2457.xml" ContentType="application/inkml+xml"/>
  <Override PartName="/ppt/ink/ink2458.xml" ContentType="application/inkml+xml"/>
  <Override PartName="/ppt/ink/ink2459.xml" ContentType="application/inkml+xml"/>
  <Override PartName="/ppt/ink/ink2460.xml" ContentType="application/inkml+xml"/>
  <Override PartName="/ppt/ink/ink2461.xml" ContentType="application/inkml+xml"/>
  <Override PartName="/ppt/ink/ink2462.xml" ContentType="application/inkml+xml"/>
  <Override PartName="/ppt/ink/ink2463.xml" ContentType="application/inkml+xml"/>
  <Override PartName="/ppt/ink/ink2464.xml" ContentType="application/inkml+xml"/>
  <Override PartName="/ppt/ink/ink2465.xml" ContentType="application/inkml+xml"/>
  <Override PartName="/ppt/ink/ink2466.xml" ContentType="application/inkml+xml"/>
  <Override PartName="/ppt/ink/ink2467.xml" ContentType="application/inkml+xml"/>
  <Override PartName="/ppt/ink/ink2468.xml" ContentType="application/inkml+xml"/>
  <Override PartName="/ppt/ink/ink2469.xml" ContentType="application/inkml+xml"/>
  <Override PartName="/ppt/ink/ink2470.xml" ContentType="application/inkml+xml"/>
  <Override PartName="/ppt/ink/ink2471.xml" ContentType="application/inkml+xml"/>
  <Override PartName="/ppt/ink/ink2472.xml" ContentType="application/inkml+xml"/>
  <Override PartName="/ppt/ink/ink2473.xml" ContentType="application/inkml+xml"/>
  <Override PartName="/ppt/ink/ink2474.xml" ContentType="application/inkml+xml"/>
  <Override PartName="/ppt/ink/ink2475.xml" ContentType="application/inkml+xml"/>
  <Override PartName="/ppt/ink/ink2476.xml" ContentType="application/inkml+xml"/>
  <Override PartName="/ppt/ink/ink2477.xml" ContentType="application/inkml+xml"/>
  <Override PartName="/ppt/ink/ink2478.xml" ContentType="application/inkml+xml"/>
  <Override PartName="/ppt/ink/ink2479.xml" ContentType="application/inkml+xml"/>
  <Override PartName="/ppt/ink/ink2480.xml" ContentType="application/inkml+xml"/>
  <Override PartName="/ppt/ink/ink2481.xml" ContentType="application/inkml+xml"/>
  <Override PartName="/ppt/ink/ink2482.xml" ContentType="application/inkml+xml"/>
  <Override PartName="/ppt/ink/ink2483.xml" ContentType="application/inkml+xml"/>
  <Override PartName="/ppt/ink/ink2484.xml" ContentType="application/inkml+xml"/>
  <Override PartName="/ppt/ink/ink2485.xml" ContentType="application/inkml+xml"/>
  <Override PartName="/ppt/ink/ink2486.xml" ContentType="application/inkml+xml"/>
  <Override PartName="/ppt/ink/ink2487.xml" ContentType="application/inkml+xml"/>
  <Override PartName="/ppt/ink/ink2488.xml" ContentType="application/inkml+xml"/>
  <Override PartName="/ppt/ink/ink2489.xml" ContentType="application/inkml+xml"/>
  <Override PartName="/ppt/ink/ink2490.xml" ContentType="application/inkml+xml"/>
  <Override PartName="/ppt/ink/ink2491.xml" ContentType="application/inkml+xml"/>
  <Override PartName="/ppt/ink/ink2492.xml" ContentType="application/inkml+xml"/>
  <Override PartName="/ppt/ink/ink2493.xml" ContentType="application/inkml+xml"/>
  <Override PartName="/ppt/ink/ink2494.xml" ContentType="application/inkml+xml"/>
  <Override PartName="/ppt/ink/ink2495.xml" ContentType="application/inkml+xml"/>
  <Override PartName="/ppt/ink/ink2496.xml" ContentType="application/inkml+xml"/>
  <Override PartName="/ppt/ink/ink2497.xml" ContentType="application/inkml+xml"/>
  <Override PartName="/ppt/ink/ink2498.xml" ContentType="application/inkml+xml"/>
  <Override PartName="/ppt/ink/ink2499.xml" ContentType="application/inkml+xml"/>
  <Override PartName="/ppt/ink/ink2500.xml" ContentType="application/inkml+xml"/>
  <Override PartName="/ppt/ink/ink2501.xml" ContentType="application/inkml+xml"/>
  <Override PartName="/ppt/ink/ink2502.xml" ContentType="application/inkml+xml"/>
  <Override PartName="/ppt/ink/ink2503.xml" ContentType="application/inkml+xml"/>
  <Override PartName="/ppt/ink/ink2504.xml" ContentType="application/inkml+xml"/>
  <Override PartName="/ppt/ink/ink2505.xml" ContentType="application/inkml+xml"/>
  <Override PartName="/ppt/ink/ink2506.xml" ContentType="application/inkml+xml"/>
  <Override PartName="/ppt/ink/ink2507.xml" ContentType="application/inkml+xml"/>
  <Override PartName="/ppt/ink/ink2508.xml" ContentType="application/inkml+xml"/>
  <Override PartName="/ppt/ink/ink2509.xml" ContentType="application/inkml+xml"/>
  <Override PartName="/ppt/ink/ink2510.xml" ContentType="application/inkml+xml"/>
  <Override PartName="/ppt/ink/ink2511.xml" ContentType="application/inkml+xml"/>
  <Override PartName="/ppt/ink/ink2512.xml" ContentType="application/inkml+xml"/>
  <Override PartName="/ppt/ink/ink2513.xml" ContentType="application/inkml+xml"/>
  <Override PartName="/ppt/ink/ink2514.xml" ContentType="application/inkml+xml"/>
  <Override PartName="/ppt/ink/ink2515.xml" ContentType="application/inkml+xml"/>
  <Override PartName="/ppt/ink/ink2516.xml" ContentType="application/inkml+xml"/>
  <Override PartName="/ppt/ink/ink2517.xml" ContentType="application/inkml+xml"/>
  <Override PartName="/ppt/ink/ink2518.xml" ContentType="application/inkml+xml"/>
  <Override PartName="/ppt/ink/ink2519.xml" ContentType="application/inkml+xml"/>
  <Override PartName="/ppt/ink/ink2520.xml" ContentType="application/inkml+xml"/>
  <Override PartName="/ppt/ink/ink2521.xml" ContentType="application/inkml+xml"/>
  <Override PartName="/ppt/ink/ink2522.xml" ContentType="application/inkml+xml"/>
  <Override PartName="/ppt/ink/ink2523.xml" ContentType="application/inkml+xml"/>
  <Override PartName="/ppt/ink/ink2524.xml" ContentType="application/inkml+xml"/>
  <Override PartName="/ppt/ink/ink2525.xml" ContentType="application/inkml+xml"/>
  <Override PartName="/ppt/ink/ink2526.xml" ContentType="application/inkml+xml"/>
  <Override PartName="/ppt/ink/ink2527.xml" ContentType="application/inkml+xml"/>
  <Override PartName="/ppt/ink/ink2528.xml" ContentType="application/inkml+xml"/>
  <Override PartName="/ppt/ink/ink2529.xml" ContentType="application/inkml+xml"/>
  <Override PartName="/ppt/ink/ink2530.xml" ContentType="application/inkml+xml"/>
  <Override PartName="/ppt/ink/ink2531.xml" ContentType="application/inkml+xml"/>
  <Override PartName="/ppt/ink/ink2532.xml" ContentType="application/inkml+xml"/>
  <Override PartName="/ppt/ink/ink2533.xml" ContentType="application/inkml+xml"/>
  <Override PartName="/ppt/ink/ink2534.xml" ContentType="application/inkml+xml"/>
  <Override PartName="/ppt/ink/ink2535.xml" ContentType="application/inkml+xml"/>
  <Override PartName="/ppt/ink/ink2536.xml" ContentType="application/inkml+xml"/>
  <Override PartName="/ppt/ink/ink2537.xml" ContentType="application/inkml+xml"/>
  <Override PartName="/ppt/ink/ink2538.xml" ContentType="application/inkml+xml"/>
  <Override PartName="/ppt/ink/ink2539.xml" ContentType="application/inkml+xml"/>
  <Override PartName="/ppt/ink/ink2540.xml" ContentType="application/inkml+xml"/>
  <Override PartName="/ppt/ink/ink2541.xml" ContentType="application/inkml+xml"/>
  <Override PartName="/ppt/ink/ink2542.xml" ContentType="application/inkml+xml"/>
  <Override PartName="/ppt/ink/ink2543.xml" ContentType="application/inkml+xml"/>
  <Override PartName="/ppt/ink/ink2544.xml" ContentType="application/inkml+xml"/>
  <Override PartName="/ppt/ink/ink2545.xml" ContentType="application/inkml+xml"/>
  <Override PartName="/ppt/ink/ink2546.xml" ContentType="application/inkml+xml"/>
  <Override PartName="/ppt/ink/ink2547.xml" ContentType="application/inkml+xml"/>
  <Override PartName="/ppt/ink/ink2548.xml" ContentType="application/inkml+xml"/>
  <Override PartName="/ppt/ink/ink2549.xml" ContentType="application/inkml+xml"/>
  <Override PartName="/ppt/ink/ink2550.xml" ContentType="application/inkml+xml"/>
  <Override PartName="/ppt/ink/ink2551.xml" ContentType="application/inkml+xml"/>
  <Override PartName="/ppt/ink/ink2552.xml" ContentType="application/inkml+xml"/>
  <Override PartName="/ppt/ink/ink2553.xml" ContentType="application/inkml+xml"/>
  <Override PartName="/ppt/ink/ink2554.xml" ContentType="application/inkml+xml"/>
  <Override PartName="/ppt/ink/ink2555.xml" ContentType="application/inkml+xml"/>
  <Override PartName="/ppt/ink/ink2556.xml" ContentType="application/inkml+xml"/>
  <Override PartName="/ppt/ink/ink2557.xml" ContentType="application/inkml+xml"/>
  <Override PartName="/ppt/ink/ink2558.xml" ContentType="application/inkml+xml"/>
  <Override PartName="/ppt/ink/ink2559.xml" ContentType="application/inkml+xml"/>
  <Override PartName="/ppt/ink/ink2560.xml" ContentType="application/inkml+xml"/>
  <Override PartName="/ppt/ink/ink2561.xml" ContentType="application/inkml+xml"/>
  <Override PartName="/ppt/ink/ink2562.xml" ContentType="application/inkml+xml"/>
  <Override PartName="/ppt/ink/ink2563.xml" ContentType="application/inkml+xml"/>
  <Override PartName="/ppt/ink/ink2564.xml" ContentType="application/inkml+xml"/>
  <Override PartName="/ppt/ink/ink2565.xml" ContentType="application/inkml+xml"/>
  <Override PartName="/ppt/ink/ink2566.xml" ContentType="application/inkml+xml"/>
  <Override PartName="/ppt/ink/ink2567.xml" ContentType="application/inkml+xml"/>
  <Override PartName="/ppt/ink/ink2568.xml" ContentType="application/inkml+xml"/>
  <Override PartName="/ppt/ink/ink2569.xml" ContentType="application/inkml+xml"/>
  <Override PartName="/ppt/ink/ink2570.xml" ContentType="application/inkml+xml"/>
  <Override PartName="/ppt/ink/ink2571.xml" ContentType="application/inkml+xml"/>
  <Override PartName="/ppt/ink/ink2572.xml" ContentType="application/inkml+xml"/>
  <Override PartName="/ppt/ink/ink2573.xml" ContentType="application/inkml+xml"/>
  <Override PartName="/ppt/ink/ink2574.xml" ContentType="application/inkml+xml"/>
  <Override PartName="/ppt/ink/ink2575.xml" ContentType="application/inkml+xml"/>
  <Override PartName="/ppt/ink/ink2576.xml" ContentType="application/inkml+xml"/>
  <Override PartName="/ppt/ink/ink2577.xml" ContentType="application/inkml+xml"/>
  <Override PartName="/ppt/ink/ink2578.xml" ContentType="application/inkml+xml"/>
  <Override PartName="/ppt/ink/ink2579.xml" ContentType="application/inkml+xml"/>
  <Override PartName="/ppt/ink/ink2580.xml" ContentType="application/inkml+xml"/>
  <Override PartName="/ppt/ink/ink2581.xml" ContentType="application/inkml+xml"/>
  <Override PartName="/ppt/ink/ink2582.xml" ContentType="application/inkml+xml"/>
  <Override PartName="/ppt/ink/ink2583.xml" ContentType="application/inkml+xml"/>
  <Override PartName="/ppt/ink/ink2584.xml" ContentType="application/inkml+xml"/>
  <Override PartName="/ppt/ink/ink2585.xml" ContentType="application/inkml+xml"/>
  <Override PartName="/ppt/ink/ink2586.xml" ContentType="application/inkml+xml"/>
  <Override PartName="/ppt/ink/ink2587.xml" ContentType="application/inkml+xml"/>
  <Override PartName="/ppt/ink/ink2588.xml" ContentType="application/inkml+xml"/>
  <Override PartName="/ppt/ink/ink2589.xml" ContentType="application/inkml+xml"/>
  <Override PartName="/ppt/ink/ink2590.xml" ContentType="application/inkml+xml"/>
  <Override PartName="/ppt/ink/ink2591.xml" ContentType="application/inkml+xml"/>
  <Override PartName="/ppt/ink/ink2592.xml" ContentType="application/inkml+xml"/>
  <Override PartName="/ppt/ink/ink2593.xml" ContentType="application/inkml+xml"/>
  <Override PartName="/ppt/ink/ink2594.xml" ContentType="application/inkml+xml"/>
  <Override PartName="/ppt/ink/ink2595.xml" ContentType="application/inkml+xml"/>
  <Override PartName="/ppt/ink/ink2596.xml" ContentType="application/inkml+xml"/>
  <Override PartName="/ppt/ink/ink2597.xml" ContentType="application/inkml+xml"/>
  <Override PartName="/ppt/ink/ink2598.xml" ContentType="application/inkml+xml"/>
  <Override PartName="/ppt/ink/ink2599.xml" ContentType="application/inkml+xml"/>
  <Override PartName="/ppt/ink/ink2600.xml" ContentType="application/inkml+xml"/>
  <Override PartName="/ppt/ink/ink2601.xml" ContentType="application/inkml+xml"/>
  <Override PartName="/ppt/ink/ink2602.xml" ContentType="application/inkml+xml"/>
  <Override PartName="/ppt/ink/ink2603.xml" ContentType="application/inkml+xml"/>
  <Override PartName="/ppt/ink/ink2604.xml" ContentType="application/inkml+xml"/>
  <Override PartName="/ppt/ink/ink2605.xml" ContentType="application/inkml+xml"/>
  <Override PartName="/ppt/ink/ink2606.xml" ContentType="application/inkml+xml"/>
  <Override PartName="/ppt/ink/ink2607.xml" ContentType="application/inkml+xml"/>
  <Override PartName="/ppt/ink/ink2608.xml" ContentType="application/inkml+xml"/>
  <Override PartName="/ppt/ink/ink2609.xml" ContentType="application/inkml+xml"/>
  <Override PartName="/ppt/ink/ink2610.xml" ContentType="application/inkml+xml"/>
  <Override PartName="/ppt/ink/ink2611.xml" ContentType="application/inkml+xml"/>
  <Override PartName="/ppt/ink/ink2612.xml" ContentType="application/inkml+xml"/>
  <Override PartName="/ppt/ink/ink2613.xml" ContentType="application/inkml+xml"/>
  <Override PartName="/ppt/ink/ink2614.xml" ContentType="application/inkml+xml"/>
  <Override PartName="/ppt/ink/ink2615.xml" ContentType="application/inkml+xml"/>
  <Override PartName="/ppt/ink/ink2616.xml" ContentType="application/inkml+xml"/>
  <Override PartName="/ppt/ink/ink2617.xml" ContentType="application/inkml+xml"/>
  <Override PartName="/ppt/ink/ink2618.xml" ContentType="application/inkml+xml"/>
  <Override PartName="/ppt/ink/ink2619.xml" ContentType="application/inkml+xml"/>
  <Override PartName="/ppt/ink/ink2620.xml" ContentType="application/inkml+xml"/>
  <Override PartName="/ppt/ink/ink2621.xml" ContentType="application/inkml+xml"/>
  <Override PartName="/ppt/ink/ink2622.xml" ContentType="application/inkml+xml"/>
  <Override PartName="/ppt/ink/ink2623.xml" ContentType="application/inkml+xml"/>
  <Override PartName="/ppt/ink/ink2624.xml" ContentType="application/inkml+xml"/>
  <Override PartName="/ppt/ink/ink2625.xml" ContentType="application/inkml+xml"/>
  <Override PartName="/ppt/ink/ink2626.xml" ContentType="application/inkml+xml"/>
  <Override PartName="/ppt/ink/ink2627.xml" ContentType="application/inkml+xml"/>
  <Override PartName="/ppt/ink/ink2628.xml" ContentType="application/inkml+xml"/>
  <Override PartName="/ppt/ink/ink2629.xml" ContentType="application/inkml+xml"/>
  <Override PartName="/ppt/ink/ink2630.xml" ContentType="application/inkml+xml"/>
  <Override PartName="/ppt/ink/ink2631.xml" ContentType="application/inkml+xml"/>
  <Override PartName="/ppt/ink/ink2632.xml" ContentType="application/inkml+xml"/>
  <Override PartName="/ppt/ink/ink2633.xml" ContentType="application/inkml+xml"/>
  <Override PartName="/ppt/ink/ink2634.xml" ContentType="application/inkml+xml"/>
  <Override PartName="/ppt/ink/ink2635.xml" ContentType="application/inkml+xml"/>
  <Override PartName="/ppt/ink/ink2636.xml" ContentType="application/inkml+xml"/>
  <Override PartName="/ppt/ink/ink2637.xml" ContentType="application/inkml+xml"/>
  <Override PartName="/ppt/ink/ink2638.xml" ContentType="application/inkml+xml"/>
  <Override PartName="/ppt/ink/ink2639.xml" ContentType="application/inkml+xml"/>
  <Override PartName="/ppt/ink/ink2640.xml" ContentType="application/inkml+xml"/>
  <Override PartName="/ppt/ink/ink2641.xml" ContentType="application/inkml+xml"/>
  <Override PartName="/ppt/ink/ink2642.xml" ContentType="application/inkml+xml"/>
  <Override PartName="/ppt/ink/ink2643.xml" ContentType="application/inkml+xml"/>
  <Override PartName="/ppt/ink/ink2644.xml" ContentType="application/inkml+xml"/>
  <Override PartName="/ppt/ink/ink2645.xml" ContentType="application/inkml+xml"/>
  <Override PartName="/ppt/ink/ink2646.xml" ContentType="application/inkml+xml"/>
  <Override PartName="/ppt/ink/ink2647.xml" ContentType="application/inkml+xml"/>
  <Override PartName="/ppt/ink/ink2648.xml" ContentType="application/inkml+xml"/>
  <Override PartName="/ppt/ink/ink2649.xml" ContentType="application/inkml+xml"/>
  <Override PartName="/ppt/ink/ink2650.xml" ContentType="application/inkml+xml"/>
  <Override PartName="/ppt/ink/ink2651.xml" ContentType="application/inkml+xml"/>
  <Override PartName="/ppt/ink/ink2652.xml" ContentType="application/inkml+xml"/>
  <Override PartName="/ppt/ink/ink2653.xml" ContentType="application/inkml+xml"/>
  <Override PartName="/ppt/ink/ink2654.xml" ContentType="application/inkml+xml"/>
  <Override PartName="/ppt/ink/ink2655.xml" ContentType="application/inkml+xml"/>
  <Override PartName="/ppt/ink/ink2656.xml" ContentType="application/inkml+xml"/>
  <Override PartName="/ppt/ink/ink2657.xml" ContentType="application/inkml+xml"/>
  <Override PartName="/ppt/ink/ink2658.xml" ContentType="application/inkml+xml"/>
  <Override PartName="/ppt/ink/ink2659.xml" ContentType="application/inkml+xml"/>
  <Override PartName="/ppt/ink/ink2660.xml" ContentType="application/inkml+xml"/>
  <Override PartName="/ppt/ink/ink2661.xml" ContentType="application/inkml+xml"/>
  <Override PartName="/ppt/ink/ink2662.xml" ContentType="application/inkml+xml"/>
  <Override PartName="/ppt/ink/ink2663.xml" ContentType="application/inkml+xml"/>
  <Override PartName="/ppt/ink/ink2664.xml" ContentType="application/inkml+xml"/>
  <Override PartName="/ppt/ink/ink2665.xml" ContentType="application/inkml+xml"/>
  <Override PartName="/ppt/ink/ink2666.xml" ContentType="application/inkml+xml"/>
  <Override PartName="/ppt/ink/ink2667.xml" ContentType="application/inkml+xml"/>
  <Override PartName="/ppt/ink/ink2668.xml" ContentType="application/inkml+xml"/>
  <Override PartName="/ppt/ink/ink2669.xml" ContentType="application/inkml+xml"/>
  <Override PartName="/ppt/ink/ink2670.xml" ContentType="application/inkml+xml"/>
  <Override PartName="/ppt/ink/ink2671.xml" ContentType="application/inkml+xml"/>
  <Override PartName="/ppt/ink/ink2672.xml" ContentType="application/inkml+xml"/>
  <Override PartName="/ppt/ink/ink2673.xml" ContentType="application/inkml+xml"/>
  <Override PartName="/ppt/ink/ink2674.xml" ContentType="application/inkml+xml"/>
  <Override PartName="/ppt/ink/ink2675.xml" ContentType="application/inkml+xml"/>
  <Override PartName="/ppt/ink/ink2676.xml" ContentType="application/inkml+xml"/>
  <Override PartName="/ppt/ink/ink2677.xml" ContentType="application/inkml+xml"/>
  <Override PartName="/ppt/ink/ink2678.xml" ContentType="application/inkml+xml"/>
  <Override PartName="/ppt/ink/ink2679.xml" ContentType="application/inkml+xml"/>
  <Override PartName="/ppt/ink/ink2680.xml" ContentType="application/inkml+xml"/>
  <Override PartName="/ppt/ink/ink2681.xml" ContentType="application/inkml+xml"/>
  <Override PartName="/ppt/ink/ink2682.xml" ContentType="application/inkml+xml"/>
  <Override PartName="/ppt/ink/ink2683.xml" ContentType="application/inkml+xml"/>
  <Override PartName="/ppt/ink/ink2684.xml" ContentType="application/inkml+xml"/>
  <Override PartName="/ppt/ink/ink2685.xml" ContentType="application/inkml+xml"/>
  <Override PartName="/ppt/ink/ink2686.xml" ContentType="application/inkml+xml"/>
  <Override PartName="/ppt/ink/ink2687.xml" ContentType="application/inkml+xml"/>
  <Override PartName="/ppt/ink/ink2688.xml" ContentType="application/inkml+xml"/>
  <Override PartName="/ppt/ink/ink2689.xml" ContentType="application/inkml+xml"/>
  <Override PartName="/ppt/ink/ink2690.xml" ContentType="application/inkml+xml"/>
  <Override PartName="/ppt/ink/ink2691.xml" ContentType="application/inkml+xml"/>
  <Override PartName="/ppt/ink/ink2692.xml" ContentType="application/inkml+xml"/>
  <Override PartName="/ppt/ink/ink2693.xml" ContentType="application/inkml+xml"/>
  <Override PartName="/ppt/ink/ink2694.xml" ContentType="application/inkml+xml"/>
  <Override PartName="/ppt/ink/ink2695.xml" ContentType="application/inkml+xml"/>
  <Override PartName="/ppt/ink/ink2696.xml" ContentType="application/inkml+xml"/>
  <Override PartName="/ppt/ink/ink2697.xml" ContentType="application/inkml+xml"/>
  <Override PartName="/ppt/ink/ink2698.xml" ContentType="application/inkml+xml"/>
  <Override PartName="/ppt/ink/ink2699.xml" ContentType="application/inkml+xml"/>
  <Override PartName="/ppt/ink/ink2700.xml" ContentType="application/inkml+xml"/>
  <Override PartName="/ppt/ink/ink2701.xml" ContentType="application/inkml+xml"/>
  <Override PartName="/ppt/ink/ink2702.xml" ContentType="application/inkml+xml"/>
  <Override PartName="/ppt/ink/ink2703.xml" ContentType="application/inkml+xml"/>
  <Override PartName="/ppt/ink/ink2704.xml" ContentType="application/inkml+xml"/>
  <Override PartName="/ppt/ink/ink2705.xml" ContentType="application/inkml+xml"/>
  <Override PartName="/ppt/ink/ink2706.xml" ContentType="application/inkml+xml"/>
  <Override PartName="/ppt/ink/ink2707.xml" ContentType="application/inkml+xml"/>
  <Override PartName="/ppt/ink/ink2708.xml" ContentType="application/inkml+xml"/>
  <Override PartName="/ppt/ink/ink2709.xml" ContentType="application/inkml+xml"/>
  <Override PartName="/ppt/ink/ink2710.xml" ContentType="application/inkml+xml"/>
  <Override PartName="/ppt/ink/ink2711.xml" ContentType="application/inkml+xml"/>
  <Override PartName="/ppt/ink/ink2712.xml" ContentType="application/inkml+xml"/>
  <Override PartName="/ppt/ink/ink2713.xml" ContentType="application/inkml+xml"/>
  <Override PartName="/ppt/ink/ink2714.xml" ContentType="application/inkml+xml"/>
  <Override PartName="/ppt/ink/ink2715.xml" ContentType="application/inkml+xml"/>
  <Override PartName="/ppt/ink/ink2716.xml" ContentType="application/inkml+xml"/>
  <Override PartName="/ppt/ink/ink2717.xml" ContentType="application/inkml+xml"/>
  <Override PartName="/ppt/ink/ink2718.xml" ContentType="application/inkml+xml"/>
  <Override PartName="/ppt/ink/ink2719.xml" ContentType="application/inkml+xml"/>
  <Override PartName="/ppt/ink/ink2720.xml" ContentType="application/inkml+xml"/>
  <Override PartName="/ppt/ink/ink2721.xml" ContentType="application/inkml+xml"/>
  <Override PartName="/ppt/ink/ink2722.xml" ContentType="application/inkml+xml"/>
  <Override PartName="/ppt/ink/ink2723.xml" ContentType="application/inkml+xml"/>
  <Override PartName="/ppt/ink/ink2724.xml" ContentType="application/inkml+xml"/>
  <Override PartName="/ppt/ink/ink2725.xml" ContentType="application/inkml+xml"/>
  <Override PartName="/ppt/ink/ink2726.xml" ContentType="application/inkml+xml"/>
  <Override PartName="/ppt/ink/ink2727.xml" ContentType="application/inkml+xml"/>
  <Override PartName="/ppt/ink/ink2728.xml" ContentType="application/inkml+xml"/>
  <Override PartName="/ppt/ink/ink2729.xml" ContentType="application/inkml+xml"/>
  <Override PartName="/ppt/ink/ink2730.xml" ContentType="application/inkml+xml"/>
  <Override PartName="/ppt/ink/ink2731.xml" ContentType="application/inkml+xml"/>
  <Override PartName="/ppt/ink/ink2732.xml" ContentType="application/inkml+xml"/>
  <Override PartName="/ppt/ink/ink2733.xml" ContentType="application/inkml+xml"/>
  <Override PartName="/ppt/ink/ink2734.xml" ContentType="application/inkml+xml"/>
  <Override PartName="/ppt/ink/ink2735.xml" ContentType="application/inkml+xml"/>
  <Override PartName="/ppt/ink/ink2736.xml" ContentType="application/inkml+xml"/>
  <Override PartName="/ppt/ink/ink2737.xml" ContentType="application/inkml+xml"/>
  <Override PartName="/ppt/ink/ink2738.xml" ContentType="application/inkml+xml"/>
  <Override PartName="/ppt/ink/ink2739.xml" ContentType="application/inkml+xml"/>
  <Override PartName="/ppt/ink/ink2740.xml" ContentType="application/inkml+xml"/>
  <Override PartName="/ppt/ink/ink2741.xml" ContentType="application/inkml+xml"/>
  <Override PartName="/ppt/ink/ink2742.xml" ContentType="application/inkml+xml"/>
  <Override PartName="/ppt/ink/ink2743.xml" ContentType="application/inkml+xml"/>
  <Override PartName="/ppt/ink/ink2744.xml" ContentType="application/inkml+xml"/>
  <Override PartName="/ppt/ink/ink2745.xml" ContentType="application/inkml+xml"/>
  <Override PartName="/ppt/ink/ink2746.xml" ContentType="application/inkml+xml"/>
  <Override PartName="/ppt/ink/ink2747.xml" ContentType="application/inkml+xml"/>
  <Override PartName="/ppt/ink/ink2748.xml" ContentType="application/inkml+xml"/>
  <Override PartName="/ppt/ink/ink2749.xml" ContentType="application/inkml+xml"/>
  <Override PartName="/ppt/ink/ink2750.xml" ContentType="application/inkml+xml"/>
  <Override PartName="/ppt/ink/ink2751.xml" ContentType="application/inkml+xml"/>
  <Override PartName="/ppt/ink/ink2752.xml" ContentType="application/inkml+xml"/>
  <Override PartName="/ppt/ink/ink2753.xml" ContentType="application/inkml+xml"/>
  <Override PartName="/ppt/ink/ink2754.xml" ContentType="application/inkml+xml"/>
  <Override PartName="/ppt/ink/ink2755.xml" ContentType="application/inkml+xml"/>
  <Override PartName="/ppt/ink/ink2756.xml" ContentType="application/inkml+xml"/>
  <Override PartName="/ppt/ink/ink2757.xml" ContentType="application/inkml+xml"/>
  <Override PartName="/ppt/ink/ink2758.xml" ContentType="application/inkml+xml"/>
  <Override PartName="/ppt/ink/ink2759.xml" ContentType="application/inkml+xml"/>
  <Override PartName="/ppt/ink/ink2760.xml" ContentType="application/inkml+xml"/>
  <Override PartName="/ppt/ink/ink2761.xml" ContentType="application/inkml+xml"/>
  <Override PartName="/ppt/ink/ink2762.xml" ContentType="application/inkml+xml"/>
  <Override PartName="/ppt/ink/ink2763.xml" ContentType="application/inkml+xml"/>
  <Override PartName="/ppt/ink/ink2764.xml" ContentType="application/inkml+xml"/>
  <Override PartName="/ppt/ink/ink2765.xml" ContentType="application/inkml+xml"/>
  <Override PartName="/ppt/ink/ink2766.xml" ContentType="application/inkml+xml"/>
  <Override PartName="/ppt/ink/ink2767.xml" ContentType="application/inkml+xml"/>
  <Override PartName="/ppt/ink/ink2768.xml" ContentType="application/inkml+xml"/>
  <Override PartName="/ppt/ink/ink2769.xml" ContentType="application/inkml+xml"/>
  <Override PartName="/ppt/ink/ink2770.xml" ContentType="application/inkml+xml"/>
  <Override PartName="/ppt/ink/ink2771.xml" ContentType="application/inkml+xml"/>
  <Override PartName="/ppt/ink/ink2772.xml" ContentType="application/inkml+xml"/>
  <Override PartName="/ppt/ink/ink2773.xml" ContentType="application/inkml+xml"/>
  <Override PartName="/ppt/ink/ink2774.xml" ContentType="application/inkml+xml"/>
  <Override PartName="/ppt/ink/ink2775.xml" ContentType="application/inkml+xml"/>
  <Override PartName="/ppt/ink/ink2776.xml" ContentType="application/inkml+xml"/>
  <Override PartName="/ppt/ink/ink2777.xml" ContentType="application/inkml+xml"/>
  <Override PartName="/ppt/ink/ink2778.xml" ContentType="application/inkml+xml"/>
  <Override PartName="/ppt/ink/ink2779.xml" ContentType="application/inkml+xml"/>
  <Override PartName="/ppt/ink/ink2780.xml" ContentType="application/inkml+xml"/>
  <Override PartName="/ppt/ink/ink2781.xml" ContentType="application/inkml+xml"/>
  <Override PartName="/ppt/ink/ink2782.xml" ContentType="application/inkml+xml"/>
  <Override PartName="/ppt/ink/ink2783.xml" ContentType="application/inkml+xml"/>
  <Override PartName="/ppt/ink/ink2784.xml" ContentType="application/inkml+xml"/>
  <Override PartName="/ppt/ink/ink2785.xml" ContentType="application/inkml+xml"/>
  <Override PartName="/ppt/ink/ink2786.xml" ContentType="application/inkml+xml"/>
  <Override PartName="/ppt/ink/ink2787.xml" ContentType="application/inkml+xml"/>
  <Override PartName="/ppt/ink/ink2788.xml" ContentType="application/inkml+xml"/>
  <Override PartName="/ppt/ink/ink2789.xml" ContentType="application/inkml+xml"/>
  <Override PartName="/ppt/ink/ink2790.xml" ContentType="application/inkml+xml"/>
  <Override PartName="/ppt/ink/ink2791.xml" ContentType="application/inkml+xml"/>
  <Override PartName="/ppt/ink/ink2792.xml" ContentType="application/inkml+xml"/>
  <Override PartName="/ppt/ink/ink2793.xml" ContentType="application/inkml+xml"/>
  <Override PartName="/ppt/ink/ink2794.xml" ContentType="application/inkml+xml"/>
  <Override PartName="/ppt/ink/ink2795.xml" ContentType="application/inkml+xml"/>
  <Override PartName="/ppt/ink/ink2796.xml" ContentType="application/inkml+xml"/>
  <Override PartName="/ppt/ink/ink2797.xml" ContentType="application/inkml+xml"/>
  <Override PartName="/ppt/ink/ink2798.xml" ContentType="application/inkml+xml"/>
  <Override PartName="/ppt/ink/ink2799.xml" ContentType="application/inkml+xml"/>
  <Override PartName="/ppt/ink/ink2800.xml" ContentType="application/inkml+xml"/>
  <Override PartName="/ppt/ink/ink2801.xml" ContentType="application/inkml+xml"/>
  <Override PartName="/ppt/ink/ink2802.xml" ContentType="application/inkml+xml"/>
  <Override PartName="/ppt/ink/ink2803.xml" ContentType="application/inkml+xml"/>
  <Override PartName="/ppt/ink/ink2804.xml" ContentType="application/inkml+xml"/>
  <Override PartName="/ppt/ink/ink2805.xml" ContentType="application/inkml+xml"/>
  <Override PartName="/ppt/ink/ink2806.xml" ContentType="application/inkml+xml"/>
  <Override PartName="/ppt/ink/ink2807.xml" ContentType="application/inkml+xml"/>
  <Override PartName="/ppt/ink/ink2808.xml" ContentType="application/inkml+xml"/>
  <Override PartName="/ppt/ink/ink2809.xml" ContentType="application/inkml+xml"/>
  <Override PartName="/ppt/ink/ink2810.xml" ContentType="application/inkml+xml"/>
  <Override PartName="/ppt/ink/ink2811.xml" ContentType="application/inkml+xml"/>
  <Override PartName="/ppt/ink/ink2812.xml" ContentType="application/inkml+xml"/>
  <Override PartName="/ppt/ink/ink2813.xml" ContentType="application/inkml+xml"/>
  <Override PartName="/ppt/ink/ink2814.xml" ContentType="application/inkml+xml"/>
  <Override PartName="/ppt/ink/ink2815.xml" ContentType="application/inkml+xml"/>
  <Override PartName="/ppt/ink/ink2816.xml" ContentType="application/inkml+xml"/>
  <Override PartName="/ppt/ink/ink2817.xml" ContentType="application/inkml+xml"/>
  <Override PartName="/ppt/ink/ink2818.xml" ContentType="application/inkml+xml"/>
  <Override PartName="/ppt/ink/ink2819.xml" ContentType="application/inkml+xml"/>
  <Override PartName="/ppt/ink/ink2820.xml" ContentType="application/inkml+xml"/>
  <Override PartName="/ppt/ink/ink2821.xml" ContentType="application/inkml+xml"/>
  <Override PartName="/ppt/ink/ink2822.xml" ContentType="application/inkml+xml"/>
  <Override PartName="/ppt/ink/ink2823.xml" ContentType="application/inkml+xml"/>
  <Override PartName="/ppt/ink/ink2824.xml" ContentType="application/inkml+xml"/>
  <Override PartName="/ppt/ink/ink2825.xml" ContentType="application/inkml+xml"/>
  <Override PartName="/ppt/ink/ink2826.xml" ContentType="application/inkml+xml"/>
  <Override PartName="/ppt/ink/ink2827.xml" ContentType="application/inkml+xml"/>
  <Override PartName="/ppt/ink/ink2828.xml" ContentType="application/inkml+xml"/>
  <Override PartName="/ppt/ink/ink2829.xml" ContentType="application/inkml+xml"/>
  <Override PartName="/ppt/ink/ink2830.xml" ContentType="application/inkml+xml"/>
  <Override PartName="/ppt/ink/ink2831.xml" ContentType="application/inkml+xml"/>
  <Override PartName="/ppt/ink/ink2832.xml" ContentType="application/inkml+xml"/>
  <Override PartName="/ppt/ink/ink2833.xml" ContentType="application/inkml+xml"/>
  <Override PartName="/ppt/ink/ink2834.xml" ContentType="application/inkml+xml"/>
  <Override PartName="/ppt/ink/ink2835.xml" ContentType="application/inkml+xml"/>
  <Override PartName="/ppt/ink/ink2836.xml" ContentType="application/inkml+xml"/>
  <Override PartName="/ppt/ink/ink2837.xml" ContentType="application/inkml+xml"/>
  <Override PartName="/ppt/ink/ink2838.xml" ContentType="application/inkml+xml"/>
  <Override PartName="/ppt/ink/ink2839.xml" ContentType="application/inkml+xml"/>
  <Override PartName="/ppt/ink/ink2840.xml" ContentType="application/inkml+xml"/>
  <Override PartName="/ppt/ink/ink2841.xml" ContentType="application/inkml+xml"/>
  <Override PartName="/ppt/ink/ink2842.xml" ContentType="application/inkml+xml"/>
  <Override PartName="/ppt/ink/ink2843.xml" ContentType="application/inkml+xml"/>
  <Override PartName="/ppt/ink/ink2844.xml" ContentType="application/inkml+xml"/>
  <Override PartName="/ppt/ink/ink2845.xml" ContentType="application/inkml+xml"/>
  <Override PartName="/ppt/ink/ink2846.xml" ContentType="application/inkml+xml"/>
  <Override PartName="/ppt/ink/ink2847.xml" ContentType="application/inkml+xml"/>
  <Override PartName="/ppt/ink/ink2848.xml" ContentType="application/inkml+xml"/>
  <Override PartName="/ppt/ink/ink2849.xml" ContentType="application/inkml+xml"/>
  <Override PartName="/ppt/ink/ink2850.xml" ContentType="application/inkml+xml"/>
  <Override PartName="/ppt/ink/ink2851.xml" ContentType="application/inkml+xml"/>
  <Override PartName="/ppt/ink/ink2852.xml" ContentType="application/inkml+xml"/>
  <Override PartName="/ppt/ink/ink2853.xml" ContentType="application/inkml+xml"/>
  <Override PartName="/ppt/ink/ink2854.xml" ContentType="application/inkml+xml"/>
  <Override PartName="/ppt/ink/ink2855.xml" ContentType="application/inkml+xml"/>
  <Override PartName="/ppt/ink/ink2856.xml" ContentType="application/inkml+xml"/>
  <Override PartName="/ppt/ink/ink2857.xml" ContentType="application/inkml+xml"/>
  <Override PartName="/ppt/ink/ink2858.xml" ContentType="application/inkml+xml"/>
  <Override PartName="/ppt/ink/ink2859.xml" ContentType="application/inkml+xml"/>
  <Override PartName="/ppt/ink/ink2860.xml" ContentType="application/inkml+xml"/>
  <Override PartName="/ppt/ink/ink2861.xml" ContentType="application/inkml+xml"/>
  <Override PartName="/ppt/ink/ink2862.xml" ContentType="application/inkml+xml"/>
  <Override PartName="/ppt/ink/ink2863.xml" ContentType="application/inkml+xml"/>
  <Override PartName="/ppt/ink/ink2864.xml" ContentType="application/inkml+xml"/>
  <Override PartName="/ppt/ink/ink2865.xml" ContentType="application/inkml+xml"/>
  <Override PartName="/ppt/ink/ink2866.xml" ContentType="application/inkml+xml"/>
  <Override PartName="/ppt/ink/ink2867.xml" ContentType="application/inkml+xml"/>
  <Override PartName="/ppt/ink/ink2868.xml" ContentType="application/inkml+xml"/>
  <Override PartName="/ppt/ink/ink2869.xml" ContentType="application/inkml+xml"/>
  <Override PartName="/ppt/ink/ink2870.xml" ContentType="application/inkml+xml"/>
  <Override PartName="/ppt/ink/ink2871.xml" ContentType="application/inkml+xml"/>
  <Override PartName="/ppt/ink/ink2872.xml" ContentType="application/inkml+xml"/>
  <Override PartName="/ppt/ink/ink2873.xml" ContentType="application/inkml+xml"/>
  <Override PartName="/ppt/ink/ink2874.xml" ContentType="application/inkml+xml"/>
  <Override PartName="/ppt/ink/ink2875.xml" ContentType="application/inkml+xml"/>
  <Override PartName="/ppt/ink/ink2876.xml" ContentType="application/inkml+xml"/>
  <Override PartName="/ppt/ink/ink2877.xml" ContentType="application/inkml+xml"/>
  <Override PartName="/ppt/ink/ink2878.xml" ContentType="application/inkml+xml"/>
  <Override PartName="/ppt/ink/ink2879.xml" ContentType="application/inkml+xml"/>
  <Override PartName="/ppt/ink/ink2880.xml" ContentType="application/inkml+xml"/>
  <Override PartName="/ppt/ink/ink2881.xml" ContentType="application/inkml+xml"/>
  <Override PartName="/ppt/ink/ink2882.xml" ContentType="application/inkml+xml"/>
  <Override PartName="/ppt/ink/ink2883.xml" ContentType="application/inkml+xml"/>
  <Override PartName="/ppt/ink/ink2884.xml" ContentType="application/inkml+xml"/>
  <Override PartName="/ppt/ink/ink2885.xml" ContentType="application/inkml+xml"/>
  <Override PartName="/ppt/ink/ink2886.xml" ContentType="application/inkml+xml"/>
  <Override PartName="/ppt/ink/ink2887.xml" ContentType="application/inkml+xml"/>
  <Override PartName="/ppt/ink/ink2888.xml" ContentType="application/inkml+xml"/>
  <Override PartName="/ppt/ink/ink2889.xml" ContentType="application/inkml+xml"/>
  <Override PartName="/ppt/ink/ink2890.xml" ContentType="application/inkml+xml"/>
  <Override PartName="/ppt/ink/ink2891.xml" ContentType="application/inkml+xml"/>
  <Override PartName="/ppt/ink/ink2892.xml" ContentType="application/inkml+xml"/>
  <Override PartName="/ppt/ink/ink2893.xml" ContentType="application/inkml+xml"/>
  <Override PartName="/ppt/ink/ink2894.xml" ContentType="application/inkml+xml"/>
  <Override PartName="/ppt/ink/ink2895.xml" ContentType="application/inkml+xml"/>
  <Override PartName="/ppt/ink/ink2896.xml" ContentType="application/inkml+xml"/>
  <Override PartName="/ppt/ink/ink2897.xml" ContentType="application/inkml+xml"/>
  <Override PartName="/ppt/ink/ink2898.xml" ContentType="application/inkml+xml"/>
  <Override PartName="/ppt/ink/ink2899.xml" ContentType="application/inkml+xml"/>
  <Override PartName="/ppt/ink/ink2900.xml" ContentType="application/inkml+xml"/>
  <Override PartName="/ppt/ink/ink2901.xml" ContentType="application/inkml+xml"/>
  <Override PartName="/ppt/ink/ink2902.xml" ContentType="application/inkml+xml"/>
  <Override PartName="/ppt/ink/ink2903.xml" ContentType="application/inkml+xml"/>
  <Override PartName="/ppt/ink/ink2904.xml" ContentType="application/inkml+xml"/>
  <Override PartName="/ppt/ink/ink2905.xml" ContentType="application/inkml+xml"/>
  <Override PartName="/ppt/ink/ink2906.xml" ContentType="application/inkml+xml"/>
  <Override PartName="/ppt/ink/ink2907.xml" ContentType="application/inkml+xml"/>
  <Override PartName="/ppt/ink/ink2908.xml" ContentType="application/inkml+xml"/>
  <Override PartName="/ppt/ink/ink2909.xml" ContentType="application/inkml+xml"/>
  <Override PartName="/ppt/ink/ink2910.xml" ContentType="application/inkml+xml"/>
  <Override PartName="/ppt/ink/ink2911.xml" ContentType="application/inkml+xml"/>
  <Override PartName="/ppt/ink/ink2912.xml" ContentType="application/inkml+xml"/>
  <Override PartName="/ppt/ink/ink2913.xml" ContentType="application/inkml+xml"/>
  <Override PartName="/ppt/ink/ink2914.xml" ContentType="application/inkml+xml"/>
  <Override PartName="/ppt/ink/ink2915.xml" ContentType="application/inkml+xml"/>
  <Override PartName="/ppt/ink/ink2916.xml" ContentType="application/inkml+xml"/>
  <Override PartName="/ppt/ink/ink2917.xml" ContentType="application/inkml+xml"/>
  <Override PartName="/ppt/ink/ink2918.xml" ContentType="application/inkml+xml"/>
  <Override PartName="/ppt/ink/ink2919.xml" ContentType="application/inkml+xml"/>
  <Override PartName="/ppt/ink/ink2920.xml" ContentType="application/inkml+xml"/>
  <Override PartName="/ppt/ink/ink2921.xml" ContentType="application/inkml+xml"/>
  <Override PartName="/ppt/ink/ink2922.xml" ContentType="application/inkml+xml"/>
  <Override PartName="/ppt/ink/ink2923.xml" ContentType="application/inkml+xml"/>
  <Override PartName="/ppt/ink/ink2924.xml" ContentType="application/inkml+xml"/>
  <Override PartName="/ppt/ink/ink2925.xml" ContentType="application/inkml+xml"/>
  <Override PartName="/ppt/ink/ink2926.xml" ContentType="application/inkml+xml"/>
  <Override PartName="/ppt/ink/ink2927.xml" ContentType="application/inkml+xml"/>
  <Override PartName="/ppt/ink/ink2928.xml" ContentType="application/inkml+xml"/>
  <Override PartName="/ppt/ink/ink2929.xml" ContentType="application/inkml+xml"/>
  <Override PartName="/ppt/ink/ink2930.xml" ContentType="application/inkml+xml"/>
  <Override PartName="/ppt/ink/ink2931.xml" ContentType="application/inkml+xml"/>
  <Override PartName="/ppt/ink/ink2932.xml" ContentType="application/inkml+xml"/>
  <Override PartName="/ppt/ink/ink2933.xml" ContentType="application/inkml+xml"/>
  <Override PartName="/ppt/ink/ink2934.xml" ContentType="application/inkml+xml"/>
  <Override PartName="/ppt/ink/ink2935.xml" ContentType="application/inkml+xml"/>
  <Override PartName="/ppt/ink/ink2936.xml" ContentType="application/inkml+xml"/>
  <Override PartName="/ppt/ink/ink2937.xml" ContentType="application/inkml+xml"/>
  <Override PartName="/ppt/ink/ink2938.xml" ContentType="application/inkml+xml"/>
  <Override PartName="/ppt/ink/ink2939.xml" ContentType="application/inkml+xml"/>
  <Override PartName="/ppt/ink/ink2940.xml" ContentType="application/inkml+xml"/>
  <Override PartName="/ppt/ink/ink2941.xml" ContentType="application/inkml+xml"/>
  <Override PartName="/ppt/ink/ink2942.xml" ContentType="application/inkml+xml"/>
  <Override PartName="/ppt/ink/ink2943.xml" ContentType="application/inkml+xml"/>
  <Override PartName="/ppt/ink/ink2944.xml" ContentType="application/inkml+xml"/>
  <Override PartName="/ppt/ink/ink2945.xml" ContentType="application/inkml+xml"/>
  <Override PartName="/ppt/ink/ink2946.xml" ContentType="application/inkml+xml"/>
  <Override PartName="/ppt/ink/ink2947.xml" ContentType="application/inkml+xml"/>
  <Override PartName="/ppt/ink/ink2948.xml" ContentType="application/inkml+xml"/>
  <Override PartName="/ppt/ink/ink2949.xml" ContentType="application/inkml+xml"/>
  <Override PartName="/ppt/ink/ink2950.xml" ContentType="application/inkml+xml"/>
  <Override PartName="/ppt/ink/ink2951.xml" ContentType="application/inkml+xml"/>
  <Override PartName="/ppt/ink/ink2952.xml" ContentType="application/inkml+xml"/>
  <Override PartName="/ppt/ink/ink2953.xml" ContentType="application/inkml+xml"/>
  <Override PartName="/ppt/ink/ink2954.xml" ContentType="application/inkml+xml"/>
  <Override PartName="/ppt/ink/ink2955.xml" ContentType="application/inkml+xml"/>
  <Override PartName="/ppt/ink/ink2956.xml" ContentType="application/inkml+xml"/>
  <Override PartName="/ppt/ink/ink2957.xml" ContentType="application/inkml+xml"/>
  <Override PartName="/ppt/ink/ink2958.xml" ContentType="application/inkml+xml"/>
  <Override PartName="/ppt/ink/ink2959.xml" ContentType="application/inkml+xml"/>
  <Override PartName="/ppt/ink/ink2960.xml" ContentType="application/inkml+xml"/>
  <Override PartName="/ppt/ink/ink2961.xml" ContentType="application/inkml+xml"/>
  <Override PartName="/ppt/ink/ink2962.xml" ContentType="application/inkml+xml"/>
  <Override PartName="/ppt/ink/ink2963.xml" ContentType="application/inkml+xml"/>
  <Override PartName="/ppt/ink/ink2964.xml" ContentType="application/inkml+xml"/>
  <Override PartName="/ppt/ink/ink2965.xml" ContentType="application/inkml+xml"/>
  <Override PartName="/ppt/ink/ink2966.xml" ContentType="application/inkml+xml"/>
  <Override PartName="/ppt/ink/ink2967.xml" ContentType="application/inkml+xml"/>
  <Override PartName="/ppt/ink/ink2968.xml" ContentType="application/inkml+xml"/>
  <Override PartName="/ppt/ink/ink2969.xml" ContentType="application/inkml+xml"/>
  <Override PartName="/ppt/ink/ink2970.xml" ContentType="application/inkml+xml"/>
  <Override PartName="/ppt/ink/ink2971.xml" ContentType="application/inkml+xml"/>
  <Override PartName="/ppt/ink/ink2972.xml" ContentType="application/inkml+xml"/>
  <Override PartName="/ppt/ink/ink2973.xml" ContentType="application/inkml+xml"/>
  <Override PartName="/ppt/ink/ink2974.xml" ContentType="application/inkml+xml"/>
  <Override PartName="/ppt/ink/ink2975.xml" ContentType="application/inkml+xml"/>
  <Override PartName="/ppt/ink/ink2976.xml" ContentType="application/inkml+xml"/>
  <Override PartName="/ppt/ink/ink2977.xml" ContentType="application/inkml+xml"/>
  <Override PartName="/ppt/ink/ink2978.xml" ContentType="application/inkml+xml"/>
  <Override PartName="/ppt/ink/ink2979.xml" ContentType="application/inkml+xml"/>
  <Override PartName="/ppt/ink/ink2980.xml" ContentType="application/inkml+xml"/>
  <Override PartName="/ppt/ink/ink2981.xml" ContentType="application/inkml+xml"/>
  <Override PartName="/ppt/ink/ink2982.xml" ContentType="application/inkml+xml"/>
  <Override PartName="/ppt/ink/ink2983.xml" ContentType="application/inkml+xml"/>
  <Override PartName="/ppt/ink/ink2984.xml" ContentType="application/inkml+xml"/>
  <Override PartName="/ppt/ink/ink2985.xml" ContentType="application/inkml+xml"/>
  <Override PartName="/ppt/ink/ink2986.xml" ContentType="application/inkml+xml"/>
  <Override PartName="/ppt/ink/ink2987.xml" ContentType="application/inkml+xml"/>
  <Override PartName="/ppt/ink/ink2988.xml" ContentType="application/inkml+xml"/>
  <Override PartName="/ppt/ink/ink2989.xml" ContentType="application/inkml+xml"/>
  <Override PartName="/ppt/ink/ink2990.xml" ContentType="application/inkml+xml"/>
  <Override PartName="/ppt/ink/ink2991.xml" ContentType="application/inkml+xml"/>
  <Override PartName="/ppt/ink/ink2992.xml" ContentType="application/inkml+xml"/>
  <Override PartName="/ppt/ink/ink2993.xml" ContentType="application/inkml+xml"/>
  <Override PartName="/ppt/ink/ink2994.xml" ContentType="application/inkml+xml"/>
  <Override PartName="/ppt/ink/ink2995.xml" ContentType="application/inkml+xml"/>
  <Override PartName="/ppt/ink/ink2996.xml" ContentType="application/inkml+xml"/>
  <Override PartName="/ppt/ink/ink2997.xml" ContentType="application/inkml+xml"/>
  <Override PartName="/ppt/ink/ink2998.xml" ContentType="application/inkml+xml"/>
  <Override PartName="/ppt/ink/ink2999.xml" ContentType="application/inkml+xml"/>
  <Override PartName="/ppt/ink/ink3000.xml" ContentType="application/inkml+xml"/>
  <Override PartName="/ppt/ink/ink3001.xml" ContentType="application/inkml+xml"/>
  <Override PartName="/ppt/ink/ink3002.xml" ContentType="application/inkml+xml"/>
  <Override PartName="/ppt/ink/ink3003.xml" ContentType="application/inkml+xml"/>
  <Override PartName="/ppt/ink/ink3004.xml" ContentType="application/inkml+xml"/>
  <Override PartName="/ppt/ink/ink3005.xml" ContentType="application/inkml+xml"/>
  <Override PartName="/ppt/ink/ink3006.xml" ContentType="application/inkml+xml"/>
  <Override PartName="/ppt/ink/ink3007.xml" ContentType="application/inkml+xml"/>
  <Override PartName="/ppt/ink/ink3008.xml" ContentType="application/inkml+xml"/>
  <Override PartName="/ppt/ink/ink3009.xml" ContentType="application/inkml+xml"/>
  <Override PartName="/ppt/ink/ink3010.xml" ContentType="application/inkml+xml"/>
  <Override PartName="/ppt/ink/ink3011.xml" ContentType="application/inkml+xml"/>
  <Override PartName="/ppt/ink/ink3012.xml" ContentType="application/inkml+xml"/>
  <Override PartName="/ppt/ink/ink3013.xml" ContentType="application/inkml+xml"/>
  <Override PartName="/ppt/ink/ink3014.xml" ContentType="application/inkml+xml"/>
  <Override PartName="/ppt/ink/ink3015.xml" ContentType="application/inkml+xml"/>
  <Override PartName="/ppt/ink/ink3016.xml" ContentType="application/inkml+xml"/>
  <Override PartName="/ppt/ink/ink3017.xml" ContentType="application/inkml+xml"/>
  <Override PartName="/ppt/ink/ink3018.xml" ContentType="application/inkml+xml"/>
  <Override PartName="/ppt/ink/ink3019.xml" ContentType="application/inkml+xml"/>
  <Override PartName="/ppt/ink/ink3020.xml" ContentType="application/inkml+xml"/>
  <Override PartName="/ppt/ink/ink3021.xml" ContentType="application/inkml+xml"/>
  <Override PartName="/ppt/ink/ink3022.xml" ContentType="application/inkml+xml"/>
  <Override PartName="/ppt/ink/ink3023.xml" ContentType="application/inkml+xml"/>
  <Override PartName="/ppt/ink/ink3024.xml" ContentType="application/inkml+xml"/>
  <Override PartName="/ppt/ink/ink3025.xml" ContentType="application/inkml+xml"/>
  <Override PartName="/ppt/ink/ink3026.xml" ContentType="application/inkml+xml"/>
  <Override PartName="/ppt/ink/ink3027.xml" ContentType="application/inkml+xml"/>
  <Override PartName="/ppt/ink/ink3028.xml" ContentType="application/inkml+xml"/>
  <Override PartName="/ppt/ink/ink3029.xml" ContentType="application/inkml+xml"/>
  <Override PartName="/ppt/ink/ink3030.xml" ContentType="application/inkml+xml"/>
  <Override PartName="/ppt/ink/ink3031.xml" ContentType="application/inkml+xml"/>
  <Override PartName="/ppt/ink/ink3032.xml" ContentType="application/inkml+xml"/>
  <Override PartName="/ppt/ink/ink3033.xml" ContentType="application/inkml+xml"/>
  <Override PartName="/ppt/ink/ink3034.xml" ContentType="application/inkml+xml"/>
  <Override PartName="/ppt/ink/ink3035.xml" ContentType="application/inkml+xml"/>
  <Override PartName="/ppt/ink/ink3036.xml" ContentType="application/inkml+xml"/>
  <Override PartName="/ppt/ink/ink3037.xml" ContentType="application/inkml+xml"/>
  <Override PartName="/ppt/ink/ink3038.xml" ContentType="application/inkml+xml"/>
  <Override PartName="/ppt/ink/ink3039.xml" ContentType="application/inkml+xml"/>
  <Override PartName="/ppt/ink/ink3040.xml" ContentType="application/inkml+xml"/>
  <Override PartName="/ppt/ink/ink3041.xml" ContentType="application/inkml+xml"/>
  <Override PartName="/ppt/ink/ink3042.xml" ContentType="application/inkml+xml"/>
  <Override PartName="/ppt/ink/ink3043.xml" ContentType="application/inkml+xml"/>
  <Override PartName="/ppt/ink/ink3044.xml" ContentType="application/inkml+xml"/>
  <Override PartName="/ppt/ink/ink3045.xml" ContentType="application/inkml+xml"/>
  <Override PartName="/ppt/ink/ink3046.xml" ContentType="application/inkml+xml"/>
  <Override PartName="/ppt/ink/ink3047.xml" ContentType="application/inkml+xml"/>
  <Override PartName="/ppt/ink/ink3048.xml" ContentType="application/inkml+xml"/>
  <Override PartName="/ppt/ink/ink3049.xml" ContentType="application/inkml+xml"/>
  <Override PartName="/ppt/ink/ink3050.xml" ContentType="application/inkml+xml"/>
  <Override PartName="/ppt/ink/ink3051.xml" ContentType="application/inkml+xml"/>
  <Override PartName="/ppt/ink/ink3052.xml" ContentType="application/inkml+xml"/>
  <Override PartName="/ppt/ink/ink3053.xml" ContentType="application/inkml+xml"/>
  <Override PartName="/ppt/ink/ink3054.xml" ContentType="application/inkml+xml"/>
  <Override PartName="/ppt/ink/ink3055.xml" ContentType="application/inkml+xml"/>
  <Override PartName="/ppt/ink/ink3056.xml" ContentType="application/inkml+xml"/>
  <Override PartName="/ppt/ink/ink3057.xml" ContentType="application/inkml+xml"/>
  <Override PartName="/ppt/ink/ink3058.xml" ContentType="application/inkml+xml"/>
  <Override PartName="/ppt/ink/ink3059.xml" ContentType="application/inkml+xml"/>
  <Override PartName="/ppt/ink/ink3060.xml" ContentType="application/inkml+xml"/>
  <Override PartName="/ppt/ink/ink3061.xml" ContentType="application/inkml+xml"/>
  <Override PartName="/ppt/ink/ink3062.xml" ContentType="application/inkml+xml"/>
  <Override PartName="/ppt/ink/ink3063.xml" ContentType="application/inkml+xml"/>
  <Override PartName="/ppt/ink/ink3064.xml" ContentType="application/inkml+xml"/>
  <Override PartName="/ppt/ink/ink3065.xml" ContentType="application/inkml+xml"/>
  <Override PartName="/ppt/ink/ink3066.xml" ContentType="application/inkml+xml"/>
  <Override PartName="/ppt/ink/ink3067.xml" ContentType="application/inkml+xml"/>
  <Override PartName="/ppt/ink/ink3068.xml" ContentType="application/inkml+xml"/>
  <Override PartName="/ppt/ink/ink3069.xml" ContentType="application/inkml+xml"/>
  <Override PartName="/ppt/ink/ink3070.xml" ContentType="application/inkml+xml"/>
  <Override PartName="/ppt/ink/ink3071.xml" ContentType="application/inkml+xml"/>
  <Override PartName="/ppt/ink/ink3072.xml" ContentType="application/inkml+xml"/>
  <Override PartName="/ppt/ink/ink3073.xml" ContentType="application/inkml+xml"/>
  <Override PartName="/ppt/ink/ink3074.xml" ContentType="application/inkml+xml"/>
  <Override PartName="/ppt/ink/ink3075.xml" ContentType="application/inkml+xml"/>
  <Override PartName="/ppt/ink/ink3076.xml" ContentType="application/inkml+xml"/>
  <Override PartName="/ppt/ink/ink3077.xml" ContentType="application/inkml+xml"/>
  <Override PartName="/ppt/ink/ink3078.xml" ContentType="application/inkml+xml"/>
  <Override PartName="/ppt/ink/ink3079.xml" ContentType="application/inkml+xml"/>
  <Override PartName="/ppt/ink/ink3080.xml" ContentType="application/inkml+xml"/>
  <Override PartName="/ppt/ink/ink3081.xml" ContentType="application/inkml+xml"/>
  <Override PartName="/ppt/ink/ink3082.xml" ContentType="application/inkml+xml"/>
  <Override PartName="/ppt/ink/ink3083.xml" ContentType="application/inkml+xml"/>
  <Override PartName="/ppt/ink/ink3084.xml" ContentType="application/inkml+xml"/>
  <Override PartName="/ppt/ink/ink3085.xml" ContentType="application/inkml+xml"/>
  <Override PartName="/ppt/ink/ink3086.xml" ContentType="application/inkml+xml"/>
  <Override PartName="/ppt/ink/ink3087.xml" ContentType="application/inkml+xml"/>
  <Override PartName="/ppt/ink/ink3088.xml" ContentType="application/inkml+xml"/>
  <Override PartName="/ppt/ink/ink3089.xml" ContentType="application/inkml+xml"/>
  <Override PartName="/ppt/ink/ink3090.xml" ContentType="application/inkml+xml"/>
  <Override PartName="/ppt/ink/ink3091.xml" ContentType="application/inkml+xml"/>
  <Override PartName="/ppt/ink/ink3092.xml" ContentType="application/inkml+xml"/>
  <Override PartName="/ppt/ink/ink3093.xml" ContentType="application/inkml+xml"/>
  <Override PartName="/ppt/ink/ink3094.xml" ContentType="application/inkml+xml"/>
  <Override PartName="/ppt/ink/ink3095.xml" ContentType="application/inkml+xml"/>
  <Override PartName="/ppt/ink/ink3096.xml" ContentType="application/inkml+xml"/>
  <Override PartName="/ppt/ink/ink3097.xml" ContentType="application/inkml+xml"/>
  <Override PartName="/ppt/ink/ink3098.xml" ContentType="application/inkml+xml"/>
  <Override PartName="/ppt/ink/ink3099.xml" ContentType="application/inkml+xml"/>
  <Override PartName="/ppt/ink/ink3100.xml" ContentType="application/inkml+xml"/>
  <Override PartName="/ppt/ink/ink3101.xml" ContentType="application/inkml+xml"/>
  <Override PartName="/ppt/ink/ink3102.xml" ContentType="application/inkml+xml"/>
  <Override PartName="/ppt/ink/ink3103.xml" ContentType="application/inkml+xml"/>
  <Override PartName="/ppt/ink/ink3104.xml" ContentType="application/inkml+xml"/>
  <Override PartName="/ppt/ink/ink3105.xml" ContentType="application/inkml+xml"/>
  <Override PartName="/ppt/ink/ink3106.xml" ContentType="application/inkml+xml"/>
  <Override PartName="/ppt/ink/ink3107.xml" ContentType="application/inkml+xml"/>
  <Override PartName="/ppt/ink/ink3108.xml" ContentType="application/inkml+xml"/>
  <Override PartName="/ppt/ink/ink3109.xml" ContentType="application/inkml+xml"/>
  <Override PartName="/ppt/ink/ink3110.xml" ContentType="application/inkml+xml"/>
  <Override PartName="/ppt/ink/ink3111.xml" ContentType="application/inkml+xml"/>
  <Override PartName="/ppt/ink/ink3112.xml" ContentType="application/inkml+xml"/>
  <Override PartName="/ppt/ink/ink3113.xml" ContentType="application/inkml+xml"/>
  <Override PartName="/ppt/ink/ink3114.xml" ContentType="application/inkml+xml"/>
  <Override PartName="/ppt/ink/ink3115.xml" ContentType="application/inkml+xml"/>
  <Override PartName="/ppt/ink/ink3116.xml" ContentType="application/inkml+xml"/>
  <Override PartName="/ppt/ink/ink3117.xml" ContentType="application/inkml+xml"/>
  <Override PartName="/ppt/ink/ink3118.xml" ContentType="application/inkml+xml"/>
  <Override PartName="/ppt/ink/ink3119.xml" ContentType="application/inkml+xml"/>
  <Override PartName="/ppt/ink/ink3120.xml" ContentType="application/inkml+xml"/>
  <Override PartName="/ppt/ink/ink3121.xml" ContentType="application/inkml+xml"/>
  <Override PartName="/ppt/ink/ink3122.xml" ContentType="application/inkml+xml"/>
  <Override PartName="/ppt/ink/ink3123.xml" ContentType="application/inkml+xml"/>
  <Override PartName="/ppt/ink/ink3124.xml" ContentType="application/inkml+xml"/>
  <Override PartName="/ppt/ink/ink3125.xml" ContentType="application/inkml+xml"/>
  <Override PartName="/ppt/ink/ink3126.xml" ContentType="application/inkml+xml"/>
  <Override PartName="/ppt/ink/ink3127.xml" ContentType="application/inkml+xml"/>
  <Override PartName="/ppt/ink/ink3128.xml" ContentType="application/inkml+xml"/>
  <Override PartName="/ppt/ink/ink3129.xml" ContentType="application/inkml+xml"/>
  <Override PartName="/ppt/ink/ink3130.xml" ContentType="application/inkml+xml"/>
  <Override PartName="/ppt/ink/ink3131.xml" ContentType="application/inkml+xml"/>
  <Override PartName="/ppt/ink/ink3132.xml" ContentType="application/inkml+xml"/>
  <Override PartName="/ppt/ink/ink3133.xml" ContentType="application/inkml+xml"/>
  <Override PartName="/ppt/ink/ink3134.xml" ContentType="application/inkml+xml"/>
  <Override PartName="/ppt/ink/ink3135.xml" ContentType="application/inkml+xml"/>
  <Override PartName="/ppt/ink/ink3136.xml" ContentType="application/inkml+xml"/>
  <Override PartName="/ppt/ink/ink3137.xml" ContentType="application/inkml+xml"/>
  <Override PartName="/ppt/ink/ink3138.xml" ContentType="application/inkml+xml"/>
  <Override PartName="/ppt/ink/ink3139.xml" ContentType="application/inkml+xml"/>
  <Override PartName="/ppt/ink/ink3140.xml" ContentType="application/inkml+xml"/>
  <Override PartName="/ppt/ink/ink3141.xml" ContentType="application/inkml+xml"/>
  <Override PartName="/ppt/ink/ink3142.xml" ContentType="application/inkml+xml"/>
  <Override PartName="/ppt/ink/ink3143.xml" ContentType="application/inkml+xml"/>
  <Override PartName="/ppt/ink/ink3144.xml" ContentType="application/inkml+xml"/>
  <Override PartName="/ppt/ink/ink3145.xml" ContentType="application/inkml+xml"/>
  <Override PartName="/ppt/ink/ink3146.xml" ContentType="application/inkml+xml"/>
  <Override PartName="/ppt/ink/ink3147.xml" ContentType="application/inkml+xml"/>
  <Override PartName="/ppt/ink/ink3148.xml" ContentType="application/inkml+xml"/>
  <Override PartName="/ppt/ink/ink3149.xml" ContentType="application/inkml+xml"/>
  <Override PartName="/ppt/ink/ink3150.xml" ContentType="application/inkml+xml"/>
  <Override PartName="/ppt/ink/ink3151.xml" ContentType="application/inkml+xml"/>
  <Override PartName="/ppt/ink/ink3152.xml" ContentType="application/inkml+xml"/>
  <Override PartName="/ppt/ink/ink3153.xml" ContentType="application/inkml+xml"/>
  <Override PartName="/ppt/ink/ink3154.xml" ContentType="application/inkml+xml"/>
  <Override PartName="/ppt/ink/ink3155.xml" ContentType="application/inkml+xml"/>
  <Override PartName="/ppt/ink/ink3156.xml" ContentType="application/inkml+xml"/>
  <Override PartName="/ppt/ink/ink3157.xml" ContentType="application/inkml+xml"/>
  <Override PartName="/ppt/ink/ink3158.xml" ContentType="application/inkml+xml"/>
  <Override PartName="/ppt/ink/ink3159.xml" ContentType="application/inkml+xml"/>
  <Override PartName="/ppt/ink/ink3160.xml" ContentType="application/inkml+xml"/>
  <Override PartName="/ppt/ink/ink3161.xml" ContentType="application/inkml+xml"/>
  <Override PartName="/ppt/ink/ink3162.xml" ContentType="application/inkml+xml"/>
  <Override PartName="/ppt/ink/ink3163.xml" ContentType="application/inkml+xml"/>
  <Override PartName="/ppt/ink/ink3164.xml" ContentType="application/inkml+xml"/>
  <Override PartName="/ppt/ink/ink3165.xml" ContentType="application/inkml+xml"/>
  <Override PartName="/ppt/ink/ink3166.xml" ContentType="application/inkml+xml"/>
  <Override PartName="/ppt/ink/ink3167.xml" ContentType="application/inkml+xml"/>
  <Override PartName="/ppt/ink/ink3168.xml" ContentType="application/inkml+xml"/>
  <Override PartName="/ppt/ink/ink3169.xml" ContentType="application/inkml+xml"/>
  <Override PartName="/ppt/ink/ink3170.xml" ContentType="application/inkml+xml"/>
  <Override PartName="/ppt/ink/ink3171.xml" ContentType="application/inkml+xml"/>
  <Override PartName="/ppt/ink/ink3172.xml" ContentType="application/inkml+xml"/>
  <Override PartName="/ppt/ink/ink3173.xml" ContentType="application/inkml+xml"/>
  <Override PartName="/ppt/ink/ink3174.xml" ContentType="application/inkml+xml"/>
  <Override PartName="/ppt/ink/ink3175.xml" ContentType="application/inkml+xml"/>
  <Override PartName="/ppt/ink/ink3176.xml" ContentType="application/inkml+xml"/>
  <Override PartName="/ppt/ink/ink3177.xml" ContentType="application/inkml+xml"/>
  <Override PartName="/ppt/ink/ink3178.xml" ContentType="application/inkml+xml"/>
  <Override PartName="/ppt/ink/ink3179.xml" ContentType="application/inkml+xml"/>
  <Override PartName="/ppt/ink/ink3180.xml" ContentType="application/inkml+xml"/>
  <Override PartName="/ppt/ink/ink3181.xml" ContentType="application/inkml+xml"/>
  <Override PartName="/ppt/ink/ink3182.xml" ContentType="application/inkml+xml"/>
  <Override PartName="/ppt/ink/ink3183.xml" ContentType="application/inkml+xml"/>
  <Override PartName="/ppt/ink/ink3184.xml" ContentType="application/inkml+xml"/>
  <Override PartName="/ppt/ink/ink3185.xml" ContentType="application/inkml+xml"/>
  <Override PartName="/ppt/ink/ink3186.xml" ContentType="application/inkml+xml"/>
  <Override PartName="/ppt/ink/ink3187.xml" ContentType="application/inkml+xml"/>
  <Override PartName="/ppt/ink/ink3188.xml" ContentType="application/inkml+xml"/>
  <Override PartName="/ppt/ink/ink3189.xml" ContentType="application/inkml+xml"/>
  <Override PartName="/ppt/ink/ink3190.xml" ContentType="application/inkml+xml"/>
  <Override PartName="/ppt/ink/ink3191.xml" ContentType="application/inkml+xml"/>
  <Override PartName="/ppt/ink/ink3192.xml" ContentType="application/inkml+xml"/>
  <Override PartName="/ppt/ink/ink3193.xml" ContentType="application/inkml+xml"/>
  <Override PartName="/ppt/ink/ink3194.xml" ContentType="application/inkml+xml"/>
  <Override PartName="/ppt/ink/ink3195.xml" ContentType="application/inkml+xml"/>
  <Override PartName="/ppt/ink/ink3196.xml" ContentType="application/inkml+xml"/>
  <Override PartName="/ppt/ink/ink3197.xml" ContentType="application/inkml+xml"/>
  <Override PartName="/ppt/ink/ink3198.xml" ContentType="application/inkml+xml"/>
  <Override PartName="/ppt/ink/ink3199.xml" ContentType="application/inkml+xml"/>
  <Override PartName="/ppt/ink/ink3200.xml" ContentType="application/inkml+xml"/>
  <Override PartName="/ppt/ink/ink3201.xml" ContentType="application/inkml+xml"/>
  <Override PartName="/ppt/ink/ink3202.xml" ContentType="application/inkml+xml"/>
  <Override PartName="/ppt/ink/ink3203.xml" ContentType="application/inkml+xml"/>
  <Override PartName="/ppt/ink/ink3204.xml" ContentType="application/inkml+xml"/>
  <Override PartName="/ppt/ink/ink3205.xml" ContentType="application/inkml+xml"/>
  <Override PartName="/ppt/ink/ink3206.xml" ContentType="application/inkml+xml"/>
  <Override PartName="/ppt/ink/ink3207.xml" ContentType="application/inkml+xml"/>
  <Override PartName="/ppt/ink/ink3208.xml" ContentType="application/inkml+xml"/>
  <Override PartName="/ppt/ink/ink3209.xml" ContentType="application/inkml+xml"/>
  <Override PartName="/ppt/ink/ink3210.xml" ContentType="application/inkml+xml"/>
  <Override PartName="/ppt/ink/ink3211.xml" ContentType="application/inkml+xml"/>
  <Override PartName="/ppt/ink/ink3212.xml" ContentType="application/inkml+xml"/>
  <Override PartName="/ppt/ink/ink3213.xml" ContentType="application/inkml+xml"/>
  <Override PartName="/ppt/ink/ink3214.xml" ContentType="application/inkml+xml"/>
  <Override PartName="/ppt/ink/ink3215.xml" ContentType="application/inkml+xml"/>
  <Override PartName="/ppt/ink/ink3216.xml" ContentType="application/inkml+xml"/>
  <Override PartName="/ppt/ink/ink3217.xml" ContentType="application/inkml+xml"/>
  <Override PartName="/ppt/ink/ink3218.xml" ContentType="application/inkml+xml"/>
  <Override PartName="/ppt/ink/ink3219.xml" ContentType="application/inkml+xml"/>
  <Override PartName="/ppt/ink/ink3220.xml" ContentType="application/inkml+xml"/>
  <Override PartName="/ppt/ink/ink3221.xml" ContentType="application/inkml+xml"/>
  <Override PartName="/ppt/ink/ink3222.xml" ContentType="application/inkml+xml"/>
  <Override PartName="/ppt/ink/ink3223.xml" ContentType="application/inkml+xml"/>
  <Override PartName="/ppt/ink/ink3224.xml" ContentType="application/inkml+xml"/>
  <Override PartName="/ppt/ink/ink3225.xml" ContentType="application/inkml+xml"/>
  <Override PartName="/ppt/ink/ink3226.xml" ContentType="application/inkml+xml"/>
  <Override PartName="/ppt/ink/ink3227.xml" ContentType="application/inkml+xml"/>
  <Override PartName="/ppt/ink/ink3228.xml" ContentType="application/inkml+xml"/>
  <Override PartName="/ppt/ink/ink3229.xml" ContentType="application/inkml+xml"/>
  <Override PartName="/ppt/ink/ink3230.xml" ContentType="application/inkml+xml"/>
  <Override PartName="/ppt/ink/ink3231.xml" ContentType="application/inkml+xml"/>
  <Override PartName="/ppt/ink/ink3232.xml" ContentType="application/inkml+xml"/>
  <Override PartName="/ppt/ink/ink3233.xml" ContentType="application/inkml+xml"/>
  <Override PartName="/ppt/ink/ink3234.xml" ContentType="application/inkml+xml"/>
  <Override PartName="/ppt/ink/ink3235.xml" ContentType="application/inkml+xml"/>
  <Override PartName="/ppt/ink/ink3236.xml" ContentType="application/inkml+xml"/>
  <Override PartName="/ppt/ink/ink3237.xml" ContentType="application/inkml+xml"/>
  <Override PartName="/ppt/ink/ink3238.xml" ContentType="application/inkml+xml"/>
  <Override PartName="/ppt/ink/ink3239.xml" ContentType="application/inkml+xml"/>
  <Override PartName="/ppt/ink/ink3240.xml" ContentType="application/inkml+xml"/>
  <Override PartName="/ppt/ink/ink3241.xml" ContentType="application/inkml+xml"/>
  <Override PartName="/ppt/ink/ink3242.xml" ContentType="application/inkml+xml"/>
  <Override PartName="/ppt/ink/ink3243.xml" ContentType="application/inkml+xml"/>
  <Override PartName="/ppt/ink/ink3244.xml" ContentType="application/inkml+xml"/>
  <Override PartName="/ppt/ink/ink3245.xml" ContentType="application/inkml+xml"/>
  <Override PartName="/ppt/ink/ink3246.xml" ContentType="application/inkml+xml"/>
  <Override PartName="/ppt/ink/ink3247.xml" ContentType="application/inkml+xml"/>
  <Override PartName="/ppt/ink/ink3248.xml" ContentType="application/inkml+xml"/>
  <Override PartName="/ppt/ink/ink3249.xml" ContentType="application/inkml+xml"/>
  <Override PartName="/ppt/ink/ink3250.xml" ContentType="application/inkml+xml"/>
  <Override PartName="/ppt/ink/ink3251.xml" ContentType="application/inkml+xml"/>
  <Override PartName="/ppt/ink/ink3252.xml" ContentType="application/inkml+xml"/>
  <Override PartName="/ppt/ink/ink3253.xml" ContentType="application/inkml+xml"/>
  <Override PartName="/ppt/ink/ink3254.xml" ContentType="application/inkml+xml"/>
  <Override PartName="/ppt/ink/ink3255.xml" ContentType="application/inkml+xml"/>
  <Override PartName="/ppt/ink/ink3256.xml" ContentType="application/inkml+xml"/>
  <Override PartName="/ppt/ink/ink3257.xml" ContentType="application/inkml+xml"/>
  <Override PartName="/ppt/ink/ink3258.xml" ContentType="application/inkml+xml"/>
  <Override PartName="/ppt/ink/ink3259.xml" ContentType="application/inkml+xml"/>
  <Override PartName="/ppt/ink/ink3260.xml" ContentType="application/inkml+xml"/>
  <Override PartName="/ppt/ink/ink3261.xml" ContentType="application/inkml+xml"/>
  <Override PartName="/ppt/ink/ink3262.xml" ContentType="application/inkml+xml"/>
  <Override PartName="/ppt/ink/ink3263.xml" ContentType="application/inkml+xml"/>
  <Override PartName="/ppt/ink/ink3264.xml" ContentType="application/inkml+xml"/>
  <Override PartName="/ppt/ink/ink3265.xml" ContentType="application/inkml+xml"/>
  <Override PartName="/ppt/ink/ink3266.xml" ContentType="application/inkml+xml"/>
  <Override PartName="/ppt/ink/ink3267.xml" ContentType="application/inkml+xml"/>
  <Override PartName="/ppt/ink/ink3268.xml" ContentType="application/inkml+xml"/>
  <Override PartName="/ppt/ink/ink3269.xml" ContentType="application/inkml+xml"/>
  <Override PartName="/ppt/ink/ink3270.xml" ContentType="application/inkml+xml"/>
  <Override PartName="/ppt/ink/ink3271.xml" ContentType="application/inkml+xml"/>
  <Override PartName="/ppt/ink/ink3272.xml" ContentType="application/inkml+xml"/>
  <Override PartName="/ppt/ink/ink3273.xml" ContentType="application/inkml+xml"/>
  <Override PartName="/ppt/ink/ink3274.xml" ContentType="application/inkml+xml"/>
  <Override PartName="/ppt/ink/ink3275.xml" ContentType="application/inkml+xml"/>
  <Override PartName="/ppt/ink/ink3276.xml" ContentType="application/inkml+xml"/>
  <Override PartName="/ppt/ink/ink3277.xml" ContentType="application/inkml+xml"/>
  <Override PartName="/ppt/ink/ink3278.xml" ContentType="application/inkml+xml"/>
  <Override PartName="/ppt/ink/ink3279.xml" ContentType="application/inkml+xml"/>
  <Override PartName="/ppt/ink/ink3280.xml" ContentType="application/inkml+xml"/>
  <Override PartName="/ppt/ink/ink3281.xml" ContentType="application/inkml+xml"/>
  <Override PartName="/ppt/ink/ink3282.xml" ContentType="application/inkml+xml"/>
  <Override PartName="/ppt/ink/ink3283.xml" ContentType="application/inkml+xml"/>
  <Override PartName="/ppt/ink/ink3284.xml" ContentType="application/inkml+xml"/>
  <Override PartName="/ppt/ink/ink3285.xml" ContentType="application/inkml+xml"/>
  <Override PartName="/ppt/ink/ink3286.xml" ContentType="application/inkml+xml"/>
  <Override PartName="/ppt/ink/ink3287.xml" ContentType="application/inkml+xml"/>
  <Override PartName="/ppt/ink/ink3288.xml" ContentType="application/inkml+xml"/>
  <Override PartName="/ppt/ink/ink3289.xml" ContentType="application/inkml+xml"/>
  <Override PartName="/ppt/ink/ink3290.xml" ContentType="application/inkml+xml"/>
  <Override PartName="/ppt/ink/ink3291.xml" ContentType="application/inkml+xml"/>
  <Override PartName="/ppt/ink/ink3292.xml" ContentType="application/inkml+xml"/>
  <Override PartName="/ppt/ink/ink3293.xml" ContentType="application/inkml+xml"/>
  <Override PartName="/ppt/ink/ink3294.xml" ContentType="application/inkml+xml"/>
  <Override PartName="/ppt/ink/ink3295.xml" ContentType="application/inkml+xml"/>
  <Override PartName="/ppt/ink/ink3296.xml" ContentType="application/inkml+xml"/>
  <Override PartName="/ppt/ink/ink3297.xml" ContentType="application/inkml+xml"/>
  <Override PartName="/ppt/ink/ink3298.xml" ContentType="application/inkml+xml"/>
  <Override PartName="/ppt/ink/ink3299.xml" ContentType="application/inkml+xml"/>
  <Override PartName="/ppt/ink/ink3300.xml" ContentType="application/inkml+xml"/>
  <Override PartName="/ppt/ink/ink3301.xml" ContentType="application/inkml+xml"/>
  <Override PartName="/ppt/ink/ink3302.xml" ContentType="application/inkml+xml"/>
  <Override PartName="/ppt/ink/ink3303.xml" ContentType="application/inkml+xml"/>
  <Override PartName="/ppt/ink/ink3304.xml" ContentType="application/inkml+xml"/>
  <Override PartName="/ppt/ink/ink3305.xml" ContentType="application/inkml+xml"/>
  <Override PartName="/ppt/ink/ink3306.xml" ContentType="application/inkml+xml"/>
  <Override PartName="/ppt/ink/ink3307.xml" ContentType="application/inkml+xml"/>
  <Override PartName="/ppt/ink/ink3308.xml" ContentType="application/inkml+xml"/>
  <Override PartName="/ppt/ink/ink3309.xml" ContentType="application/inkml+xml"/>
  <Override PartName="/ppt/ink/ink3310.xml" ContentType="application/inkml+xml"/>
  <Override PartName="/ppt/ink/ink3311.xml" ContentType="application/inkml+xml"/>
  <Override PartName="/ppt/ink/ink3312.xml" ContentType="application/inkml+xml"/>
  <Override PartName="/ppt/ink/ink3313.xml" ContentType="application/inkml+xml"/>
  <Override PartName="/ppt/ink/ink3314.xml" ContentType="application/inkml+xml"/>
  <Override PartName="/ppt/ink/ink3315.xml" ContentType="application/inkml+xml"/>
  <Override PartName="/ppt/ink/ink3316.xml" ContentType="application/inkml+xml"/>
  <Override PartName="/ppt/ink/ink3317.xml" ContentType="application/inkml+xml"/>
  <Override PartName="/ppt/ink/ink3318.xml" ContentType="application/inkml+xml"/>
  <Override PartName="/ppt/ink/ink3319.xml" ContentType="application/inkml+xml"/>
  <Override PartName="/ppt/ink/ink3320.xml" ContentType="application/inkml+xml"/>
  <Override PartName="/ppt/ink/ink3321.xml" ContentType="application/inkml+xml"/>
  <Override PartName="/ppt/ink/ink3322.xml" ContentType="application/inkml+xml"/>
  <Override PartName="/ppt/ink/ink3323.xml" ContentType="application/inkml+xml"/>
  <Override PartName="/ppt/ink/ink3324.xml" ContentType="application/inkml+xml"/>
  <Override PartName="/ppt/ink/ink3325.xml" ContentType="application/inkml+xml"/>
  <Override PartName="/ppt/ink/ink3326.xml" ContentType="application/inkml+xml"/>
  <Override PartName="/ppt/ink/ink3327.xml" ContentType="application/inkml+xml"/>
  <Override PartName="/ppt/ink/ink3328.xml" ContentType="application/inkml+xml"/>
  <Override PartName="/ppt/ink/ink3329.xml" ContentType="application/inkml+xml"/>
  <Override PartName="/ppt/ink/ink3330.xml" ContentType="application/inkml+xml"/>
  <Override PartName="/ppt/ink/ink3331.xml" ContentType="application/inkml+xml"/>
  <Override PartName="/ppt/ink/ink3332.xml" ContentType="application/inkml+xml"/>
  <Override PartName="/ppt/ink/ink3333.xml" ContentType="application/inkml+xml"/>
  <Override PartName="/ppt/ink/ink3334.xml" ContentType="application/inkml+xml"/>
  <Override PartName="/ppt/ink/ink3335.xml" ContentType="application/inkml+xml"/>
  <Override PartName="/ppt/ink/ink3336.xml" ContentType="application/inkml+xml"/>
  <Override PartName="/ppt/ink/ink3337.xml" ContentType="application/inkml+xml"/>
  <Override PartName="/ppt/ink/ink3338.xml" ContentType="application/inkml+xml"/>
  <Override PartName="/ppt/ink/ink3339.xml" ContentType="application/inkml+xml"/>
  <Override PartName="/ppt/ink/ink3340.xml" ContentType="application/inkml+xml"/>
  <Override PartName="/ppt/ink/ink3341.xml" ContentType="application/inkml+xml"/>
  <Override PartName="/ppt/ink/ink3342.xml" ContentType="application/inkml+xml"/>
  <Override PartName="/ppt/ink/ink3343.xml" ContentType="application/inkml+xml"/>
  <Override PartName="/ppt/ink/ink3344.xml" ContentType="application/inkml+xml"/>
  <Override PartName="/ppt/ink/ink3345.xml" ContentType="application/inkml+xml"/>
  <Override PartName="/ppt/ink/ink3346.xml" ContentType="application/inkml+xml"/>
  <Override PartName="/ppt/ink/ink3347.xml" ContentType="application/inkml+xml"/>
  <Override PartName="/ppt/ink/ink3348.xml" ContentType="application/inkml+xml"/>
  <Override PartName="/ppt/ink/ink3349.xml" ContentType="application/inkml+xml"/>
  <Override PartName="/ppt/ink/ink3350.xml" ContentType="application/inkml+xml"/>
  <Override PartName="/ppt/ink/ink3351.xml" ContentType="application/inkml+xml"/>
  <Override PartName="/ppt/ink/ink3352.xml" ContentType="application/inkml+xml"/>
  <Override PartName="/ppt/ink/ink3353.xml" ContentType="application/inkml+xml"/>
  <Override PartName="/ppt/ink/ink3354.xml" ContentType="application/inkml+xml"/>
  <Override PartName="/ppt/ink/ink3355.xml" ContentType="application/inkml+xml"/>
  <Override PartName="/ppt/ink/ink3356.xml" ContentType="application/inkml+xml"/>
  <Override PartName="/ppt/ink/ink3357.xml" ContentType="application/inkml+xml"/>
  <Override PartName="/ppt/ink/ink3358.xml" ContentType="application/inkml+xml"/>
  <Override PartName="/ppt/ink/ink3359.xml" ContentType="application/inkml+xml"/>
  <Override PartName="/ppt/ink/ink3360.xml" ContentType="application/inkml+xml"/>
  <Override PartName="/ppt/ink/ink3361.xml" ContentType="application/inkml+xml"/>
  <Override PartName="/ppt/ink/ink3362.xml" ContentType="application/inkml+xml"/>
  <Override PartName="/ppt/ink/ink3363.xml" ContentType="application/inkml+xml"/>
  <Override PartName="/ppt/ink/ink3364.xml" ContentType="application/inkml+xml"/>
  <Override PartName="/ppt/ink/ink3365.xml" ContentType="application/inkml+xml"/>
  <Override PartName="/ppt/ink/ink3366.xml" ContentType="application/inkml+xml"/>
  <Override PartName="/ppt/ink/ink3367.xml" ContentType="application/inkml+xml"/>
  <Override PartName="/ppt/ink/ink3368.xml" ContentType="application/inkml+xml"/>
  <Override PartName="/ppt/ink/ink3369.xml" ContentType="application/inkml+xml"/>
  <Override PartName="/ppt/ink/ink3370.xml" ContentType="application/inkml+xml"/>
  <Override PartName="/ppt/ink/ink3371.xml" ContentType="application/inkml+xml"/>
  <Override PartName="/ppt/ink/ink3372.xml" ContentType="application/inkml+xml"/>
  <Override PartName="/ppt/ink/ink3373.xml" ContentType="application/inkml+xml"/>
  <Override PartName="/ppt/ink/ink3374.xml" ContentType="application/inkml+xml"/>
  <Override PartName="/ppt/ink/ink3375.xml" ContentType="application/inkml+xml"/>
  <Override PartName="/ppt/ink/ink3376.xml" ContentType="application/inkml+xml"/>
  <Override PartName="/ppt/ink/ink3377.xml" ContentType="application/inkml+xml"/>
  <Override PartName="/ppt/ink/ink3378.xml" ContentType="application/inkml+xml"/>
  <Override PartName="/ppt/ink/ink3379.xml" ContentType="application/inkml+xml"/>
  <Override PartName="/ppt/ink/ink3380.xml" ContentType="application/inkml+xml"/>
  <Override PartName="/ppt/ink/ink3381.xml" ContentType="application/inkml+xml"/>
  <Override PartName="/ppt/ink/ink3382.xml" ContentType="application/inkml+xml"/>
  <Override PartName="/ppt/ink/ink3383.xml" ContentType="application/inkml+xml"/>
  <Override PartName="/ppt/ink/ink3384.xml" ContentType="application/inkml+xml"/>
  <Override PartName="/ppt/ink/ink3385.xml" ContentType="application/inkml+xml"/>
  <Override PartName="/ppt/ink/ink3386.xml" ContentType="application/inkml+xml"/>
  <Override PartName="/ppt/ink/ink3387.xml" ContentType="application/inkml+xml"/>
  <Override PartName="/ppt/ink/ink3388.xml" ContentType="application/inkml+xml"/>
  <Override PartName="/ppt/ink/ink3389.xml" ContentType="application/inkml+xml"/>
  <Override PartName="/ppt/ink/ink3390.xml" ContentType="application/inkml+xml"/>
  <Override PartName="/ppt/ink/ink3391.xml" ContentType="application/inkml+xml"/>
  <Override PartName="/ppt/ink/ink3392.xml" ContentType="application/inkml+xml"/>
  <Override PartName="/ppt/ink/ink3393.xml" ContentType="application/inkml+xml"/>
  <Override PartName="/ppt/ink/ink3394.xml" ContentType="application/inkml+xml"/>
  <Override PartName="/ppt/ink/ink3395.xml" ContentType="application/inkml+xml"/>
  <Override PartName="/ppt/ink/ink3396.xml" ContentType="application/inkml+xml"/>
  <Override PartName="/ppt/ink/ink3397.xml" ContentType="application/inkml+xml"/>
  <Override PartName="/ppt/ink/ink3398.xml" ContentType="application/inkml+xml"/>
  <Override PartName="/ppt/ink/ink3399.xml" ContentType="application/inkml+xml"/>
  <Override PartName="/ppt/ink/ink3400.xml" ContentType="application/inkml+xml"/>
  <Override PartName="/ppt/ink/ink3401.xml" ContentType="application/inkml+xml"/>
  <Override PartName="/ppt/ink/ink3402.xml" ContentType="application/inkml+xml"/>
  <Override PartName="/ppt/ink/ink3403.xml" ContentType="application/inkml+xml"/>
  <Override PartName="/ppt/ink/ink3404.xml" ContentType="application/inkml+xml"/>
  <Override PartName="/ppt/ink/ink3405.xml" ContentType="application/inkml+xml"/>
  <Override PartName="/ppt/ink/ink3406.xml" ContentType="application/inkml+xml"/>
  <Override PartName="/ppt/ink/ink3407.xml" ContentType="application/inkml+xml"/>
  <Override PartName="/ppt/ink/ink3408.xml" ContentType="application/inkml+xml"/>
  <Override PartName="/ppt/ink/ink3409.xml" ContentType="application/inkml+xml"/>
  <Override PartName="/ppt/ink/ink3410.xml" ContentType="application/inkml+xml"/>
  <Override PartName="/ppt/ink/ink3411.xml" ContentType="application/inkml+xml"/>
  <Override PartName="/ppt/ink/ink3412.xml" ContentType="application/inkml+xml"/>
  <Override PartName="/ppt/ink/ink3413.xml" ContentType="application/inkml+xml"/>
  <Override PartName="/ppt/ink/ink3414.xml" ContentType="application/inkml+xml"/>
  <Override PartName="/ppt/ink/ink3415.xml" ContentType="application/inkml+xml"/>
  <Override PartName="/ppt/ink/ink3416.xml" ContentType="application/inkml+xml"/>
  <Override PartName="/ppt/ink/ink3417.xml" ContentType="application/inkml+xml"/>
  <Override PartName="/ppt/ink/ink3418.xml" ContentType="application/inkml+xml"/>
  <Override PartName="/ppt/ink/ink3419.xml" ContentType="application/inkml+xml"/>
  <Override PartName="/ppt/ink/ink3420.xml" ContentType="application/inkml+xml"/>
  <Override PartName="/ppt/ink/ink3421.xml" ContentType="application/inkml+xml"/>
  <Override PartName="/ppt/ink/ink3422.xml" ContentType="application/inkml+xml"/>
  <Override PartName="/ppt/ink/ink3423.xml" ContentType="application/inkml+xml"/>
  <Override PartName="/ppt/ink/ink3424.xml" ContentType="application/inkml+xml"/>
  <Override PartName="/ppt/ink/ink3425.xml" ContentType="application/inkml+xml"/>
  <Override PartName="/ppt/ink/ink3426.xml" ContentType="application/inkml+xml"/>
  <Override PartName="/ppt/ink/ink3427.xml" ContentType="application/inkml+xml"/>
  <Override PartName="/ppt/ink/ink3428.xml" ContentType="application/inkml+xml"/>
  <Override PartName="/ppt/ink/ink3429.xml" ContentType="application/inkml+xml"/>
  <Override PartName="/ppt/ink/ink3430.xml" ContentType="application/inkml+xml"/>
  <Override PartName="/ppt/ink/ink3431.xml" ContentType="application/inkml+xml"/>
  <Override PartName="/ppt/ink/ink3432.xml" ContentType="application/inkml+xml"/>
  <Override PartName="/ppt/ink/ink3433.xml" ContentType="application/inkml+xml"/>
  <Override PartName="/ppt/ink/ink3434.xml" ContentType="application/inkml+xml"/>
  <Override PartName="/ppt/ink/ink3435.xml" ContentType="application/inkml+xml"/>
  <Override PartName="/ppt/ink/ink3436.xml" ContentType="application/inkml+xml"/>
  <Override PartName="/ppt/ink/ink3437.xml" ContentType="application/inkml+xml"/>
  <Override PartName="/ppt/ink/ink3438.xml" ContentType="application/inkml+xml"/>
  <Override PartName="/ppt/ink/ink3439.xml" ContentType="application/inkml+xml"/>
  <Override PartName="/ppt/ink/ink3440.xml" ContentType="application/inkml+xml"/>
  <Override PartName="/ppt/ink/ink3441.xml" ContentType="application/inkml+xml"/>
  <Override PartName="/ppt/ink/ink3442.xml" ContentType="application/inkml+xml"/>
  <Override PartName="/ppt/ink/ink3443.xml" ContentType="application/inkml+xml"/>
  <Override PartName="/ppt/ink/ink3444.xml" ContentType="application/inkml+xml"/>
  <Override PartName="/ppt/ink/ink3445.xml" ContentType="application/inkml+xml"/>
  <Override PartName="/ppt/ink/ink3446.xml" ContentType="application/inkml+xml"/>
  <Override PartName="/ppt/ink/ink3447.xml" ContentType="application/inkml+xml"/>
  <Override PartName="/ppt/ink/ink344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507" r:id="rId3"/>
    <p:sldId id="512" r:id="rId4"/>
    <p:sldId id="513" r:id="rId5"/>
    <p:sldId id="514" r:id="rId6"/>
    <p:sldId id="515" r:id="rId7"/>
    <p:sldId id="516" r:id="rId8"/>
    <p:sldId id="517" r:id="rId9"/>
    <p:sldId id="518" r:id="rId10"/>
    <p:sldId id="544" r:id="rId11"/>
    <p:sldId id="519" r:id="rId12"/>
    <p:sldId id="520" r:id="rId13"/>
    <p:sldId id="521" r:id="rId14"/>
    <p:sldId id="522" r:id="rId15"/>
    <p:sldId id="523" r:id="rId16"/>
    <p:sldId id="524" r:id="rId17"/>
    <p:sldId id="525" r:id="rId18"/>
    <p:sldId id="531" r:id="rId19"/>
    <p:sldId id="532" r:id="rId20"/>
    <p:sldId id="533" r:id="rId21"/>
    <p:sldId id="534" r:id="rId22"/>
    <p:sldId id="535" r:id="rId23"/>
    <p:sldId id="536" r:id="rId24"/>
    <p:sldId id="526" r:id="rId25"/>
    <p:sldId id="527" r:id="rId26"/>
    <p:sldId id="528" r:id="rId27"/>
    <p:sldId id="529" r:id="rId28"/>
    <p:sldId id="537" r:id="rId29"/>
    <p:sldId id="530" r:id="rId30"/>
    <p:sldId id="538" r:id="rId31"/>
    <p:sldId id="539" r:id="rId32"/>
    <p:sldId id="540" r:id="rId33"/>
    <p:sldId id="541" r:id="rId34"/>
    <p:sldId id="545" r:id="rId35"/>
    <p:sldId id="542" r:id="rId36"/>
    <p:sldId id="546" r:id="rId37"/>
    <p:sldId id="543" r:id="rId38"/>
    <p:sldId id="547" r:id="rId39"/>
    <p:sldId id="548" r:id="rId40"/>
    <p:sldId id="549" r:id="rId41"/>
    <p:sldId id="550" r:id="rId4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894"/>
    <p:restoredTop sz="94551"/>
  </p:normalViewPr>
  <p:slideViewPr>
    <p:cSldViewPr snapToGrid="0">
      <p:cViewPr>
        <p:scale>
          <a:sx n="114" d="100"/>
          <a:sy n="114" d="100"/>
        </p:scale>
        <p:origin x="-328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10:27:25.2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10:27:25.9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10:49:26.3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42 23582,'0'-22'0,"2"5"490,1 15-490,26 2 166,6 0-166,35 0 0,-20 0 0,4 0-1133,14 0 1,7 0 1132,18-1 0,13 2-1444,-16 2 1,11 3 0,5 0 0,-5-2 1443,-10-2 0,-3-2 0,2 1 0,6 0 0,-10 2 0,6 0 0,3 1 0,0 0 0,-2-1 0,-7-1-868,11-1 0,-6-1 0,-1 0 1,4-1 867,-9 1 0,2 0 0,1 0 0,0 0 0,-1 0 0,12 0 0,0 0 0,-1 0 0,0 0 0,1 0 0,0 0 0,1 0 0,0 0 0,-17 0 0,1 0 0,0-1 0,-2 1 0,-2 1 0,5 2 0,-2 1 0,-2 0 0,-1-1-174,23-2 0,-1-1 1,-8 2 173,7 5 0,-5-1-33,-19-5 1,1-2 0,-6 1 32,-5 4 0,0 2 0,30 0 0,0 0 1536,-26 0 0,-4 0-1536,1 4 0,-2-1 2020,-14-4 1,-1-1-2021,48 7 0,-14 4 0,-12-13 0,-13 11 972,-4-12-972,-18 4 2335,8-5-2335,-10 0 1494,-1 0-1494,1 0 0,-7 0 0,5 0 550,-6 0-550,0 0 0,15 0 0,-20 0 0,6 0 0,-11 0 0,-10 0 0,4 0 0,-5 0 0,0 0 0,0 0 0,-3 0 0,-1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1:39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83 23964,'-7'0'3373,"1"0"-2578,6 0-256,0 0-1873,105-13 1334,-43 2 0,12 1 0,3-1 0,1-3 0,0 3 0,-4 3 316,-4 5-316,-6 1 0,-4 2 0,-8 0 0,-10 0 0,-15 0 1018,-13 0-1658,-10 0-3270,-18 11 3910,-8 12 0,3-8 0,1 6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1:39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0 144 28671,'88'8'0,"1"0"0,4 0 0,0-3-1296,-7-4 0,0-3 1296,-20-2 0,1 0 0,1-2 0,3 1 0,0-1 0,1-1-444,1-1 0,0-2 0,-1 1 444,-2 1 0,0 0 0,-2 1 0,31-2 0,-3 1 78,-8 3 0,-2 0-78,-10 2 0,-5 0 0,-10 1 0,-5-1 0,22-3-2567,-38-7 2567,-29-1 0,-12 3 0,-5 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1:42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22900,'0'-8'2039,"0"2"-1849,0 6-100,0 0-46,27 78 12,-13-33-17,3 8 1,1-1 173,0-5 67,-2-11-11,4-11-11,0-7-101,6-11-57,8-3-44,10-14-56,10-15 0,8-17-22,-1-15-499,1-4 320,-9 3-303,-5 6-785,-9 10-3899,-2 7 5188,-5 16 0,-13 7 0,-6 11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1:43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431 0 26071,'-61'10'339,"0"0"1,2 2 0,9 5-4,6 26 135,2 9-191,5-1-4364,6 5 4219,7 0 814,11 4-927,6 0 1,5 3-23,14-6 0,8-3 0,15-10-34,10-9-33,4-12-112,3-10 3268,0-7-3570,-5-4-360,-3-2-1097,-4-8-7893,-2-4 9311,3-7 0,-19 7 0,-2 3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1:43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4 27863,'-9'-2'808,"2"1"-1067,7 1-1104,0 0 0,0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1:46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28671,'21'0'0,"29"0"0,-1 0 0,22 0 0,-21 0 0,-2 0 0,-8 0 0,-9 3 0,-16 4-1390,-7 3-6622,-21 2 8012,0-2 0,-3-5 0,6-2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9:04.5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309 0 24575,'-32'50'0,"-6"0"0,98-6 0,-57 23 0,-49-88 0,-22-21 0,-26 11 0,0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01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1674 21308,'3'0'3899,"0"0"-3338,-3 0 671,0 0-873,0 1-34,0-1 145,0 2-279,4-2-68,4-15-33,6-11 10,3-19-87,-2-13-13,-1-11 0,-4-13-503,-3-16 503,-3 43 0,0-1 0,0-4 0,-1 0 0,1-4 0,0 0 0,-1 2 0,0 1 0,0 0 0,-1 1 0,0 3 0,-1 1 0,0 4 0,0 2-36,-1-43 36,0 15 0,0 13 0,0 11 0,0 12 0,0 8 0,0 6 500,0 6-500,-2 4 39,2 3-39,-2 8 0,2 1 0,0 6 0,0 0 0,6-2 0,11 2 0,14-2 0,18 2 0,14 0 0,15 0 0,16 3 0,-41-1 0,2 0-504,6 1 0,0 1 504,3-1 0,0 0 0,0 1 0,0-1 0,-3 0 0,-2 1-360,-4-2 1,-1 1 359,42 3 0,-12-4 0,-7 1 0,-9-3 0,-5 2 0,-7 0 929,-5 1-929,-6 2 798,-7 0-798,-6 0 0,-5 1 0,-8 0 0,-2-1 0,-4-1 0,-2 0 0,6 3 0,-4-2 0,2 4 0,-2-4 0,-5 0 0,1 0 0,-2-3 0,-2 0 0,-2-2 0,-2 0 0,-1 0 0,0 1 0,0 5 0,0 8 0,0 7 0,0 9 0,0 7 0,0 4 0,0 7 0,-1 5 0,-1 4 0,-1 3 0,-2 0 0,2-5 0,-3-1 0,2-4 0,0-2 0,0 0 0,3-1 0,-2-2 0,1-3 0,0-3 0,1-4 0,1 14 0,0-13 0,0 10 0,0-19 0,-2-1 0,2-6 0,-1-2 0,1-6 0,0-4 0,-2-4 0,2-3 0,-3-1 0,0 0-718,-2 0-817,-2-3-1300,1 0 2835,-2-1 0,4 1 0,0 3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02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1 389 23426,'0'-4'3507,"0"1"-2946,0 3 616,0 0-1177,62 0 0,-13 0 0,4 0 0,4 0 0,31 0 0,-38 1 0,3-2 0,7 0 0,2-2 0,7-1 0,2 0-528,8-4 1,1-1 527,3-1 0,1-2 0,1 0 0,0-1 0,-6 1 0,-1-1 0,-6 1 0,-2 1 0,-9 2 0,-3 1 0,-4 0 0,-3 1-267,37 0 267,-10 0 0,-8 1 0,-9-2 0,-4-2 0,-11 0 0,-7-1 0,-14 2 1024,-11 3-1024,-6-1 0,-6-1 0,-1-8 298,-1-6-1621,-24-20-2084,1 18 3407,-24-4 0,25 24 0,4 4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03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26451,'52'56'224,"1"-1"0,-8-11 0,-7-6-201,-12-8-23,-12-18-213,-3-4-470,-3-5-852,-2 3-4090,-2-2 5625,-3 0 0,-1-1 0,0-3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03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28457,'53'38'3,"-1"0"1,-4-5 0,-8-5-295,-15-13-448,-5-7-942,-9-2-7003,-1-1 8684,0 3 0,-5-3 0,2 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03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23 23224,'0'-12'2791,"0"1"-2489,0 11-112,0 0-44,-41 90-68,16-42-78,-3 11 0,-1 2-100,-3-7-4645,5-5 3580,0-4-1852,6-8 3017,3-6 0,10-14 0,2-7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04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4 24703,'6'-2'2891,"-2"1"-2779,-35 88-525,6-39 76,0 11 1,-2 1-1188,-13-3-4246,1-6 5770,2-6 0,17-20 0,6-9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08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 22620,'-1'-1'3339,"-1"-1"-627,2 2-2712,102 30 0,-32-22-514,7 9 1,4-2 513,-29-12 0,-2-3 0,3 2 0,-1 0 0,2 0 0,1 2 0,2-1 0,0 1 0,2 0 0,-1 2 0,2 1 0,0 0 0,-2 0 0,-1 2 0,-3 1 0,-2 1 0,41 9 289,-17-3-289,-14-4 0,-15-8-1458,-18 1-4547,-14 8 6005,-21 21 0,4-15 0,-8 8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09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0 173 24143,'2'-6'3922,"-1"2"-3316,76 14-606,-8-6-1488,4 2 1,8-1 1487,-11-4 0,1 0 0,12-1 0,3 0 0,8-3 0,2-2 0,-28 1 0,1 0 0,0-2-401,4 0 1,1-2-1,-1 0 401,3 0 0,-1-1 0,1 0 0,1 1 0,-1 0 0,0 0-214,-2 1 0,-1 0 0,-1 1 214,-3 2 0,0 1 0,-3 0 0,24-1 0,-5 2-87,-10 3 0,-5 2 87,-13 1 0,-4 1 0,25 3 983,-24-1-2440,-24-7 1843,-12-38 0,-11 27 0,-4-28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15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24726,'6'-4'3216,"-2"1"-2500,-4 3-703,94-6-13,-17 0-854,5 1 0,7 0 854,-20 2 0,0 1 0,6 0 0,3 1-94,4 1 0,3 0 94,2 1 0,2 0 0,5 2 0,1 0-777,3 0 1,1 0 776,-32-1 0,0 1 0,0-1 0,3-1 0,0 0 0,0-1 0,0 1 0,0-2 0,0 0-326,1-1 0,0-2 1,-1 1 325,-2-1 0,-1 1 0,-1-1 0,25-4 0,-3 1 0,-10 1 0,-3 2 0,-12 1 0,-2 1 0,-10 1 0,-1 0 370,9 1 0,-3 0-370,18 0 0,10 3 0,-46 0 460,-14 0-1614,-11-2-3035,-9-1 4189,-4 0 0,0 0 0,0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17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1298 21678,'2'0'3529,"-1"0"-2419,-1 0-886,5-66-67,-3 23-113,1-8 1,0-4 11,2-21-22,0-14-29,-2 39 1,0-2-246,0-3 0,1 0 240,-3-1 0,1 1 5,0-2 1,-1 2 5,-1 2 1,0 1-1,0 0 0,0 1-11,0-38 22,0 18 172,0 21-82,0 23 34,0 14-23,0 9-33,0 3 134,0 2 387,7 0-286,3 0-56,9 0-178,4 3-91,5 4 0,10 5 0,14 6 0,17 4 0,16 1-246,-36-10 0,1-1 246,4 0 0,1-1 0,2 0 0,1-2 0,-1 0 0,0-1 0,-3-1 0,-1-1 0,44 4 0,-10 0 0,-1 0 0,-6 0 0,3-2 0,-8 0 0,-4-2 0,-12-3 492,-10 0-492,-9-3-3392,-4 3 3392,-2-1 0,1 0 0,5-1 0,-12 1 0,1-2 0,-16 2 0,-2-2 3392,-2 0-3392,0 0 0,-4 0 0,-1 0 0,-4 0 0,2 0 0,-2 1 0,0 4 0,0 2 0,0 7 0,0 5 0,0 10 0,0 7 0,0 10-3392,0 1 3392,0 6-304,0-5 304,0 0 0,0-6 0,1-5 0,1-6 0,0-3 3242,0 0-3242,0 2 0,1 3 454,2 2-454,0 2 0,3 15 0,-3-14 0,1 11 0,-3-19 0,-1-2 0,-1 0 0,-1-3 0,0 0 0,0 3 0,0-8 0,0-1 0,0-10 0,0-5 0,0-1-472,0-3-1858,0 0-1021,-2 0 3351,-8-1 0,5 0 0,-3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18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50 22473,'-7'-11'2690,"1"2"-2230,6 9 391,0 0-336,-11-13-78,8 10 34,-9-10-34,12 13-124,0 0-289,6 0-24,17 4 0,18 0 0,30 7 0,23-2-381,-35-4 0,2 0 381,6-1 0,2 0 0,4-2 0,0 0 0,1-1 0,-1 1 0,-4-2 0,0 0 0,-3 0 0,-2 0 0,-5 0 0,-3 0 0,-3-2 0,-2 1-16,38-2 16,-12-1 0,-11 2 0,-10 0 0,-8 2 0,-8 0 0,-8 0 0,-5 0 0,-3 0 0,-1 0 761,2 0-761,-1 0 17,-3 0-17,-6 0 0,-6 0 0,-5 0-461,-4 0-2217,-2-4 2678,-6-2 0,4 1 0,-4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23.2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1 114 24776,'73'-22'327,"1"1"1,-2 0 0,-2 5 163,-14 10 1,-2 2-1,7-1 1,1 0-1,6 1 1,1 1-1,6 0 1,0 1-1,4 1 1,1 1-1,1 0 1,-1 1-1,0 4 1,-1 3-429,-7-1 1,-2 2-64,-5 3 0,-2 2 0,-9 0 0,-2 0 0,42 10 0,-11-1 0,-8-11 0,-7-4 0,-11-9 0,-13-16 0,-15-5-984,-15-7 0,-16 12 738,-33 19 0,18 0 0,-16 9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27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0 147 28384,'77'-29'41,"-1"1"1,0 2 0,-1 4-42,-11 9 0,-2 5-390,4 1 0,-1 2 390,2 1 0,-1 1 152,0 2 0,0 1-152,-1 0 0,0 0-175,-2 0 1,0 0 174,-3 0 0,0 0 0,-3 1 0,0-1 0,-4 1 0,-2 0 0,49 1 0,-14 1 0,-9-1 37,-16 4-37,-13 1 0,-15 3 0,-10-1 0,-14-4 207,-3 1-2000,-6-3-2432,0 7 4225,-7 3 0,5-5 0,-5 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37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24517,'1'71'351,"0"0"0,-1-4 1,1-6-341,-1 9-11,0-8-291,-3-11 17,0-12-1406,-2-11-4874,1-15 6554,2-5 0,1-8 0,0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37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 24950,'53'9'235,"0"0"0,36 14-67,-62 22 1,-6 3 33,-10 8 33,-5 9 45,-5 11-79,-9 9-77,-11 8-35,-12-1-388,-14-5 400,1-9 12,-2-15-46,6-15 0,7-13 1,3-17-68,6-8-56,1-7-236,4-3-515,3 0-907,5 0-6951,5-9 8665,3-8 0,3 4 0,0-1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38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22866,'-9'0'2453,"2"0"-2195,-20 83 0,16-27-79,-5 6 1,1 3-675,8 15 809,4-5 200,2-7-390,1-13 24,7-16-170,5-20-68,11-10-34,5-28-178,7-17-79,0-27-112,-2-13 67,-3 1 180,-11 10 246,-6 16 481,-7 18-324,-5 15 45,-1 10 11,0 6 157,0 18-23,0 11 11,0 21-100,0 6-134,0-1-124,5-6-11,3-7-281,6-7-985,10-13-4886,9-9 6163,18-9 0,-22-4 0,2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38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403 0 26059,'-58'16'493,"0"-1"0,-34 17-415,76-2-55,8 5-23,7 8 0,5 1 0,9 5 12,7-1 10,5 2-22,-1-1 11,-4 0 23,-9-5 22,-5-1 89,-5-7 203,-1-1-57,-11-2-78,-10 0-101,-16-1-56,-8-2-56,0-7-146,0-3-369,11-7-415,4-4-1087,14-4-5905,6-4 7922,13-10 0,-1 7 0,3-7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39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74 21992,'-12'7'3361,"2"-1"-2935,10-6-157,-21 83-67,15-49-1,-11 63 23,34-72-44,12-6-35,18-9-44,8-6-67,1-4-23,-3-9 12,-12-5 22,-10-9 22,-14-4 0,-9-2-56,-5-5-11,-3-5-45,-6-6-55,-7 1-47,-8 4-133,-9 10-302,-1 15-684,-2 6-3048,1 12 4314,4 11 0,11-8 0,7 7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39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12 24008,'0'-12'2253,"-16"92"-1928,3-9-169,-2 1 1,0 4-471,4-20 0,0-1 347,-3-2 1,1 1-34,1-1 0,0 0 0,-2-2 0,-1-1-213,-11 45-694,1-10-1200,7-11-7724,7-14 9072,6-16 0,5-21 0,0-11 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39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31 25263,'-27'70'37,"-1"0"1,3-6-1,6-9-37,19-10 23,3-8-23,9-8 0,7-7 0,11-12-79,2-4 1,3-7 78,0-14 0,1-11 22,-3-18 12,-1-6 56,-6-5 134,-7 3 157,-9 0-56,-6 8-202,-4 4-89,-4 12-34,-4 10-280,-7 8-785,-3 7-4795,1 16 5860,3 8 0,7-3 0,4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40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25286,'5'0'2891,"-1"0"-8137,-4 0 5325,60 87-79,-24-39 704,6 12 1,2 2-705,5-1 0,2 4 0,2 4 0,-1 3 397,0 6-397,-7-3 0,-2-2 0,-9-9-393,-6-8-447,-8-13-213,-2-6 2289,-6-11-7534,0-6 6298,-1-4 0,-5-8 0,-1-2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40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1 730 27886,'50'-51'196,"0"0"0,-1 1 0,23-22 1,-1 8-197,-18 26 0,-1 5-280,1 0 0,-2 2 280,-4 3 0,-2 0 0,39-18 0,-17 6 0,-8 4 183,-10 6-183,-9-1-20,-8 5-1335,-10 4-932,-9 9-5713,-7 7 8000,-7 9 0,-3 2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41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24099,'0'9'2386,"0"-2"-1848,0-7 470,0 0-627,64-6-135,-34 3-233,49-4-13,-53 3 0,-7 1-125,-7 0-793,-2-2-695,-4 3-2399,2-1 4012,1 3 0,-3 0 0,0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41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24 21129,'2'-13'2935,"-1"2"-2732,-4 94-2,-3-33-168,2 10 1,-1 1 11,-7 6-11,3-1-34,0-10 0,6-10 0,0-17 45,3-12 268,0-10 102,0-4 78,0-3 11,0-8-56,0-10-10,0-14-125,0-14-55,0-9-157,0-5-12,4 1-89,0 4 0,4 13-33,-3 13-247,-2 9-213,-2 13-740,-1 3 1233,0 23 0,0-14 0,0 14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48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14 22518,'-5'0'3217,"0"0"-2534,5 0 1098,0 0-1546,61 0-11,-28 0-211,47 0-13,-45 0 0,-3 0 0,-2 0 0,-1 0 0,0 0 0,-2-2 0,-4 0-606,-3-1-392,-5 1-604,0-1-2353,1 3 3955,-1-1 0,-5 1 0,-4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49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23 24300,'0'-10'2028,"0"3"-1793,0 7 34,0 0-202,0-6 23,1 12 44,1 5-66,0 21-45,-1 13-23,-1 10-34,0 9-23,-4 6-77,-6 5 22,-6 0-34,-3-7 102,-2-9 44,5-16 56,3-15 56,5-15 179,5-7 45,-1-6 68,-1-3-259,-3-18 90,-2-12 157,3-50-379,3 26-13,2-17 0,2 46 0,0 5-13,6 4-401,2-2-448,10-1-393,4 1-2533,7 7 3788,7 4 0,-15 8 0,-1 2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51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23874,'0'-1'4672,"0"-1"-4547,0 2-125,89-4 0,-1 3-713,-3-1 0,6 2 713,-12 7 0,-1 3 0,4 0 0,0 2 0,3 5 0,-1 2 0,3-2 0,0-2 0,0 0 0,0-2 0,0-1 0,-1-2 0,-1-2 0,0-1 0,-3-3 0,-1-1 0,-1-1 0,-2 0 48,-3-2 1,-3 0-49,-6 0 0,-2 0 0,-8 0 0,-3 0-25,30-4 25,-25 1 0,-27 13 0,-15-8 0,-14 13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53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25634,'-12'6'2711,"2"-2"-2398,10-4-300,0 0-13,116 19 0,-53-16 0,7-1-785,10 4 1,9 2 0,0-1 784,-5-4 0,-1-1 0,0 1 0,2 1 0,-1 1 0,-1 1 0,-3 1 0,-2 2 0,-2 0 0,-6 0 0,-1 1 0,-3-1 0,23 6 0,-4-1 266,-11-2 0,-3-1-266,-9-1 0,-4-2-1524,33 4-2936,-27 2 4460,-31 1 0,-17-5 0,-14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54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29 203 21241,'-16'-3'4919,"3"0"-4180,13 3 931,0 0-1568,43 7-102,14-2 0,3-1 0,8 0-753,12-1 1,6-3 752,-16-2 0,4-3 0,3 0 0,11-2 0,3 0 0,3-3 0,-19 2 0,2-1 0,1-1 0,1 0-496,5 0 0,1-1 1,1 1-1,0 0 496,4 0 0,1 1 0,0-1 0,1 2 0,1 0 0,0 1 0,0 1 0,1 0 0,0 0 0,1 1 0,-1 0 0,0 1-560,-5 0 1,1 1 0,-2-1 0,-1 2 559,-6 0 0,0 1 0,-2 0 0,-2 0 0,15 0 0,-3 0 0,-5 0-228,-13 1 0,-4 0 1,-3 0 227,9 0 0,-7 0 660,15 0-1669,-44 0-6020,-34 0 7029,-34 12 0,14-9 0,-11 8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2:57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25286,'73'-5'620,"0"-1"1,0 1 0,5 0 0,2-1 0,1 0-528,4-1 1,1 1 0,3 0-1510,-14 2 1,1-1 0,2 1 0,2 0 1415,7 0 0,2 0 0,2 0 0,1 1 0,5 1 0,2 0 0,0 1 0,2 0 0,-18 0 0,1 0 0,1 0 0,-1 1 0,1 0-216,0-1 1,1 1 0,0 0-1,-1-1 1,0 1 215,-2 0 0,0-1 0,-1 1 0,0 0 0,-1-1-6,15 1 1,0-1-1,-1 1 1,-2-1 5,-6 1 0,-2 0 0,0-1 0,-2 1-289,-6 0 1,-1 0 0,-1 0 0,-2 0 288,15 0 0,-1 0 0,-4 0 0,-8 0 0,-3 0 0,-3 0 477,19 0 1,-7 0-535,-18 0 1,-6 0-593,15 0-9182,-38 0 9351,-43 4 0,4-3 0,-15 4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3:08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0 201 28671,'93'-3'0,"-1"1"0,2-1 0,-2-2 0,-11-4 0,-1-2-2831,8 0 1,2-1 2830,5-1 0,1-1 0,1 0 0,1-2 355,-31 6 1,0-1 0,0 0-356,31-3 0,-1 2 103,-2 2 0,-1 3-103,-7 1 0,-3 2 0,-9 2 0,-4 3 0,-13 5 0,-4 3 0,21 9 0,-39 15 2899,-20-1-3796,-35-2-5098,-15-4 5995,-25-1 0,22-12 0,4-3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3:09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1 352 25543,'12'-2'2791,"86"1"-2454,-1 1-337,-33-3 0,9-2 0,0-1-1216,4 0 1,1-2 0,3-2 1215,12-3 0,3-2 0,3 0-391,-19 2 0,1 0 0,2 0 1,-1 0 390,2 0 0,1 0 0,-1 0 0,0 1 0,-2 0 0,-1 1 0,0 0 0,0 1 0,-5 1 0,0 1 0,-1 1 0,-1 0 85,19 1 0,0 0 0,-2 2-85,-6 0 0,0 2 0,-2 0 0,-4 2 0,-1-1 0,-1 2 0,-6 2 0,-1 1 0,-2 0 0,24 0 0,-4 2 0,-12 2 0,-5 0 0,-11-3 0,-5-1-1054,32-4-2633,-25-23 4012,-20-12 0,-20 6 1,-14 4-1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3:36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22 24468,'-2'0'2970,"0"0"-1737,2 0-1233,19 0 0,-3 0 0,18 0 0,-6 0 0,-1-2 0,2-1 0,-3-1 0,0 0 0,-3 1 0,-5 2 0,-4 0 0,-6 1-629,-5 0-1892,-2-2 2521,-1 1 0,0 0 0,0 1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3:36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51 27034,'-3'66'67,"-1"-7"-56,-1-29 0,-3-1 12,0-4 22,-2-4 56,2-6 134,3-6-33,1-4-34,2-10-67,1-13 134,0-14 45,1-17-122,2-3-158,-1 3 0,2 8 0,-2 12 0,0 9 0,-1 11 0,0 4-953,0 4-2521,0 2 3474,4 9 0,-3-7 0,3 7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4:44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24 22967,'-9'-3'3115,"1"0"-2656,8 3 1378,0 0-1544,37-4-293,-20 2 0,29-4 0,-29 5 0,-1-1 0,0 1 0,-2 0 0,1 1 0,-3 0-1312,0 0-1534,-1 0 2846,-1 0 0,-4 0 0,-1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4:45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20557,'-4'0'3239,"1"0"-3027,3 0-144,-9 45-34,5-18 11,-8 36 44,7-29 124,0-5-34,0-3 124,2-5 66,-1-7-21,1-6-23,0-5 89,1-2 57,1-4 45,0-8 21,0-7-156,1-7-79,0-4-233,0 0-69,0 0 0,0 4 0,0 3 0,0 8 0,0 4-539,2 6-918,2 2-3383,2 5 4840,0 12 0,-3-9 0,0 8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16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28671,'93'-18'0,"-44"9"0,1 0 0,0 2 0,0 2-2831,3-2 1,0 2 2830,-2 1 0,-1 1-1077,44-1 1077,-8 2 854,-4 2-854,-1 0 0,-23 4 0,0 2 0,25 4 0,-31-2 0,-4 4-1771,-3 9 1771,-21 6 0,-14-13 0,-10 1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0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8 662 19785,'-4'-2'3966,"0"0"-3338,4 2 1355,0 0-1748,0-22 101,1 11 113,0-21-169,3 16-68,2-3-44,2 0-22,2-2-34,1 1 22,2-2-33,4-1-22,1-2-22,3-3-57,3 1 0,1 1 0,2 2 0,1 3 0,2 0 0,1 2 0,1-1 0,2-2 0,0 1 0,-1-1 0,-1 2 0,0 2 0,-1 2 0,17-4 0,-8 5 0,14-2 0,-13 5 0,0 4 0,0 1 0,-1 3 0,-2 1 0,0 1 0,0 1 0,-1-1 0,16 0 0,-12-1 0,12 1 0,-17 1 0,0 1 0,-3 0 0,0 0 0,-4-1 0,16 0 0,-9-2 0,11 0 0,-10 0 0,0-1 0,1 2 0,-2-1 0,-1 1 0,10 1 0,-12 0 0,7 1 0,-13 0 0,-1 2 0,1 1 0,1 3 0,0 1 0,2 1-3392,-1 0 3392,0-1 0,-1 0 0,-1 0 0,-1 1 0,-3-1 0,-2 0 0,0 1 3392,-2 0-3392,0 0 0,0 3 0,0-1 0,-1 1 0,1-1 0,-1 0 0,0-1 0,-1 0 0,-1 1 0,-2 0 0,0 1 0,0 0 0,4 7 0,-5-4 0,3 5 0,-6-5 0,0 0 0,0 0 0,0-2 0,0 1 0,0-1 0,0 0 0,2 6 0,-2-6 0,2 6 0,-4-9 0,1 3 0,0-2 0,-2 1 0,2 0 0,1 4 0,-2-5 0,2 6 0,-3-7 0,0 1 0,0 0 0,0-1 0,-1-1 0,-1 0 0,1-2 0,2 4 0,-1-2 0,1 3 0,-3-4 0,0 0 0,1-1 0,1 0 0,-2-2 0,0 0 0,-3-4 0,0 0 0,0 0-1088,-2 0-2172,1 0 3260,-1 2 0,0-2 0,0 2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1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29 130 26362,'-4'42'952,"1"-7"-582,3-27 22,2-1-90,0 0-100,3 0-111,1-1-91,1 0 0,0-1 0,3-1 0,1-1 0,4-2 0,1-1 0,3 0 0,2-4 0,2-2 0,2-4 0,-2-2 0,1 1 0,0-2 0,-2-1 0,0-3 0,-3 1 0,-2-2 0,-4 1 0,-3 0 0,-4 3 0,-2 0 0,-3 2 0,-1-7 0,-4 5 0,-2-4 0,-4 10 0,-4 3 0,-4 4 0,-7 4 0,-5 5 0,-5 6 0,1 6 0,-2 1 0,5 0 0,2-1 0,3-2 0,4-3 0,4-3 0,2-4 0,6-2 0,3-3 0,4 0 0,1-1-595,2 0-1343,0 3-2746,0 2 4684,0 4 0,0-4 0,0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6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25364,'-50'20'1121,"7"1"-807,28-2-46,2 0-77,5-1-67,2 1-80,4 1-10,1 1-34,1 3 11,4-2-11,2 0-11,5-6 11,3-5-11,5-4 11,5-5-11,7-9 11,2-4-12,2-8 12,-3-1 0,-4-1 12,-8 1-1,-5 0-11,-6 0 11,-6 0 0,-1 0 0,-2 0 1,-4 1-12,-1 3 0,-4 4-34,-1 5-145,-2 5-113,-2 2-895,-8 11-270,6-3-3159,-2 7 4616,11-6 0,4-4 0,2-1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6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27393,'45'0'593,"-11"0"-581,-11 0-1,-8 0-11,-4 0-482,-3 0-526,0 0-1278,-4 0-7519,-1 0 9805,-1 0 0,-1 0 0,-1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7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27000,'-1'58'1009,"-1"-7"-852,-1-28-113,1-1-44,0 1 0,1-2-649,0 1-651,0-2-2017,-1 0 3317,-1 0 0,1-10 0,1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7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5 20737,'-3'-3'4358,"1"1"-3797,2 2 145,0 0-359,-18 15-112,8 1-67,-14 14 12,14-2-57,3-1-44,2 1-23,1-1-34,3-1 0,1 2 1,1 0-12,3 1 11,2-2-10,3-3-12,0-5 22,-1-6-22,1-4 11,0-5 0,3-4 1,3-11-12,3-4 0,1-12 0,0-1-23,2-10 12,-8 11-45,2-2-224,-11 13-281,1 2-447,-1 1-819,-2 1-3371,-1 3 5198,-1 3 0,0 3 0,0 3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7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27628,'45'-12'123,"-4"2"-190,-19 7-718,-1 1-806,-4 0-2846,-2 1 4437,-2 1 0,-6 0 0,-2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8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10 23112,'0'-5'2600,"0"0"-2275,0 5-90,-19 47-56,8-20-123,-16 38-56,11-34-67,2-1-908,0-4-2678,3-2 3653,2-7 0,5-7 0,2-4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8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22821,'0'-5'2734,"0"1"-2174,0 4 112,0 0-492,31 5-80,-18 0-77,24 4 10,-25-1-33,-2 0-358,2 0-1536,1-1-6307,2-4 8201,4-1 0,-8-2 0,-2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8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24166,'0'-4'2297,"0"0"-1905,0 4 325,0 0-426,33-6-78,-15 5-123,27-4-34,-23 8-34,-2 1-22,-1 1-168,-4-1-717,-2 0-763,-4-1-4043,-5 1 5691,-2 1 0,-2-2 0,0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8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26272,'-6'65'975,"0"-9"-672,6-38 77,2-2-88,2-1-80,3-3-100,3-1-67,2-3-34,1-2-11,1-1-67,2-2-717,-1-2-560,0-1-1447,-1 0 2791,0 0 0,-7 0 0,-1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9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27550,'1'64'89,"0"-6"-145,-3-26-426,0 1-1087,-2-3-3977,0-3 5546,-1-5 0,3-10 0,0-3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9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26451,'64'-28'-497,"-23"7"1,-20 18-1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9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27258,'33'-15'437,"1"3"-437,-10 9 0,-1 2-101,-4 1-594,-6 0-1075,-4 6-4213,-5 5 5983,-3 9 0,-1-8 0,0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29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28199,'71'-14'-280,"-9"3"-975,-35 11-2252,-1 0 3507,2 1 0,-14 0 0,-1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30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4 23269,'-5'-2'2925,"1"1"-2645,4 1-112,-14 47-135,7-22-33,-11 36-739,12-36-1726,1-3 2465,0-3 0,2-9 0,1-3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30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24782,'30'72'448,"-5"-9"-347,-18-29 22,2-6 57,-1-6 122,1-7 45,-1-6-100,1-6-90,1-1 55,2-8-88,3-4-91,1-6-10,1-3-23,-1 1-269,-1 3-784,-3 4-1244,0 2-7534,1-1 9806,-1 2 1,-5 2 0,-1 1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30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53 26015,'-20'48'291,"3"-9"-269,17-28 1,0-5 33,4-2 100,3-4 35,7-6-90,3-6-79,2-9 0,-1-4 1,-3 1 22,-5 2 22,-5 4-34,-3 4 12,-3 3-45,-5 6-89,-4 2-539,-5 7-1176,0 5-4627,1 5 6431,4 5 0,3-9 0,5-2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31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24793,'5'63'886,"-2"-12"-606,-3-34-101,0-8-112,0-4 235,0-4-134,0-11-56,3-1-33,0-10-23,2 6 0,-1 3-34,-1 7-22,-1 2 0,0 3 0,0 3 23,2 2-23,0 4 0,0 1 11,2-1-11,-2-2 0,2-2 0,0-2 0,2-2 0,2-1 0,1-3 0,2-2-583,6-3-873,-5 4-5088,5 0 6544,-6 4 0,-6 0 0,0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31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96 22631,'-1'-5'2420,"-1"2"-2129,2 3-112,0 0-179,36-25 22,-23 15 1,25-18 10,-34 21 13,-2 1-12,-2 1-23,-5 1 45,-3 1-56,-8 3 56,-4 10 213,-3 4 156,0 10 34,2 4-88,3-3-47,6-2-111,4-6-134,5-4-68,2-3-11,3-1-11,5-2-303,6 0-3339,19-2-6178,-1-3 7862,13-9 1,-24 6 0,-4-7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31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25364,'-7'24'707,"3"-2"-427,7-9 56,1-1-23,-1-1 57,-1 0 56,-1 0-112,-5 0-124,-5 1-44,-4 0-113,-4 1-33,1 0 0,2 0-246,1 1-460,3-2-370,4 0-1131,2-4-4863,3-3 7070,8-2 0,-5-3 0,5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32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24793,'1'5'571,"2"2"-268,3 0 67,-2 2 56,-1 2 10,-2 0 13,-1 2-147,-1 0-55,-5 1-57,-2 0-134,-4-1-56,2-1-101,2-4-492,2-2-349,2-2-1074,2-2-2735,1-1 4751,1-1 0,0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32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52 24053,'20'-24'124,"-5"3"-90,-15 17-23,0 2 11,-5 1 57,0 1 100,-5 0 45,-1 2 168,0 2 33,-1 3-32,2 4-1,1 1-33,0 1-91,3 3-133,0-1-23,3 1-100,2-3-1,1-1-11,1-2 0,4-3-11,2 0-393,3-2-1019,-1 1-1972,2-1 3395,-1 1 0,-4-3 0,-2-1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32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10 21499,'0'-5'3518,"0"1"-2992,0 4 2,0 0-383,-6 45 23,1-21 11,-5 34-33,5-38-34,2-8 34,1-6 526,2-4-381,1-13-156,5-1-113,1-9-22,6 5-78,0 2-516,0 3-381,0 3-941,-3 2-4392,0 4 6308,-3 0 0,-4 2 0,0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33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49 128 21577,'7'-3'2914,"-2"1"-2578,-5 2-157,40-20-101,-22 9-33,31-15-23,-35 14-22,-4 1 34,-3 0-34,-5 1 22,-1 2 1,-2 0 10,-4 4 147,-6 2 89,-6 2 101,-6 9 78,-3 6-123,-3 11 123,1 3 67,2 1-55,8-3-67,7-6-393,6-5 0,3-4 0,10-1 0,4-2 0,11-1 0,4-1 0,1 0-237,0-1-1678,-5 1-4573,-3-2 6488,-4 1 0,-7-4 0,-2 1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44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23504,'0'-2'2981,"0"-1"-1625,0 3-1188,17-10-45,-6 7 11,14-7-55,-10 9-46,-1 1-33,-2 0 12,-1 0-12,-1 0-202,-1 1-425,0 0-673,-1 1-1569,-1 1 2869,-2-1 0,-2-1 0,-1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45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7 21432,'0'-4'2846,"0"2"-2600,0 2-179,-2 35 1,0-16-12,-2 31 11,-1-25 45,0 0 11,-1-3-33,1-4-1,0-6 79,2-5 79,1-5 56,2-2 78,-2 0-45,2-6-68,-1-4 47,1-10-80,0-2 0,0-2-123,0 2-78,0 3-34,2 2 0,1 4-213,1 0-717,3 4-1222,2 1-7679,0 4 9400,2 2 1,-5 2 0,0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5:55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27930,'90'-17'741,"6"-1"-1333,-14 3 592,15-1 96,-47 8 1,1 2-97,2 2 0,1 0-150,2 2 1,0 0 149,4 1 0,2 1-390,5 4 1,1 0 389,7 1 0,2 1 0,5 4 0,2 1 0,2-1 0,0 1-406,1 0 0,-1 0 406,-3-1 0,-3-1 0,-5-1 0,-1 0 0,-7-2 0,-2 0 0,-8-2 0,-2-1-3,38 1 3,-22-3 331,-22-1-477,-18-4-3062,-17-6 3208,-12-8 0,-2 6 0,-3 1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03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0 133 27830,'75'-9'841,"-6"-1"-841,-24 0 0,2-1 0,1-3 0,0 0 0,1-1 0,0 1 0,-1 2-3392,-5 4 3392,-1 3 0,-5 2 0,-3 2 0,-2-1 0,-5 1 0,-3-1 0,-4 1 3392,-6 0-3392,-4 1 0,-5 0 0,-3 0-662,-2 3-2498,0 6 3160,-2 8 0,2-6 0,-2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04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24344,'20'69'90,"-5"-9"-53,-13-32-1796,-2-1-8072,0-4 9025,-1-2 1,1-11 0,-2-1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04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24939,'28'52'347,"-1"-11"-314,-4-33-5671,1-4 5661,2-5 1386,-1-5-1488,-1-2 547,-3-5-748,-4 1 280,-8 1 0,-4 2 3526,-7 2-3268,-9-1 100,-5 1 1,-9 0-101,-2 0-112,0 2-57,2 0-89,2 1-45,5 3-459,2-1-1614,2 4 2118,3 9 0,5-6 0,1 5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05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96 22888,'-3'-2'2062,"1"0"-1961,2 2-45,-10 46-34,7-10-11,-9 42 12,8-20-12,-1-2 67,0-6 169,0-11-101,2-12-68,-1-13 146,3-8 56,-3-7-246,1-12-12,-3-13 23,0-18-22,3-12-12,0-9 34,3 1-34,4 5 0,4 9-11,5 11-34,7 9 34,0 9-33,13 3 22,-11 10 11,5 1 11,-15 6 45,-5 6-11,-5 5-34,-1 8-11,-1 6-1961,-5 12-3317,1-9 5278,-3 4 0,5-19 0,1-6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05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24289,'0'49'1322,"0"-9"-1053,0-36 56,0-2 56,1-2 403,4-1-660,0-1-124,3-3 0,-1-1-393,2 0-951,4-1-2477,2-2 3821,4-1 0,-8 4 0,-2 1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05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24513,'11'51'1278,"1"-13"-898,0-32-200,2-7 32,1-10-44,1-7-89,-1-8-1,-2-3-11,-5 4-22,-4 2-34,-4 7-145,-4 3-437,-1 7-864,-6 3-4022,1 10 5457,1 3 0,4-1 0,2-2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06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24961,'3'76'908,"0"-5"-650,-3-25-46,-2-3-133,0-10-79,0-10 11,0-12 0,2-7-11,0-3 34,3-7 11,4-5-45,4-6 0,4-2 11,2 4 11,-4 7 1,1 4 66,-5 4 90,-2 0 68,-1 0 45,-3 2 77,-2 4-78,0 6-123,-2 8-100,-4 4-57,-2 3-11,-3-1-79,-2-2-369,2-4-560,0-4-897,3-4-4661,2-3 6566,2-3 0,2-3 0,1-1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06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28423,'5'71'248,"-1"-8"-248,-6-25-270,-1-3-973,-1-2-1436,-1-1 2679,3-4 0,1-12 0,1-6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06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22 104 25499,'38'-45'-146,"-8"8"112,-30 27 23,0 4-22,-2 2 33,-3 3 190,-3 2 158,-2 8 649,-7 22-302,4-1-102,-4 14-156,8-15-301,4-3-136,2-5 0,2-3 0,2-4 0,6-1 0,3-4-259,5-3-1018,3-3-751,1-2-3788,0-1 5816,-1-1 0,-7 1 0,-3-2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06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9 22552,'0'-5'2924,"0"2"-2475,-3 38-124,2-19-4230,-3 27 4264,4-30 691,0-4-960,0-5-45,7-2-12,0-6-33,6-1-22,-2-3 3414,0 1-3392,-3 4 22,0 2-10,-2 1 32,0 0 35,0 0-46,0 0 1,0 1 11,0 1-45,0 3 33,0 4 12,-1 0-22,0 1-23,-1 0 0,0-1-68,-1-2-380,0 2-795,-1 0-2366,-1 2 3609,0 1 0,0-5 0,-1-2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07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11 23684,'0'-6'2342,"0"2"-2017,-7 39 33,5-16-56,-5 27-155,6-28-58,1-7-66,2-5-12,3-3-11,5-4 0,4-9-281,1-3-88,2-8 245,-2 1 124,-3 3 12,-2 6 32,-4 5 192,-1 3 66,-1 2 46,-1 1 77,1 3-77,0 2-91,1 4-65,0 2-192,1 1 0,0-1-13,5 1-558,-2-6-1221,3 0-2534,-3-6 4326,1 0 0,-4 0 0,0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2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26944,'-53'43'919,"9"1"-818,30-11 11,3 2-56,3-1-22,4-1-34,2-1 0,2-3-12,7-1-10,4-4 22,8-5-22,6-8 22,3-6 0,5-7 0,0-9 11,-2-6 0,-4-8 0,-6-4 23,-7-2-12,-5-2-3403,-5-1 3381,-3 0 23,-4 1-12,-4 3 0,-4 5-11,-1 5-45,-1 8-223,3 5 2853,0 5-7415,2 6 4830,3 2 0,0 0 0,5-1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2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24513,'0'-2'2498,"0"0"-1534,0 2-661,12 48-91,-7-19-144,10 42-12,-11-31-56,-1-1-45,0-1-3840,-1-2 2406,-1-4-1513,1-2 2992,-1-6 0,-1-11 0,0-4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2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26194,'59'-13'-785,"-10"2"-2252,-33 15 3037,-4 2 0,-6-1 0,-3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3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75 23112,'-2'0'2555,"0"0"-2375,2 0-91,36-26-55,-12 14-23,30-17 0,-24 24 0,-5 3-11,-7 2 34,-5 2-23,-4 3 23,-6 4-12,-1 4 23,-4 5 11,-6 4 56,-5 3 22,-3 2 1,0 0 33,4-3 0,2-4 191,6-3 111,1-3-111,3-2-35,0-2-87,4 0-237,2-1 0,5-1 0,11-2 0,-1-2 0,10-1-494,-5-3-940,4-7-1278,0-2 2712,0-8 0,-13 7 0,-4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3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25970,'37'-21'67,"-8"10"0,-23 20 68,-4 6-23,-1 2-34,-1 5 90,-2 4 34,-4 3-12,-2 3 79,-2 1-33,0 1-35,2-4-22,1-4 23,3-5 56,2-4-68,2-3-43,0-2-147,0-3 0,3 1 0,2-2 0,3-1 0,1-1 0,1-3 0,0-1 0,1-1-662,0-1-1052,0-2-1513,1-4 3227,1-5 0,-5 3 0,-2-1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3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 24401,'0'-2'2644,"0"1"-2263,0 1-157,0 48-179,0-22-45,-1 39-45,-1-35-739,1-5-1491,1-2 2275,0-6 0,0-9 0,0-2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3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27393,'56'-17'67,"-8"4"-291,-33 13-684,-2 3-1153,-3 2-7770,-4 3 9151,-2 1 0,-4-4 0,0-1 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4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23773,'-5'0'2522,"1"0"-2108,4 0 68,-10 38-45,8-21-101,-8 31-22,10-31-34,4-2-167,1 0-113,2-2 0,0 1 0,1-3 0,2 0 0,1-3 0,1-1 0,1-4 0,1 0-24,-1-2-547,-1-1-706,-3 1-1121,0-1-7216,-3 0 9614,3-3 0,-5 3 0,1-3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4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22900,'1'-2'3361,"-1"1"-2039,0 1-1266,4 36-56,-3-15-56,3 31-482,-4-24-571,0-2-2432,0-1 3541,0-4 0,0-9 0,0-4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4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24513,'60'-19'-2138,"-8"7"1,-40 13 0,-3 3-1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4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23527,'4'-7'1445,"-1"1"-1445,-3 6-1837,0 0-5010,25 6 6847,-19 1 0,19 0 0,-24-1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5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28671,'49'6'0,"-9"2"-427,-27-4-2206,0 3 2633,1 4 0,-7-6 0,1 2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6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74 590 28390,'-16'-17'281,"0"-5"-281,3-12 0,1-7 0,3-7 0,3-3 0,4-3 0,3 2 0,5 1 0,3 3 0,6 6 0,2 5 0,3 9 0,0 8 0,1 6 0,1 4 0,2 3-147,0 1-447,0 2-414,-1 1-516,-4 2-1299,-6 1-7008,-5 5 8078,-6 6 1,-2-4 0,0 2-1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6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26967,'54'8'-1087,"-7"-2"-1053,-22-5-7373,-1-1 9513,0 0 0,-12 0 0,-2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6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25342,'-14'68'1266,"3"-18"-1098,10-22-22,1-16-23,2-3-45,1-5-43,4-2-2,3-2-33,0-5-101,3-4-101,-1-6-11,-1-2 68,0-2 33,-2 3 101,-3 3-1,0 6 12,-2 3 0,1 2 124,0 3 66,2 5 101,0 4-21,-1 6 10,-1 1-124,1 0-77,0 0-46,0-3-33,0-1-156,-1-3-685,-2-1-1153,0-3-6489,-1-3 8483,0-1 0,0-2 0,1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6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24031,'1'68'1681,"1"-10"-1121,-2-31-201,0-7-102,0-9 203,4-5 134,0-5-79,5-9-301,0-3-214,2-8 0,3-1 0,0 4 0,0 3 0,1 6-136,-1 4-905,0 1-1548,0 2 2589,1 0 0,-7 0 0,-2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7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25847,'-52'0'929,"11"0"-716,37 0-146,3 0 23,1 2 146,6 1-12,3 4-68,7 0-21,1 0 33,-3 0 11,-2-2-22,-4 0-12,-4-1-20,-2 1-125,-1 2 0,-1 4 0,-6 6 0,-4 5 0,-8 4 0,-1 1 0,-1 2-203,5-4-1107,3-4-506,7-6-1837,3-7 3653,7-5 0,-4-3 0,4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7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21286,'0'-4'4190,"0"1"-3786,0 3 11,0 0-259,0 20-55,0-5-11,0 15-57,0-11 35,0-6 32,0-4-77,1-5 22,3-2 22,4-5-67,4-5 0,1-5-56,0-1-11,-2 2 33,-4 4-22,-2 4 0,-2 3 45,-1 1 11,2 0 0,-1 4 11,3 1-11,-3 6 0,0 0-101,-1 1-526,-1 0-1065,0 0-3899,1-2 5591,1-3 0,0-4 0,-1-2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8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21 24804,'5'58'459,"-1"-4"-302,-7-21 34,-1-2 22,-4-3 22,1-7-22,1-6 34,2-9 33,0-3-56,2-9-67,1-7 0,0-10-34,1-7-67,5-5-11,2 0-23,7 2 23,2 5-11,0 4-1,0 6 1,-3 6 22,-2 4 11,-3 5-33,-2 2-23,-3 1 11,-2 0 34,0 2 11,-1 3-67,0 5-179,0 5-448,-1 2-538,-4 1-1323,-1 0-7343,-2-4 8451,4-2 0,2-7 0,1-1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8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21700,'7'-3'1972,"-1"0"-1972,-6 3-504,0 0 12,32-31 222,-24 17 270,25-23 158,-33 28 77,-2 2 134,-3 3-122,-2 2-57,-5 2-123,-1 2 113,0 4 156,1 7 325,4 4-112,2 4 12,4 0-169,2-2-90,0-1-78,4-2-112,0-4-67,5 0-45,-2-5-403,0 0-976,0-3-2486,1-1 3865,0-2 0,-3 0 0,-1-1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8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19269,'2'-1'4919,"0"-1"-4213,-2 2-157,0 45-67,0-25 33,-1 33 12,1-38-68,-1-7-22,1-4-90,0-2-67,0-2-99,0-4-181,0-2 0,3-3 0,1-1 0,3 1 0,0 2-337,-2 1-750,1 4-717,-2 1-3238,1 1 5042,1 0 0,-3 0 0,1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19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88 25207,'47'-35'427,"-11"6"-192,-34 20-89,-2 2-90,-4 3-45,-3 1 0,-6 2 67,-2 1 68,0 5 201,-1 4 180,1 6 168,1 4-180,2 2-245,2 0-270,3-2 0,4-2 0,2-1 0,2 0 0,6-3 0,2 1 0,6-3 0,3 0 0,1-2 0,1-2 0,0-1-461,-3-2-1309,-2 0-1524,-3-2 3294,-3-1 0,-5 0 0,-1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26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39 21219,'0'-3'3686,"0"1"-2420,0 2-1120,-6-14-12,1 10-55,-5-11-12,2 14-67,-2 1 34,-3 2-34,-4 6 11,0 3-11,-4 7 0,2 1 0,1 0 0,3-2 0,4 0-23,4 0 12,3 1 0,2 2-23,2 2 34,0-2-22,5 0 0,4-3 22,6-4-23,4-3 12,0-6 11,15-2 0,-9-9-11,9-3 0,-11-9-1,-3 0-21,-2-3 10,-4 2 23,-3 0 34,-5-9-23,-3 7 0,-3-6 1,-5 9-12,-2 3 11,-2 5-11,0 4-67,1 4-269,-4 1-640,3 3-592,0 3-4035,5 1 5603,2 4 0,1-4 0,1 1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26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26832,'14'49'550,"-2"-3"-472,-10-11-44,1 1-12,0 1-22,-1-3-22,0-3-146,-1-3-695,-1-3-1423,0-4-7545,0-2 9406,0-6 0,0-5 0,0-5 1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27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26653,'53'-34'-22,"-8"8"-516,-27 24-807,-4 1-1971,-4 5 3316,-4 4 0,-3-2 0,-3 1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27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20513,'0'-6'2868,"0"1"-2722,0 5-90,38-10-56,-20 8 0,29-8 56,-32 12 78,-3 3 57,-5 3 33,-4 2 112,-1 1 101,-2 2-34,-5 1-21,-2 2-57,-4 1-12,1 0 68,3 1 0,3-1 45,2-2-135,2-2-134,0-1-56,1-1-56,3 1-34,4 1-11,4 1-11,3 1-146,3-1-672,4-4-875,5-4-4077,3-4 5781,4-10 0,-15 6 0,-2-6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28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24311,'53'-2'258,"-10"4"-90,-36 12 90,-4 2-12,-2 1 12,-5 2-101,-3 2-22,-5-1 10,-3 0 12,1 0 22,2-2 146,4-1 112,2-1-22,3-2-135,1 0-56,2-2-67,1-1-23,4 0-67,3-2-67,6 1 0,1-3 0,2-2-179,1-1-594,3-3-706,1 0-1535,3-4 3014,-2-2 0,-9 2 0,-3-1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28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23885,'0'-7'2522,"0"1"-2254,0 6-189,0 0-158,41-6-570,-23 5-674,30-6-1859,-36 7 3182,-3 2 0,-5-2 0,-2 2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28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27628,'63'-20'448,"-8"4"-448,-38 14-112,-3 2-762,-4 0-1109,-3 0-5861,-4 0 7844,0 0 0,-3 0 0,1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28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 23930,'0'-4'3239,"0"1"-2522,2 46-236,-1-11-190,0 39-278,-1-20-13,-1 1 0,-2-1 0,-1-2-1211,1-7-4926,0-5 6137,3-6 0,0-15 0,0-5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29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24 22048,'-4'-3'3888,"2"1"-3440,2 2 583,0 0-560,25-1-79,1 0 1,26 0-393,-5 1 0,5-2 0,-1-1 0,-1-1 0,-5 1 0,-5 1 0,-6 1 0,-8 0-976,-8 1-1085,-7 3-4607,-5 3 6668,-4 4 0,-2-3 0,0-2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29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0 23370,'-3'0'2073,"0"0"-1837,3 0-68,0 0-90,-27 47-44,13-22-12,-23 39-22,21-35-34,-1-1-750,2-4-2847,3-4 3631,3-6 0,5-7 0,1-5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29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26474,'60'23'414,"-8"-3"-414,-36-6-145,-2 0-886,-3 1-2073,-3 0 3104,-4 3 0,-1-9 0,-2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0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28042,'68'-16'629,"-3"3"-629,-19 13 0,0 0 0,-4 0 0,-5 0 0,-7 0-4790,-8 0 3142,-6 3-226,-8 3 1874,-3 5 0,-4-5 0,-1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0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27505,'-42'59'481,"6"-7"-481,24-28-403,3-3-997,2-2-2467,3-6 3867,3-6 0,1-4 0,0-3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0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27191,'-29'69'403,"3"-7"-403,12-30-246,2-1-729,3-5-885,1-4-4157,2-5 6017,1-6 0,3-4 0,1-4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0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27303,'37'17'616,"-6"-4"-616,-18-7 0,-1-1-112,0 2-706,1-1-829,-1 2-3686,0-1 5333,-1-2 0,-4-2 0,-3-1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0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27202,'48'-14'157,"-9"4"-561,-31 8-626,-2 2-1043,-3 0-7758,-2 0 9477,-1 0 1,0 0-1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1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6 23482,'0'-3'2969,"0"0"-2262,0 3-114,0 0-178,0 42-135,-2-13-101,-2 36-133,-2-25-46,-2 0 0,2 0-147,-3-3-603,3-3-1043,0-6-2790,2-7 4583,2-9 0,1-6 0,1-6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1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24350,'2'68'526,"0"-8"771,-4-26-1421,0-4-572,-2-4-2475,2-4 3233,1-7 1,1-7 0,0-3-1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1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26149,'-53'10'818,"10"3"-627,33 5-1,4 4 90,1 0-190,4 1-46,1 0-10,8-2-12,6-1-10,10-4-12,2-5 44,2-3-10,-4-4 44,-2-3 1,-3-3-12,-3-9-67,-2-5 0,-5-11 0,-3-1-179,-3 0-314,-2 4-112,-1 5-504,-4 7-2073,-4 6 3182,-7 4 0,6 2 0,0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2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27572,'8'51'190,"-2"-11"-772,-10-6-987,0-13-2610,0-2 4179,1-6 0,3-6 0,0-4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2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27494,'24'42'257,"-4"-5"-447,-20-23-908,0 0-1648,-5 0 2746,-3-1 0,1-6 0,1-1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2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27942,'69'-23'729,"-2"4"-729,-14 13 0,2 4 0,-3 1 0,-4 3 0,-5 3 0,-3 2 0,-2 1 0,-1-1 0,-1-5 0,0-1 0,-4-1-1054,-3-1-2140,-9-1 3194,-7 0 0,-8 1 0,-3 1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6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556 0 26205,'-28'50'803,"0"0"0,-2 3 0,0 0-775,1-2 1,-1 1-1240,-1 5 0,0 1 1211,-1 3 0,2 1 0,1 0 0,1 0 368,1 0 0,1 1-368,3-3 0,2 0 23,1-1 0,3-2-23,2-2 0,2-1-6,3-4 0,1 0-1552,-2 40-1467,6-13 3025,3-14 0,2-29 0,0-13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6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36 24647,'-44'58'941,"9"-7"-761,31-28 33,3-2 0,2-3-112,6-1 11,4-4-12,10-3-55,3-5-22,6-3-12,2-2-11,0 0-23,0-4 1,-4-2 22,-3-4 22,-5-3-10,-4-5 21,-2-3-22,-3-4 34,-4-3-34,-4 2-11,-2 1 12,-7 2-1,-1 3 0,-7 3-11,-1 6 11,-2 5-11,-9 7-11,7 5-23,-4 5-526,13 1-896,4 0-2343,4-2 3799,2 0 0,0-5 0,0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7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5 23784,'1'-2'2611,"-1"0"-1894,0 2-347,5 47-90,-3-20-145,2 39-34,-3-34-101,-1 0 0,0-1 0,-1 1-348,-2-3-515,-3 0-974,-1-4-3340,0-4 5177,2-5 0,2-8 0,2-3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37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23796,'3'-7'3238,"0"1"-2778,-3 6-203,35-20-156,-17 15-56,29-16-12,-25 21-33,-2 0-44,1 4-606,-4 0-426,-1 4-1031,-4 1-7724,-4 2 9790,-3 2 0,-4-5 0,-1 0 1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0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24446,'69'-12'101,"-6"4"-90,-32 14 11,-3 5 1,-9 4 10,-6 2-22,-5-2 12,-5-1 22,-2 0-12,-7 0 57,-4 1 201,-8 1-67,0 1 11,1 0 102,5 0 10,4 0-22,4 1 56,3-1 90,1 0-191,6-1-112,2-3-101,7-2-56,3-1-11,7-3-3437,4-3 2922,8-3-908,6-7 1423,28-18 0,-36 12 0,12-11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0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29 22025,'-5'0'3451,"1"0"-3114,4 0-79,0 0-214,20-14 35,-10 11-34,15-8 33,-18 20 0,-3 6 34,-3 9-44,-2 0-1,-4 3-22,-2-2 11,-2 2 89,1-1 68,-1 3 0,2-2-33,1 0-24,3-5-44,2-5-22,1-5-23,0-4-44,2-3-1,3-1-22,4-2 0,6-1-90,2-1-358,3 0-381,1-3-751,1-2-2263,-2-5 3843,-1 0 0,-9 4 0,-2 2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0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23336,'0'-4'3239,"0"2"-2825,0 2-223,0 0-101,39-15-34,-20 12-56,29-12-23,-30 15-381,-4 0-738,-2 0-1794,-3 1 2936,-4 5 0,-2-4 0,-3 3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1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27045,'33'11'157,"-5"-2"-179,-15-6-673,-1-2-1501,-2 0-7635,-1-1 9271,-1-3 1,-4 2 0,-1-3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1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26731,'-2'80'953,"-1"-7"-863,-1-32-79,-1 2-11,0 0-168,0-2-594,0-3-1177,2-5-7892,2-7 9031,1-7 0,1-10 0,0-5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1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26787,'11'5'1491,"4"-2"-1323,12-1-68,3-1-44,2-1-33,1 0-23,1 0 0,-2 0 0,-1 0-34,-3 1-279,-4-1-505,-6 1-919,-4-1-2913,-5 0 4650,-5 2 0,-2-1 0,-2 2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2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25398,'-30'54'292,"5"-7"-292,19-32-56,3-2-583,2-3-740,1-3-2654,0-3 4033,0-2 0,0-2 0,0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2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21342,'0'-3'4224,"0"0"-3596,0 3-91,0 0-178,35 12-112,-21-3-102,28 11-111,-30-7-34,1 0-34,-1 0-493,-1-2-649,-1-1-1132,-3-3-7523,-3 0 9154,-1-1 0,-3-2 0,0-1 1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2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13 17502,'-8'-6'3383,"2"1"-785,6 5-2173,0 0 513,25-1-938,-10 1 483,22-1-797,-16 2 1022,1-1-2423,-2 0-2195,-3 0 3910,-5 0 0,-6 0 0,-3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2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25925,'-15'45'-639,"3"-7"-459,13-25-650,3-1-3205,3-3 4953,5-5 0,-5-2 0,0-2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3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33 22305,'-1'0'4281,"-1"0"-3217,2 0-1064,28 0 0,-15 0-190,22 0-483,-23-2-604,0-2-1009,-1-1-6297,-4-2 8583,0 0 0,-5 3 0,0 0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3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25532,'-11'73'785,"0"-7"-684,5-24-34,0-1-11,0-1 0,1-1-22,1-6-1,2-3-10,1-7-23,0-3-325,0-4-1334,1-5-8172,0-3 9235,0-4 1,0-3-1,0-1 1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5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76 24804,'-4'0'2712,"0"0"-2242,4 0 215,0 0-685,44-4 0,-14 3 0,40-4 0,-21 2 0,2-2 0,1-2 0,0-1 0,-2-3 0,-4 1 0,-2 1 0,-4 3 0,-3 1 0,-6 4 0,-5 0 0,-5 1 0,-6 1 0,-3 1 0,-6 2-181,-2 3-2350,-3 1 2531,-7 5 0,5-7 0,-5 1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5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1 22564,'-5'0'2755,"1"0"-2283,4 0-125,0 0-90,-43 48-10,23-23-113,-33 40-55,34-36-57,3-3-22,3-2 0,2-4-325,2-4-863,4-3-1579,0-4-7064,4-3 9207,-1-3 0,2-2 1,0-1-1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5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26463,'60'18'1221,"-9"-1"-1131,-34-4-68,-2 0-22,1 0-370,-3 1-582,0 2-1558,-4 1 2510,-3 3 0,-4-8 0,-1-2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6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48 24894,'-4'-4'2331,"1"2"-1581,3 2-123,0 0-558,36-3-69,-9 0 0,33-2 0,-20 0 0,0 1 0,-2-2 0,-3 2 0,-2-1 0,-6 2 0,-2 1 0,-4 1-1469,-3 0-1702,-4 1 3171,-3 0 0,-5 0 0,-4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6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25286,'-4'0'2644,"0"0"-2240,4 0-180,0 0-135,-14 44-78,10-22-11,-10 35 0,14-32-627,0-3-829,4-3-2163,3-3 3619,8-8 0,-6-4 0,0-4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6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28412,'66'-11'259,"11"1"-259,-38 8 0,11 0 0,-24 2 0,-6 0-528,-6 1-1018,-5 1-1468,-5 1 3014,-3 1 0,-1-1 0,0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7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27415,'-33'81'963,"7"-11"-772,22-32-89,2-4-102,2-2 0,5-5 0,3-2 0,5-3 0,2-3 0,1 0 0,2-2 0,3 0 0,0-3 0,0 0 0,-1-4 0,-2-1 0,-3-5 0,1-1 0,0-2-595,2-5-1377,1-5-2454,2-4 4426,-1-4 0,-9 8 0,-2 1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7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28233,'-3'83'438,"0"-6"-438,-2-33 0,0 2 0,1-2-237,-1-4-1062,2-4-1592,0-5 2891,0-5 0,1-13 0,1-4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7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28244,'57'-24'213,"-7"5"-336,-25 16-740,0 0-1244,1 0 2107,0 2 0,-12 0 0,-2 1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8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26 22967,'-2'-5'2420,"0"2"-1837,2 3 369,0 0-627,4-5-22,1 3-35,6-4-44,1 4-78,3 1-45,0 0-68,0 1-10,3 0-1,0 0-22,5 0-67,4 0-347,3 0-303,2 0-314,0 0-919,-1 0-3888,-5 0 5838,-6 0 0,-9 0 0,-4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8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23370,'0'-8'2477,"0"2"-2242,0 6 90,0 0-57,4 9-144,-2 7-46,3 11-44,-4 8-34,-1-1 22,0-1-22,0-2 0,-2-7 0,1-4 0,-2-9-11,3-5 67,0-4 22,0-16-55,5-2-1,4-15-22,4 3 0,2-1-11,0 4-247,-1 0-582,1 4-1144,2 4-7775,-2 6 9759,-1 5 0,-6 4 0,-3 2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9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27258,'52'-4'1413,"-3"1"-1413,-18-1 0,3-2 0,4 2 0,0 0 0,0 2 0,-1 0 0,-3 0 0,-4 2 0,-3-2 0,-2 0 0,-4 0 0,-4-1-1088,-5 2-648,-6 0-2982,-4 1 4718,-6 5 0,3-3 0,-3 3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49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25588,'-42'59'203,"6"-6"-203,25-31-180,2 0-1108,4-5-2007,1-2 3295,3-7 0,0-3 0,1-3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0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26272,'51'16'728,"-7"0"-694,-28-3-34,-1 1-23,-1 1-671,-2-2-1267,-2-1-4449,-3 1 6410,-3-1 0,-2-5 0,-2-1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0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56 22799,'-3'0'3753,"0"0"-3193,3 0-178,0 0-214,42-16-135,-19 9-33,33-11-213,-31 12-806,-2 3-1345,-3 0-7467,-4 1 8988,-5 2 1,-5 0 0,-3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0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23381,'-10'61'291,"2"-11"409,7-34-2157,1-3-5925,0-6 7382,2-3 0,-2-3 0,2-1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0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53 22372,'-2'-1'3575,"1"1"-3250,1 0-190,35-7-102,-18 4-33,28-4-369,-29 3-1066,-3-1-2487,-1-2 3922,-1-1 0,-5 2 0,-1 2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0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25241,'-17'64'1580,"2"-3"-1300,8-22-55,0 2-57,1 2-56,-1-1-68,1-1-32,0-4-12,0-4-606,3-7-1299,1-6-6173,2-6 8078,8-7 0,-6-4 0,7-3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1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39 27135,'-38'67'504,"8"-9"-414,29-36-57,3-2-10,6-2-12,3-5-11,8-4 22,2-4-10,1-3-1,1-8 11,-1-4 1,-3-10-23,-3-3 11,-5-3-11,-5-3 0,-3 0-67,-3-1-169,-1 3-88,-4 4-181,-3 6-661,-5 9-3416,-2 4 4582,-4 11 0,9-5 0,0 6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1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24569,'0'-1'2319,"0"-1"-1389,0 2-762,10 22-56,-7-5-112,7 21 0,-10-10-100,0-1-808,-1-3-1355,0-5-6085,0-8 8348,1-6 0,0-3 0,0-2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1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27191,'15'59'202,"-4"-7"-202,-10-31-292,-1-1-1030,0-1-2365,-3 0 3687,-4 0 0,3-9 0,-3-1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2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28671,'87'-25'0,"-8"6"0,-26 16 0,-4 2 0,0 2 0,-1 2 0,-1 2 0,0 1 0,-2-2 0,1-2 0,-3-2 0,-2-2 0,-8-3-1727,-10-2-6004,-8 1 7731,-9 2 0,-3 2 0,-3 2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3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28076,'64'-15'34,"-9"2"-281,-34 13-672,-2 0-862,-4 3-5054,-2 3 6835,-1 2 0,-7-2 0,1-2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3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25869,'0'56'134,"0"-5"-111,0-17-12,-2-3 23,-1-3-12,-1-8 0,0-5 1,2-8-1,1-3 303,1-3-56,0-8-124,0-2-44,0-6 0,1 1-56,0 2-45,1 2 0,0 2-224,-1 2-1199,0 1-4650,-1 3 6073,0 0 0,0 2 0,0 0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4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0 104 26765,'62'-34'1501,"-4"3"-1265,-15 17-67,-2 3-169,-3 3 0,-3 4 0,-4 3 0,-3 1 0,-2 0-13,-6 3-726,-3 1-762,-8 3-2377,-4 2 3878,-3 3 0,-2-5 0,0 0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4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25308,'-31'60'572,"6"-7"-572,14-32-11,4 0-606,-1-2-1343,2-1-6758,0-4 8718,2-4 0,1-4 0,2-4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5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25207,'59'-3'908,"-7"2"-818,-31 3-68,-1 3-22,-1 0-235,-4 0-930,-1 2-2320,-4-2 3485,-3 4 0,-4-6 0,-3 2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5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25712,'55'-11'303,"-7"2"-303,-25 7-258,-5 1-773,-4 1-1367,-3 0-5401,-4 1 7799,-3 2 0,-1-2 0,-3 2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5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24535,'-13'47'-9831,"4"-10"9717,11-32 0,-2-3 1,2-2-1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5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24143,'60'-9'-1916,"-14"1"-1781,-27 4 3697,-12 2 0,-2 1 0,-3 1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5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26653,'6'54'-661,"-2"0"-1423,-2-33-6589,-2 8 8673,0-2 0,0-12 0,0-1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6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1 25398,'-57'56'538,"7"-8"-538,27-27 0,3-4-729,5-2-1702,2-4-7400,4-4 9031,2-4 0,4-1 0,2-2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6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26250,'53'22'145,"-8"-3"-425,-35-9-1479,0-4-6723,0-2 8482,-1-3 0,-3-1 0,-1 0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6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21353,'-45'46'-2417,"10"-10"1,35-35-1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6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17689,'0'0'0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7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 20356,'-1'-2'3933,"-1"1"-2073,2 1-1457,7 4-156,-3 2-113,6 4-89,-4 1-45,-1-1 11,1 1-11,-1-1-190,1 0-169,0 1-380,1 0-863,-1-1-3049,0-1 4651,0-2 0,-2-3 0,-2-2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8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9 26026,'-45'47'369,"10"-5"-5883,35-17 5682,0-2 1319,4-1-1442,3-4 848,7-6-871,4-5-11,4-5 12,1-12 3369,1-3-3359,-2-12 35,-3-1 67,-6 0 33,-3 2-12,-6 1-44,-2 3-78,-2 4-34,0 4-56,-2 5-605,-1 4-1659,-2 1-7511,0 4 8610,0 5 1,3-4 0,0 4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8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23404,'6'0'2891,"-2"0"-2600,-4 0-213,0 0-78,36 0-22,-22 0-393,29 0-493,-32 0-638,1 0-2420,-3 0 3966,-2 0 0,-3 0 0,-2 0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8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9 22193,'-2'-5'3486,"0"2"-2971,-1 43-78,1-17-169,-2 31-111,3-28-90,1 0-44,-1 1-23,0 1-56,0 1-751,1-2-1535,0-3-7489,0-5 8120,3-6 1,-2-5 0,2-6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9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43 25723,'-24'50'572,"7"-12"-438,23-1-44,3-16-34,7-5 11,1-6 45,2-6 67,2-3-45,-1-6-21,-1-5-12,-3-7-23,-4-6-78,-4-2 0,-5-3-258,-1 0-280,-2 1-346,-2 4-696,-3 5-3989,-5 8 5569,-2 5 0,4 4 0,2 1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9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22092,'0'-1'3339,"0"-1"-2632,0 2-674,0 45-33,0-24-179,0 34-1434,0-39-4584,0-4 6197,0-3 0,0-6 0,0-1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9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26608,'21'60'224,"-5"-8"-392,-13-37-1076,-2-2-2968,-1-1 4212,0-4 0,0-2 0,0-3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6:59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28671,'66'-3'0,"-6"-1"0,-20 1 0,0-1 0,-3-2 0,0 2 0,-3-2 0,-4 2-651,-2-1-1837,-7 0-7343,-4 1 9720,-6 0 0,-6 2 0,-2 2 1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8:23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1030 136 16748,'0'-9'4807,"0"2"-3956,0 7 1458,0 0-1727,-38-24-100,17 16-134,-35-18-57,26 22-34,-4-1-145,1-2-44,-3-2-1,-1-2 11,-1 1-22,-3 1 11,0 4-32,-3 3 21,2 8 11,-21 22-56,17 0 11,-15 16-10,22-13 10,1-1-11,5-3 12,1 1-1,3 2 34,1 5 0,0 5 11,1 2 12,1 1-57,3-3 12,3-6-34,4-3 22,4-4-11,3-1 23,4 0-23,3 1 56,1 0 101,6 13-67,4-9 11,9 7 11,1-11-33,2-2-45,3 0 11,-2-2-12,5 0 12,14 5-43,-6-9-13,14 4 0,-13-11 0,2-3 0,-2-2 0,-2-2 0,1 0 0,-2 0 0,17 2 0,-12-4 0,15 1 0,-15-4 0,2-4 0,-2-2 0,-1-6 0,-3 0 0,-4 0 0,10-5 0,-11 2 0,8-6 0,-12 0 0,-2-3 0,-1-4 0,-4 0 0,-3-2 0,-4 0 0,-3-3 0,-1-18 0,-4 8 0,0-17 0,-3 13 0,0-4 0,0 0 0,0 3 0,-4 5 0,-7-10 0,0 18 0,-5-10 0,4 23 0,-1 0 0,0 6 0,-3 2 0,-3 3 0,-3 3 0,-11 1 0,8 4 0,-7 1 0,14 0-651,-2 1-884,0 0-2162,-7 2 3697,-4 10 0,13-7 0,1 7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7:47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1 147 25521,'5'1'2835,"-1"0"-2520,68 14-315,-2-9-2831,2 1 1,7 1 2830,-5-6 0,1-2 0,12 0 0,3 0 94,-24-2 1,1-2 0,1 1-95,5-1 0,2 0 0,0-1 0,3-2 0,1-2 0,1 0 0,5 0 0,1 0 0,0-1-49,3 1 0,1 0 0,-1 0 49,2 0 0,1 0 0,-1 1 0,-1 1 0,0 0 0,-2 1 0,-4 0 0,0 0 0,-3 1 0,-4 1 0,-2 1 0,-2 0 0,26-1 0,-4 2 0,-10 0 0,-4 1-220,-12 1 1,-3-1 219,-10 1 0,-4-1 2118,30 1-2118,-22-1 0,-14 1-751,-11 0-2236,-9 9 2987,-10 9 0,-8-5 0,-6 3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7:49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0 219 28671,'42'-19'0,"32"0"0,-3 10 0,7 2-831,11-2 0,4-1 831,-26 3 0,1 0 0,1-1-348,2 0 0,0-1 1,1 1 347,-1-1 0,1 0 0,0 1 0,-3-1 0,1 0 0,-1 1 0,-2 0 0,1 1 0,-2 1 0,31-2 0,-1 1 0,-1 3 0,0 1 0,-2 1 0,-1 1 0,-2 0 0,0 2 0,-4-1 0,-2 2 0,-5 0 0,-2 1 0,-8 0 0,-3 0 194,-8 0 0,-2 0-194,34 0 0,-19-3 0,-20 0 734,-15 0-2371,-19 4-1619,-10 6 3256,-32 12 0,16-9 0,-16 2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7:55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24681,'3'-4'2712,"-1"1"-7555,70 0 5303,-4 2-999,4 0 1,5-1 538,-8 2 0,1 0 24,8 0 1,3 0-25,1 1 0,1 0-176,2 1 0,0 0 176,-1 0 0,0 1 0,2-2 0,1 1 0,-1-1 0,1 0 0,-1-1 0,0 0 0,-3 0 0,-1 0 0,-8 0 0,-2 0 0,-10 0 0,-5 0 1585,27 1-1585,-40 7-376,-30 6 376,-39 9 0,13-9 0,-12-1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7:56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89 28401,'62'-29'270,"13"5"-270,20 13 0,-39 8 0,1 0-1024,7 2 0,1 0 1024,5 0 0,1 1 0,5-1 0,0 1 0,2-1 0,1 0 0,-2-1 0,-1-1 0,-5 1 0,-3 0 0,-7 1 0,-3-1 633,36 1-633,-26 2 334,-16 5-334,-17 3-539,-6 2-2811,-8-1 3620,-5-2 0,-7-5 1,-4 0-1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7:57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3 161 23292,'-2'-5'3663,"1"1"-2676,1 4-394,0 0-457,64-13-136,6 7-229,-2-3 1,6 0 228,-5 5 0,0 0 0,7 0 0,0-1 0,2 1 0,0-1-220,3 0 1,-1 0 219,2 0 0,1-1-729,2 0 1,1-1 728,0 0 0,-1 0 0,0-1 0,-2 1-313,-4 1 0,-2 1 313,-5 0 0,-3 1 0,-6 2 0,-3 1 0,-7-1 0,-2 2 0,34 0-88,-20 0-1302,-16 6-2043,-18 6 3433,-15 10 0,-9-7 0,-7-1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8:06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24591,'1'-3'2779,"0"1"-1478,-1 2-1301,54-12 0,-28 8 0,43-8 0,-42 11 0,0 1 0,2 0-80,-1 0-200,1 0-179,-5 0-449,-3 0-649,-7 0 1557,-7 0 0,-3 0 0,-4 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8:06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 22451,'1'-1'3194,"0"0"-3004,2 52-44,-2-18-79,2 46-11,-6-33-33,0 0 21,-1-7-10,2-8 44,1-11 34,1-8 247,0-7 168,0-3-158,0-2-89,0-5-67,0-10-67,0-11-68,3-14-33,1-4 11,7-14-45,-4 22-11,1-1-56,-5 25-605,0 5-1053,3 4-3104,1 0 4818,6 2 0,-7 1 0,2 0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8:07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666 51 22676,'-100'-2'2834,"3"3"-2262,16 10-79,2 11 33,4 13-66,10 12-158,10 11-123,11 7-67,24-12 0,4 3-100,-3 29-342,10-26 0,3 0 341,8 26-11,14-2 23,13-3-1,17-7-11,13-11 12,7-9-1,10-9 34,4-12-45,8-11-11,4-10 23,8-19-18,-47-2 1,1-5-435,-1-4 1,0-5 417,-1-2 0,-2-4-1313,-5 0 1,-2-3 1312,25-33-931,-18-7 976,-19-6 161,-16-6-161,-8-3-1,-19 0 335,-9 1-357,-18 5 1,-13 5-12,8 31 0,-5 2 0,-27-12 0,24 25 0,0 5 0,-18 11-34,0 9 2554,6 12-3091,5 7 638,10 10-67,7 29 0,21-29 0,5 13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8:08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0 263 28671,'70'0'0,"1"0"0,3 0 0,0-2 0,-4-2 0,1-1 0,14-5 0,3-1-1163,-23 1 1,1-1 0,2-1 1162,7-2 0,2-1 0,1 0 0,6 0 0,2 0 0,1 0 0,4 1 0,1 1 0,1 0 0,4 1 0,0 1 0,1 1-346,1 2 1,0 1 0,0 2 345,0 0 0,-1 1 0,0 2-334,-2 0 0,0 0 1,-1 2 333,-3 0 0,0 2 0,-2 0 0,-4 0 0,-1 2 0,-2 1-226,-3 0 0,-2 1 1,-1 1 225,-7 0 0,-1 2 0,-2 0 0,23 4 0,-5 1 0,-14-1 0,-6 0 340,31 12-6201,-44-3 6181,-29-7 0,-19-6 0,-6-5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8:40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0 391 23258,'72'6'3059,"9"-2"-2690,-7-9 1,8-2-2031,2-2 1,3-2 1831,-18 1 1,4-2 0,1-1-8,10 0 1,3-1 0,2 0-451,-14 3 1,1 0 0,3 0 0,0-1 285,9 0 0,1 0 0,2 0 0,1 1-214,-13 1 0,1 1 0,1-1 0,0 1 1,1 0 213,3-1 0,2 1 0,0-1 0,0 1 0,1 0 0,1 1 0,0-1 0,1 1 0,0 0 0,0 1 0,-1-1 0,0 1 0,-1 0 0,1 0 0,-1 1 0,-2 1 0,0 1 0,0 0 0,-1 0 0,-1 1-212,15-1 0,0 0 0,-2 1 0,-1 2 212,-7 2 0,-1 2 0,-1 0 0,-3 3-42,16 3 1,-4 2 0,-5 5-669,-14 2 1,-5 3-1,-6 5-4206,8 13 1,-13 8 4650,-24 1 0,-11 0 1,-4 8-1,-23-13 1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8:41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103 283 23424,'-79'4'1266,"55"-16"-493,106-13-493,-6 4 0,12-1-1328,-11 6 0,5 0 0,5 1 1151,-10 3 1,4 0 0,2 0 0,3 1-31,-6 2 1,2 1 0,2 0 0,1 0 0,2 1-351,9-1 1,1 1-1,2 0 1,2 1 0,1 0 276,-10 1 0,1 1 0,1 0 0,1 1 0,1 0 0,1 0-81,-11 1 1,2-1 0,0 1-1,0 1 1,1-1 0,0 1 0,0-1 80,2 1 0,1 0 0,0 0 0,0 1 0,0-1 0,1 1 0,-1 0-145,0 1 0,1 0 0,0 0 1,0 1-1,-1-1 0,1 1 1,-1 0 144,-1 0 0,-1 0 0,0 1 0,0-1 0,0 1 0,-1 0 0,0 0-38,12 2 0,-1 0 0,-1 0 0,1 0 1,-2 1-1,0 0 38,-3 0 0,-1 1 0,0-1 0,0 1 0,-2 0 0,0 0 0,-3 0 0,-1 0 0,-1 0 0,0 0 0,0 0 0,-1 0 0,14 1 0,-1 0 0,0 0 0,-1 1 0,-1-1 0,-3 0 0,-1 0 0,0 0 0,-1 0 0,-1 1 0,-3-2 0,-1 1 0,0 0 0,-1-1 0,-2 2-297,17 1 0,-1 0 0,-2 1 0,-1 0-538,-7-2 0,-2 1 0,-1 0 1,-3 0 936,17 2 0,-3 1 0,-10-2 0,-4-1 1,-11 0-1,23 2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9:31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15 20300,'-6'0'4459,"1"0"-3742,5 0 650,0 0-974,-3 0-12,2 0 22,3-1-89,12-1-102,11 0-87,10 0-125,6-1 0,0 1 0,0 1 0,-1 0 0,-6 1 0,-4 0 0,-8 0 0,-6 0 0,-6 0 0,-3 0-337,-2 0-470,0 0-336,0 0-762,0 0-1871,1 0 3776,-3 0 0,-1 0 0,-1 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9:31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24748,'32'9'515,"-8"4"-391,-22 12-80,-2 3-32,0 2 10,-4-2 0,0-3-10,-3-6 77,2-5 46,3-7 123,-1-4 22,1-2 0,0-1-123,-1-2 33,-1-8-67,1-7-44,1-12-23,1-5-11,1-3-22,1 1-23,3 6 0,1 5 0,2 10-12,-3 6-414,-1 6-773,-1 2-3215,3 1 4414,-1 5 0,0-4 0,-1 4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9:39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28671,'56'3'0,"-5"2"0,-31 1 0,3 0 0,5 0 0,-1-1 0,-1 1 0,-4-1 0,-5-2 0,-1-1 0,-2-1-1671,3-1-1399,1 0 3070,2 0 0,-9 0 0,-2 0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9:39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5 23482,'0'-2'2589,"0"0"-1502,0 2-863,2 19-90,-2 0-44,2 21-1,-4-1-33,-4 7-22,-3 3-23,-6 2 0,3-5-11,1-5 0,5-8 11,1-8-11,3-11 0,0-5 0,2-7 68,-1-1 189,1-11 68,0-10-122,0-16-203,1-9 0,2-2 0,2 0 0,1 9 0,-1 8 0,-2 9 0,1 9-57,-1 7-1063,0 3-1066,3 2 2186,5 19 0,-7-14 0,4 15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09:58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0 319 28671,'73'-8'0,"1"0"0,-1 0 0,5-2 0,1 1 0,-1-1 0,-3 2 0,0 0 0,2 0-1297,10-3 1,2-1-1,1 0 1297,7-1 0,1 0 0,2 0 0,-21 3 0,0 0 0,2 0 0,-1 0-333,3 0 1,0 1 0,0-1-1,1 1 333,0 0 0,0 1 0,0 0 0,0 0 0,-3 1 0,1 0 0,-1 0 0,-1 1-336,21 0 0,-1 0 0,-2 1 336,-7 1 0,-3 1 0,-1 1 0,-10 0 0,-1 1 0,-3 1-21,24 0 1,-5 3 20,-15 1 0,-4 2 438,-13 0 1,-6 3-439,23 10 503,-35 4-3820,-26 2 4124,-38 4 0,14-12 0,-17-3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02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74 244 26384,'-41'-20'1188,"9"2"-718,45 13 90,20 0-491,32 1-69,-16 2 0,5 1-706,14-1 0,6-1 706,15-1 0,5-2-435,-22 1 0,3-1 0,2 0 435,8-3 0,2 0 0,1 0 0,6-2 0,2 0 0,0 0 0,2 0 0,1 0 0,0 1 0,-1 0 0,1 1 0,0 0 0,-4 2 0,-1 1 0,0 1 0,-4 0 0,-1 1 0,0 1 0,-6 1 0,0 1 0,-2 0 0,-5 0 0,-2 0 0,-1 0-404,29 1 1,-4 0 403,-12 1 0,-4-1 0,-9 3 0,-4 1 0,-9 0 0,-4 1 0,41 9 0,-15 0-123,14 3 123,-35-6 0,6 1 776,-46-8-1584,-10-2-1038,-15-2 1846,-22 1 0,13-1 0,-11 1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24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52 26563,'-4'-2'2108,"0"1"-2108,4 1 0,0 0 0,121 15 0,-67-13 0,5 0-987,14 3 1,9 2-1,-2-4 987,-11-4 0,-1-3 0,0 0 0,3 1 0,1 0 0,-1-2-173,-1 0 0,0-2 1,-1 2 172,28-2 0,-3 1 0,-9 1 0,-3 3-63,-12 0 0,-3 1 63,-10 1 0,-3 0 0,29 0 0,-28 0 0,-17 0-2309,-21-5-7522,-8-1 9245,-13-1 1,3 2 0,-6 5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24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22676,'0'-9'4246,"0"1"-2902,0 8-939,0 0-405,71 22 0,-16-5-280,8-1 1,5 0 279,-13-7 0,0-2 0,11-2 0,3-2-566,8-1 1,2-1 565,6-1 0,2 0 0,5 0 0,0 0 0,-3-1 0,0-1 0,-5 1 0,-3-1 0,-9-1 0,-4 0 0,-10-1 0,-4 0 0,32-5-1467,-16-9-8364,-12 0 9826,-7 1 1,-23 6-1,-10 9 1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27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23930,'-3'0'2174,"1"0"-2006,2 0-78,-14 83-90,6-46-40,-1 15 1,-1 0-532,-4-17-1200,1-4-8060,-1-4 9232,6-5 1,3-10 0,3-4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27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6 23415,'0'-3'2577,"0"1"-2185,0 2-56,0 0-89,-20 76-56,12-45-68,-15 53-67,18-68-45,3-11-11,2-2 0,0-3 22,4 0 1,6 0-23,5-1-56,6-1 45,-6 1-1,0-1 12,-5 2 0,-1 0 12,0 0 21,3 8-33,-5-4 0,3 7-89,-6-5-226,-2 0-368,2-2-606,1 0-2520,-2-2 3809,4-1 0,-6-1 0,4 0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28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 25521,'-14'60'534,"1"0"0,0-2 0,0-2-410,-6 29-124,2-3-33,1-10-517,5-12-963,0-12-4974,1-10 6487,3-8 0,2-13 0,2-5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28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15986,'78'-22'0,"-15"4"0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28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86 253 25791,'43'-46'18,"1"-1"1,-5 4 0,-7 6-8,-19 9 11,-4 6 23,-5 7-11,-3 6 22,-1 5 100,-9 3 147,-9 17-3382,-14 17 3472,-10 25-57,-2 13-261,2 1 227,7-7-201,11-13-56,9-14-45,8-11-45,4-9-336,3-7-335,4-7 2527,9-1-5005,10-6 3295,13-11 1,-15 8 0,-2-8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28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12 23852,'0'-6'2487,"0"1"-2173,0 5-56,-21 77 11,13-43-191,-13 54-78,18-71 0,5-11-11,10-15-67,8-12-57,13-12 56,1-5 23,-3 9-3380,-2 11 3402,-8 9 34,-2 7 45,-4 3 156,-5 8-10,-1 6 0,-6 10-68,0 20 3258,-7-12-3807,-4 14-1154,-5-22-5613,-1-3 7193,3-6 0,5-7 0,4-4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29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25701,'41'10'56,"-18"9"-34,-42 25 135,-7 1 762,-1 10-471,9-14-11,1 3-56,10-15-68,2-3-189,2-3-57,0-3-56,3-1-67,3-9-370,3 0-279,7-9-449,5-1-897,3-1-4011,3-9 6062,3-5 0,-12 4 0,-1-1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29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26485,'-13'52'-3328,"-1"1"0,-6 33 3328,17-70 0,3-8 0,0-5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29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23684,'-5'0'1669,"2"0"-1613,-9 65-22,8-31-12,-8 49 45,12-54 57,6-10 11,6-8 89,6-6-45,7-4-67,-1-6-34,2-9 1,-3-8 89,-4-9 56,-5-3 44,-8 2 24,-2 0 22,-4 7-101,-9 7-213,-5 7-90,-12 7-616,-8 2-1300,3 13 2006,6 3 0,11-1 0,10-2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29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23885,'3'0'3104,"-1"0"-2151,-2 0-853,8 22-21,-5-17-79,7 17 0,-3-22-23,4-4-21,2-3 44,2-2-12,-3 0-10,0 4 22,1 3 11,-1 1 23,2 1 44,0 0 23,-2 0 0,2 0 22,-4 0 0,2 5-43,-5 5-80,0 8 0,-3 3 0,-2 1-517,-1-3-468,0-4-887,1-2-4571,2-1 6443,2-2 0,-2-4 0,1-2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30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119 150 25263,'55'-66'-336,"-12"13"336,-42 39 90,-1 7 179,-7 0 146,-5 5 111,-10 1-10,-2 5 78,-3 10 33,2 7-101,-1 12-345,3 0-181,2 3 0,6-4 0,5-1 0,6-5 0,2 0 0,8-6 0,6-3 0,9-5-80,4-6-1163,4-4-629,-1-2-3584,-1 0 5456,-1 5 0,-12-3 0,-3 3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32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28396,'68'-4'0,"0"-1"0,0 0 0,3 1 0,2 0 0,-1 0-1109,0 0 1,1-1-1,1 0 1109,8 2 0,2-1 0,1 1 0,7-1 0,1 0 0,0 1 0,3 0 0,0 0 0,0 1-373,-1 0 1,1 0 0,-2 0 372,-3 1 0,-2-1 0,-1 3 0,-4 2 0,-2 1 0,-2 2-3,-6-1 1,-2 0-1,-1 2 3,25 5 0,-4 2 0,-12 0 0,-4-1-1063,-14-2 0,-4 0-8768,28 14 9823,-33 5 1,-27-13 0,-17 1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39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23695,'0'-3'2790,"0"0"-2387,0 3 102,0 0-505,19 13-45,-10-3-381,17 10-571,-14-1-1233,-3 2-7601,-3 9 9434,-4 5 0,-2-14 1,0-3-1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39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24155,'0'-7'2420,"0"2"-2006,0 5-156,0 0-258,55-14-303,-18 7-570,46-12-1481,-31 9 2354,3 2 0,-25 3 0,-3 2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40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23482,'-33'49'-1240,"0"-1"1,-20 32 0,45-67 0,3-5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40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22372,'0'0'0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56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27449,'50'-4'537,"0"-1"1,38-2-391,-46 7-147,-3 0 0,-2 0 0,-4 0 0,-2 0 0,-5-3 0,-3 2-494,-4-5-683,-6 5-1008,-4-1-7646,-5 2 8891,0 0 0,-2 0 0,0 0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0:56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26496,'3'65'258,"0"-4"-247,-4-19-11,-4 3 22,-2 2-22,-5 0-11,-1 1 11,-1-4-22,2-5 11,1-8-1,4-12 12,3-7 45,3-9 224,1-2 168,0-5 112,0-13-22,0-11-414,0-15-113,0-5 0,0 0 0,3 4 0,1 2 0,4 7 0,0 4 0,1 8-3441,7 9-6390,1 9 8762,9 21 0,-12-9 0,-1 11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8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25375,'3'0'3003,"-1"0"-2710,-2 0-293,52 3 0,-21-2 0,44 2 0,-33-3 0,-3 0 0,-2-1 0,-5-2 0,-7-2 0,-7 0-360,-8 1-805,-5 2-740,-4 0-4952,-2 1 6857,-9 14 0,7-10 0,-7 9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8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88 26821,'-4'-3'1850,"2"1"-1850,2 2 0,0 0 0,64 0 0,-27 0 0,54-8 0,-45-3 0,-1-8 0,-6 2 0,-7 2-505,-11 7-1534,-10 4-4236,-6 4 6275,-5 11 0,0-7 0,0 7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1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11 195 24591,'4'-1'2006,"-1"0"-1760,-3 1 23,0 0 12,15 65-102,-11-11-106,4 2 0,-1 3 27,-10 29-311,-4 4 256,-2-3-45,0-8 11,3-13-11,2-14 11,2-19-11,0-14 11,2-12 23,-2-6 289,0-14-244,-1-19-68,1-27 0,1-27-425,1 35 1,1-3 413,2-1 0,3-2-259,6-18 1,2 1 297,0 20 0,2 1-6,6-10 1,2 4 22,16-7 12,4 13-24,1 10-32,-4 12-12,-1 13 33,8 7 767,-14 12-767,5 11 648,-19 10-681,-10 9 0,-5 9 0,-10 1 0,-13 7 0,-31 22 0,6-21 0,-16 13 0,27-34 0,4-7 0,9-7 0,4-7 0,5-5-550,2-2-672,2-2-1041,3 0-7568,1 0 9428,7-2 1,-3 2 0,4-2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1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5 24703,'1'-3'2947,"0"1"-2387,-1 2-268,2 66-123,-1-27-169,1 57 0,-6-46 0,-1-1-147,-4-5-760,4-7-651,0-7-1635,4-9 3193,11-9 0,-7-6 0,6-5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1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0 27583,'-75'42'1088,"11"2"-1088,38 3 0,7-1 0,4-1 0,8-4 0,3-2 0,3-6 0,1-4 0,0-6 0,6-3 0,2-8 0,10-5-550,4-5-896,10-7-1041,4-4-7344,5-4 9579,3-4 1,-20 9 0,-5 1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2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5 24031,'0'-3'2801,"0"1"-2397,0 2-1,-4 55-145,-4-19-34,-5 45-56,-2-34-56,-1-5-67,4-8 33,3-5-22,3-7-11,3-6-45,2-5-34,1-6-67,0-3-11,8-2 112,5-10 34,9-3-12,4-10-10,-1 0-1,-5 5 22,0 1 23,-5 6-11,0 1 22,0 4-54,-2 3-13,0 2 0,-2 1 0,-2 7 0,-1 5 0,-3 9 0,-2 4 0,0-2 0,-2-3 0,0-4 0,-1-5 0,0-5-181,0-4-782,0-1-717,0-1-2388,4 0 4068,6-8 0,-3 6 0,2-6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2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23639,'7'-6'3193,"-1"1"-2610,-6 5 0,0 0-147,7 59-199,-5-27-237,5 48 0,-10-46 0,-1-3 0,0-7 0,2-3-561,1-6-784,1-6-1658,10-5 3003,7-3 0,-3-1 0,1 0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2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 28671,'-36'48'0,"-1"0"0,4-4 0,9-3 0,19-1 0,3 2 0,6-3 0,8-3 0,10-6 0,10-10 0,6-8 0,5-7 0,3-12-2690,1-4 2690,0-1 0,-19 3 0,-8 7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5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24031,'3'-8'2409,"0"2"-2017,-3 6-33,0 0-370,4 55-404,-3-31-986,3 44-2958,-4-43 4359,-5 0 0,4-10 0,-4-3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5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28671,'53'0'0,"1"0"0,45-2 0,-37 1 0,-1-2 0,-6 2 0,-3 1 0,-6 1 0,-4 3 0,-2-1 0,-3 3 0,-5-4 0,-5 1 0,-8-1-741,-8 1-838,-5 2-1604,-4 5 3183,-3 3 0,0-5 0,1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6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3 21924,'-8'-1'3552,"3"0"-3013,5 1-203,0 0-90,-36 69-78,16-34-168,-4 9 0,0 0 0,4-10-246,3-7-404,3-6-661,5-8-1905,2-4 3216,1-4 0,3-4 0,0 0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6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23325,'7'0'3306,"-1"0"-2802,-6 0-134,0 0-57,59 22-100,-32-8-134,47 17-79,-48-15-23,-2-3-212,-4-3-347,-5 0-561,-3-3-920,-5 3-5825,-2 2 7888,-3 2 0,-1-4 0,-1-3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6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28 23773,'-3'-1'3317,"0"0"-2600,3 1 147,0 0-864,36-5 0,-12 1 0,32-4 0,-20 3 0,-1 3 0,-2 1 0,-5 1 0,-5 0-147,-6 0-1623,-4 0-1278,-6 0 3048,-3 6 0,-3-4 0,-1 4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6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3 24199,'-7'-1'2992,"1"0"-2544,6 1-157,-6 68-100,4-34-102,-5 52-89,5-55-190,1-7-415,1-6-616,0-4-1648,0-6 2869,3-3 0,-2-3 0,2-1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7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28065,'6'92'606,"-1"-7"-606,-5-35 0,-2-1 0,-2 0-427,-2-4-671,-2-1-572,4-6-1635,1-1-6526,2-6 8406,1-4 0,0-12 1,0-5-1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7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5 23482,'6'-2'2925,"-1"0"-2511,-5 2-112,0 0-99,-13 59-58,3-26-55,-13 49-1,6-42-77,-5 1-12,2 0-101,-2-2-146,3-5-324,1-3-763,4-7-2363,3-4 3697,2-5 0,5-8 0,1-3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7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24244,'3'-2'3003,"0"1"-2465,-3 1 100,0 0-390,53 23-248,-32-5 0,42 21 0,-48-11 0,0-1 0,-2-2 0,-2-3 0,-2-2-405,-1-2-647,-3-2-630,-2-1-2138,0-2 3820,-2 0 0,-1-6 0,0-1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7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5 24031,'-2'-3'3003,"1"1"-2039,1 2-684,0 55-101,0-27-146,0 44-33,0-42-224,0-3-548,0-6-618,0-1-2061,-2-4 3451,-4 0 0,2-7 0,-1-2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8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11 23874,'-2'-5'3743,"0"1"-3183,2 4-66,0 0-494,22-1 0,-2 2 0,21 0 0,-7 2 0,1-2 0,-1 2 0,-2-2 0,1 2 0,-3-3 0,2 1 0,-2 0 0,0-1-1525,-2 2-1377,-1 0 2902,-3-1 0,-10 0 0,-4-1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8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28671,'89'-13'0,"-13"3"0,-45 10-875,-6 0-1478,-4 2 2353,-3 7 0,-9-5 0,-2 4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8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 27258,'-2'-2'1413,"1"1"-1413,1 1 0,53 7 0,-24-3 0,46 4 0,-36-6 0,0-2-864,-3 0-2587,-6 0 3451,-7 2 0,-12-2 0,-4 2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9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5 23717,'0'-2'2768,"0"0"-2354,0 2-358,-46 40 56,25-10 68,-34 36 33,43-25 78,4-3-78,6-9-67,2-8-146,0-9 0,1-6-180,6-4-10,6-8-90,8-9-124,4-10-44,-1-8 0,0-2 224,-7 2 168,-2 4 56,-4 8 79,-2 5 122,-3 8 12,-2 4 11,-1 3 22,0 1 248,3 11-237,-1 3-55,1 12-79,0 1-100,-1 0-23,2-1-717,0 6-773,-2-13-2097,-1 3 3587,-3-15 0,-1-3 0,0-2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29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25398,'-8'95'919,"-2"-8"-717,-2-33 10,0-3-44,1-6-112,3-14-44,4-12-12,2-12 22,2-5 68,1-12 56,7-6-45,6-15-1,7-2 24,2 2-46,-2 5 23,-3 9 67,-1 6 67,-1 4-22,-2 5-23,-2 1-54,0 1-136,-4 0 0,-1 5 0,0 3 0,-5 9 0,1 4-158,-3 2-604,0 3-291,0 0-1188,0-3-5546,-2-1 7787,2-8 0,-2-5 0,2-6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0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25947,'-13'87'404,"1"-14"-382,7-50-22,2-9-34,2-7 34,1-5 135,2-8 10,5-5-21,3-7-1,4-1-22,1 1-1,0 5-21,3 2 33,4 0 101,5 4-56,5 2 157,0 1-12,0 2-100,-4 0-68,-5 2-78,-5 0-21,-7 4-35,-3 5 0,-5 6-237,-1 5-412,-2 0-528,-1-2-8145,-2 1 9322,1-9 0,-1-1 0,3-8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0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5 23034,'0'-2'3182,"0"0"-2196,0 2-739,-15 59-23,12-31 0,-12 47-45,15-48 45,5-3-11,1-3-101,7-3-66,-1-2-46,3-2 0,0-5 0,0-4-147,2-3-122,1-2-134,1-8 11,1-3-202,-1-9-448,1-4-751,-2-2-3955,1-4 5748,-3-1 0,-6 12 0,-4 5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0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5 24558,'0'-2'2656,"0"0"-1199,0 2-1457,-6 81-4252,-1-26 4252,0 7 0,0 3 0,-7 14 532,1 0-532,-1-6 0,2-4 0,-1-7 0,1-8-326,0-10 1696,1-12-5291,5-12 4043,3-11 1,3-6-1,0-3 1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1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28671,'3'50'0,"0"1"0,2 48 0,-12-22 0,0 0 0,-7-1 0,2-10-886,1-8-1412,4-11-5724,3-8 8022,3-7 0,1-15 0,0-5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4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26 19684,'-5'-3'3876,"1"1"-3428,4 2 460,0 0-605,-31-9-68,19 7-33,-24-7-34,25 9-56,-1 0-56,-2 11 23,-3 5 10,-3 14-10,0 2-57,2 2 12,4-3-34,4-3 0,6-2-12,2-1-3391,2-1 3403,5-2-11,7-4 0,6-6 0,7-7 22,3-3 34,1-7 22,2-7 0,-1-7 3471,8-21-3415,-14 9 0,0-13-45,-16 12 1,-5 2-68,-2 4-11,-1 6 0,0 6-90,0 7-201,0 3-493,0 3-1480,-6 1 2264,-5 0 0,3 0 0,-2 0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5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27438,'14'59'627,"-3"-6"-571,-10-19-56,-1-3-45,0-1-246,0-4-371,0-4-390,0-2-696,0-5-2264,-2-2 4012,-2-4 0,2-5 0,-1-1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6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14 24972,'-4'-7'2936,"1"1"-2421,3 6-267,0 0-248,47 4 0,-15-1 0,39 4 0,-23-2 0,3 0 0,4-3 0,6-1 0,3-1 0,5 0 0,-1 0 0,-2-1 0,-8 1 0,-7-1 0,-9 1 0,-3 0 0,-5 0 0,-2 0 0,-8 0 0,-6 1 0,-6 0 0,-6 1 0,-2 0 0,-3 1-1278,-1 1-1333,-9 2-7220,-5 6 9269,-15 6 0,13-7 0,-1 1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6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3 23180,'-7'-1'2307,"1"0"-2015,6 1-34,-34 63-34,14-27-45,-27 51-44,25-45-46,4-4-66,3-8-23,4-6-247,1-7-570,3-6-1022,-3-3-6049,0-1 7888,0-4 0,4 1 0,2-3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6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26597,'90'23'1457,"-10"2"-1077,-42 0-143,-1 0-237,-7-2 0,-5-3 0,-5-2-393,-5 0-559,-1 0-583,-3 3-1603,1 2 3138,-3 3 0,-4-10 0,-2-3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6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12 23258,'-2'-3'3384,"0"1"-2689,2 2 537,0 0-1130,68-3-102,-28 3 0,57-3 0,-48 3 0,-2 1 0,-8-1-472,-6 2-772,-10-2-918,-6 1-5603,-7 1 7765,-5 3 0,-3-2 0,-2 1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7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7 23527,'-1'-4'3574,"0"1"-3025,-3 60-157,0-22-156,-3 44-147,4-36-44,1-6-90,2 2-336,0-13-482,0 1-615,1-14-1649,5-5 3127,4-4 0,-2-3 0,0-1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7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3 24087,'1'-1'3295,"0"0"-2747,-1 1-167,1 64-134,-1-21-191,-1 6 1,-1 2-57,-4 12 0,-3-2 0,0-3 0,0-7 0,0-6-147,1-5-872,0-6-606,1-4-5555,3-5 7180,1-3 0,3-10 0,0-4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8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311 11 20188,'3'-6'4303,"-1"1"-3609,-2 5 875,0 0-1222,-27 57-100,8-21-135,-23 49-45,14-36-67,0 2-11,0-1-235,-1-1-293,0-5-615,1-5-1221,5-7-7456,4-7 9389,9-8 1,5-8-1,4-5 1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8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28468,'79'9'203,"-11"4"-203,-47 13 0,-3 0 0,-4-1-494,-4-2-828,-6-1-1166,-1 1-7343,-3 0 9566,0 2 0,0-11 0,0-3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8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9 22653,'0'-5'3675,"0"1"-3115,0 4-246,0 0-157,0 53-157,0-28-269,0 40-806,0-41-1648,-3-3 2723,-2 1 0,1-11 0,-1-1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9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64 25577,'-5'-1'3003,"1"0"-2912,4 1-91,0 0 0,58-5 0,-16-1 0,52-5 0,-31 0 0,0 0 0,-3 1-976,-8 6-1635,-6 1 2611,-9 3 0,-17 0 0,-7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9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27191,'94'-21'1288,"-12"4"-1096,-46 17-192,-1 0 0,1 0 0,-2 3 0,-4 0-405,-2 3-558,-4-1-561,-2 1-1490,-2 0 3014,-5 3 0,-6-3 0,-4 0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39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24748,'0'-3'2443,"0"2"-2107,0 1-280,51-8-56,-20 7-11,43-6-157,-33 7-258,-5 0-571,-6 2-863,-7 4-4101,-9 6 5961,-4 5 0,-7-7 0,-1-1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0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25510,'-13'86'717,"2"-10"-571,11-43-12,4-5-66,6-5-12,6-9 33,8-6 46,2-5-23,1-8-12,-2-7 80,-3-9-34,-5-4-1,-5-3 12,-5 4-67,-4-1-68,-2 3-22,-1 3-78,-4 3-269,-3 5-270,-5 4-862,-1 4-2476,-1 2 3955,5 1 0,2 0 0,5 0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0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28020,'1'56'156,"-1"1"1,1-4 0,-1-3-157,0 12-156,-3-3-662,-1-4-527,-4-3-1546,0-6 2891,-1-4 0,5-19 0,-1-6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0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25979,'88'-34'-605,"-15"7"-930,-49 23-4594,-1 0 6252,0-4 0,-10 4 0,-2-1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0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27 24188,'-2'-7'2230,"0"1"-1961,2 6-101,0 0-157,60-6-11,-33 4-269,45-4-459,-51 6-606,-7 0-2431,-6 0 3765,-4 0 0,-3 0 0,-1 0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1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 21588,'-8'0'4203,"1"0"-3610,7 0-178,-26 61-12,14-26-11,-22 52-67,23-43-67,0-3-23,5-4 24,1-7-259,3-6 0,2-6 0,0-3 0,0-5 0,6 3 0,4-4 0,6 0 0,3-3 0,-2-2 0,0-2 0,-2-1 0,0 1 0,-1-1-91,-1 0-1489,0-1-1041,0-3 2621,1-6 0,-7 4 0,0-3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1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24053,'-3'0'2869,"2"0"-2533,-2 59-44,-1-23-147,-4 50-111,1-39-34,-1-4-280,2-6-527,1-8-964,3-7-2733,1-7 4504,1-6 0,0-4 0,0-3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1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27572,'83'-41'-471,"-13"7"-761,-46 25-1849,-1 3 3081,-2-1 0,-9 5 0,-2 0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1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9 25151,'-7'-5'2063,"1"1"-2030,6 4-392,0 0-537,26 1-953,-12 4-4370,19 5 6219,-23 6 0,-5-6 0,-4 0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2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24289,'-6'0'3619,"1"0"-3216,5 0-268,0 0-169,22 17-515,-7-10-314,18 13-661,-12-14-2229,2-2 3753,5 0 0,-13-2 0,0-1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2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24267,'-9'0'2397,"1"0"-2128,8 0-22,-26 54-45,17-30 66,-17 43 24,24-47-35,2-1-111,0-6-45,0-5-57,0-3-44,2-3-22,1-1-101,3-1-112,3-7-113,1-6-10,4-10 156,-1-4 67,-2 2-10,-2 4 122,-2 8 1,-3 6 22,-2 5 90,1 2 66,-1 1 69,3 6 133,-1 4-78,0 7-89,2-1-79,-1 1-67,3-3-45,0-2-135,0 0-313,1-3-303,-2-1-885,0-1-2420,-1-3 4056,1-1 0,-3-3 0,0 0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2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7 21835,'0'-4'3877,"0"1"-3406,0 3-57,0 0-78,-11 52-55,5-25 32,-11 40 1,9-42-157,2-8-79,2-6 12,3-6-90,0-3-101,1-2 78,3-3 23,6-6-123,6-6 101,5-5-3370,-1 0 3403,-2 3 11,-4 3 23,-4 5 11,0 5 11,-5 2-22,2 3 34,-1 8 3346,0 3-3402,0 10-23,-1-2 11,-3 1-11,0-3-202,-1-3-279,0-3-349,0-4-918,0-2-3473,0-4 5221,0-1 0,0-1 0,0 0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3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5 20546,'1'-3'4583,"0"1"-3608,-1 2-840,-1 46-4241,-4-22 4240,-2 34 849,-2-37-927,2-8 11,3-5 0,2-5-11,2-2-45,0-1 3393,0-4-3404,2-5 22,5-6-22,6-4 11,3 1 34,2 3-11,-2 6-1,-2 2 12,-1 5-11,-2 1-34,-2 1 11,-2 0-11,-1 4-45,-2 15-235,-2 0-302,-1 12-954,-1-9-4481,0-5 6017,0-6 0,0-5 0,0-4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3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12 20423,'0'-7'4280,"0"2"-3742,0 5 516,0 0-651,-2 59-146,1-37-167,-1 44-34,2-53-11,0-6-22,2-2-12,3-3 0,2-1 23,5-1-34,2-1-11,2-5-236,0-2-280,1-6-448,-2 1-1008,-2-3-7351,-1 1 9334,-1-1 0,-4 8 0,-1 1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3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5 21028,'3'-3'4606,"-1"1"-3968,-2 2-156,0 64-78,-3-15-253,0 2 0,-2 3 95,-7 22-111,-5-3-68,1-5-67,1-9 0,2-9-146,3-10-201,1-7-404,5-11-616,1-7-874,2-9-4829,1-3 7070,4-10 0,-3 5 0,2-5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4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9 22564,'4'-5'3831,"-1"1"-3304,-3 4-79,1 63-123,-1-21-157,-4 54-101,-4-37-33,-5-2-34,-2-1-67,-1-3-90,0-4-336,2-3-448,1-8-807,5-6-4045,4-7 5793,3-10 0,1-6 0,0-6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4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26183,'-51'80'840,"11"-10"-796,34-43-44,4-5 0,1-7-44,1-5-91,8-5 34,3-3-44,10-4-124,3-8-78,0-5 78,2-6-45,-4 0 67,-2 4 46,-6 5 133,-6 5 57,-2 5 11,-4 2 11,1 0 135,-1 6 0,0 5-23,-1 8 34,-1 2-11,0 3 0,0-5-79,0-1-67,-1-2-79,0-5-168,0-1-391,1-3-1188,0-2-3408,0-3 5234,7-1 0,-5-1 0,5 0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4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5 20759,'1'-3'3989,"0"1"-2767,-1 2-875,-1 54-56,-6-28-67,0 41-89,-3-46-113,4-6-22,4-9-56,2-3 34,0-3-34,5 0-146,4-3-134,5-3-314,2-5-549,-1-1-2073,-1-1 3272,2 3 0,-8 4 0,0 2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5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129 164 23560,'23'-72'1412,"-5"13"-1042,-18 44-33,-3 5 234,-3 5-134,-7 3-169,-6 7 35,-5 9 157,-1 10-12,-1 8-101,4 0-189,5 0-158,8-1 0,4-4 0,5 2 0,8-3 0,5 1-69,11-2-502,8-4-393,3-3-627,2-8-3025,-1-2 4616,-3-6 0,-15-1 0,-4-1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5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353 1 25723,'-81'0'1266,"8"9"-817,35 9 10,0 11-78,2 2 12,3 3-393,10-1 0,6 1 0,8 0 0,5-2 0,3-2-640,1-3-839,3-6-930,13-5-4560,12-10 6969,17-6 0,-17 0 0,-4-3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6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66 25981,'-15'71'627,"2"-15"-616,20-53-22,6-5 0,14-12-291,8-12-258,7-11 144,-1-3 125,-7 8 168,-10 8 123,-10 11 11,-6 8 68,-5 3 133,-2 2 1,0 7 23,-1 1-68,0 9 0,0 1-11,0 3-112,0 2-12,0 5-33,0 0-67,-1 3-594,0-4-1468,0-4-7702,0-7 9171,1-9 0,0-4 0,0-3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6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9 21264,'1'-5'3383,"0"1"-2935,-1 4-33,-31 52 90,15-21-225,-23 37-168,26-42-90,5-10-22,5-10-11,2-4 11,1-2-23,0-7-33,6 0-78,1-7 100,7 4-33,-1 4-45,1 3 56,-2 3 45,-1 0 11,-2 4 11,-2 2 45,-3 5 0,-1 0-56,-2-1-257,0-2-595,-1-3-1232,2 1-5580,3-3 7664,6-1 0,-4-2 0,1 0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6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25667,'-58'50'975,"10"-6"-953,43-29-22,2 0-78,2-2-157,1-1-281,0 1-302,2-1-1199,5-1-4740,4-4 6757,7-4 0,-9-2 0,0-1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7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16 111 22956,'49'-39'33,"-12"6"146,-34 18 292,-3 5-202,0 2-56,-2 5 179,-3 1-34,-4 2 1,-3 0 78,-1 7 146,0 2-102,0 10-54,4 1-35,0 3-34,3 3-134,0 1-123,2 1-79,1-4-22,2 1-22,1-7-225,0-3-234,4-2-281,1-6-908,6-1-2162,1-4 3832,2-7 0,-5 3 0,-3-3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7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1 26115,'-13'56'407,"1"1"0,0-3 1,-1-3-128,-12 18-179,1-2-101,1-5 0,2-9-258,4-10-403,4-11-695,4-10-1355,6-10-7120,1-8 9182,2-5 0,0-1 1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7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1 25679,'-11'53'429,"0"0"0,0-2 1,-2-4-330,-11 14-100,-1-6-33,1-6-460,6-11-538,6-6-1221,6-10-7530,4-6 9782,15-9 0,-10-3 0,10-4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8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24244,'-55'82'1737,"11"-14"-1423,36-49-202,5-5-45,2-6-22,1-4-23,9-2-22,7-3-67,11-9-3549,6-8 3448,-1-11 168,-3-1 0,-6 0-34,-5 6 34,-4 8 45,-6 6 0,-2 7 3392,-4 2-3314,-1 2-22,-1 8-68,0 6-33,0 8-45,-1 1-425,-2-2-707,-1-4-1322,1-4-7332,1-7 9398,11-4 0,-6-3 0,6 0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48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24871,'-13'64'157,"2"-12"-358,11-46-707,5-3-1288,5-2-4549,8-4 6745,7-5 0,-11 3 0,-1-4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04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24379,'-7'0'3271,"1"0"-2811,6 0 101,0 0-561,59 11 0,-25-7 0,49 8 0,-40-10 0,-4-1 0,-2-1 0,-8 0-561,-3 0-1243,-5 0-1804,-4-3 3608,-4 0 0,-5 0 0,-4 1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04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21219,'4'0'3238,"-1"0"-2969,-1 61-146,-2-23-78,2 50 0,-7-42 44,0-3 102,-5-8 178,3-6 282,0-10-24,3-8-134,2-5-34,1-4 45,-1-5-179,-2-13-301,0-11-24,0-15 0,2-6 0,2 2 0,0 6 0,0 11 0,0 11-80,0 9-1544,0 6-1346,0 19 2970,0 13 0,0-6 0,0 2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14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17 23504,'-7'2'3698,"1"-1"-2970,6-1 13,0 0-741,7 3 0,16-3 0,17 3 0,20-3 0,12 0 0,4 0 0,-2 0 0,-4 0 0,-8 0 0,-6 0 0,-6 0 0,-5-4 0,-11-1 0,-6-3-2242,-13 3-3350,-6 1 5592,-6 4 0,-3 1 0,0 0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19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14 227 24703,'-7'0'3474,"0"0"-2980,7 0-494,0 0 0,70 2 0,16-4 0,-1-1 0,9-1-1131,-29 0 0,1-1 1,2 0 1130,9-2 0,1-1 0,2 1 0,5-1 0,1-1 0,0 1-579,0-1 1,1-1 0,0 2 578,-1-1 0,0 1 0,0 0 0,-3 0 0,-1 0 0,0 1-116,-2 0 0,-1 0 1,-1 1 115,-4-1 0,-1 1 0,0-1-287,-6 2 0,0 0 0,-2-1 287,21-1 0,-3 0 0,-12 2 0,-5 1 967,-12 1 0,-4 1-2817,21 2-4326,-30 15 6176,-25 8 0,-12-4 0,-7-1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20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340 1796 27841,'-8'-70'29,"-1"0"1,0-1 0,4 1-13,4 9 0,2 0-252,-3-6 0,-1-1 251,-4-4 1,-2-1-571,-3-2 0,-4 0 554,-4 0 0,-3 2 186,0 3 1,-2 2-182,0 9 1,0 3 5,2 9 1,1 3 77,-14-20 158,14 22-35,10 15-132,9 12 134,11 6-214,9 0 1003,15 3-1003,14-1 0,13 0 0,13 0 0,17 1-318,-36 3 0,3-1 318,9 1 0,3-1-483,8-2 0,3 0 483,6 0 0,2 0 0,2-2 0,0 0 0,-2 1 0,-2 0 0,-5 1 0,-1 1 0,-7 0 0,-1 1 0,-3 1 0,-2 0-1431,-1 0 1,-1 0 1430,0-1 0,0-1 0,0-1 0,3-1-182,26-5 1,1-1 181,-23 2 0,-1 1 0,21-4 0,-2 2 0,-30 4 0,-2 0 0,18-1 0,-1 1 0,-22 2 0,-1 0 159,12-1 0,-4 1-159,6-1 0,-9 1 0,-8 3 0,-6 1 641,-6 1-641,-3 1 0,-3 0 0,-2 0 3157,-4 0-3157,-2 0 638,-7 0-638,-1 0 72,-5 0-72,1 0 0,0 1 0,1 0 0,1 1 0,0-1 0,-1 0 0,0-1 0,-3 1 0,-1-1 0,-4 1 0,-1-1 0,-2 0 0,0 1 0,0 0 0,0 1 0,0 2 0,0 3 0,0 3 0,0 7 0,0 9 0,0 10 0,-6 10 0,-6 41 0,-2-14 0,5-22 0,0 0 0,-1 24 0,0 1 0,3-1 0,2-2 0,1-3 0,3-4 0,0 25 0,1-25 0,0 13 0,-2-33 0,-1-7 0,-3-5-416,-1-5-2542,1-6 2958,-1-4 0,5-9 0,-1-2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27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398 1269 27942,'-78'-27'470,"8"-16"-6007,42-36 5576,12 30 0,0-2-11,0-5 1,0-2 671,-1-5 0,0-1-700,1-1 0,-1 0 0,2 3 0,0 2 0,2 5 0,1 2 0,1 1 0,2 4 861,0-10-861,3 7 0,15 33 0,10 3 3388,15 0-3388,16-1 0,18 2 0,24-1 0,-36 9 0,8 0 0,8 0 0,9 0 0,-3 0-791,17-1 0,2 1 791,-10 1 0,5 1 0,-5 0 0,11 1 0,-4 1 0,3 1 0,0 1 0,-29 0 0,1 0 0,0 0 0,2 0 0,0 0 0,0 0 0,2 0 0,0 0 0,5 0 0,1-1 0,6 0 0,0-1 0,-4 1-558,5-1 1,-3 0 0,3 0 557,-5 0 0,5-1 0,-2 1 0,-5-1 0,0 1 0,-5 0 0,0 0 0,0 0 0,0 0 0,0 0 0,-2 0 0,0 1 0,0 0-163,-3-1 1,0 1-1,0 0 163,26-2 0,3 1 0,-15 1 0,2-1 0,-4 1 0,12 0 0,-2 0-213,-16 0 1,3 0 0,-6 1 212,4 0 0,-4 0 0,-1 0 0,-1 0 0,-5 0 0,0 0 0,-4 0 0,-1 0 0,-4 0 0,-2 0 0,-2 0 0,-2 1 1040,45 3-1040,-37 1 0,-2 0 0,26 5 0,11 1 0,-37-4 1652,-5-5-1652,-5 2 642,-7-3-642,-10 0 1001,-8 0-1001,-11-1 56,-4 0-56,-5 0 0,-1 0 0,0 9 0,0 9 0,0 19 0,-3 14 0,-2 15 0,-3 15-838,-1 12 838,4-40 0,1 1 0,-1 5 0,0 1 0,0 5 0,1-1 0,-2 3 0,0-1 0,1-1 0,0 0-199,1-2 1,1-1 198,0-4 0,2-2 0,-1-4 0,2-2 0,0 36 0,0-19 0,0-20 0,0-16 0,-5-18 589,-13-6-6460,-20-18 5871,-34-8 0,31 4 0,-7 0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28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0 175 28009,'54'43'331,"-11"-23"0,9-7-331,36-4 0,12-6-1404,-21-4 0,5-2 0,2-1 1404,-12 0 0,2-2 0,1-1 0,2 0-456,9-1 1,1-2-1,2 1 1,1-1 455,-14 1 0,2-1 0,0 1 0,1-1 0,1 2 0,4-1 0,0 1 0,2 0 0,0 0 0,0 1-117,2-1 1,1 1 0,0 0 0,1 1 0,-1 0 116,1 0 0,0 1 0,-1 0 0,1 0 0,-1 1 0,-2-1 0,-1 1 0,0 0 0,0 1 0,-1-1 0,-3 1 0,-1 0 0,0 1 0,-1 0 0,-1-1 0,13 1 0,0 0 0,-2 0 0,-1 0 0,-5 1 0,-2 0 0,-1 0 0,-1 0 0,18 1 0,-2 0 0,-3-1 0,-8 1 0,-3-1 0,-2 0-201,-9 1 0,-1 0 0,-3 0 201,20 0 0,-5-1 309,-13 1 0,-4 0-309,-13 0 0,-3 0 0,27 0 0,-25 2 1802,-19 3-2038,-14 4 1135,-8 3-3734,-7 6 3228,-3 3 1,-2-8 0,0-1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33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26832,'33'9'1031,"-5"14"-829,-17 29-34,-5 13-90,-4 9-22,-5 1-22,-5-3-23,-2-10 11,-2-14-10,3-14 21,2-15 34,4-10 58,1-5-125,2-9 0,0-10 0,3-12 0,6-13 0,8-10 0,8-1 0,4-4 0,14-12 0,-12 23 0,5-1 0,-20 31 0,-5 9-449,-2 3-683,0 2-751,4 3-3416,4 6 5299,3 5 0,-8-3 0,-2-2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33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2 23023,'-8'-1'2341,"0"0"-2026,8 1-69,0 0-123,-45 60 68,31-30 33,-32 48 112,44-45 45,2-5-101,0-3-246,0-10-34,2-6-12,6-6-10,5-15-101,8-8 0,1-15-1,1-2 1,-5 1 111,-3 7 12,-4 9 0,-3 8-22,-3 7 22,1 3 34,1 5 22,0 7 11,2 8-34,-2 7-33,-1 2-123,1-2-493,-2-1-986,1-6-2298,0-6 3900,2-7 0,-3-4 0,-1-1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33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19 21678,'2'-10'3653,"0"2"-3115,-2 8-56,1 48-34,-4-13-45,-2 45 113,-5-27-68,0 0-168,-1-8-112,4-10-111,1-14-57,3-10 0,2-8 0,0-3 0,1-9 0,0-4 0,0-10 0,0 2 0,0 6-461,3 1-726,4 3-942,9-6-5110,10 0 7239,8-4 0,-14 10 0,-2 2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33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63 26687,'-39'85'1591,"10"-9"-1211,27-38-367,8-7-13,6-10 0,9-10 0,5-7 0,2-13 0,-3-8 0,-1-14 0,-10-7 0,-5-1 0,-6-3 0,-12 4 0,-8 0 0,-12 7-595,-8 7-1926,-5 10 2521,-6 8 0,22 5 0,2 1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44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28430,'44'56'0,"0"0"0,-5-4 0,-5-8 0,-11-10 0,-6-4-1102,0-1-1408,-3-7 2520,-6 1 0,-1-13 0,-6 0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44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26944,'0'-5'1727,"0"1"-1727,0 4 0,73 36 0,-34-20-471,9 6 0,2-2-1894,-2-12 2365,5-1 0,-25-6 0,0 2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2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425 1 22866,'2'0'3731,"0"0"-1657,-2 0-2074,-12 64 0,-8-21 0,4 7 0,-3 2 0,-26 15 0,-3 4 0,-5 1 0,1-3 0,-1-9 0,9-12-13,11-15-1252,12-15-427,12-9-941,6-9-7198,6-11 9375,6-2 0,-4 1 1,4 2-1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2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27897,'81'16'774,"-10"3"-774,-41 7 0,-1 2 0,-2 4 0,-3-3 0,-4 0 0,-2-4 0,-7-2 0,-5-3 0,-4 1-1323,-2-1-974,-4 3-6443,-4 1 8740,-6 2 0,4-12 0,3-3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3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5 24703,'-5'-3'2645,"1"1"-2107,4 2-214,0 0-167,0 56-157,0-35 0,0 44-358,-3-50-460,-2-1-796,-8-1-2587,-7 2 4201,-6 3 0,10-7 0,1-1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3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12 168 23997,'-6'0'3911,"1"0"-3148,55 0-763,-8 0 0,46-3 0,-18-3 0,3-3 0,0-5 0,1 0 0,-3-5 0,-2 0 0,-4 0 0,-6 0-24,-3 3-1892,-5 1-2128,-3 7 4044,-4 2 0,-21 5 0,-5 1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3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23672,'0'-6'3990,"66"-2"-3229,-23 6-637,5 0 0,5-1-5785,42 0 5661,-42 2 0,2 0-539,-1 0 1,0 1 538,-2 0 0,-3 0 1077,16 0-1077,18 0 0,-27 0 0,7 0 2269,-39 0-2269,-11 0 2931,-8 0-9575,-30 5 6644,0 5 0,-4-3 0,10 2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4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21678,'7'-5'2857,"-1"1"-2453,-6 4 448,0 0-460,7 26-12,-6-6-111,6 21-45,-7-14-55,0-5-124,0-4-45,0-2-158,0-3-256,-1 0-527,-2-1-740,-2 0-3205,0-3 4886,1-2 0,2-4 0,2-2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4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 22428,'0'-2'2746,"0"0"-2444,0 2-302,5 51-246,-4-30-661,4 39-1615,-8-43 2522,-4-2 0,2-6 0,-2-3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4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26541,'91'-18'2130,"-6"3"-2130,-28 10 0,6 2 0,5 3 0,3 0 0,-1 2 0,0 1 0,-5 0 0,-2-1 0,-5-1 0,-6-1 0,-2 0 0,-9 0 0,-5 0 0,-7 0 0,-6-2 0,-3 1 0,-2-4 0,-2 1 0,-3-2 0,-5 4 0,-3-1-774,-3 3-268,-4-2-785,-8 1 1827,-15 0 0,11 1 0,-7 0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5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15 20703,'-2'-8'3956,"0"2"-3318,2 6 931,0 0-1154,2 3 55,7 3 1,7 4-68,12 1-357,7 0-46,5-4 0,5-3 0,2-2 0,0-2 0,-2 0 0,-5 0 0,-2-3 0,-6 1 0,-5-2 0,-6 2 0,-6 1 0,-2-1 0,-3 0 0,-1-1 0,-2 0-393,-2-1-593,-3 1-280,-1 2-594,-1 0-3306,-6 1 5166,-8 7 0,5-6 0,-3 6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5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23348,'0'-9'3171,"0"2"-2791,0 7 69,0 0-382,0 30-67,0-16-33,0 22-304,0-24-436,0-2-728,0-1-3385,0 1 4886,0 1 0,0-4 0,0-1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1:16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3 20457,'-9'-2'4045,"1"1"-3418,8 1 348,0 0-560,-38 0-46,19 0-21,-31 5-57,29 3-134,0 4 78,1 2 12,2-1-113,1 2-78,1 1 0,3 1-34,1 0-10,4 0-12,3 0 0,3 0 0,1 2 0,1-1-12,0 2 12,9 0-22,3-1-12,14-1-33,5-3-22,5-3-3359,2-4 3403,2-3 45,0-3-11,16-10 33,-15-5 12,13-11 44,-22-4 0,-1-4 3393,-7-1-3292,-6-11-88,-9 13-91,-6-4 0,-15 18 0,-9 6 0,-13 5 0,-7 3 0,1 3 0,2 0-147,2 0-2463,-12 2-2152,8 5 4762,-14 6 0,31-3 0,3-1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45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11 23695,'8'-6'3776,"-2"1"-3115,-6 5-122,0 0-539,3 63-69,-10-25-950,1 52-1099,-13-42-6745,3 0 8863,2-3 0,6-20 0,4-5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2:45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1 28367,'-17'53'-56,"0"0"0,1-2 0,0-5-1311,-4 8-2925,-4-1 4292,-2 3 0,11-27 0,2-3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26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27023,'72'-3'1288,"-10"0"-1008,-39 1-200,0 0-80,-1-1 0,0 1 0,1-2 0,1 2 0,-2-2 0,-2 2 0,-1-2 0,-4 0-405,-2 0-681,-5-1-573,-3 3-2352,0 0 4011,-3 2 0,0 0 0,-1 0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26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4 22361,'2'-2'2869,"0"0"-2556,-2 2-99,0 0-180,3 50-34,-5-23 22,2 40 12,-7-37-1,0-4 90,0-5 12,2-5-23,2-6 56,1-4 112,1-4-45,1-1-22,0-5-78,0-8 100,0-10-22,0-7-23,0-3-78,0 2-78,3 5-34,1 3-146,4 5-369,-1 4-438,-1 5-638,-2 4-3944,-3 3 5535,0 3 0,-1-1 0,0 2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0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23146,'-13'49'571,"5"-4"-380,24-23-23,1 1 45,-2 0 33,0 0-10,-4-1 21,-3-3 23,-3 1 68,-2-2 78,-2 3-68,-5 1-67,-5 0-22,-6 1-123,-6-4-45,1-3-34,2-4-44,1-3-23,3-4-11,1 0-214,1-3-234,3 1-584,1-1-1007,5-1-5468,1 0 7518,5-5 0,-2 3 0,1-2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0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28671,'-12'77'0,"1"-11"0,8-42 0,0-4 0,1-4-528,-1-6-626,1-3-1020,2-4-3652,2-2 5826,8-1 0,-5 0 0,5 0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0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26171,'-60'70'628,"12"-10"-595,43-34-22,2-3 1,3-3-12,2-7-224,4-5 22,6-4 68,5-4-12,1-4-22,0-3 11,-4-4 90,0-1 22,-5 4 45,-3 2 0,-3 4 0,-2 1 79,-1 1-46,0 8-33,0 3-33,0 8-147,0 2-201,-1-2-336,-1-1-224,0-3-1580,0-6-6118,1-4 8639,5-18 0,-3 10 0,2-9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1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24636,'-23'78'235,"4"-9"-167,11-37-68,2-2-45,1-8-101,3-7-190,1-8 191,1-4 145,5-13 67,5-7-67,7-11 22,3-5-11,-3 3 45,-2 4 12,-5 8 10,-2 7 56,-4 6-10,-1 4-1,1 1-45,1 0 23,1 0 78,0 7-89,-2 3-45,-1 9-45,-3 0-23,0 2-201,0-3-459,0-1-348,0-4-2140,0-4-6660,2-3 8644,3-4 1,-2-2 0,1 0-1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1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20065,'-7'0'3742,"2"0"-3182,5 0-201,0 0-169,-18 49-44,14-28-12,-14 37-22,24-42 45,2-3 23,8-4-46,1-5-22,1-2 0,0-1 12,-3-2 21,-4-6 34,-2-4-67,-6-4-33,0-2-79,-3 1 0,0-1-45,-4 3-201,-1 2-415,-3 5-695,0 3-2846,2 3 4202,1 1 0,3 0 0,1 0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1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2 22440,'2'-1'2823,"0"0"-2105,-2 1-528,-2 46 12,-4-17-68,-3 36-66,-2-31-35,4-8-22,3-9-11,2-7-11,2-6 11,0-4 112,0 0-67,2 0-45,3-4-56,2-1-291,2-3-370,1 1-527,1 1-2039,1-2-6548,2-1 8938,3-1 1,-8 4-1,0 1 1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2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20 125 23146,'62'-50'-280,"-13"8"347,-45 28 191,-3 3 268,-4 6-144,-5 2-102,-4 7 100,-7 6-10,0 10 89,0 8 1,1 7-113,5 2 23,1 0-135,5 0-145,3-8-90,3-5-56,1-7-527,2-7-974,9-4-4303,9-5 5860,11-9 0,-12 5 0,-2-5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2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99 21107,'-4'3'3574,"0"-2"-3059,4-1-369,0 0-146,47-33-11,-28 18 11,32-24 33,-44 29-10,-10 6 89,-14 3 191,-13 14 22,-12 7-68,-4 17 1,4 2 55,6 0-99,8-3-57,9-4-68,8-1-89,6-3-45,6-4-336,15-8-537,13-7-1054,21-5-7859,14-10 7932,10-1 1,-30 0 0,-8 1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2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0 25387,'-66'17'986,"16"-5"-874,45-8-22,4-3-23,1 1-56,0 2 45,0 6 90,0 8 33,0 7 1,0 2 10,-4 5-33,-1 1-56,-5-1-45,-2 0-56,-2-3-224,-1-4-191,-1-4-582,3-5-863,1-4-5177,6-6 7037,3-3 0,3-3 0,0 0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3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23672,'2'0'2499,"0"0"-2644,-2 0-674,0 49-1915,0-27-7097,0 36 8697,7-45 1,-5-6 0,5-5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3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25611,'-29'58'124,"11"-12"-68,30-45 0,8-6-56,3-3 0,1-4 11,-5 0 11,-2 5-22,-4 3 56,-3 4 79,-2 0 100,-3 5-34,-2 5-77,-2 9-80,-1 5-44,-5 2-134,-3 0-426,-3-1-471,1-5-2163,4-7 3194,2-6 0,3-5 0,1-2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3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16 22417,'6'-9'2387,"-2"2"-2163,-4 7-45,-13 48-55,8-28 21,-9 34-89,11-42-56,2-7 0,0-3 79,4-5-23,4-4 0,6-4 12,2-3-1,0 4 56,-3 4-22,-1 5 33,-1 1-11,1 0 23,0 2 123,3 8-3583,-7 0 3337,3 9-438,-7-8-482,1-1-1959,3-6 2856,6-2 0,-5-2 0,2 0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4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21 21723,'-7'0'3406,"1"0"-3171,6 0-100,-21 46 22,16-27 34,-16 36 77,27-40 12,4-3 34,5-2-34,2-2-89,-2-3-90,-2-2 44,-3-1 124,-4-2-134,-4-7-135,-1-6-12,-1-10-212,-3-4-89,-2-4-113,-4 2-56,-1 4-1827,-4 3-3091,5 11 5400,-3 4 0,9 7 0,0 0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4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22933,'6'1'2498,"-2"49"-2228,-8-13-68,-4 41 55,-4-25 90,-1-7 79,3-6-67,5-13-135,2-13 45,2-8 123,1-11-202,3-10-78,6-9-33,4-9 21,4 0-87,-3 6-13,-2 8-24,-5 6-547,-3 6-751,-3 4-1524,3 0 2846,2 0 0,-3 1 0,3 0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4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27729,'12'94'885,"-3"-12"-885,-9-39-448,0-9-527,0-6-1389,0-5-7467,0-3 8792,0 0 1,0-8 0,0-3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8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677 0 26127,'-22'54'780,"-1"0"0,-2 2 1,-2-1-680,-3-4 1,-3 1-1528,-2 4 0,-2 2 1426,-1 2 0,0 0 0,0 0 0,2 1 381,2-3 0,1 0-381,4-2 0,3-2 0,2-3 0,2-2-85,2-1 1,2-1-857,-14 35-303,6-12-1938,8-14 3301,9-19 1,5-18 0,4-10-1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9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14 25219,'-7'-8'2543,"1"2"-1949,6 6-279,0 0-315,54 1 0,-19 2 0,45 0 0,-31 3 0,-1 0 0,0 0 0,-1 0 0,-5-1 0,-4-1 0,-4-1 0,-7-2 0,-2-1 0,-6 0 0,-5 0-629,-5 0-1029,-5 0-1390,-3 1 3048,-8 7 0,5-6 0,-6 6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9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4 23482,'-1'-2'3417,"0"0"-2531,1 2-595,-12 61-22,4-6-191,-7 32-78,8-27-11,6-26-325,-1-3-426,2-6-829,-1-5-2308,1-5 3899,5-7 0,-4-3 0,4-5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9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25532,'-15'76'975,"3"-9"-717,12-42 22,5-1 12,5-2-1,6-2-22,4-4-90,4-7-22,2-3-45,2-5-90,2-8 1,1-4-23,-2-8-124,-2-4-324,-2 1-190,-3-1-561,1 1-1166,0 0-7148,2-1 9513,2 3 0,-11 8 0,-3 4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49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23191,'6'-2'3384,"-2"0"-2970,-4 2-156,49-8-157,-25 2-101,40-6-22,-38 4-248,-4 1-357,-3 2-516,-4 1-1109,-1 2-7579,-3 0 9706,-3 2 0,-4 0 0,-1 0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0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27123,'-23'75'695,"5"-10"-672,13-42-23,1-1-403,2-7-460,0 0-1009,2-6-2565,4 0 4437,5-5 0,-3-1 0,2-2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0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24412,'5'-4'2970,"-1"2"-2422,-4 2-77,47-10-201,-20 5-270,39-9 0,-30 8 0,1 1 0,-2 2 0,-2 1 0,-4 2 0,-4 0-158,-4 0-761,-2 0-168,-4 1-694,-2 2-2914,-4 2 4695,-4 4 0,-2-4 0,-3 1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0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24412,'-3'0'2521,"0"0"-2207,3 0-168,0 0-113,-6 57-33,4-29-268,-5 44-663,6-48-1175,0-6-7725,1-5 9582,11-7 1,-8-2 0,8-4-1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0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24121,'6'0'3126,"-1"0"-2823,-5 0-270,0 0-33,4 51-425,-3-32-741,2 39-1478,-3-44 2644,-1-1 0,1-5 0,-1-2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7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318 0 24804,'-43'30'941,"0"0"1,-33 30-539,34-12-67,7 3-112,6 1-44,5 1-80,10 4-32,5 2-57,7 3 11,5-2-22,9-5-11,11-12 11,14-9 22,13-17-10,10-8-1,6-18 11,2-11 12,-4-14-12,-6-10 12,-8-3 22,-9-2 67,-8-1 11,-13 2-33,-8 4-21,-8 4-80,-13 5 0,-8 7 0,-15 7 0,-9 8 0,-26 7-192,19 4-368,-10 5-280,32-1-662,11 1-3193,9 1 4695,7-3 0,0 1 0,3-1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7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28671,'57'2'0,"-5"1"0,-23-1 0,1 1 0,-3-1-640,-3-1-514,-5 1-1042,-8 1-4101,-4 6 6297,-5 5 0,-2-5 0,0 1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8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51 24267,'-5'1'4404,"1"0"-4404,4-1 0,0 0 0,16 24 0,-3-18 0,15 18 0,-5-24 0,0-1 0,0-5-1211,-3-5-795,-2-7-4000,-2-3 6006,0-3 0,-7 10 0,-2 3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8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26541,'-5'53'95,"0"1"1,-4 44-96,-2-28 0,1 3 0,-1 2 919,1-2-919,1-5 0,2-10 0,3-9 328,2-12-1965,2-11-951,0-10-7243,6-7 8806,6-6 0,-3-2 0,2-1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8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24995,'68'-29'560,"-12"6"-324,-38 23-12,-5 0-34,-6 1 23,-3 6-135,-3 4-33,-1 8-45,-5 4 0,-1 2 22,-5 1-10,-2 1 44,-1 1 112,1 0 78,-1 0-66,2-1 33,3-1-68,2-1-44,3-4-56,2-3-12,2-1-44,0-7-34,3 0-179,5-7-381,7-1-493,7-6-897,6-7-7836,2-7 9582,3-6 1,-15 9 0,-3 4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9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25577,'6'-2'2667,"-1"1"-2286,-5 1-335,47-5-46,-26 2 0,35-5 0,-38 4-774,-4-1-392,-1 0-1231,-1-2-7434,2-1 9047,1-2 1,-6 4 0,-1 1-1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9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7 25623,'1'-4'3048,"0"1"-3048,-6 71 0,-1-23 0,1 5 0,0 3 0,-3 13 0,0-1 0,3-3 0,2-6 0,2-9-1637,1-10-2699,1-7 4336,10-6 0,-7-12 0,7-3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9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28009,'0'69'220,"0"1"1,0-2 0,-1-2-221,-1-12 0,-1-3 0,0 5 0,-1-1 0,-1 1 0,0 0 0,-1-4 0,1 0 0,-3 38 0,2-15 0,3-19 0,1-16-1200,-1-14-1545,0-10-7086,-5-5 8296,-4-5 1,5-2 0,-2-2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0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28535,'82'-5'136,"-2"0"-136,-16 5 0,2 1 0,-5-1 0,-4 1 0,-4-1-259,-1 0-2923,1 2 3182,-2 9 0,-21-6 0,-8 6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0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0 27135,'-34'56'198,"1"-1"0,2-2 0,6-3-19,15 18-22,4-3-23,3-4 34,3-7-22,9-5 12,5-5-158,15-7 0,9-7 0,10-9 0,8-10 0,3-8 0,0-15 0,-5-10 0,-6-12 0,-8-7 0,-9-3 0,-8-2 0,-11-2 0,-5 0-584,-6 2-615,-1 6-1030,-7 7-5301,-3 11 7530,-7 10 0,7 6 0,0 6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0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24110,'0'-7'3350,"0"1"-2667,49-2-336,-17 6-190,42-6-157,-31 8-22,-1 0-325,-4-1-482,-5-1-404,-5 0-1154,-5 1-7444,-5 8 9356,-3 7 0,-8-4 0,-3 2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1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28513,'51'7'158,"7"-2"-158,5-7 0,10-4 0,7-3 0,-3-2 0,-5 5 0,-10 3 0,-11 2 0,-5 1 0,-5 0 0,-4-2 0,-3 0 0,-9-2-237,-9 1-1432,-8 1-1737,-6 1 3406,-10 2 0,6 0 0,-7 1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1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26866,'-22'71'-527,"5"-12"-493,15-44-1388,0 1-7423,-2-1 8605,-2 4 0,1-8 0,1-2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1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1 23852,'-5'0'2588,"0"0"-2185,-31 56-111,18-25-12,-28 46 90,30-43-68,3-2-67,5-5-22,0-4-77,4-4-136,1 0 0,2 0 0,3 0 0,9-1 0,9-3 0,13-5 0,9-6 0,7-3 0,4-6 0,1-6 0,-2-5 0,-7-4 0,-8 2-1043,-11 4-895,-10 6-2455,-8 4 4393,-5 4 0,-3 0 0,0 0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2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8 25398,'0'-4'2846,"0"0"-2419,-4 52-427,2-19 0,-3 40 0,3-34 0,1-3-35,0-4-1085,0-4-639,-3-3-2051,-3 3 3810,-7-2 0,7-7 0,-1-4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2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77 21156,'52'22'59,"-1"0"1,-2-2 0,-2-6 2212,20-11-2272,-2-4-11,-4-7 0,-3-5 11,-7-8 45,-7 0 146,-11 1 1358,-15 5-978,-9 1 306,-13 0-877,-11 2 1853,-12 2-1853,-19 4 0,-12 4 0,-13 4 0,-8 9 0,-1 6-785,3 9-941,12 3-4224,13 5 5950,9 6 0,22-17 0,6-2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4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24356,'6'2'1782,"-12"46"-1704,-3-11-78,-8 42-134,6-19-550,2-5-818,5-7-4952,2-14 6454,2-12 0,0-12 0,0-6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4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22137,'-23'88'1737,"4"-11"-1737,13-29-22,4-15-146,7-13 11,8-10 67,7-9-3380,7-11 3470,2-5 11,0-4 23,2 2-1,-2 9 113,1 3 201,-4 6 146,-2 7 3504,-6 4-3638,-5 8-135,-6 1-112,-3 2-112,-3-1-78,-1-1-595,0-1-1276,2-3-7882,7-3 9708,10-4 1,-7-6 0,2-2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4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26440,'-4'93'975,"0"-7"-896,-2-35-79,0 3-12,0-2-347,1-1-917,-1-7-2007,-1-4 3283,1-7 0,2-15 0,2-7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4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25858,'72'-31'-9831,"-9"7"7767,-30 21 1,-15 3-1,-4 0 1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5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16803,'-31'73'1020,"7"-11"1814,23-46-2577,1-3 1421,0-3-1477,2-4 726,4-4-893,4-3 3358,4-11-3403,2-6-169,2-8 46,-4 1 67,-1 5-12,-5 8 79,-3 6 0,0 5 23,-4 5 55,1 7-67,-2 7-11,0 4-22,0-2-258,0-3-325,0-6-280,1-3-583,0-1-3305,2-2 4773,0-2 0,0-3 0,-1 0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5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3 22227,'1'-1'2958,"0"0"-2667,-1 1-32,-6 50-47,3-26-32,-3 37-124,4-43-34,1-6-22,1-7 0,2-2 0,7-3 34,3-3-1,8-4-33,-2-1 0,-2-1 56,-2 4 34,-4 4 44,-2 0 12,-1 1 44,-2 2-78,0 2-56,-1 7-56,-1 5-56,-1 4-381,-2 2-650,0 0-2106,0-4 3193,1-5 0,0-7 0,-1-3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5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26709,'13'87'594,"-4"-7"-1410,-8-31 726,-1-3-251,0-7-1608,0-5-4191,-1-9 6140,0-9 0,0-7 0,0-6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5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23639,'70'-18'-1558,"-20"4"1,-38 14-1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6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22529,'7'-4'2981,"-2"0"-2678,-5 4-303,3 63-214,-2-32-1197,3 49-6264,0-49 7675,3-6 0,-1-12 0,0-4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6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28031,'-22'52'-22,"3"-1"-628,11-8-414,4 1-785,1 0-3563,3 2 5412,-1 1 0,1-21 0,-1-5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6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0 208 25947,'68'24'34,"-1"-17"-168,-11-35 22,1-11 112,-6-4 134,-10 4 258,-13 7 302,-15 6 35,-7 11-135,-18 4-258,-8 7-279,-15 3-57,-7 9 0,-1 6 0,-2 11-80,3 3-4208,3-1 2484,7-3-3530,7-4 5334,9 0 0,8-9 0,4-1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7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25791,'-8'90'660,"-2"-2"-436,-5-14-11,1 4-45,-1-2-78,2-8 11,2-16-90,3-19 34,5-16 45,1-11 111,2-11-111,-1-16 11,1-19-23,8-19 57,7-12-23,15-1-12,8 7 1,7 10-22,3 11 10,-4 10-22,-2 8-22,-7 8-11,-8 5-12,-6 5 2,-8 5-24,-4 1 0,-6 2 0,0 0 0,-3 10-69,-7 4-233,-8 12-314,-10 3-180,-9 0-4392,-16 9 5188,16-12 0,1-2 0,24-16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7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0 109 26048,'81'-19'471,"-10"0"-460,-41 2-11,-5 2 0,-9 3 0,-8 2 0,-5 4-11,-3 0-23,-5 4 34,-4 0 22,-7 3 23,-3 6 56,-1 5 145,-2 7 214,3 2 55,1 2-156,3 0-169,5 2-3526,2-1 3336,5-1 0,1 0-224,3-3-605,8-3-280,5-7-740,13-6-2017,4-4-5963,7-8 9829,-1-6 0,-15 3 0,-6-1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8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24155,'5'86'1377,"-4"-10"-738,-9-42 11,-2-5-123,5-9-157,2-8-34,2-8-45,1-2-123,0-2-45,0-3-123,1-4 0,5-6-56,2-1-392,7-1-403,3 1-842,3 0-1903,4 1 3596,4 0 0,-12 7 0,-3 2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8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26384,'-9'19'191,"5"0"21,12-5 91,1 1 101,0 1-35,-3 2 79,-2 2-88,-3 4-360,-7 3 0,-6 3 0,-6-1 0,-5 0 0,5-4 0,1-5 0,6-6 0,3-4-1088,3-4-716,3-2-2028,2-2 3832,12-1 0,-9-1 0,9 0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8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17 24334,'-1'-6'2700,"1"2"-2319,0 4 190,0 0-481,-39 54-45,28-27-34,-28 44-11,39-43-11,0-2 0,8-8 11,2-4 33,8-8 135,3-2 56,4-11-88,1-9-136,-1-10 0,-2-10 0,-6-1 0,-5 2 0,-7 5 0,-2 6 0,-3 6 0,-2 5 0,-4 6-270,-3 3-1041,-4 3-1199,0 2-7321,4 8 9199,4 2 0,2 0 0,3-3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9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26664,'-2'51'594,"1"-9"-482,-1-22-56,1-7-22,1-4-34,0-4 22,0-3-10,4-1 44,4-1-45,5-6 11,6 0-11,-2-5 12,1 1 22,-2 1 55,-2 3 35,1 3 111,-2 1-78,-2 2 0,-1 1-22,-2 7-100,-2 2-46,0 7 0,-2-2-371,-2 2-581,0-4-1435,-2 3-7444,1-3 8602,3 1 0,-2-6 1,2-3-1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09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103 214 25701,'67'-36'414,"-12"2"-369,-38 10-34,-6-2 79,-6 0 123,-3 3-12,-6 3-10,-5 6 66,-6 7 102,-4 4 0,-4 5-12,-2 12 0,-2 7-211,-3 13-136,1 4 0,2 5 0,3-1 0,9-1 0,6-3 0,6-5 0,10-7 0,4-4 0,10-7 0,2-6-35,3-4-1545,1-4-1972,1-5 3552,2-6 0,-14 4 0,-2-2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37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7 142 24255,'-4'-6'3362,"2"2"-2679,2 4-312,0 0-371,37 9 0,0-2 0,44 5 0,1-5 0,-32-5 0,3-1 0,7 0 0,1-1 0,6-1 0,1-2-369,2-2 0,0-1 369,0-1 0,-1-2 0,-3 0 0,-1-1 0,-6 1 0,-1 1 0,-5 1 0,-1 1 0,39-4 0,-9 5 0,-5-2 0,-2 0 0,-2-2 0,0-4 0,-7 3 0,-3-1 0,-8 4 0,-5 2 0,-4 3 0,-7 1 0,6 1 738,-18 0-738,-1 0 0,-19 0 0,-4 0 0,-2 0 0,-1-1-2556,-4 0-5657,-4 0 8213,-6 1 0,4 0 0,2 0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41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28434,'57'1'237,"-7"0"-237,-30-1 0,1 0 0,-2 0 0,1 0 0,-4 0 0,-2 0-483,-2 0-895,-2 0-1379,-2 0 2757,0 0 0,-4 0 0,-1 0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5:42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25174,'7'78'201,"-1"-7"-189,-6-30-12,-2-1 0,-1-4 0,0-6 0,0-5 0,2-8 0,0-7 0,1-4 89,0-5 259,0 0 167,0-3-123,0-8-123,0-6-33,0-11-23,0-2-68,0-4-66,2 3-34,-1 0-45,2 5-12,-1 6-66,0 5-124,0 7-269,-2 3-604,2 3-706,-2 3-4001,1 10 5782,-1 9 0,0-5 0,0 0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1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0 25286,'-46'3'785,"9"0"-595,30 1-33,1 1-68,3-1-77,1 0-1,1 0-11,1 1 0,1 3 0,2 1 22,1 1-22,0 0 45,-2 0 145,-1 0 102,-1 2-45,0 1-79,-3 0-79,-1 0-44,-3-3-11,-1-4-34,2-2 22,-5-2-56,2 0-78,-5 0-100,5 0-192,1-2-369,2 2-5356,2-1 6129,2-1 0,0 1 0,2-1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1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98 21005,'4'-3'2981,"-1"2"-2824,-3 1-89,0 0-12,33-17-34,-23 10 0,23-11 1,-31 15 22,-1 1-45,-1-2-45,0-3 0,0-1 45,-1-1 11,-3 1 56,-3 2 57,-3 3 144,-2 2 46,-2 1-68,-1 5 69,2 2 43,1 7-55,3-1 33,2 0-101,2-2-146,2 0 79,2 1 23,1 3-101,0 1 0,4 3-90,2-1-12,5-4-100,1-3-1737,11-3-795,-3-5 2644,10-8 0,-16 4 0,-3-5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2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8 18630,'3'-5'5491,"0"2"-4685,-3 3 214,0 0-751,0 21-123,-3-7-3482,-1 18 3336,-3-12-56,-1-2-347,1-1-293,-1-1-581,1-4-2107,1-3 3384,0-4 0,3-3 0,1-2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2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19358,'2'0'3866,"-1"0"-3384,-1 0-280,19 33-34,-11-18 45,14 28-23,-17-29 57,0 0-1,0-3-11,-1-2-11,1-4-32,-1-2 9,3-2 57,2-2-12,9-9-223,-3 1-23,4-6-56,-8 6-224,-1 2-472,0 1-424,1-1-908,2 0-1938,1-1 4022,3 0 0,-8 3 0,-1 0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2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4 20445,'0'-2'4214,"0"0"-3228,0 2-818,-18 5-56,12 0-78,-13 6-23,17 1-11,2 1 0,0 0 0,3-1 0,3-2-34,4-3 34,1-3 0,2-2 45,1-3-23,1-5-10,-1-2 77,-3-6 606,-5-3-382,-3 5-133,-4-1-68,-6 8-90,-4 3-22,-4 1-201,0 1-517,2 4-414,2 1-1444,5 5-7255,2-1 9190,3 0 1,1-4-1,0-2 1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3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26933,'5'59'-549,"-2"-8"-1087,-3-28-4795,-1-3 6431,1-4 0,0-6 0,0-5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6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28671,'65'-2'0,"0"-1"0,5-1 0,1 0 0,1-1 0,2-2-843,5 1 1,0-1 842,-1 0 0,-1 1 0,-3 0 0,-1 0 0,-4 0 0,-1 1 0,-2 1 0,-1 0 0,-1 1 0,0 1 0,-3 0 0,-1 1 0,-5 0 0,-2 1 528,37 0-1593,-25 6-7507,-27 5 8641,-22 8 0,-13-7 0,-6-1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1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315 0 25841,'-82'20'874,"9"7"-761,38 12-57,3 7 11,4 6-33,4 0 179,5-1-213,6-6 68,7-9-124,3-11-66,3-10-137,8-9 117,6-6-172,10-14-56,8-9-22,1-12 201,1-2 34,-3 3 124,-2 4 33,-6 9 101,-5 8 145,-4 7 102,-3 5-12,-1 7-78,-1 4-79,0 10-90,0 3-55,2 8-314,-1-7-594,4-2-1535,2-13 2409,5-6 0,-9-2 0,0-1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2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28087,'8'82'392,"-2"-7"-392,-6-25-78,0-3-538,0-3-516,0-4-862,0-2-3699,0-6 5693,-3-3 0,2-14 0,-3-4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2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18093,'60'-7'0,"-12"2"0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2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9 22496,'0'-5'2980,"0"2"-2587,-19 59-35,9-23-10,-13 45-57,17-42-22,4-6-11,2-8-23,6-8 191,14-5-348,1-5-78,11-5 0,-9-7-358,-2-4-191,-2-4-437,-4-2-1211,-2-1-7634,-1-4 9753,-3-2 1,-3 10 0,-2 2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2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7 23303,'0'-4'3372,"0"2"-2924,0 50-156,0-12-135,0 42-90,0-26-67,0-4-123,0-4-179,-2-9-763,1-8-1053,-2-9-5266,0-6 7384,1-7 0,0-2 0,1-3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2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22092,'0'-8'2063,"0"1"-2063,0 7-3463,0 0-6368,51-18 8549,-28 8 0,30-9 1,-42 14-1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3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4 24636,'0'-3'2611,"-5"55"-2398,1-14-101,-4 44-112,1-31 0,2-2-168,-1-2-437,0-4-662,1-5-1287,0-8-7277,-2-4 9221,-3-7 1,4-8-1,0-5 1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3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22372,'70'0'-1853,"-19"0"1,-42 0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3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26283,'0'79'-1703,"0"-15"-6656,2-51 8359,2-6 0,0-3 0,-1-2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 24894,'-2'-2'2320,"0"0"-2074,2 2 157,0 0-268,0 56-12,-1-23 22,1 48 57,0-37 1,0-4-203,0-6 0,0-10 0,1-6 0,3-10 0,3-4 0,5-3 0,4-10 0,4-4 0,3-10 0,0-3 0,-1 0-808,-2 0-615,1 0-1927,4 0 3350,5 6 0,-13 7 0,-1 7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4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23 23325,'-8'-1'3272,"2"0"-2846,6 1-168,0 0-45,-35 47-23,23-20-44,-25 39-113,33-37-10,3-5-23,3-5 44,8-7 80,4-4 122,11-4-100,3-3-68,2-1 12,-1-6-33,-4-2-57,-6-10 0,-3-2 0,-6-5 0,-2-3 0,-5-1 0,-1 2 0,-4 1 0,-5 4 0,-4 3 0,-3 4 0,-2 6 0,3 4 0,-2 4 0,2 1-136,-2 0-861,2 6-818,0 3-4224,5 10 6039,3 5 0,5-9 0,0-3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54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28671,'15'89'0,"-3"-10"0,-12-35 0,0-6 0,-5-6-2679,-2-6-7152,-5-7 7762,1-1 0,4-10 0,3-1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32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1181 24838,'-27'-88'425,"1"2"-245,14 13-504,-5-10 380,-5-13-56,10 45 0,0-2-310,0 1 1,1-1 326,2 2 0,1 1 61,-4-37 1,6 16 66,3 14 57,2 12 244,1 10-255,0 8-1,0 9-33,0 6 162,2 3-218,2 4 615,4 0-571,8 2 90,8 0 169,11 0-3427,13-1 3327,12-2-363,11-2 59,12-3 0,14-1-439,-42 6 1,1 1 438,4 0 0,1 2 0,1 0 0,3 2-241,25 2 1,0 1 240,-22 2 0,0 1 0,17 0 0,-2 2 0,-27 0 0,-4 0 0,-1 0 0,0 0 0,46 5 0,-6 0 2219,-6-2-2219,-8 0-2490,-9-2 2490,-7-2 766,-6-1-766,13-1 525,-24-1-525,6 0 397,-31-2-397,-4-1 3392,-8 1-3392,-1-1 0,-3 1 0,0-1 0,-2 0 0,0 0 0,0 0 0,-1 0 0,1 2 0,0 5 0,2 7 0,1 8 0,1 6 0,0 4 0,0 5 0,-2 0 0,0 3 0,-2-1 0,0 4 0,-1 0 0,0 1 0,0-1 0,0-1 0,0-4 0,0 0 0,0-2 0,0 0 0,-2 10 0,1-14 0,-1 4 0,1-22 0,0-6 0,0-5 0,-2-2 0,-2-1-1928,-7 0 23,0 0-2667,-7 0 4572,1 1 0,8 0 0,2 1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4:32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1 167 23068,'0'-3'3406,"0"0"-2554,0 3-91,49-3-190,0 3-565,3-2 1,5-1-7,0 1 0,1-2 0,12 0 0,4-2-2639,10-2 1,2-1 2638,5 0 0,0-1 0,2-1 0,-2 0 241,-3 1 1,-1 1-242,-7 1 0,-2 1 0,-5 0 0,-2 1 0,-6 1 0,-2 1 0,-3 0 0,-1 0 0,-5 0 0,-2 1 0,45-1 845,-11 1-845,-15 2 0,-12 1 0,-18 0 2745,-15 4-3004,-14 2-1465,-8 6 1724,-13 4 0,7-7 0,-6 0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3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34 21801,'-5'-2'3238,"1"1"-2879,4 1 0,0 0-79,-8 39-56,3-20-45,-8 31-89,8-32-23,0-3-56,1-5 45,1-1-22,-1-3 55,2 0-21,-1-2 10,0 1 23,1-4-45,-1 1-56,2-2 0,0-9 11,1-6 11,3-11-22,6-3 0,3-2-11,7 2 0,-2 4 0,2 4 0,-2 6-1,-2 6 1,3 4-11,-5 4 11,3 2-23,-6 4 34,-1 1 34,-3 4 44,-2 1 35,-3 2 55,-1 2-68,-5 1-66,-3 0-12,-14 6-134,4-7-168,-5 3-426,12-11-437,3-1-930,3-3-6128,3 1 8201,1-2 0,1 0 0,0 0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4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25566,'-13'51'751,"5"-12"-740,13-34-11,3-5-190,6-6-213,2-3-35,2-6 35,0 0 33,-3 3 314,-4 5 56,-3 3 45,-3 2 89,-1 2 102,0 0 144,-2 5-9,1 3-69,-1 7-190,0 2-112,2 0-101,2-1-258,2-3-537,3-1-2107,2-4 3003,3-2 0,-6-3 0,-2-1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4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25847,'-50'37'716,"10"-2"-514,33-15 0,5 2-79,0 1-22,2 0-11,0 0-23,5-3 0,5-4-44,6-6-1,5-5 68,0-7-46,1-7 46,-4-6 33,-3-5-56,-6-2-44,-3 2-23,-4-1-56,-2 4-291,0 2-416,0 5-705,0 4-2610,0 3 4078,0 3 0,0 0 0,0 0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4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20781,'6'0'3956,"-2"0"-3463,-4 0 0,1 40 11,-2-18-11,-1 31-78,-3-31-90,0-6-123,1-5-12,1-6-44,2-2-68,1-3-123,0 0-190,3-3-403,4-3-539,4-3-1053,5-1-7601,2-1 9580,4 2 0,-10 3 0,-1 2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5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26799,'-13'51'549,"3"-9"-515,11-35-34,4-2-12,3-3-32,5-2-68,0-4-12,0-1 68,-2-4 11,-3 0 11,-3 2 34,-2 2 0,-2 2 23,0 2 661,-1 0-427,1 8-44,-1 1-67,2 8-46,0-1 12,1 1-56,2-2-56,-1-4-22,1-2-325,-2-3-213,2-2-34,-2-2-437,1-1-493,-2 0-2835,-1 0 4359,0 1 0,-1 0 0,0 0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7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22799,'2'0'2846,"0"0"-2544,-2 0-302,-30 38-235,19-22-841,-21 30-2689,28-34 3765,2-1 0,2-7 0,0 0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8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 25174,'-48'4'1031,"7"3"-885,24 5-68,3 3-44,2 1-34,2 0-68,4-1-167,2 0-224,3 1-236,0 1-415,1 2-2128,5-1 3238,4-5 0,-2-5 0,2-5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8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21 20871,'-3'0'3003,"0"0"-2734,3 0 112,0 0 213,-2 29-225,8-20 2,1 22-170,8-29-156,2-1-34,2-1-11,-1 0 0,-2-2-11,-3-2 11,-4-3 11,-3-3 34,-3-2-45,-3-1 0,-2-2-11,-4 3-67,-3 2-236,-4 5-303,-1 3-559,2 2-3306,0 6 4482,5 1 0,3 0 0,3-1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8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21712,'4'2'2319,"-1"-1"-2297,-3-1-44,0 0 11,0 30-45,0-22-68,3 22 124,2-29 34,6-1-34,4-4-56,4-1-22,1-5 78,-1 3 33,-4 1 158,-2 4 156,-5 1 113,-2 1-1,-2 0-168,-1 4-77,-1 2-214,0 5-112,-1 2-516,0 1-650,0 0-3361,0 0 4639,5 1 0,-4-7 0,2-1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9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22384,'2'0'2644,"-1"0"-2386,0 35-113,-3-9-145,-4 30-22,-4-18-560,-2-2-1166,2-5-5726,3-6 7474,3-8 0,2-9 0,2-5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09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19470,'2'0'3564,"-1"0"-3150,-1 0-89,-2 40-112,0-25-123,0 31-90,1-37-112,1-3 56,0-4 56,2-1 56,3-1-34,2 0-22,2 0 0,-1-1 11,-3 1 12,-1-1 21,-2 1 24,0 0 33,0 0-23,0 0 23,2 0 56,-1 0 56,1 0 33,1-2-22,1 1-45,0-1-33,1 1-78,-1 1-34,1 0-34,0 4-45,0 1-281,-2 4-402,-3 2 728,0 9 0,-2-11 0,0 5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0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 21532,'4'-2'2891,"-1"1"-2420,-3 45-79,-1-21-44,-2 33 55,0-36-123,-1-5-123,1-7 0,2-3-34,0-4-56,1-1-22,0-7-45,1-5 0,6-11 0,3-2 0,5 0 0,0 4 11,-2 4 34,-2 6-12,0 3-10,-2 4 10,0 2-21,0 1 55,-2 1 1,-2 0 32,0 2-44,-3 1 12,-1 5-68,-1 1-68,-2 5-526,-5 2-818,-2 1-2554,-3-2 3966,4-2 0,3-7 0,3-1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0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24782,'50'-33'-392,"-11"6"403,-35 20 123,-2 0-10,-2 3 32,-4 1-88,-1 1-12,-3 1 56,0 1 78,0 4 214,1 2 234,0 6-78,1 1-156,0 1-157,1-3-158,2 0-89,2-1-56,1-3-246,0 2-505,2-3-751,3 1-2901,4-4 4459,4-1 0,-5-2 0,-1 0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0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9 25925,'-10'44'907,"3"-10"-873,13-33-34,3-4-67,7-6-79,3-4 90,0-5-45,-2 2-33,-2 3 44,-4 4 90,-2 5 0,-3 2 23,-2 1 89,0 1 44,-3 6-21,0 3-68,-1 7-11,-1 1-56,-3 0-67,-1-4-292,-3 0-369,2-4-840,0-1-3419,3-4 4987,1-2 0,2-1 0,0-1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1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 20692,'0'-1'3530,"0"-1"-2701,0 2-449,-2 37 2,1-22-236,-1 26-113,2-34-22,0-4 34,0-2 56,5-2-56,2-4-12,5-2 1,-2-2-12,1 2 23,-3 3 22,-1 1 57,-2 3 10,-1 0-56,-1 0-55,-1 0-23,1 2-45,-2 3-347,0 4-505,-1 2-2117,0 1 3014,2-3 0,-1-4 0,1-2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1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13 21633,'0'-7'3059,"0"2"-2678,0 5-67,0 0-169,-6 38-66,5-23 33,-4 29 34,8-33 89,1-4 12,3-2-113,1-3-56,0-2-10,1-6-57,-1-3-11,0-7-146,-4 0-235,-1 1-291,-3 5-763,0 4-5153,-5 3 6588,-2 7 0,1-3 0,2 3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1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26698,'-21'7'269,"4"4"-56,18 4 89,0 4 79,0 1-67,0 2-157,-1-1-79,-3-1-78,-5 0-22,-4-2-281,-5-2-358,-2-1-526,-1-1-1167,2-2-7477,2-1 9487,4-5 1,6-3 0,3-2-1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2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3 23773,'0'-1'2555,"0"-1"-2252,0 51-169,-2-21-112,1 40-22,-2-36-246,0-4-628,0-4-717,0-4-4269,1-5 5860,-2-2 0,2-7 0,-1-2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2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22249,'50'1'-1576,"-13"0"0,-32-1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2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25107,'-3'32'1109,"0"-5"-750,3-15-35,0-1-32,0-1 11,5 0-12,2-1-134,5 0-68,1-3-89,0-3-89,0-1-281,-1-3-280,-2-5-605,1-3-8576,3-11 8868,-3 5 1,-2 2-1,-5 7 1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2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2 20949,'3'-1'3822,"0"1"-3621,-2 34-122,-1-14 10,2 27-22,-1-26-33,1-4-34,2-4-56,-1-4-269,0-5 12,-2-2 223,0-2 56,-1 0 34,0-2 12,-4-2 144,-2-2 169,-4 2-22,0 2-46,-1 1 24,1 1 100,0 4 78,-2 3 23,3 5 89,-1 2-111,3 1-192,1 0-189,2-1-57,2 0-55,1 5-247,2-6-471,4 2-593,3-10-1167,5-2 2511,3-4 0,-7 0 0,0 0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3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22732,'2'-1'3764,"0"0"-3585,-2 1-638,-1 34-650,0-19-1637,0 25-7085,1-29 8330,2-5 1,-2-1 0,2-4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3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4 21622,'0'-2'3899,"0"1"-2509,0 1-1043,-13 37-33,8-21-112,-9 30 33,13-31-78,1-2-57,0-1 24,0 0-68,1-2-56,3-3 0,2-3 0,4-3-68,2-4-66,2-5-56,-1-4 33,-1-4 22,-3 0 23,0 0 56,-2 2 56,-2 3 0,-2 4-11,-1 3 11,-2 1-22,0 3 89,0 0 11,1 4-33,0 1-11,0 6-34,0-1 0,0 1-168,1-1-303,1-2-582,0 0-863,1-3-3709,-1-2 5625,2-2 0,-3-1 0,0 0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3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24435,'-4'54'1333,"1"-9"-1086,1-32-158,0-3-89,1-5-89,0-3 89,1-1-45,5-7-22,0 0 44,6-4 12,-3 1 11,-1 3 0,0 1 56,-1 2 67,0 1 90,0 2 45,-1 0 55,1 0-55,-3 0 45,3 1-247,-2 2-56,0 1-23,-1 2-77,0 1-136,-1 0-1333,0 6-672,-1-5 2241,0 4 0,-1-9 0,0-1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14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90 22642,'-4'0'2924,"0"0"-2520,4 0-203,0 0-21,-16 39-57,12-24-11,-13 30 22,22-36-22,2-3 11,6-3 91,1-1-35,1-4 0,-1-5-89,-2-4-57,-1-7-21,-3-2-12,-4-2-68,-2-1-133,-3 1-337,-7 0-694,-3 2 1232,-21-1 0,18 10 0,-8 1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22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28671,'56'-3'0,"0"1"0,3 0 0,-1 0 0,-3 3 0,1 0-242,7-1 1,1 0 241,5-4 0,0 0 0,2-1 0,1-1 0,-2-2 0,0 0 79,-1 1 1,-2 1-80,-1 1 0,-1 1-165,-5 2 0,-1 0 165,-4 1 0,-1 0 0,38 0 0,-20 1 0,-19 3 0,-19 0 234,-15 5-2901,-11-1 2667,-6 4 0,-2-6 0,0 1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24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 25543,'-63'58'875,"15"-8"-774,21 5-1,12-10-44,5-3 0,3-5-22,5-9-34,0-7 0,2-9-67,5-5-79,6-8-156,9-11-90,7-10-124,3-11-190,-2-5 157,-4 1 213,-6 3 257,-5 6 79,-4 9 101,-3 8 179,-2 5 113,-1 4 178,0 1-45,0 5-88,1 6-236,0 8-90,1 5-45,0 2-67,1-2-23,0-4-178,0-3-494,1-5-740,-2-3 1435,6-4 0,-7-2 0,3-2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24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5 23348,'2'-2'2263,"-1"0"-1994,-1 2-56,10 48-11,-7-14 10,7 44 68,-10-22 23,-5 2-56,-1 0-135,-4-8-112,1-12-11,4-12-45,2-13 33,3-7 23,0-5 23,4-9-12,5-6 22,5-8 1,2 1 0,-1 4 22,-4 7-23,-2 4-22,-1 5 57,-2 1 66,1 7-22,-2 3 56,-2 8-11,-2 4-90,-1 2-56,-3 12-11,0-12-123,-4 7-146,1-17-112,-1-5-101,-1-3-503,1-3-640,0-1-2812,1-2 4437,2 0 0,2 0 0,2 0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24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27852,'8'57'179,"-1"-7"-515,-7-26-504,-2-3-774,1-2-2039,0-4 3653,0-3 0,1-5 0,0-3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25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7 22911,'1'-4'2846,"1"2"-2264,-2 2-257,0 0-67,4 38-57,-3-9-54,3 35-35,-5-17-45,-4 3-67,-3-1-112,-3-1-438,0-4-4276,2-3 1700,1-5 3126,2-6 0,3-14 0,2-6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25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8 23348,'0'-4'2240,"0"1"-2015,0 3-135,-1 37-57,-1-15-33,0 30-179,-2-26-606,2-3-1411,-1-4-4426,2-3 6622,0-5 0,0-6 0,1-2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25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22451,'1'0'2723,"0"0"-2230,-1 0-112,0 46-56,-3-16-56,-1 40-124,-3-28-100,-1 2-45,2-4-123,2-2-459,0-5-707,2-6-2700,-1-4 3989,1-4 0,1-10 0,-1-2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26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23594,'0'-5'1020,"1"1"-1211,-1 4-5434,0 0 5625,36-3 0,-26 2 0,26-3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26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5 23572,'-1'-3'2622,"1"1"-1995,0 2-425,-20 40-45,13-21-79,-14 30-55,18-33 10,3-3-21,0-3-12,1-5-23,4-2-78,3-5-123,5-5-34,0-4 57,0-5 100,-4 2 67,-1 5 23,-4 4 11,-1 3 0,1 2 22,-1 0 23,2 0-22,-1 5-12,0 1-11,-2 7-90,1-1-436,-2 2-1099,1 1-4358,-1-2 5983,1-2 0,-1-5 0,0-3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26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27314,'47'27'-605,"-8"-4"-1423,-27-14-7803,-2 2 8019,-1 2 1,-4-6 0,-1 0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27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36 21185,'0'-4'5334,"0"0"-4236,0 4-44,0 0-1054,-6-1 0,5 1 0,-5-2 0,21 5 0,5 0 0,18 2 0,7-1 0,11 0 0,16 2 0,22 0-365,-37-3 1,3-1 364,7 0 0,4 0 0,4-1 0,2 0 0,3-1 0,2 0-724,-1-2 0,1-1 724,1 0 0,-1 0 0,-1-2 0,0 0 0,-2 0 0,0 0 0,-3 1 0,-1-1 0,-3 2 0,0-1-220,-2 1 0,-1 0 220,-2 0 0,-1 0 0,-1 1 0,-1 0 0,-4 1 0,-1 0 0,-7 0 0,-2 0-2525,35 1 2525,-24 0 390,-19 2-4614,-15 1 4470,-15 2 0,-5-2 1,-7 1-1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0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28244,'12'3'427,"-2"10"-427,-10 21 0,-6 8 0,-1 2 0,-6-1 0,1-6 0,2-6 0,2-10 0,5-10 0,1-6-24,2-7 24,6-11 0,6-13 0,10-14 11,6-5-11,0 1 0,-4 9 0,-5 11 0,-6 10 0,-6 7-11,-3 4-11,-2 3 22,0 0-11,0 2 11,4 2 0,-1 0-12,4 0 12,2-3 0,3-1 12,5 0-12,0-2 11,1 1 22,3 0-20,-6 0-13,1 4 0,-8 1 0,-2 4 0,-1 1-35,-2 1-323,-2 1-2163,-1 6-2006,-1-3 4527,-1 4 0,0-11 0,0-2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0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4 24390,'0'-2'2498,"0"1"-2195,0 1-146,-7 33-135,1-11-22,-6 27-359,4-20-805,3-2-999,2-3-4706,2-4 6869,8-7 0,-5-7 0,5-4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0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21600,'-2'0'3630,"1"0"-2229,1 0-1200,-24 29-122,18-20-23,-18 21 0,24-27-12,0-1-10,5-2-34,3 0-34,5-4-22,2-1 0,-1-3 0,-1 0-11,-3 3 22,-2 2 45,-3 3 0,-1 3 12,-1 7-12,-2 7 0,-1 8 0,-4 2-124,-1 0-357,-4-3-550,3-5-1266,2-7-5995,3-5 8292,0-4 0,1-3 0,0 0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0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26687,'0'71'436,"-5"-3"-6062,-2-13 5626,-3-1 1319,-2-1-1879,2-4-998,-2-4-2722,3-5 4494,2-8 1,4-14 0,2-7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1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27326,'2'70'-639,"-2"-9"-1053,-4-33-3765,0-4 5457,3-5 0,1-9 0,0-4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1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26877,'-18'64'583,"5"-6"-437,13-30 10,1-2 1,5-2-22,5-5-23,6-4-12,2-6-10,-1-4-45,0-4-12,-2-10-10,0-5-1,-3-12 1,-2-4-1,-3-3-22,-5 0 0,-1 4-67,-2 6-90,-1 6-257,-3 9-427,-3 4-851,-4 8-3160,-3 5 4852,3 5 0,4-4 0,4-1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1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27998,'11'67'492,"-6"-5"-6096,-9-23 5615,-4-2 1432,3-8-1432,1-9 871,3-8-836,0-7-46,1-4 0,1-5 3392,4-5-3392,3-8 0,5-3 0,0 1 0,0 2 0,-3 5-976,0 1-514,0 3-1995,0 2 3485,2 2 0,-6 3 0,1 0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2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6 23101,'0'-3'3026,"0"0"-2511,0 3-134,0 0-123,-26 36-68,17-17-11,-18 29-78,24-27-67,1-4-34,2-4 0,4-3-11,1-5-34,4-2-34,2-4 46,1-7-46,-1-3 23,0-7 34,-1 0 11,-1 3 11,-3 4 0,-1 4 45,-2 4 22,-1 3 34,0 0 55,-1 6-44,1 3-67,-2 7-22,1 0-23,0-2-135,0-2-290,1-4-662,0-1-1345,1-3-7399,2-1 8260,3 0 1,-4-1 0,1-1-1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2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4 22361,'1'-2'3855,"-1"1"-2757,0 1-650,-1 44 0,-4-17-89,-1 37-257,-4-31-102,3-7 0,2-9 0,3-8 0,2-6 0,0-6 0,4-5 0,2-6 0,5-7 0,-1 1 0,0 0 0,-1 5-1267,0 3-1120,-1 4-7444,1 5 9151,0 5 1,-4-1-1,-1 1 1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2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35 175 24804,'49'-59'179,"-10"9"-55,-32 33 133,-3 3 2,-3 2-2,-2 2 34,-5 3-100,-3 3-68,-4 2 0,0 5 68,-2 7 100,1 6 135,-1 9 190,0 5-101,1 2-491,4-1-24,4-1 0,3-3 0,3-2 0,7 0 0,3-2 0,7-1 0,3-3 0,0-3 0,1-6-1637,0-5-1904,1-3 3541,1-3 0,-11 1 0,-2-2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3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3 22687,'0'-1'3417,"0"-1"-2532,-11 36-593,0-9-1,-10 32 11,4-18-111,1 1-46,4-4-21,4-6-3382,3-3 3437,3-4-155,2-1-24,0-2 0,0-3 0,0-3 0,5-3 0,4-4 3392,10-2-3392,6-3 0,7-3 0,18-8 0,-10 1 0,11-6 0,-16 4 0,0 0 0,-1 1 0,-3 0 0,6-1-125,-12 4-1398,0-1-662,-14 6-3563,-6-1 5748,-3 4 0,-2-1 0,0 1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4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40 25073,'-2'-1'2577,"0"1"-1556,2 0-1021,41-4 0,-7 0 0,41-3 0,-12 0 0,6 2 0,4-1 0,-1 3 0,-6 1 0,-6 1 0,-7 1 0,-6 0 0,-4 0 0,-7 0 0,-6 0 0,-9 0 0,-7 0-1144,-5 0-2128,-4 0 3272,-1 1 0,-1-1 0,-2 1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4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26989,'65'-12'236,"-5"3"-225,-22 13-11,-4 2 0,-8 5 0,-7 1 0,-7 1-11,-6 1 11,-4 0-11,-7 3-1,-4 0 1,-8 1-11,-3 0 22,-2 3 0,-1 1 22,-1 3 68,1 2 111,3-1 79,5 0 68,5-3-24,6-2-87,3-5-237,7-2 0,5-3 0,9-3 0,6-4 0,4-2 0,6-8-561,3-4-4344,3-7 580,0-3 4325,1 2 0,-19 8 0,-6 4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5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28671,'84'-13'0,"-6"3"-5661,-31 3 5661,-4 0 0,-4 0 1409,-9-1-1522,-6 1-1422,-8 0-126,-6 3-5634,-5 1 7295,-4 4 0,-1 0 0,-1 0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5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26216,'-35'59'1199,"7"-3"-6434,21-20 5751,4-1 1207,2 0-1723,6-2 860,9 8-860,1-12 0,9 3 0,-4-17 3392,2-5-3392,3-6-3392,1-2 3392,1-8-2791,10-15-2644,-9-1 5435,7-9 0,-22 18 0,-3 4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6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8 23370,'0'-4'4124,"0"1"-3206,0 3-659,0 0-259,1 49 0,-1-17 0,-3 42 0,-1-31 0,-3-4 0,0-7-561,3-9-1277,0-7-2084,2-5 3922,2-7 0,-1-1 0,1-3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6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70 27180,'69'-14'67,"-6"1"-695,-24 6-918,0-2-2902,-2 1 4448,0-2 0,-17 5 0,-5 2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6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27897,'39'-2'-5749,"-7"7"5749,-29 9 0,-1-4 0,-2 1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6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35 25017,'-2'1'3654,"1"-1"-3654,1 0 0,34-4 0,-13-1 0,28-3-1155,-20 0-1904,1 3 3059,0 1 0,-12 3 0,-5 1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7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26575,'-8'67'1187,"-1"-4"-851,2-17-78,-2 1-101,-1-1-56,0-4-57,0-7-31,2-9-13,3-10 0,1-8 0,3-4 0,0-6 0,4-9 0,6-6 0,4-8 0,2 3 0,-2 6-24,-5 7 2,-3 6 22,-1 2-34,0 1 23,-1 0-11,2 0-23,-1 2-45,1 0-111,1 1 21,0 0 57,5-2 45,3 0 55,3 0-10,12 3 33,-9 0 45,6 1 78,-14 0 11,-4-1-44,-2 1-57,-1-2-33,-3-1-168,3 3-347,-2-1-505,2 3-716,0 0-909,0-3-6857,3 0 9502,2-4 0,-4 0 0,-1 0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7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27281,'5'63'33,"-2"-8"-548,-5-25-808,1-4-1937,-2-5 3260,2-5 0,1-7 0,0-5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7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9 21779,'0'-5'3182,"0"1"-2633,0 4-100,0 0-102,-11 34-56,7-19-78,-8 26-112,11-30-57,1-3 1,2-5 11,4-1-45,5-4-11,4-7-33,1-5 10,-1-4 1,-3 2 22,-5 5-11,0 5 11,-4 3 11,1 2 23,-1 5 33,-2 5-34,0 7 13,-1 4-46,0 0-23,0 1-190,0-4-302,0-2-561,-1-2-1579,0-4 2655,0-3 0,1-4 0,0-1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8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26563,'-2'78'931,"-3"-3"-831,-4-17-88,-3-1-12,1-3-359,0-4-694,2-7-998,2-5-4963,3-8 7014,2-11 0,2-9 0,0-7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8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7 22642,'0'-4'3182,"0"1"-2958,-7 46-224,3-21-325,-4 34-683,6-31-1715,0-3 2723,2-4 0,0-9 0,0-3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8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5 21756,'-3'-3'3552,"1"1"-3013,2 2-103,-22 36-21,12-12-169,-14 30-123,19-21-10,3-2-79,2-3-34,3-6 11,3-4 22,2-6 68,4-6 34,-1-2 33,0-9-68,0-7-66,-1-9-34,-2-8 0,-1-2-34,-4 2-66,-2 4-203,-2 7-358,-3 5-617,0 6-1770,-1 3 3048,2 5 0,1-1 0,2 2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9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26507,'4'59'796,"-1"-4"-583,-7-25 101,0-3-1,-1-5-78,0-6-33,2-5-111,1-4-91,1-5 0,1-1 0,0-1 0,0-8 0,5-3 0,3-9 0,5-1 0,1 1-46,0 3-1108,-1 3-650,-1 4-1558,3 2-6469,2 1 8154,2 3 0,-8 2 1,-2 0-1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9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26026,'-40'60'1221,"8"-9"-1109,24-31-56,4-4-56,2-7-11,1-3 0,1-5 11,5-1-146,9-13 113,1 1 10,5-8-10,-7 7 33,-4 2 0,0 4 0,-3 3 0,0 2 78,-1 3 34,0 6-11,-1 5 0,-1 9-23,-1 1-67,-2-1-11,0-2-45,1-3-134,0-3-191,0-4-761,2-3-1167,2-4-4884,4-1 7182,3-3 0,-5 2 0,-1-2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39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26451,'2'29'830,"1"-4"-808,-3-11-22,0-3-56,0-2-124,0-3-368,0-2-506,0-1-851,0-1-4325,0 1 6230,0 1 0,0-2 0,0 0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40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0 148 10496,'0'-5'5871,"0"2"-4516,0 3 1772,0 0-1267,0-5-852,1 0-167,2-5-225,4 2-179,3-4 0,4-1-78,2-2-191,2-1-12,-3 1-55,1 1-22,-5 3-68,-2 3-11,-2 3-67,-3 3-247,-1 2-639,-1 1-1119,-1 5-6186,-1 2 8258,0 5 0,0-5 0,0-2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40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17 142 26149,'49'-23'504,"-6"4"-504,-27 12-78,-1 1-135,-2 0-78,-2-1-23,-1 0 145,-6-1 57,-1-2 101,-3-1 11,-4-1 78,-2 0 293,-7 4 77,-3 4-67,-3 3 78,-2 7 34,0 4 22,0 10-100,0 5-369,5 4-46,3 1 0,7 0 0,3-1 0,6-2 0,7-3 0,8-4 0,8-3 0,2-7-841,1-4-1344,0-4-7646,-1-2 9638,-2 0 1,-12 0 0,-4 0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6:48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21286,'35'-9'3989,"14"2"-3463,0 3 1,5 0-236,8 1 1,2 0-74,13 0 1,3 0-1303,7 0 1,2 0 1284,6 1 1,0 1-57,3 0 1,0 2-120,-31 1 0,0 1 1,0 1-16,1 1 0,0 1 0,0 0-7,1 3 0,0 0 0,0 1-4,2 1 0,0 0 0,0 0-53,0 1 1,1 0 0,-1-1-225,-1 1 1,-1 0 0,0-1-391,31 6 1,-4-1-1144,-11-1 1,-4-2 1809,-15-2 0,-6-2 0,6 2 0,-32-6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31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24177,'1'0'3261,"0"-1"-2028,-1 1-1233,37 1 0,-19 0 0,30 0 0,-29-1 0,2 0-304,1-3-1029,0-3-998,1-2-4773,-5 0 7104,-1 3 0,-9 2 0,-3 3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31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2 23952,'-3'-1'2522,"0"1"-2175,3 0-123,-18 37-123,7-13-56,-15 34 11,11-22 11,0 2 12,2-3-12,3-7 11,2-8 68,4-8 100,2-7 68,2-3-34,0-11-133,0-6-147,2-15 0,2-1 0,0-2 0,0 6 0,-2 5 0,-1 6 0,0 3-259,1 2-1298,4 1-1199,3 4 2756,4 3 0,-5 2 0,-1 1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35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4 22238,'1'-2'3361,"0"1"-1590,-1 1-1446,1 14 0,1 2-45,0 18-90,-1 1-78,0 6-43,-1 4-69,0 3 0,0 3 0,-1 3 0,-2 1 0,-1 2 0,-2-2 0,0-3 0,0-3 0,-1-5 0,2-3 0,-1-3 0,1-2 0,0 0 0,0-3 0,0-1 0,2-4-3392,0-5 3392,2-5-673,0-6-661,1-5-2195,0-3 3529,0-1 0,0-2 0,0 2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42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1 120 18765,'0'-5'5356,"0"1"-4785,0 4-201,32-36-101,-13 20 34,26-26-34,-25 32-57,-2 5-77,-4 4-23,-1 1-23,-2 0 12,-1 5-45,-1 4 0,-1 6-22,-1 4-12,-1 0-11,-1 1-11,-1 1 0,1 0 34,1 0-23,1 1-11,0-3 34,0-1 22,2-3 11,1-3 79,3-2-11,3-3-1,2-3 12,3-1-23,2-2-22,0-1 11,8-11-68,-10 2-32,4-11-1,-11 5-22,-1-1-12,-1 0-66,0 1-46,-1 2-44,-2 1-90,-1 2-975,3-4-369,1 1-3385,6-4 4998,1 4 0,-8 6 0,-2 2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43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 23695,'-5'-1'2745,"1"0"-2185,4 1 348,0 0-516,-4 0-21,7 1-371,3 1 0,12 0 0,9 0 0,3-1 0,4 0 0,1-1 0,0 2 0,-3-1 0,-5 0 0,-4 1 0,-7-2-371,-4 1-1063,-5-1-1221,-3 0-7176,-2 4 7705,-1 4 1,-1-2 0,0 0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43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10 22821,'-4'-5'2711,"2"0"-2318,2 5 111,0 0-269,-18 38-67,6-12 0,-14 30-10,14-26-24,3-5 0,4-6 1,3-3-23,2-4-3392,0 0 3358,0-2 23,3-2 33,3-1 23,7-3 56,3 0-10,5-3-203,2 0 3392,2-1-3392,2 0 0,-1-1 0,-1-2 0,0-2 0,-1-2 0,-3 0 0,-3 0-494,-3 0-525,-5 2-551,-4 1-2497,-2 3 4067,-2 0 0,-2 1 0,0 0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44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23695,'0'-3'2824,"0"1"-1726,0 2-863,14 26-78,-7-10-101,10 21-56,-11-17 0,-1-1-347,-3-2-438,-1-2-840,-1-2-3014,0 0 4639,-3-1 0,1-5 0,-1-2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44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38 24435,'-3'0'3260,"1"0"-2284,2 0-976,43 9 0,-13-8 0,39 3 0,-22-10 0,5-3 0,2 2 0,-1 2 0,-2 3 0,-3 0 0,-4 1 0,-3-1 0,-5 0 0,-7-1 0,-8 0 0,-9-1 0,-7 1-1794,-4 2-3562,-3-1 5356,-6 7 0,4-4 0,-3 3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45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1161 26474,'3'-77'863,"3"2"-617,5 19-78,0-10-123,-2-11-45,-2-7-625,-4-9 412,-1-1-33,-2 1-91,0 6 35,0 10 22,-2 13 428,-1 14-148,-1 14 126,1 11 31,2 10-1,0 7 80,1 3 350,0 3 210,0 2-483,0-1 47,4-1-360,1-1 0,7-2 0,6 0 0,10-1 0,11 1 0,15-2 0,15 0 0,16-2-474,14-1 474,-44 5 0,1 1 0,2 1 0,1 1 0,0 1 0,0 0 0,-2 0 0,-1 2 0,-3 0 0,-2 0 0,43 4 0,-9 1 0,-7 1 0,-8-3 0,-5 0 0,-4 0 0,-5 0 0,-6 1 0,-4 1 0,-8 1 0,-6 0 474,-6-1-474,-4-1 0,4 2 0,-7-4 0,3 0 0,-10-2 0,-1 0 0,-3-1 0,-2 0 0,-3 0 0,-1 1 0,-2-1 0,0 2 0,0 4 0,0 7 0,-2 10 0,-1 11 0,-3 6 0,1 7 0,0 2 0,0-1 0,2-2 0,-1-2 0,2-2 0,0 0 0,1-1 0,-1 2 0,0 0 0,0 2 0,0 0 0,0-1 0,1-1 0,0-2 0,0-5 0,1-2 0,-1-3 0,1-2 0,0 0 0,0-2 0,0-1 0,0-4 0,0-4 0,0-5 0,0-5 0,0-3 0,-1-3 0,-4-1-785,-2-1-1131,-5 0-2846,-3 0 4762,-2 0 0,7 0 0,1 0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46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58 22025,'-3'0'4135,"0"0"-2152,3 0-1455,16 0-528,8 0 0,24 0 0,13 0 0,15-2-432,14-3 432,-38 1 0,1-1 0,4-2 0,1 1 0,3 0 0,0 0 0,0 1 0,-1 1 0,-3 1 0,-1 1 0,-4 0 0,-1 2 0,42 2 0,-9 1 0,-5 3 0,-5-1 0,-4 0 0,-4-3 0,-7 0 432,-8-2-432,-12 0 0,-10 0 0,-10 0 0,-8 0 0,-6 0 0,-2 0 0,-3 0-841,-4 0-1681,-2 3-7309,-4 6 9770,-2 5 1,5-3 0,1-2-1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2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42 24379,'-2'-2'3070,"1"1"-1848,1 1-1222,39-17 0,-18 12 0,31-12 0,-28 17 0,-1 0 0,0 0 0,1 0 0,0 0-897,-2 1-571,-3 2-1401,-6 3-6962,-5 4 8409,-5 6 0,-3-6 0,0 0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2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 24155,'-3'0'3339,"0"0"-2162,3 0-1177,6 0 0,4-1 0,8-1 0,4 1 0,-1-1-550,1 2-660,-3 0-751,0 0-2868,-2 3 4829,0 2 0,-8-1 0,-3 0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2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 25723,'-55'26'1400,"8"-1"-1197,30-4-35,3 1-90,4 0 0,5-2-33,3 0-11,2-4 67,3-2 78,4-4 11,6-5-55,5-2-46,4-11-22,1-5-44,0-8-1,-4-3-11,-6 1-3403,-5 4 3292,-4 3-147,-3 5-302,-1 3-202,0 4-560,-1 1-1142,-1 2-7378,0 1 8814,0 0 1,1 0-1,1 0 1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3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8 26171,'-2'-3'1412,"0"0"-1053,2 2 370,0 1-729,1 2 0,-1 7 0,1 6 0,0 12 0,-1 6 0,0 8 0,0 3 0,0 2 0,0 0 0,-2 0 0,-1-3-976,-2-6-783,1-5-2062,1-10 3821,2-10 0,1-6 0,0-6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3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26127,'39'-14'-6040,"-4"0"6040,-22 2 0,-5 5 0,-3 1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3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24737,'-8'84'1804,"0"-6"-1356,4-27-156,-1-3-247,2-5-45,1-7-315,1-10-614,1-7-864,1-6-2745,5-4 4538,6-5 0,-4-2 0,0-2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3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56 23751,'-6'-6'2577,"0"0"-2241,6 6 90,0 0-269,-17 29-11,13-12-57,-12 24 46,19-22 44,6-2 67,7-6-78,5-4-123,3-4 11,1-8-11,-2-7-11,0-7-34,-5-7-12,-3-2-122,-5 2-168,-5 1-180,-3 6-370,-2 4-605,-3 7-4280,-2 4 5737,-5 9 0,4-3 0,1 4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4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26339,'-13'56'-3148,"1"-7"-4953,8-37 8101,2-3 0,1-4 0,1-3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4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25791,'15'53'224,"-4"1"-841,-10-34-728,0 4-2610,-1-10 3955,-6 2 0,5-8 0,-4 0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4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28367,'41'-4'304,"-2"1"-304,-9 3 0,3 0 0,2 0 0,1-3 0,-1-3-561,-1-4-941,-1-4-1422,-1 0 2924,0-1 0,-14 7 0,-4 2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4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7 21252,'-3'-6'3664,"2"34"-3249,0 2-79,0 34-67,-3-10-190,-1 4-46,-2-1-33,-2-2-471,-1-6-683,0-8-2588,2-10 3742,0-9 0,5-11 0,0-4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5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21700,'0'-2'4315,"0"0"-3666,0 2-257,43-1-212,-13 0-146,37-2-34,-23-1-68,-2-1-391,-3-1-639,-4 1-1748,-1-1 2846,-1 2 0,-14 1 0,-3 2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5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28468,'29'0'203,"2"1"-203,-2 2 0,1 0 0,0-2 0,-2 1-539,-5-2-727,-4 0-785,-7 0-2879,-5 0 4930,-4 0 0,-3 0 0,0 0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5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24457,'-35'55'1681,"5"-7"-1211,25-28 12,0 0-78,2 0-12,0-1-79,2-2-111,0-2-113,1-2 92,3-3-181,3-1 0,6-2 0,6-2 0,2-3-3392,3-1 3392,-1-1 0,1 0-214,-5-4-828,-3-1-482,-5-1-1165,-6 2-7142,-2 2 8960,-1 5 0,-1-2 0,0 2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6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22989,'-7'0'3810,"2"0"-3519,5 0-190,1 34-101,0-18-191,1 26-559,-1-28-853,-1-1-3574,0-1 5177,-4 0 0,3-5 0,-2-2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6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34 24356,'-3'-1'3798,"2"1"-3281,1 0-517,55-7 0,-6 6 0,34-6 0,-25 7 0,-14 0 0,-3-3 0,-2 0 0,-6-2 0,-7 2-2029,-7 0-3843,-8 2 5872,-4 2 0,-5-1 0,-2 2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06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4 19673,'-2'-2'4078,"1"1"-3674,1 1-35,-34 3 191,6 7-302,-21-2-68,20 5-21,14-8-23,5-1-90,4-2-56,4-1-34,1-1 0,1 2 34,0 0 12,5 2-1,-1-1-11,5 1 22,-2 0 12,-1 0 55,-2 2 57,-3 1 0,1 2-12,-2 1-33,0 2-12,-3 1-21,-3 1-24,-4-1-21,-3 0-23,2-4-23,2-3-167,2-3-1144,1 0-548,3-1-4236,0 0 6118,2-1 0,1-1 0,0 0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06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25342,'-6'61'381,"1"-7"-336,-4-24 0,-1 1-11,-2-1-23,1-1-22,0-7 11,4-4-124,2-9 91,4-5 10,0-3 23,1-5 56,7-6-56,4-7 12,7-7-12,3 3 11,-3 3-11,-1 5 0,-4 4 0,-3 4 11,-3 3 45,-2 2 11,-2 1 12,-1 6-3270,-1 4 3270,0 5-35,-1 1-32,0 0-12,-1-2 0,-2-1 0,-4-3-56,-3-2 3291,-2-2-3493,-1-2-247,1-2-671,2 0-2522,3-2 3698,2 0 0,3-1 0,1 1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07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24412,'-7'50'807,"1"-12"-807,6-35 0,3-2 0,4-2 0,2-4-90,3-2 56,-3-4 34,-2 3 0,-2 1 12,-3 4-12,-2 1-12,0 1 46,0 1 44,3 0 23,0 0-22,2 2-23,1 1-23,-1 1 79,1 2-66,0 0-46,2-1-113,0 1-234,1-2-785,1-1-2039,2-1-6660,4-3 8647,1-4 0,-7 4 1,-1-4-1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07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20569,'-2'0'2644,"1"0"-1916,1 0-425,-11 20 0,8-12 122,-9 15-78,12-18-235,0-1-56,3-3-22,2 1-12,2-2-22,1 0-11,1 0-90,-2-2-33,0 0 44,-2-1 68,-1 1 11,-3 1-12,0 0 35,-1 0 32,1 6 35,-1 1-46,1 7-21,-1 2-1,0 4-11,0 3-34,0-1-257,-1-2-986,-1-4-3295,-2-5 4572,3-6 0,0-2 0,1-2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07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24916,'-1'55'964,"-2"-5"-874,-1-22-90,-2-2-202,1-3-415,0-2-1108,2-4-7374,1-3 9099,1-3 0,1-5 0,0-2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07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25499,'1'59'-1031,"0"-8"-2812,-1-31 3843,0 0 0,0-10 0,-1-2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48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28671,'36'51'0,"-3"-8"0,-15-25 0,0 0 0,-1-2-147,-2-1-1231,-3-3-1322,0-3 2700,0-3 0,-5-3 0,-1-2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48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27897,'20'53'593,"-1"-5"-593,-3-22-78,-1-1-605,-1-3-695,1-2-1905,3-4 3283,5-2 0,-10-7 0,-1-2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49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3 24479,'0'-1'2588,"0"0"-2173,0 1-191,-28 43-156,10-17-68,-25 36-191,16-29-571,0 0-1053,1-3-3877,6-4 5692,9-10 0,5-7 0,6-7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49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 27482,'-50'84'1189,"6"-7"-1189,18-25-158,6-7-2240,8-9 2398,6-10 0,4-12 0,2-7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1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26597,'-14'79'1322,"3"-6"-1210,9-26-112,0 3 0,-1 2-381,-1 0-347,-1-2-841,-2-5-4044,0-8 5613,2-10 0,2-13 0,2-8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1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25107,'75'-14'908,"-7"3"-740,-30 17-23,-3 7 34,-6 13 101,-6 10-78,-4 9-33,-7 7-1,-3 5 22,-5 1-11,-2 2 56,-8 0-55,-4-1 44,-7-1 11,-8-6-133,-2-6-3494,-5-7 3392,-2-8 0,0-8 0,3-9 0,3-6-741,5-7-558,5-6-1559,9-5 3706,3-8 0,5 7 0,1 0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2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27449,'16'77'1222,"-4"-3"-1222,-12-16 0,-4 3 0,-2 1 0,-5-1-685,1-5-1645,2-7-5693,5-7 8023,1-12 0,2-13 0,0-9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2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26821,'53'-3'-2286,"-11"7"-2857,-34 12 5143,-6 12 0,-2-11 0,-2 0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2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 28423,'-54'70'248,"7"-7"-248,28-30 0,5-1 0,5-3 0,4-2 0,4-1 0,6-2 0,2 1 0,7-4 0,2 0 0,3-5 0,2-5 0,6-5 0,6-6 0,8-11 0,6-7 0,5-13 0,-1-4-1289,-3-4-1468,-4-2 2757,-4 1 0,-19 17 0,-5 5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2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0 26485,'-58'22'1423,"10"3"-1199,29 4-11,5 7 0,6 6-100,4 2-113,7 0 0,9-7 0,11-9 0,15-12 0,6-8 0,6-10 0,-4-7 0,-7-5 0,-12-7 0,-12-1 0,-8-4 0,-6-2 0,-10-2 0,-6 1 0,-10 4 0,-1 6 0,-3 9-91,2 5-1735,2 16-1121,7 4 2947,7 9 0,7-10 0,4-3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3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28580,'0'79'91,"-1"-3"-91,-2-25 0,-3 5 0,-1 1 0,-2-1-371,2-5-1567,1-9-1681,2-12 3619,3-13 0,1-9 0,0-6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3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27606,'64'-20'537,"-7"4"-559,-25 11-471,-6 2-404,-4 2-1007,-5 1-2836,-5 7 4740,-6 3 0,-3 0 0,-3-1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3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67 26407,'-2'0'2264,"0"0"-2264,2 0 0,39-7 0,-12-2 0,32-6-24,-25 1-681,-6 2-315,-7 5-795,-5 4-3306,-7 3 5121,-4 10 0,-4-6 0,-1 6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3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28300,'69'-2'258,"2"-6"-236,-3-17-11,-5 4 69,-11 9-80,-15 6 0,-17 9 0,-10 13 0,-16 12 0,-10 18 0,-14 9 0,-6 5 0,0 0 0,4-4 0,9-8-1917,9-10-4078,7-13 5995,18-12 0,-8-8 0,10-5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3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 25353,'1'-6'3318,"2"42"-3318,-2 6 0,0 42 0,-1-8 0,-1 2 0,1-4 0,-1-9 0,1-11-785,0-8-2510,0-10 3295,-4-5 0,3-14 0,-2-6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4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85 25151,'-2'-6'2779,"0"1"-2174,2 5-469,49-5-136,-8 0 0,48-8-371,-18 0-1668,3-3-6556,-3 5 8595,-3 3 0,-32 6 0,-8 2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4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28210,'85'-26'461,"-8"6"-461,-28 19-113,-5 1-470,-5 2-537,-8 4-864,-10 4-4705,-9 6 6689,-8 3 0,-3-7 0,-1-3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4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 23258,'-4'1'2566,"0"-1"-2185,-25 39-191,14-14-111,-21 32 78,23-24-1,4-2-32,2-2 88,3-5-88,2-4 55,2-5 57,0-2 133,3-3-33,5-1-145,7 1-78,6-1-113,7-1 0,1-1 0,2-3-225,0-2-470,-2-1-537,-4-1-1301,-5 3 2533,-6 6 0,-7-4 0,-4 2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5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27594,'-5'56'695,"0"-6"-695,2-26-370,0-4-571,1-4-1065,-1-1-3888,1-2 5894,-2 0 0,1-6 0,1 0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5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19526,'80'2'-1457,"2"-7"-2857,-8-5 4314,12-9 0,-36 8 0,-8 2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5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28671,'49'-2'-763,"-2"5"-458,-12 5-1413,-2 7 2634,-8 8 0,-11-10 0,-7 1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5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28671,'84'-15'-1996,"-2"-1"-895,-14-2 2891,0 0 0,-29 8 0,-9 2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5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28671,'2'-2'-6029,"3"0"6029,8 8 0,-5-4 0,-2 4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6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27527,'0'-4'1144,"0"2"-1144,0 2-1278,16-12-1736,-12 10 3014,11 0 0,-16 6 0,-1 7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6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26765,'-30'65'695,"7"-8"-404,22-31-11,7-1-11,8-5-34,10-6-145,10-7-57,7-5-20,4-13-13,2-5-57,-2-8 23,-5-1 34,-8 4 0,-8 5 11,-8 4-3380,-4 4 3413,-4 2-31,-2 1-13,-4-1 0,0-1 0,-2-1 0,-8-1 0,-6 0 3392,-14 1-3392,-12 3 0,-10 2 0,-6 2 0,-2 1 0,4 0 0,7 0 0,12 0 0,11 0 0,11-1 0,6 0-662,6 1-1265,4-2-2981,11 1 4908,14-2 0,-10 1 0,3-1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8:57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841 35 23224,'-93'-20'1154,"44"12"0,-2 3-863,-4 4 1,-1 5-210,0 3 0,1 5 198,1 4 1,3 3-108,4 4 1,3 3 330,-32 31-234,16 6-270,15 4 0,15 6 0,16 7 0,9 6 0,21 3 0,15-2 0,21-7 0,18-15 0,14-18 0,12-19 0,-43-20 0,2-4 0,2-5 0,1-4 0,1-2 0,1-3 0,0-4 0,-2-2 0,-3-2 0,-2-2 0,-5-1 0,-1-2 0,28-26 0,-19-5 0,-22-10 123,-17-8-123,-18-11 0,-18-10-205,3 44 0,-4 0 205,-5 0 0,-4 3-91,-2 3 1,-3 3-447,-37-21-416,0 24-2110,4 20 3063,3 20 0,30-1 0,7 6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49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0 25914,'-46'23'638,"8"0"-526,26-4 67,1 4-22,-1 3 34,0 4-34,2-1 11,1 2-11,2-1-23,4-2-11,1-2-89,2-7-34,2-6-45,6-6-3526,5-9 3459,9-13 11,2-9 0,1-12 23,-2-2 11,-4 0-12,-4 1 35,-4 4 21,-2 3 3370,-2 5-3347,1 7 0,-5 8 11,1 5 34,-3 6 123,1 7-22,1 6-12,0 11 23,1 4-123,-1 1-34,-1-1-269,3 5-359,-2-12-929,1 1-2522,-1-10 4079,-1-4 0,0-4 0,0-1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49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9 23796,'0'-5'2487,"0"1"-2061,0 45-112,0-17-146,-2 32-134,-1-30-34,1-7-45,1-8-79,1-7 57,0-2 33,4-9 68,4-7-23,7-8 23,5-6-1,3 1 46,-2 4 45,-1 8 21,-3 7 90,-3 5 79,-2 5-56,-4 6-46,0 5-133,-3 8-46,-2 2-33,-2 2-67,-1 2-370,0-3-549,0 1-784,0-6-4471,1-6 6241,8-6 0,-6-4 0,6-3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0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26967,'-49'37'1680,"7"2"-1656,24-1-24,2 0 0,5-2 0,4-6 0,4-4 0,2-3 0,3-2 0,4-2 0,2-2 0,2-5 0,1-6-774,-1-2-907,3-8-1411,-1-6 3092,3-8 0,-8 6 0,0 0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0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24267,'1'-4'2722,"0"1"-2329,7 37-57,-6-3 33,6 34-22,-8-11-110,0 2-237,0-2 0,0-8 0,0-7 0,0-13 0,-1-10 0,2-9 0,5-11 0,3-9 0,8-10 0,1-4 0,-2-1 0,-1 6 0,-4 7 0,-2 7 0,-1 5 0,-1 3 0,1 3 0,1 14 0,-3 1 0,0 12 0,-5-7 0,0 1 0,-1-3 0,0-3-304,0-5-1869,0-4 2173,4-5 0,-3-2 0,3-2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7:50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80 166 26642,'56'-30'504,"-10"2"-492,-30 9 10,-5 1 12,-5 2-12,-4 0 0,-7 3-10,-5 2-1,-8 3 0,-3 3 23,-2 3 257,-1 7 67,1 9 45,0 9-110,2 13-293,2 3 0,4 2 0,6-2 0,4-1 0,9 5 0,7-14 0,8 0-3392,7-21 3392,4-4-125,4-12-2776,1-5 2901,1-4 0,-16 5 0,-5 5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9:11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0 189 28671,'95'17'0,"-43"-13"0,3-6 0,4-6 0,3-5-679,6-5 0,1-1 679,5-2 0,1 0 0,0 1 0,0 2 0,0 2 0,-1 1 0,-1 3 0,-1 3 0,-3 2 0,-1 3 0,-3 1 0,-2 1 0,-4 1 0,-2 1 0,-5 1 0,-2 2 431,36 2-431,-17 3-651,-20 0-3293,-18 4 3944,-17 2 0,-8-5 0,-6 1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19:15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27628,'64'7'1043,"-4"-1"-1043,-22-2 0,3-2 0,0 0 0,-2-1 0,-5-1 0,-8 0 0,-7 0 0,-9 1 0,-5 0 0,-4-1 0,-1 1 0,-6-1 0,-6 0 0,-10 0 0,-7 0 0,-5 0 0,-4 0 0,-1 0 0,2 5 0,5 0 0,8 4 0,9-2 0,8-4 0,4 0 0,4-1-3392,10-1 3392,9 2 0,14-2 0,23-1 0,-14 0 0,8-1 0,-23-1 0,-7 1 0,-1 1 0,-10 0 3392,-3 0-3392,-6 0 0,-7 0 0,-8-1 0,-13 1 0,-13-1 0,-7 1 0,-3 0 0,6 0 0,9 0 0,18 0 0,6 0 0,11 0 0,2 1 0,9 1 0,10 2 0,13 0 0,9-1 0,31-1 0,-18-2 0,11-1 0,-31 0 0,-11-1 0,-6 0 0,-7 2 0,-5 0 0,-4 0 0,-4 0 0,-9 0 0,-7 1 0,-12 3 0,-7 4 0,-2 2 0,2 0 0,8-2 0,11-4 0,8-1 0,14-3 0,10 0 0,12 0 0,8-4 0,2-1 0,0-4 0,-4 1 0,-2 2-2746,4 3-7085,-11 1 8380,2 9 1,-17-5 0,-3 6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0:38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11 158 20389,'-3'0'4538,"1"0"-2106,2 0-1984,-6 0 11,11-3-54,3 0-405,17-4 0,14 0 0,12-4 0,15 1 0,13-2 0,8 2 0,10 1-708,-46 5 1,1 0 707,1 0 0,1 0 0,1-1 0,0 0-338,1 0 1,-1 0 337,-1-1 0,0 0-85,-1 0 0,-1 1 85,44-5 0,-10 2 0,-10 3 0,-12 3 0,-7 1-2643,-5 1 2643,-3 0 0,-2 0 855,6 0-855,-19 1 513,-1-1-513,-22 1 143,-5-1-143,-2 1-8822,-2 6 8822,0 2 0,-1 1 0,-1-3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0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70 125 28166,'-4'82'505,"-1"-3"-505,-4-20 0,-3-1 0,1-6 0,1-9 0,2-12 0,2-13 0,3-9 0,2-19 0,1-16 0,5-22 0,7-18 0,10-9 0,8-4 0,5 7 0,-1 11 0,-2 13 0,-4 14 0,-5 13 0,-3 10 0,-3 6 0,-2 11 0,1 4 0,-2 7 0,-4 6 0,-5 1 0,-4 3 0,-10-1 0,-13 9 0,1-11 0,-7 3 0,13-15 0,4-3-1155,4-2-1512,4 1 2667,2 7 0,1-8 0,1 4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0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12 114 25555,'48'-10'504,"-7"-2"-481,-24-3 22,-6-1-23,-4 0 12,-5 2 55,-7 1 146,-2 4 68,-7 3-124,-1 4 46,-3 5 55,1 7 100,0 5 46,1 6-168,4 1-145,3-1-113,4 0 0,3 0 0,1-1-270,5-2-1075,4-3-1153,7-7-5906,8-4 8404,5-14 0,-11 8 0,-2-8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0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23908,'-3'54'2857,"-1"-6"-2117,-3-19-203,1-6-234,2-8-135,2-8-10,1-4-158,1-6 0,3-2 0,1-4 0,5-2 0,2-2-1222,3 1-1568,3 0 2790,2 2 0,-7 4 0,-2 1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1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45 147 23672,'-1'-2'3261,"0"0"-2824,32-10-280,-9 4-123,25-10-34,-19 7-34,-6 0-33,-6 0-11,-8-1-214,-3-1-44,-6-1 89,-6 0 1,-6 4 168,-7 4 78,-4 3 33,-3 6 113,-3 5 123,3 6 212,1 6-178,6 5-68,5 2 213,7 2-67,4 0-189,5 0-192,7-1 0,5-3 0,8-2 0,4-5-886,1-4-795,0-5-2700,-1-4 4381,-1-4 0,-11-1 0,-2 0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1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23986,'-7'46'3832,"-1"-5"-3059,4-29-693,1-2-80,2-8 0,1-2 0,0-7 0,0-1 0,3-8 0,2 3 0,3 1-225,2 4-929,1 3-1031,-1 4-7227,2-1 9412,1 2 0,-5 0 0,-1 0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1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26967,'-7'60'1199,"0"-7"-998,0-28-55,2-5-57,1-8-20,3-5-69,1-5 0,0-4 0,0-5 0,1-4 0,3-4 0,2 0 0,3 2 0,-1 3-270,2 3-1243,1 3-1131,3 0-4662,3 0 7306,3 0 0,-8 1 0,-1 1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2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10 22048,'0'-5'3709,"1"1"-3127,-1 4-100,0 0-45,-28 26-101,18-10 0,-21 21 34,27-19-157,1-3-55,3-3-158,3-4 0,4-4 0,6-2 0,3-3 0,1-6 0,-1-4 0,-5-6 0,-3-2 0,-4 0 0,-3 0 0,-1 2 0,-3 5-35,-1 5-1522,-1 3-1682,1 8 3239,2 3 0,1-2 0,1 2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2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26127,'9'48'1322,"-5"-3"-941,-8-20 22,0-1-190,0-6-124,2-6 1,1-6-44,1-4-46,0-1 0,1-7 0,3-2 0,4-6 0,3-1-774,1 1-739,0 3-2251,1 3 3764,-1 3 0,-5 3 0,-2 2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2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46 24379,'13'-25'2621,"-7"6"-2027,-18 17 45,-2 5-382,1 6-89,0 5-155,2 7-13,2 2 0,3 1 0,2 0 0,3 0 0,3-2 0,5-2-225,6-3-1971,6-4-7635,5-2 9734,6-2 0,-13-4 0,-1-2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3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288 0 25230,'-52'10'2387,"4"3"-1794,15 11-132,1 4-461,2 7 0,2 6 0,4 4 0,5 3 0,6 2 0,7-2 0,4-2 0,11-6-595,6-8-2005,13-7-7231,3-8 8459,2-7 1,-14-4-1,-5-4 1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3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19 22249,'0'-2'3328,"0"0"-2913,0 2 0,-1 31-91,-2-13-178,-2 25 11,-2-24 23,1-5-91,2-7-33,3-3 56,0-7-56,1-4-45,3-6 12,3-7-12,4-4 0,3 0-11,-1 2 56,-2 5 101,-2 5-56,-3 6 11,0 4-11,-1 2 22,1 5-56,1 5-56,-1 5 23,2 2-12,-1 0 34,1-3 11,1-4 45,7-4-100,-3-3-12,5-4 0,-4-3-247,-1-2-526,-1 0-6420,5-1 7193,-2 0 0,-2 3 0,-4 1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3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2 23292,'-5'0'2913,"2"0"-2465,3 0-90,0 0-21,-15 27-102,11-16 34,-11 21 78,15-23-78,4-2-66,1-3-203,6 0 0,1-3 0,1-1 0,-2-2 0,-1-4 0,-3-4 0,-3-4 0,-2-1 0,-1 0-360,-1 0-334,-3 5-393,-1 4-1266,-3 3-7478,1 2 9613,2 4 1,2-3 0,2 2-1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4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21779,'3'-1'2768,"-1"1"-2320,-2 0-124,1 27 47,-1-11 66,1 21 78,-1-22-202,0-5-245,0-3 21,0-5 113,0-3-146,0-6-44,4-4-12,1-7 0,4-1 0,-1 2 11,-1 3-22,-1 4-12,0 6-10,-2 1-79,1 4-46,-1 4 80,-1 4-23,0 6 90,1 1 11,1 1 33,2-2 1,2-2 134,3-5 79,2-4-101,1-1-1,3-5-111,-1-4-34,1-2-224,-3-5-762,2 1-2152,-3 1 3138,1 2 0,-7 5 0,-1 2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5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25263,'-27'56'942,"5"-7"-617,20-26 0,1-4-34,1-5 34,1-5-269,3-5-56,3-2-11,6-9-45,2-4-146,2-10-22,1-3 112,-2-1 112,-4 3-11,-3 3 22,-3 8 22,-2 4 68,0 5 34,-2 2 89,1 0 23,0 0 44,0 2 78,-1 1-133,2 2-123,-2 2-113,1 1 0,1 0 0,2 6 0,1-4 0,1 4 0,-2-8 0,-2 1 0,-1-4 0,0 1 0,-1-2 0,1 0 0,-1 1-304,0-2-312,0 1-191,-1-1-481,1 0-1200,-2 0-7343,1 0 8882,-1 0 1,0 0-1,0 0 1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5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37 23695,'0'-2'2577,"0"1"-2330,0 1-124,2 26-45,-2-7-33,2 23 11,-2-14 101,0 0 168,-2-1-168,1-4-123,-1-2 134,0-5 33,1-5-122,0-6-23,0-2 56,0-8-101,1-7 0,0-12-11,3-10 0,4-7 0,4 0 0,5 3 0,-1 6-22,7 5 22,-8 12-12,3 4 12,-10 9 0,-4 1 0,-1 4 0,-1 4-100,-3 7-360,-4 6-716,-2 4-953,-1 0-3059,2-1 5188,3-5 0,3-8 0,1-4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5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50 26743,'12'47'605,"-3"-4"-437,-10-17-56,-2 1-22,-2-2-23,-1-3-34,0-4-10,1-6 22,2-6 55,2-2 12,0-9-44,1-7-1,3-9-67,3-12 0,4-6-23,4-2 12,1 2 11,2 7 11,-1 6-11,-2 10 0,-3 7-11,-2 4-11,-4 4 22,0 1-79,-2 0-223,1 3-79,-3 3-459,0 4-572,0 4-941,-1 2-5626,-2-1 7979,1 1 0,-1-8 0,0-2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6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29 21577,'-4'-6'3339,"1"1"-2868,3 5-123,-5 29-46,3-16-78,-3 22 34,8-25-23,1-3 0,6-4 23,2-2-90,1-4-78,2-4-1,-2-7-33,-1-3 0,-4-3-44,-3 3-12,-3 1 0,-2 5-180,-1 5-246,-2 3-582,-2 2-1715,-2 1 2723,3 3 0,1-2 0,3 2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6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3 25398,'-16'-3'415,"3"4"-359,13 3 90,1 4-23,2 1 190,1 1 12,1 0 34,-2 0 11,0 0-23,-2-2-22,-1 1-135,-1-2-145,-2 1-45,-3 0-302,-2 1-292,-1-2-1042,2 0-4056,1 0 5692,1-3 0,3-1 0,1-2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6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27202,'-6'66'314,"0"-7"-314,0-23-179,0-3-415,3-2-706,1-5-2163,1-5 3463,1-6 0,0-7 0,0-4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6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18832,'0'0'0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7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6 19336,'0'-3'4886,"0"0"-4035,0 3-279,0 0-158,-21 34-111,13-18-90,-14 26-101,18-28-45,3-3 34,1-5-12,1-3-78,5-2-11,2-2-22,4-3 0,1-1 10,-3-1 12,0 3 0,-4 1 0,1 1 23,-1 2 44,-1 5 34,1 4-33,-1 5-68,-1 1-191,1 0-537,-1-3-953,1-4-3137,2-5 4818,1-1 0,-3-3 0,0 0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7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28104,'22'78'180,"-3"-5"-180,-10-20 0,-1-2 0,-1-5 191,-3-6-191,-2-7 0,-1-7 0,0-5-1392,-1-5-3180,-3-2 4580,-4-1 0,2-7 1,-2 0-1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48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27942,'51'-17'-112,"-5"3"-796,-15 14-1243,-5 4-7680,-6 3 9199,-8 5 0,-6-4 0,-4 0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5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288 17 26552,'-60'-9'2062,"3"2"-2005,14 11-57,4 4 0,7 4 0,7 3 0,8 1 0,7 3 0,6 3 0,9 2 0,13 3 0,15-3 0,13-1-35,4-4 35,-7-2 11,-13-1-11,-13-1 24,-11-1-24,-8 1 0,-9 0 0,-8 1 0,-11 1 0,-3-1 0,-3-1 0,3-3 0,3-2-1099,7-3-727,7-3 1826,8-6 0,5 1 0,3-3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5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0 25847,'-3'61'1557,"-2"2"-1243,-6-2 44,-5 8-22,-4 4-190,-5 2-33,-2-5-113,2-10 0,5-13-13,8-17-199,6-14 178,10-12 34,10-16 34,12-8-23,9-11-11,3-4 22,-1 4 23,-4 5-23,-7 9 23,-5 8 11,-4 4-32,-5 5-24,-1 6 0,-5 4 0,-2 8 0,-3 3 0,-4 4 0,-6 1 0,-9 3 0,-6-1-80,-4-1-592,0-2-3706,3-5 2171,7-6-7624,8-3 9182,6-6 0,3-3 0,1-2 1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5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25611,'-29'45'1176,"5"-6"-1030,18-21-79,3-5 0,2-6-33,3-3 11,7-9-45,5-7-23,6-7-55,2-3-12,-2 0 79,-4 4 11,-3 6 11,-4 6 34,-4 3 56,0 3 23,-3 2 10,0 4-111,-1 4-23,-1 3-393,0 2-895,1-1-1985,3 1 3273,5-5 0,-3-4 0,1-3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6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4 21656,'-5'-1'3417,"0"-1"-2902,5 2-66,-17 34-12,10-17-146,-13 27-224,16-29-44,2-3-23,2-5-124,3-3-55,5-6-56,5-6 22,5-5 157,-1-5 56,-2 0 0,-3 2 11,-4 4 34,-3 5 123,-4 3 45,0 3 22,-1 8-100,0 5-57,-2 8-44,-2 4-34,-1 0-34,-1-1-1019,-1 2-661,4-10-8117,-1 0 9477,3-11 0,0-2 0,1-2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6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3 23034,'2'-3'3149,"-1"34"-2802,-5-1-112,-1 33-112,-5-9-44,0 2-68,0 0-11,-1-5-247,2-6-581,2-8-1011,3-7-3740,1-10 5579,3-9 0,0-6 0,0-5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6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27236,'-9'47'549,"1"-6"-549,1-16-359,3-1-1052,1-3-3520,2-3 4931,4-4 0,-2-7 0,2-2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7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25263,'-20'49'1188,"4"-3"-818,11-18-146,3 0-111,1-3 10,1-4-11,3-5-79,2-7-10,4-3-1,1-5-11,0-8-11,1-4-11,-2-7 0,0-2 11,-2 1 0,0 1-11,-1 3-12,-1 5 12,1 4 0,-2 4 11,0 1 0,0 1 22,-2 5-10,1 1-12,-1 5-112,1 2-326,-1-1-637,1 0-1290,1-3-7466,3-2 8905,3-3 0,-4-2 0,0-1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7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4 22732,'0'-2'2991,"0"1"-2072,0 1-583,-6 35-33,0-14 66,-4 27-100,4-27-123,2-5-146,2-6-45,2-5-45,1-4-223,5-2-561,2-4-796,5-3-4235,0-1 5905,-1 4 0,-5 2 0,-3 3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7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135 111 23460,'28'-47'481,"-7"8"169,-19 27-134,-6 5 67,-4 3 111,-6 3-212,-5 8-11,-3 5 89,-2 11-23,-1 7-300,2 4-237,2 4 0,6-2 0,7-3 0,6-5 0,9-7 0,6-3 0,8-5-505,4-3-1557,0-3-7769,-2-2 9400,-2 1 1,-11-3 0,-3 0-1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9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101 586 27460,'-36'-14'661,"6"-6"-516,22-16-10,-1-8 10,2-9-20,1-6-125,3-5 0,1 1 0,4 6 0,4 10 0,3 13 0,8 8 0,5 8-3392,5 3 3392,5 3 0,3 1 0,2 4 0,-2 3-91,-1 2-379,-2 2-113,-4 3 2888,-2 1-4120,-6 4-3541,-5 2 5356,-8 4 0,-4-7 0,-3 0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9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25118,'0'-3'2297,"0"1"-2129,0 2-134,0 0-381,36-2-841,-10-1-1927,35 0 3115,-20 1 0,-16 1 0,-7 1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9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24076,'-27'58'919,"7"-8"-785,17-27 34,2-5-22,2-5-57,3-5-33,3-5-56,6-6-67,3-8-34,2-6-145,0-5 11,-1-2 123,-2 4 89,-3 3 23,-3 5 90,-2 5 156,-3 4 34,0 2-10,0 3-80,0 4 135,0 4-168,-1 4-101,1 3-56,-2 2-23,2 1-301,0-2-629,1-2-1254,1-3-5357,2-4 7564,0-4 0,-3-3 0,-2-2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10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22014,'0'6'2857,"0"-2"-2465,-2 25-280,1-15-78,-2 22-34,2-26-123,1-3-157,0-4-101,3-2-415,3-7-1512,5-3-6992,2-8 9300,3-2 0,-8 7 0,-1 4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10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38 24031,'-16'-21'2040,"1"4"-1548,-1 22 1,0 5-55,-1 8-80,1 7 56,2 3-167,4 1-135,3 0-90,3-2-22,3-3-33,2-4-438,6-4-795,6-3-1894,9-5 3160,8-4 0,-12-3 0,0-1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11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68 26922,'15'-11'45,"1"0"-146,-4 4-146,-2 0-10,-5-1-23,-3 1-23,-3-1 203,-6 3 88,-4 2 12,-6 5 56,-4 6 146,-1 6 67,0 4 67,1 3 33,3-3-43,4 0-35,4-3-145,4-2-113,4-1-33,2 0 0,2 0-33,3-2-573,5-2-749,5-3-1278,3-3-7198,5-3 9316,2-6 1,-10 4-1,-3-3 1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11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2 21723,'0'-2'3193,"0"30"-2745,-1-6-122,-3 25 178,0-16 123,-1-4-223,0-5-214,1-9 57,0-6 122,2-4-66,1-2-191,0-4-90,1-2-11,0-6 12,3-5-23,0-1-45,4 1-78,-1 3-202,0 3-123,0 4-326,-2 3-604,1 2-2823,-2 1 4201,0 0 0,-1 0 0,0 0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11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4 22451,'0'-2'2812,"0"1"-2419,0 30-34,-1-7-12,-4 27-45,-4-12-33,-5 3-79,-3-3-88,1-3-13,2-8 12,4-10-56,4-7 112,4-6 56,1-7 190,5-6-123,2-9-168,7-8-66,3-2-46,0 1 0,-1 4-80,-1 5-726,0 6-729,0 3-1782,1 4 3317,2 3 0,-7 1 0,-1 2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11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25398,'-39'36'919,"7"-3"-740,21-7-33,4-3-90,4-2 56,7-6 89,5-3 46,8-4 0,4-5 10,4-1-66,-1-5 33,-3-5 11,-3-6-89,-4-6-33,-3-1-113,-4-2 0,-4 3 0,-2 2 0,-4 4-13,-3 5-647,-5 4-584,-3 2-1546,1 6 2790,2 4 0,4-3 0,4 2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12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27583,'3'50'963,"-4"-5"-838,-10-17-125,1-3 0,3-6 0,2-7 0,3-6 0,1-4 0,1-2 0,1-10 0,5-2 0,4-12 0,5 2-192,1 2-1298,0 5-1491,-2 6 2981,0 4 0,-6 4 0,-2 1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12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92 22810,'24'-39'1356,"-5"7"-471,-18 23 146,-4 2-225,-4 4-368,-5 1-46,-6 4 168,-1 4-167,-1 4-393,2 4 0,3 1 0,5 1 0,6 1 0,2 4 0,2 3 0,6 2 0,1 3 0,9-2 0,2-2 0,1-5 0,4-4 0,-1-6-1323,0-4-2319,-2-3 3642,-2-3 0,-7 0 0,-4 0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57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27841,'50'-21'830,"-1"3"-830,-8 14 0,6 0 0,3 1 0,3-1 0,1 0 0,-2 0 0,-4-1 0,-8 2-3392,-9-1 3392,-10 2-293,-7 0-681,-9 2-763,-2 0-3776,-9 0 5513,-7 0 0,4 0 0,-1 1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58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24042,'-20'43'751,"3"-4"-471,16-17-34,-1 2 23,2 0 34,0 0-45,1 1-56,3-2-68,3-1-56,5-2-44,3-3 44,2-5 23,3-4 90,3-4 22,3-3-11,2-1-34,0 0-68,-2 0-55,-2 0-22,-2 0-23,-3 0-157,-3 0-190,-3 0-483,-4-1-3764,-3 0 4594,-6 0 0,0 1 0,-3 0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58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27818,'54'-14'853,"-6"3"-853,-23 16 0,2 3 0,2 4 0,2-1 0,1-1 0,0-2-785,-3-3-358,-5-1-762,-7-1-3810,-8 2 5715,-5 1 0,-4-1 0,0-1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58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28278,'29'10'393,"10"-2"-393,18-9 0,11-3 0,6-1 0,-2-3 0,-3 0 0,-7 2 0,-6-1 0,-6 2 0,-8-1 0,-8 1-853,-9 3-1186,-10 0-4650,-8 2 6689,-5 5 0,-2-4 0,0 4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59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24614,'49'-5'582,"3"1"-582,-27 7 34,2 2-23,-13 4 11,-5 3 23,-5 1-11,-3 2 33,-7 2 79,-2 1 213,-5 0 122,1 0-89,1-2 12,4 0-12,1-3-78,4 0-68,0-1-67,1 1-123,1-1-44,5 1-12,5-2-90,8-5-504,8-2-358,9-10-1367,7-8 2319,6-12 0,-19 10 0,-6-1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59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25 26082,'53'-17'246,"-9"9"-190,-25 19 0,-6 7 67,-6 9-22,-5 4-34,-5 3-44,-5 3-12,-3-2-11,-4 0 34,-2-3 89,0 0 269,-1-2 90,0-1 33,3-1-155,2-2-360,3-3 0,4-3 0,4-3 0,2-2 0,4-2 0,5-3 0,4-4 0,4-2-57,2-3-1052,1-6-6421,10-8 7530,-8-1 0,-2 0 0,-12 8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59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9 24715,'0'-5'3047,"0"1"-2408,-6 38-369,0-5-270,-7 32 0,3-14 0,0-1 0,3-3 0,3-6-797,2-7-1186,9-9-3519,4-8 5502,9-7 0,-8-4 0,-1-2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0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62 25779,'-2'-3'2420,"2"-1"-1994,0 4-380,0 0-46,34-21 0,-12 14 0,27-15 0,-23 19 0,-2 2-181,-2 1-905,-4 0-853,-2 0-4112,-4 3 6051,-6 2 0,-2-1 0,-4 1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0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26877,'-27'55'1490,"4"-5"-1186,17-20-304,3 1 0,1 1 0,2 2-4252,0 1 4252,0 1 860,0-1-860,3-3 0,1-5 0,4-4 0,4-6 0,2-5 3392,4-6-3392,3-4 0,1-4 0,1-5 0,0-3-1357,-2-5-1366,-2-1 2723,-3-1 0,-6 7 0,-3 2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0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28031,'-8'54'640,"1"-5"-640,3-20-24,1-1-693,1-4-986,2-3-7336,-1-4 9039,-1-1 0,2-8 0,-1-2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0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26608,'64'-9'213,"-15"2"-930,-17 4-740,-14 1-3036,-1 1 4493,-5 0 0,-5 1 0,-3 0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1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26922,'59'-24'1749,"-4"3"-1749,-21 12 0,0 1 0,-4 2 0,-2 2-371,-3 2-1097,-5 1-1434,-5 8 2902,-7 6 0,-4-3 0,-4 1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01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1 121 28671,'64'-28'0,"-4"1"0,-17 10 0,-1 0-147,-1 4-2217,2 3-7467,0 4 9672,1 4 1,-20 2-1,-5 0 1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20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294 1354 21600,'0'3'3607,"0"-1"-2564,0-2-819,-3-33 168,-2 0-157,-7-37-134,-4-2-11,-6-15-548,9 37 0,-1-1 475,-1-6 0,0-2-12,-1-2 1,0-1-1,-1 0 1,1 0-6,2 3 0,-1 2 34,-10-39-12,5 21-11,6 20 56,3 16 57,4 11 88,2 7 1,3 7 894,1 4-1074,3 3 57,9 0 44,13-1 58,20-2-192,22-4 0,22-3-328,-34 8 1,2 0 327,5-1 0,3 1 0,3 0 0,1 2 0,2 2 0,0 0 0,0 2 0,0 1 0,1 1 0,0 1 0,1 1 0,0 0 0,2 0 0,1 1 0,1-1 0,2 0-1588,0 0 1,1 0 1587,-1-1 0,-1 0 0,-5-2 0,2 0-126,10 1 1,-2-1 125,-27-1 0,-3 1 0,8 0 0,-6 1 0,-5 0 0,-12 1 421,5 0-421,-15 0 3259,6 0-3259,-14 0 401,-3-2-401,-5 1 0,-5-1 0,-2 1 0,-3 0 0,-1 1 0,1 1 0,1 4 0,1 5 0,0 8 0,-1 7 0,0 7 0,-2 8 0,0 6 0,0 7 0,1 4 0,0 7 0,1 5 0,-1 5 0,-1 2 0,0-2 0,-2-5 0,-1-7 0,-2-8 0,-2-8 0,3-9 0,0-7 0,3-9 0,0-9 0,1-5-1581,-1-5-3260,-6-1 4841,-7 1 0,5-2 0,-2 2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21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2 356 24748,'-1'2'2387,"1"-1"-1592,41 4-54,5-3-741,3-1 0,4-2-406,4-4 0,1-2 406,15-3 0,4-1-556,11-4 0,4-1 556,-25 5 0,2-1 0,0 0 0,4 0 0,1-1 0,1 0 0,1 0 0,0-1 0,0 1 0,0 1 0,0-1 0,0 1 0,-4 0 0,1 0 0,-2 1 0,-3 1 0,-1 1 0,-1 0 0,26-3 0,-4 1-358,-9 2 0,-3 1 358,-9 0 0,-4 1-228,-9 1 1,-4-1-65,33-3-1949,-22 3-4224,-17 3 6579,-19 7 0,-12-2 1,-10 3-1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35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1862 26955,'-18'-67'1132,"3"-3"-6501,15 4 5571,2-15-112,1-14 614,-1 40 1,0-1-705,0-5 0,0-2 359,-2-3 0,1-1-359,0-1 0,-1 1-158,0 1 1,-1 2 157,0 4 0,-1 1 0,0 5 0,0 1 0,-3-42 0,2 14 3166,2 8-3166,6 10 0,3 6 0,8 7 0,2 7 0,1 6 201,0 8-201,-1 8 482,2 5-482,2 4 0,8 1 0,10 2 0,15-1 0,15 3-3392,14 2 3392,11 2 0,-46 2 0,3 1-164,28 0 0,3 0 164,-18 0 0,2 0 0,23 0 0,0 0 0,-24 0 0,1 0 0,30 0 0,2 0 0,-23 0 0,0 0-201,-10 0 0,3 1 1,-3-1 200,7 1 0,-2 0 0,4 1 0,-1 0 0,2 0 0,0 0 0,0 0 0,0 0 0,0 0 0,-1-1 0,-2 0 0,1 0-124,-4 0 1,2-1 123,18 1 0,0 1 0,-27-1 0,-1 0 0,11 2 0,-4 0 0,2 3 0,-13 1 2809,-10 2-2809,-5 0 427,-2-1-427,15 3 906,-16-5-906,9 1 427,-25-4-427,-4 0 0,-5-2 0,-1 1 0,-2 0 0,1 0 0,2 1 0,1-2 0,10 0 0,-6-1 0,6 0 0,-11 0 0,-3 0 0,-3 0 0,-3 0 0,2 0 0,-3 1 0,2 2 0,-2 2 0,-1 2 0,0 1 0,-1 2 0,0 3 0,0 3 0,-1 5 0,-1 3 0,-1 6 0,-5 28 0,-1-9 0,-5 23 0,1-17 0,0 4 0,3 2 0,-1 25 0,3-22 0,-1 17 0,1-30 0,1-1 0,-1-2 0,1-3 0,0-2 0,0-3 0,0-2 0,0-3 0,0 12 0,2-11 0,-1 9 0,1-15 0,2-3 0,-2-3 0,1-2 0,-4 10 0,-1-6 0,-1 9 0,2-9 0,2-1 0,1-3 0,1-4 0,0-5 0,1-5 0,0 0 0,0-2 0,1 1 0,1-2 0,0 0-1054,0-2-324,-1 0-1222,0-2 2600,-1-1 0,0 0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3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38 26731,'-45'-20'964,"4"4"-818,15 15-79,3 2-22,1 4-34,4 1 0,6 3 12,5 2 10,11 2-22,8 5 45,9 3-22,5 2 67,1 1 44,-5-1 23,-4 1-43,-9 0-125,-4 1 0,-7 0 0,-8 2 0,-6-1 0,-8 0 0,-1-2 0,1-3 0,3-5-91,6-4-4021,6-5 4112,13-5 0,-2-1 0,7-3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4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136 104 25611,'13'-46'269,"-3"8"-112,-10 28-23,0 3 46,-5 5-91,-5 6 57,-7 8 55,-4 7 1,-2 6 34,3 1-79,2-1 78,4-2-45,2 0-55,4-1-35,2 0-44,3-1-33,2-2-23,1 0-45,2-4-336,3-2-403,3-3-628,4-5-1715,5-2 3127,5-9 0,-9 5 0,0-5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4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5 23672,'0'-3'2376,"0"1"-2029,-5 32-67,-1-9-33,-4 26-23,1-18-67,0-4-134,4-4-23,1-7-34,3-4 34,2-6 11,5-3-11,4-4-45,6-4-22,4-3 56,-3-2 11,-1 4 0,-3 4 0,-4 3 67,-2 1 45,-2 1 23,-1 3-35,0 3-77,-1 3-1,-2 2-22,0 1-280,-1 1-784,0-3-2186,0-1 3250,1-6 0,0-2 0,0-2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4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17 24827,'50'-8'425,"-7"3"-436,-19 2-112,-7 2 44,-6 1 79,-6 3 23,-10 6 55,-9 6 225,-8 6 101,-7 2 111,2 0-22,4-4 11,4-2 101,6-6-90,5-3-323,4-1-192,2-3 0,2 1 0,0 1 0,7-2-864,4-1-760,10-2-2097,7-6 3721,6-3 0,-14 1 0,-2 0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5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26933,'-17'37'650,"4"-7"-639,15-27-11,5-1 0,4-7-112,6-3 34,2-6 56,-3 1 22,-2 3 0,-4 5 0,-3 4 56,-1 1 56,-1 5-56,0 3-56,1 5-79,-1 1-1053,3 1-3361,2-3 4493,5-1 0,-6-6 0,0-1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5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63 23639,'-3'-3'2432,"0"1"-1996,3 2-167,-15 42-56,8-13-101,-14 38 1,13-23-35,-2 0 0,-2-3 46,-2-6 122,2-8-11,1-10 23,2-9-12,3-5-179,1-13-22,2-9-45,1-17 0,8-14 0,6-8 23,8-3-23,5 5 0,0 11 11,1 11-11,-2 11 0,-3 9 22,-2 8-11,-5 3 2,-3 6-13,-4 5 0,-3 8 0,-7 24 0,-7-6 0,-8 15-673,-4-18-526,1-5-661,5-7-3048,7-8 4908,5-5 0,4-5 0,0-1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5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22732,'2'0'4201,"0"0"-3405,-2 0-763,-3 31-33,0-17-347,-1 25-919,1-24-2319,2-2 3585,0-2 0,1-5 0,0-3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6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143 126 24345,'35'-41'-168,"-8"4"134,-25 18 34,-4 4 79,-5 6 335,-5 4 101,-8 6 57,-4 8-23,-2 4 0,-1 8-123,2 2 11,3 0 112,3-1-168,7-1-324,5-1-57,3-1 0,5-2 0,5-3 0,5-5 0,6-3-707,6-4-694,3-10-1445,4-4 2846,1-11 0,-13 10 0,-5 1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6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26194,'-14'69'1904,"1"-3"-1691,2-19-146,1 3-44,3-1-23,1-4-683,2-4-964,2-9-5626,0-7 7273,1-8 0,1-8 0,-1-5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6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25577,'51'3'-9831,"-4"0"8358,-20-3 1,-12 0 0,-4 0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6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26048,'-43'51'1300,"6"-7"-998,27-24-66,3-4-124,3-5-79,3-3-33,1-4 0,2-3 0,3 0 11,3-1-11,1 0-22,2 2 11,-2 0 11,-2 1-11,-1 1 11,-1 0-23,-1 0-290,-1-2-304,2 0-783,-1-2-1603,0 0 3003,0-6 0,-1 5 0,-2-5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6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23952,'0'-2'3104,"0"1"-1838,0 1-1176,17 29-45,-5-14-45,15 23-325,-9-24-818,0-1-1064,0-4-7317,-4 0 9524,-1 1 0,-6-5 0,-3 0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1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268 0 26395,'-29'64'1457,"1"-2"-1211,6-14-145,-3 5-67,-4 5-34,-1 3-191,0-1-380,3-4-236,6-10-560,7-8-1793,6-11 3160,4-12 0,3-7 0,1-6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2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28300,'34'63'371,"-5"-7"-384,-19-28-793,-1-4-561,1-3-1345,0-4 2712,1-3 0,-4-6 0,-2-3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2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25107,'-3'0'2577,"-4"34"-2095,6-7-158,-4 31-212,4-16-112,1 0-56,0-1-638,0-3-651,0-4-2072,1-3 3417,0 0 0,0-15 0,-1-2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2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27123,'63'-48'102,"-8"11"-102,-24 31 22,-8 4-11,-9 9 34,-8 3-22,-4 8-23,-3 2 0,-2 1 0,-3 1 0,-4 3 22,-2 1 45,-2 3 191,-4 3 67,0 0-23,0 0-44,4-3-145,5-4-113,5-5 0,5-5 0,5-3 0,4-5 0,9-3-80,6-5-917,9-10-874,6-7-4269,5-10 6140,0-3 0,-20 13 0,-5 4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3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6 23224,'0'-3'3507,"0"1"-2890,0 2-135,-14 34-12,3-8-112,-14 33-345,6-15-13,-1 1 0,1-2-337,2-4-896,4-6-1355,3-7 2588,5-7 0,2-9 0,3-5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3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27123,'57'13'662,"-7"1"-662,-25-1-112,-3 0-572,-5-2-818,-3-1-2733,-5 0 4235,-3 0 0,-3-4 0,-3-1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3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 25723,'-3'-2'2678,"1"0"-2408,2 2-270,0 0 0,30 7 0,-3-5 0,28 4-192,-13-6-693,-4 0-325,-8 0-1266,-9-1 2476,-8 2 0,-7-1 0,-3 1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3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26955,'-26'59'1390,"6"-6"-1390,15-17-448,3-4-359,4-6-1344,5-4-7680,4-6 9392,6-5 0,-7-5 0,-1-3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4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28671,'65'-27'0,"-6"7"0,-24 18 0,-3 2-741,-2 0-715,-5 4-1491,-6 4 2947,-9 8 0,-5-6 0,-5-1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4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28311,'63'-14'-929,"-4"2"-539,-18 8-1815,-5 1 3283,-8 6 0,-13-2 0,-6 3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4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31 26295,'-27'46'851,"5"-4"-638,25-23 22,7-1 23,7-3 0,7-6-68,4-4-33,2-5-79,-4-9-22,-3-5-11,-8-10-34,-6-2-11,-6-2-123,-5 1-269,-5 4-269,-4 6-482,-4 6-1199,2 6 2342,3 5 0,5 0 0,2 0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4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 24614,'1'-2'3137,"-1"0"-2420,0 2-514,2 36-203,-1-8 0,1 33 0,-2-18 0,-2 0-673,0-2-963,-1-3-1994,0-2 3630,0-5 0,1-14 0,1-5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5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26765,'52'-10'-381,"-5"2"-986,-15 6-2656,-1 1 4023,-1 1 0,-14 0 0,-4 0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5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26922,'61'-24'224,"-6"5"-224,-24 15-179,-4 3-437,-5 0-595,-7 1-2027,-8 0 3238,-3 3 0,-4-3 0,0 4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5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26888,'-31'48'1602,"7"-3"-1421,20-16-181,4 1 0,3-1 0,3-2 0,5-1 0,5-5 0,5-4 0,3-3 0,4-8 0,3-2 0,0-5-606,-1-5-996,-2-3-1726,-2-4 3328,0 0 0,-13 5 0,-2 2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5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28524,'-2'57'147,"0"-4"-147,1-17 0,0-1-976,1-2-1085,0-2-4506,0 0 6567,-1 0 0,0-13 0,0-4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15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27236,'56'-24'1435,"-1"5"-1435,-9 12 0,3 4 0,0 2-662,-1 1-1075,-3 2-4594,-5 4 6331,-5 4 0,-16-3 0,-5 1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24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1 278 26082,'95'-1'1243,"-41"0"1,2 1-2058,8-1 1,2 0 813,17-3 0,4-2-846,-20 0 1,3 0 0,1-2 845,10-1 0,3-2 0,1 0 0,11-1 0,3-1 0,1 0 0,-19 3 0,2-1 0,1 0 0,1 0-351,6 1 0,2 0 0,0 0 1,1 0 350,3 0 0,1 0 0,0 1 0,1 1 0,-1 0 0,1 0 0,-1 2 0,0 0 0,-4 1 0,0 1 0,-1 0 0,-1 1-234,-8 0 1,0 1 0,-2 0 0,-2 0 233,13 1 0,-2 1 0,-4 0 3,-15-1 0,-3 1 0,-4 0-1051,10 0 0,-8 1-6638,13 2 7686,-49 1 0,-23 0 0,-14-2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25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2 24099,'-62'-1'2229,"3"1"-1960,15 0-168,7 0 22,9 1-11,11 0-45,8 2-67,6 1 0,4 4 0,5 3 0,5 2 0,6 2 11,4 0 1,0 0 10,-3 0 34,-2-1 45,-7 2-22,-4 0-1,-5 1-55,-10 2 10,-7 0-33,-7 0-56,1-4-89,3-4-114,6-3-211,5-3-224,3-1-528,4-1-2195,0-2 3417,5 0 0,-2-1 0,2 0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26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11 26328,'10'-10'347,"-3"12"-324,-6 37-5672,-1 7 5660,-5 3-617,-4 3 617,-5-2 1051,0-5-1062,1-11-23,4-12-10,5-12 2516,2-7-2450,4-13 2734,6-4-2756,5-11 11,8 0-10,1 3 21,0 6 23,-1 6-22,-2 5 44,-1 2-11,0 2 24,-2 1-24,-2 3 34,-4 2-12,-3 3-22,-4 1-22,-2 3 0,-4 1-34,-4 4-11,-6 1-78,-3 1-247,0-4-404,5-3-660,4-4-1098,4-5-5155,3-1 7642,4-4 0,-3 2 0,3-2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26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24479,'-14'44'1300,"2"-9"-1120,12-30-113,3-3-11,3-2-34,5-5-22,3-1-67,1-3-11,-4 2 33,-2 3 45,-3 3 33,-2 5-10,1 4-12,-3 5-11,0 1 0,0 1-22,1-3-90,1-1-203,1-2-726,0-1-1727,4-3-7063,3-2 9084,6-1 0,-8-2 0,0 0 1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26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6 23224,'0'-3'2129,"0"0"-1859,0 3 32,-16 31-33,9-15-12,-12 25-33,13-23-67,4-3-90,0-5-44,2-4-23,2-3 0,3-3-23,5-7 1,3-2-23,0-4 23,-3 2-1,-2 5 23,-3 4 12,-1 2 77,-2 6-10,0 5-1,-1 8 23,-1 5-56,-1 1-22,-1-2-23,-1-5-113,1-6-346,1-5-976,1-6-1500,4-12-6896,4-6 8190,5-12 1,-4 12 0,0 1-1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27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27404,'1'58'605,"-4"1"-549,-3-5-56,-3 3-381,-2-4-437,0-5-762,2-9-2554,2-11 4134,4-12 0,2-8 0,1-7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27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25297,'-5'49'740,"1"-5"-762,2-19-450,0-2-1096,2-5-3071,3-6 4639,6-6 0,-4-5 0,3-1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27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21118,'-4'0'3832,"1"1"-3250,-13 35-167,9-17-123,-11 28-102,14-30-112,2-2-66,1-5-12,3-4-180,4-3-234,3-10-281,3-4 56,1-7 415,-3-1 180,-2 2 44,-3 3 11,-2 4 34,-1 4 78,0 3 258,-1 4-79,0 6-67,-1 4-10,0 7-91,0 0-111,0 1-23,0-4-90,0-2-515,0-5-1356,2-2-5199,1-4 7160,3-1 0,-2-1 0,-1 0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27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23471,'2'0'3193,"0"0"-2699,-1 37-91,-3-12-11,-1 32-34,-4-24-257,-1-6-56,2-7-23,4-10 79,1-5-10,1-8-91,1-5 0,3-6 0,2-4 0,4-2-13,1 3-759,1 3-349,-1 4-1344,0 5-6790,0 2 9255,-1 3 0,-4 0 0,-2 0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28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62 121 24591,'36'-45'101,"-6"7"-67,-28 24 22,-1 4 280,-1 1 169,-3 6 43,-4 1 68,-6 2-89,-5 4-112,-1 3 33,-2 5-146,3 3-123,4 1-166,5-1-13,3 0 0,4 1 0,1 1 0,1 1 0,2 0 0,2 0 0,5-3 0,5-2 0,2-5-1682,3-2-2620,1-3 4302,0-1 0,-9-2 0,-3 1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36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26832,'12'11'550,"-3"5"-494,-9 11-12,0 1-10,1-2-12,2-3 57,1-4 55,2-7 57,4-5-12,3-6 11,4-10-67,4-6-44,2-8-68,0-3-11,-3 4-22,-1 3-494,-3 5-391,-1 3-819,1 2-2375,0 3 4101,0 1 0,-6 3 0,-3 1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36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21532,'-6'2'3944,"2"-1"-3517,4-1-125,-17 28-100,13-13-46,-13 23-21,17-21-34,1-2 44,5-4 12,3-4 0,6-4-67,1-6-45,1-5 11,-1-6-34,-4-3 23,-3 0-11,-4 1-34,-4 1 0,-3 2-90,-3 0-168,-4 4-246,-2 3-549,-2 3-1771,3 3 2824,-1 3 0,6-2 0,1 2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37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3 23168,'2'-1'3160,"-1"0"-2824,0 40-89,0-10-113,0 35-100,-4-20-34,-2 3-224,-3-1-706,-2-1-1132,-1-4-7675,2-7 9737,3-7 0,3-13 0,3-7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37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25073,'-17'55'459,"4"-9"-212,12-27 112,4-5-34,3-4-34,7-4-45,4-3-134,4-6-44,2-4-57,-2-6 56,-3-3 12,-7-2-23,-5-1-23,-4 0-10,-4 0-23,-4 6-191,-4 6-347,-5 4-559,-2 6-1772,1 4-6962,3 4 8826,6 0 1,4-4-1,3-4 1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37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25791,'4'39'694,"-1"-7"-649,-3-24-34,1-4-11,3-3 34,2-1 22,6-4-56,2-3 33,1-2 124,1 1 45,-2 3 45,0 2-1,-3 2 0,-1 1-66,-2 3-24,-1 1-88,-2 3-68,0 2-79,-3 1-414,0 0-549,-2-2-1344,0 0-7445,0-2 9456,0-3 1,0 0 0,0-3-1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38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3 22642,'0'-1'2946,"0"-1"-1579,0 2-1120,3 32-67,-2-8-80,2 29-10,-4-12-56,-1 3-34,-1 0-34,-1 2-179,1-6-571,-1-2-841,-2-5-2320,-1-6 3945,-1-4 0,3-11 0,1-4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38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21476,'50'-5'-1136,"-15"1"1,-27 4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38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25129,'-24'55'1076,"5"-7"-841,16-31 45,1 2-235,5-11-45,2 0-202,4-11-156,1-4-34,2-4 178,-3-4 170,-1 1 44,-2 3 56,0 5 112,-2 3 90,0 2 22,0 6-134,-2 3-124,0 5-22,-1 3-370,0 0-549,0-2-1702,1-2-7210,4-6 8582,1-3 1,-2-2 0,0-1-1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38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25107,'0'44'1568,"-1"-8"-1164,-1-21-113,-1-5-179,2-5 0,0-4 68,1-1-236,1-3-180,2 0-447,1-3-763,2 2-1332,2-1-7053,2 1 9465,3-4 0,-6 5 0,0-2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38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25062,'-19'51'-4247,"4"-8"4247,12-27 0,1-8 0,2-2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39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63 23112,'-14'50'2880,"4"-4"-2454,7-31 78,3-2-44,5-12-281,3-9-90,3-5-77,1-9-12,-3-3-68,-2-1-245,-4 1-360,-2 3-672,-4 2-7248,-5 6 8593,-8 6 0,5 4 0,0 3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52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0 26899,'-27'59'460,"4"-5"-6120,12-19 5570,0 0 1050,1 0-2057,-1-1-699,1-5-8035,3-5 8274,2-8 1,3-8-1,2-5 1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53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24659,'-3'68'1400,"-1"-4"-1108,0-22-12,1-4-45,1-8 22,5-8-21,3-9 22,5-7 123,3-8 22,1-10-190,4-10-156,1-9-57,1-4 0,-3 2 0,-3 5 0,-5 7-729,-3 8-784,-3 7-2510,1 4 4023,1 2 0,-2 0 0,0 0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53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25835,'-22'52'572,"4"-8"-281,20-27 34,4-4-34,2-2-78,4-7-179,1-1-1,-1-5-10,1-4-1,-1-4-22,-3-6-45,-2 0-67,-4 1-134,-2 2-247,-1 3-291,-3 5-1032,0 2-5916,-2 4 7732,2 4 0,1-4 0,2 4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1:53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79 20860,'0'-3'3698,"0"0"-3127,0 3-201,0 0-11,0 33-57,-3-13-123,-1 27-111,-2-23 55,2-4-67,2-6 33,1-7 303,1-4-178,3-17-147,4-3-33,5-16 10,3 2 46,-1 0 67,-3 5 67,-3 7 45,-4 6-90,-1 7-146,-1 4 12,0 5-11,1 8-1,0 7-33,0 7 23,1 4-23,0-1 33,2-3 92,3-4-125,4-6 0,3-5 0,3-6 0,2-6 0,0-6 0,-1-6 0,0-8 0,6-17-1009,-5 7-762,7-11-2341,-8 15 4112,1 3 0,-10 10 0,-3 6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43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28177,'0'77'123,"-1"-5"-224,-4-20-548,-4-1-483,-4-2-997,-1-6-4168,0-9 6297,4-11 0,4-11 0,5-8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43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24577,'4'39'135,"-5"-6"415,-5-15-562,0-5 151,2-6-172,3-4 131,1-2-64,0-7 280,3-3-303,3-9 45,5-2 56,3 2 45,0 3 11,-1 6 33,-2 3 35,-2 4-80,0 2-55,0 4 45,0 3-90,-1 4-33,-1 5-12,-1 3-11,-2 4-45,-1 3-123,-2 1-213,-1-1-314,-2-3-694,2-6-1513,-2-7-6929,7-6 8591,4-4 0,-2 0 0,1-1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43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26194,'-43'34'1109,"6"-4"-6366,20-3 5403,7-6 114,0 8-260,8-8 899,1-1-3006,6 2-1188,3-11 3295,8 0 0,-7-10 0,-1-1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43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25599,'-8'45'886,"0"-4"-886,-1-17-157,1-2-896,1-4-3014,2-4 4067,2-7 0,3-4 0,0-3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44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0 25735,'-1'59'739,"-1"-4"-538,-2-23-44,0-1-157,2-6-33,0-6-191,2-7-79,0-6 23,0-4 90,0-3 123,0-4 67,0-2 22,-2-3 45,-3 3 146,-5 2 134,-5 5-33,-1 6 55,-3 4-43,0 6 32,3 1 1,2-1-91,4-2-156,3 0-89,4-2-23,1 0-224,4-2-616,6-3-942,7-3-3630,7-6 5412,4-4 0,-12 2 0,-2-2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44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91 22900,'4'4'3047,"-2"-2"-2856,-2-2-225,0 0-156,27-7 33,-18-2 67,20-6 68,-25-1 22,-3 1 22,0 2 135,-4 3 123,-4 3-33,-2 4 10,-4 1-22,-1 7 12,1 4 22,-1 8 22,1 5-111,2 1-102,1 1-78,4-2-11,3-2-325,2-5-751,5-6-1860,6-4 2947,7-7 0,-6 1 0,0-3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44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24916,'-18'48'1759,"4"-7"-1333,8-28-201,4-4-158,0-6 0,2-5 67,6-6-122,2-7 21,7-4-33,0 0-3392,0 4 3381,-3 5 11,-1 5 0,-3 3 0,-1 1 22,-2 3 79,0 3 0,-3 2 3325,0 3-3426,-1 0-135,-1 1-605,0-3-1142,0-1-4953,0-4 6835,3-1 0,-2-2 0,2 0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45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24748,'1'1'3160,"-1"41"-2678,-3-10-201,-3 36-281,-4-19 0,0-1 0,-1-3 0,2-4-1065,2-8-896,4-7-4897,1-9 6858,1-6 0,1-6 0,0-3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45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27135,'52'-15'-1306,"-7"6"1,-33 10 0,-3 1-1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45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124 110 23258,'1'3'3104,"0"1"-2824,-1-4-191,32-3-89,-15-2 0,23-5-22,-24-2-23,-6-3 45,-4-1 0,-4 0 11,-6 1 57,-6 3 212,-6 4 123,-9 4 57,-4 10 32,-5 9-199,-1 11-293,1 7 0,6 2 0,9-1 0,9-5 0,6-4 0,11-4 0,20 1 0,1-8-953,14 0-1614,-15-8-7264,-5-1 9599,-8 0 1,-8-2 0,-3-1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46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28671,'80'24'0,"-31"-14"0,3-3 0,11-4 0,4-3-1108,13-2 0,4-1 1108,10 0 0,3-1 0,-29 1 0,1 0 0,0-1-558,2 1 1,1 1 0,0-1 557,0 1 0,-1 0 0,1 1 0,-2 0 0,0 0 0,-1 1-60,-1-1 0,-2 1 1,0 0 59,28-1 0,-2 2 0,-6-1 0,-2 0 0,-7 0 0,-4 0-3,-8-1 0,-4 2 3,37 0-1558,-33 2-1598,-32 6 3156,-23 3 0,-11-4 0,-3-1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8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26866,'-23'93'1591,"3"1"-1377,10-13-664,1 3 450,1-1 0,3-4 0,2-8 0,4-9-1211,7-11-1006,6-11-5301,8-16 7536,5-11 1,-12-9 0,-2-4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8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26709,'80'-28'1591,"11"7"-1345,7 16-184,-40 4 1,2 1-63,4 1 0,2 1-1356,4 0 1,2 0 1355,2 0 0,1 1 0,4-1 0,1-1-186,4 0 1,2-1 185,0 0 0,0 0 0,1 0 0,-1 0 0,-5 0 0,-1 0 245,-6 0 1,-3 0-246,-5 0 0,-1 1 0,-7 0 0,-1 0 0,-4 1 0,-1 0 0,42 2 0,-12 0 0,-15-1 0,-15 0 0,-17-2 1271,-13 0-1271,-12-1 1084,-5 0-1084,-4 0 236,-1 0-236,-1-1 0,-3 0 0,0-2 0,-2 1 0,2 1 0,0 0 0,0 4 0,-3 7 0,-4 9 0,-4 11 0,-3 11 0,-2 7 0,0 8 0,0 5 0,1 1 0,1 0 0,2-5 0,3-6 0,3-8 0,3-10 0,1-7 0,1-10-1166,-2-6-1165,-1-5-5692,-2-6 8023,-3-7 0,5 4 0,1-4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9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29 28671,'-3'-13'-1413,"2"2"-1153,3 10-7265,3-1 8821,4 1 0,-4 1 0,0 0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2:59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28233,'11'-6'-5805,"-2"4"5805,-9 10 0,0-3 0,0 2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00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1 216 26541,'16'-50'841,"4"4"-808,6 15 1,4 3-23,1 4 79,1 6 44,0 7 124,-1 5-1,-2 5 23,-5 7-88,-5 5-192,-6 8 0,-6 4 0,-4 2 0,-2 3 0,-5 0-483,0-1-1937,-2-2-5984,3-6 8404,8-8 0,-3-5 0,3-5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00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560 31 20322,'-88'5'5020,"0"11"-4090,1 13-325,8 14-212,9 11-24,12 8-715,13 7 637,16 4-146,14 6 26,21 7-171,17 3 0,20-1 0,-14-46 0,4-3 93,3-4 1,4-4-94,3-4 0,4-5 0,2-6 0,3-5 0,0-2 0,1-5 0,2-7 0,0-4-277,0-4 0,-2-4 277,0-6 0,-3-6 0,-2-2 0,-3-4 93,-5-3 0,-3-3-93,-6-1 0,-5-3 0,9-47 0,-18-7-40,-19 46 1,-6-1 0,-3 0 0,-6 1-12,-6 0 1,-5 4 33,-5 4 0,-3 5-218,-43-17-325,-9 27-202,-1 30-908,2 24-3159,7 18 4829,10 12 0,32-23 0,12-6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10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1 209 19863,'47'-47'3742,"-5"4"-3361,-17 19-123,-3 2 22,-3 3 101,-2 5 11,-4 3-22,-3 6 67,-4 2-11,0 3 67,4 0 45,8 0 22,11-1-135,14-2-300,15-1-125,15-2 0,17 2 0,-35 2 0,2 1-636,12 2 1,3 0 635,13 3 0,5 0 0,-23 0 0,3 0 0,2 0-566,6 1 0,2 0 1,1 0 565,5 0 0,0-1 0,2 0 0,2 0 0,0-1 0,1 1 0,-1-1 0,1 0 0,0 0 0,-3 0 0,0 0 0,-1 0 0,-4 1 0,-1 0 0,-2 0 0,-4 1 0,-3 0 0,-1 0-142,24 3 0,-4 1 142,-13 0 0,-5 0-320,-14-1 0,-4-1-2147,22 6-5747,-31-5 8457,-27-4 1,-13-2-1,-7-2 1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32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28671,'72'-3'0,"5"-3"0,2-4 0,5-4 0,0-2 0,-3 0 0,-5 2 0,-5 3 0,-9 4 0,-9 4 0,-11 2-1480,-11 1-2744,-11 0 4224,-10 5 0,-5-3 0,-5 4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33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14 23919,'-47'6'1546,"6"3"-1288,22 7 11,3 5-67,6 4 33,5 4 34,3 4-23,4 2 24,6-2-58,7-2-66,8-6 0,8-7-90,5-8-34,6-8 12,3-13-23,-2-5 11,-5-11 57,-6-2 21,-7-2-10,-4-2-56,-6-1-34,-4 1 33,-5 2-33,-3 6-78,-4 5-393,-5 9-739,-5 5-1636,-8 13 2846,-4 8 0,10-4 0,1 1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33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28671,'68'-10'0,"-3"0"0,-17 0 0,-1 1 0,-1 2 0,-3 3 0,-4 1 0,-3 1 0,-4 1 0,-5 1 0,-5-2 0,-7 1-1513,-5-1-1715,-4-2 3228,-4-1 0,-2 2 0,0-1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33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27045,'-3'78'1626,"0"-1"-1626,-2-18 0,-1 4 0,1 3 0,-1-1 0,1-5 0,0-5 0,4-8-259,0-7-2228,1-6 2487,3-8 0,-3-12 0,3-6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34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 28671,'-4'-1'0,"10"2"0,12 6 0,12 1 0,4 0 0,2-3-1211,-1 0-1187,-4 0-7433,-6 4 8742,-10 3 1,-8-5-1,-5 2 1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34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28671,'72'-6'0,"-6"-1"0,-24 0 0,-3-2 0,-7 4-113,-6 2-2688,-7 5 2801,-6 11 0,-6-7 0,-3 5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35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0 24367,'-55'25'1244,"5"-1"-941,25-2-12,1 1-45,4 4-100,4 0-12,3 5 1,4 2-23,3 2-45,3-2 0,3-2 79,7-5 56,6-7-101,12-8 22,10-5-56,8-15-56,5-6 23,1-11-23,-7-4 34,-11-2-11,-11-2-1,-11-1-10,-6-2-1,-11 3-22,-6 4-22,-10 8-46,-3 10-391,0 6-695,4 8-2454,4 6 3608,8 6 0,5-5 0,5-3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36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24188,'1'3'3205,"0"0"-2488,-1-3-156,0 0-561,31-3 0,-12 0 0,26-1 0,-23 1 0,-2 1 0,-4 1 0,-3 1-270,-3 0-1478,-2 0-2106,-2-2 3854,-1 1 0,-3-2 0,-1 2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36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25634,'-2'50'2184,"0"-1"-1904,-1-9-134,-1 4-79,-2 0-67,0-2 0,-1-3-526,1-3-819,1-6-1131,3-5-7355,1-6 8692,6-8 0,-4-5 0,4-4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36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28671,'1'75'0,"0"-4"0,-1-20 0,0 1 0,-2-1 0,-4-1 0,-3-1 0,-6-3-2668,-2-4 2668,-7-3 0,11-19 0,0-5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45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28166,'82'10'505,"3"-4"-923,-4-14 418,13-5-282,-41 3 0,0 0 282,5 0 0,-1 0 0,3 1 0,-1 0 0,0 2 0,0 2 0,-1 1 0,-1 2 0,-2 0 0,-1 1 0,-2 2 0,-1 0 0,45 3 0,-12 1-494,-14 1-5888,-15-2 6382,-16 2 0,-20-4 0,-9 2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0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0 130 25095,'0'-2'2634,"0"0"-1692,0 2-942,52 0 0,-4-1 0,1 1 0,3 0 0,36-5 0,8-3-607,-44 2 1,1-1 606,3 1 0,1 0 0,5 0 0,3 0 0,4 0 0,1 1 0,6-1 0,1 1-366,6-1 1,1 1 365,4-1 0,2 0 0,3 1 0,2 0 0,3 0 0,1 1-372,-32 1 0,0 1 1,0 1 371,1-1 0,1 1 0,-1 1 0,-1-1 0,1 1 0,-1 0 0,31 0 0,0 2 0,-4 0 0,-2 1 0,-6 0 0,-2 1-100,-7 1 1,-1 0 99,-8 0 0,-2 1 0,-6-1 0,-2 0 0,-5 0 0,-1 0 0,42 1 0,-37-4 0,0-1 0,25 0 0,-30-2 0,-2 0 0,17-3 0,2-1 0,0 0 693,-1 0-693,26 2 0,-24 2 0,18 0 0,-31 1 0,-2 0 943,-4 0-943,-4 0 1339,-11 0-1339,-13 0-2340,-12 0 2340,-27 0 0,10 0 0,-14 0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09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40 21855,'-56'-12'953,"4"8"-673,22 15-67,0 8 1595,2 7-1651,3 4 34,4 5-23,6 2-34,5-1 12,6 0 562,3-3-563,8-3 343,6-4-376,11-6 976,8-8-1066,6-6-11,4-15 23,-1-7-34,-4-12 22,-8-8-11,-7-4 1,-6-4 10,-6-1-22,-4 2-22,-4 4 10,-2 7-335,0 7-829,-2 8-8655,-7 11 9582,-3 15 1,1-4 0,3 7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10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28671,'17'44'0,"4"-10"0,7-30 0,5-3 0,5-8 0,2-5 0,1-6 0,-5 0 0,-3 2-875,-8 4-1400,-6 2-4324,-6 1 6599,-3-1 0,-6 4 0,0 1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10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28210,'-12'70'461,"3"-1"-461,6-14 0,1 1 0,2-2 0,1-3 0,5-3-1850,5-7-3573,9-6 4575,4-10 0,-10-11 0,-1-7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10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25577,'0'-6'2432,"0"2"-2253,33-7-157,-10 7-22,28-8-336,-19 12-1378,-6 3-2947,-5 6 4661,-11 8 0,-4-7 0,-6 1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10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0 104 28322,'55'-19'236,"0"1"-785,-7 0-1535,0 2-4987,-4 1 7071,-4 5 0,-18 5 0,-5 2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11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27482,'-25'77'818,"3"-7"-572,9-28-178,3-4-57,1-8-11,5-11 0,2-9 0,9-10 33,7-14-33,12-10 13,8-13-13,6-3 0,0 2 0,-3 6 0,-3 8 0,-6 8 0,-5 7 0,-6 5 0,-4 3 0,-5 3 0,-4 5 0,-3 6 0,-7 8 0,-6 4 0,-10 4 0,-4 1 0,-2-2 0,2-2-5010,0 0 5010,14-11 0,1-2 0,11-10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11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29 161 24815,'50'-16'796,"-7"-3"-784,-21-4 32,-6-3-21,-8 0 55,-5 5 359,-9 5 56,-5 7-45,-8 4-22,-4 6 33,0 7-33,0 2-212,4 8-214,3 2 0,3 3 0,5 3 0,2 3 0,3 2 0,2-1 0,4 0 0,3-3 0,7-6 0,6-7-2500,8-7-7331,5-11 9697,6-9 1,-17 4 0,-3-2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11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25992,'-39'60'2679,"6"-5"-2679,17-16 0,8-7 0,7-6 0,12-7 0,8-6 0,10-5 0,6-4 0,3-2 0,2-3 0,2-4-472,1-4-3113,2-6 3585,-1-1 0,-19 6 0,-6 3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5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28558,'79'-10'113,"-2"0"-113,-19 2 0,2 2 0,1 1 0,-4 3 0,-5 0 0,-9 2 0,-9 0-3392,-11 0 3392,-8 0 0,-7 0 0,-2-1 0,-4 1 0,0 0 0,-1 0 0,-1 0 3392,0 8-3392,-3 4 0,-2 10 0,-3 1 0,0 2 0,1-1 0,2 0 0,0 1 0,1 0 0,1-1 0,-1-2-382,1-1-2946,-3-1 3328,-1 0 0,2-9 0,0-2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5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23896,'0'-2'2970,"0"1"-2387,0 1-382,7 28-133,-3-11-68,5 24-448,-7-19-886,-1 0-3103,-1 2 4437,-5 0 0,4-10 0,-3-3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6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1 137 28513,'25'8'158,"7"-2"-158,15-9 0,5-5 0,3-4 0,1-4 0,-3 1 0,-6 1 0,-7 2 0,-9 1-1121,-7 1-1580,-4 0-7130,-4-2 8762,0-1 0,-7 6 0,-2 0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6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28289,'-5'54'382,"0"-1"-382,-1-8 0,1 1 0,0 0 0,3-3 0,1-3-1222,1-6-2476,0-1 3698,0-3 0,0-14 0,0-3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6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26967,'60'-16'-3082,"1"-1"3082,-11 4 0,-22 5 0,-4 2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6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28671,'17'-5'0,"11"-1"0,21-1 0,10 0 0,7-1 0,0 2 0,-6 1-136,-9 2-1690,-14 2-717,-14 1-7288,-12 6 8862,-11 3 1,-1-1 0,-2-1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6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0 20614,'-48'52'470,"7"-5"1868,26-22-2428,2-2 273,0 0-2525,1-3-5922,2-4 8264,1-3 0,5-7 0,2-3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7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22732,'1'-1'3540,"1"-1"-2430,-2 2-819,31 33-134,-13-16-157,27 25-12,-19-25-851,4-5-1075,2-6-5334,1-2 7272,-2-5 0,-14 0 0,-5 0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7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27056,'41'0'-7271,"-5"0"7271,-21-3 0,-6 3 0,-3-3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7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2 22372,'0'-2'4393,"-4"29"-3631,-1-4-247,-2 26-347,0-13-112,1 1-56,2 0-302,0-3-1311,1-3-3789,0-3 5402,-1-3 0,2-12 0,-1-3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7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42 26395,'-35'37'1188,"7"-4"-919,26-15-11,4 1-23,8-1-34,7-4-76,11-4-125,7-6 0,5-9 0,-1-6 0,-4-7 0,-9-4 0,-10 1 0,-9-1 0,-4 0 0,-9 1-102,-2 2-447,-6 4-796,0 5-1478,2 4 2823,4 4 0,4 2 0,2 0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8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25645,'-46'21'1288,"7"2"-963,21 0 45,4 2-68,6 2-10,3 0-57,5-1-45,8-2-166,4-5-24,8-6 0,4-7 0,1-5 0,-2-9 0,-3-5 0,-6-10 0,-3-5 0,-5-3 0,-3 1 0,-2 2-405,-3 6-738,-1 8-929,-5 6-7759,-4 12 9260,-3 11 1,6-5-1,1 3 1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8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42 25062,'-2'1'3148,"1"-1"-2687,1 0-461,35 1 0,-11-1 0,29-2 0,-21-1 0,-3-2-169,-2 0-1501,-2-1-2139,-5 0 3809,-2-2 0,-9 4 0,-2-1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8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28110,'-7'88'561,"1"-5"-561,0-22 0,2-3-270,2-4-3215,6-7 3485,8-6 0,-5-20 0,5-6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9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 25051,'-56'17'1602,"8"0"-1311,23 3 46,5 1-57,6 1-11,6 0-45,4 0-45,3 3 45,8 0-23,4 0-188,11-2-13,9-7 0,6-7 0,4-5 0,-1-7 0,-6-4 0,-11-7 0,-11-4 0,-6-2 0,-11-2 0,-5 1-326,-8 2-458,-5 5-695,0 5-2791,2 5 4270,5 3 0,7 1 0,4 0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9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23056,'3'0'4561,"7"30"-4102,-8-9-336,5 26-123,-6-17-22,-1 0-594,0-1-1098,0-2-4976,0 0 6690,-4 0 0,3-12 0,-3-3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9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26855,'55'-33'359,"-2"8"-303,-13 23-12,-4 4 24,-11 5 55,-10 6 34,-8 6-34,-8 5-34,-7 4-44,-5 3 0,-3 1-11,1-2-34,3-2 33,4-2-33,4-4-11,3 0 0,2-4-68,6-3-548,10-6-897,16-5-3810,13-16 5334,15-7 0,-26 3 0,-2 0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3:59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27000,'-43'45'908,"8"0"-628,25-7 45,5 0-167,2 0-158,4-2 0,8-5 0,3-5 0,9-10 0,4-8 0,4-9 0,4-12 0,2-9 0,1-13 0,1-6-382,-5 0-1041,-4 2-695,-9 8-7713,-8 8 9627,-9 11 1,-2 6 0,-2 6-1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00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28244,'55'-34'427,"-3"6"-427,-18 22 0,1 3 0,-3 2-382,-2 1-1332,-4 7-3340,-7 4 5054,-9 9 0,-5-8 0,-5-2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00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28177,'51'-1'190,"-2"0"-347,-12 1-963,-2 0-1300,-6 0-7411,-5 0 9367,-5 2 0,-10-2 0,-3 2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00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27180,'-33'57'1491,"5"-3"-1491,15-16 0,4-3-192,5-4-1332,4-7-2554,7-5 4078,5-5 0,-3-7 0,0-2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01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28671,'50'-11'0,"-3"2"-13,-12 8-1006,-3 0-1793,-7 9-7019,-8 6 7843,-8 14 0,-7-10 0,-2-1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01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5 106 26507,'-3'-2'2164,"1"1"-2164,2 1 0,36-20 0,-7 10 0,34-17 0,-16 16 0,0-2 0,-2 3-102,-3 3-2710,-2 4 2812,0 2 0,-18 1 0,-3 0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18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0 271 25611,'95'-22'1042,"-36"9"0,4 0-757,18-2 1,6-1-1332,-18 5 1,2-1-1,3 0 1046,11 0 0,2 0 0,2 1 0,-15 2 0,0 0 0,2 0 0,1 1-294,5 0 0,2 1 1,1 0-1,0 0 294,5 0 0,1 1 0,0 0 0,1 1-183,3 0 0,-1 0 0,1 0 0,1 2 183,0-1 0,1 2 0,0 0 0,-1 0-397,1 0 0,-1 0 1,1 1-1,-1 0 397,-3 1 0,1 0 0,-1 1 0,-1 0 0,-2 1 0,0 1 0,-1 0 0,-1 0-44,-4 0 0,-1 1 1,0 0-1,-1 0 44,-5 1 0,-1 1 0,-1 0 0,-1 0-662,16 2 1,-2 0 0,-3 0-2616,-10 0 0,-2 0 0,-4 1 3311,17 3 0,-10 0 1,8 2-1,-39-3 1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19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127 163 25532,'-11'53'153,"0"-1"1,0-1-1,0-3-97,-1 23 11,-1-2 23,-1-6 112,0-11 145,2-13 22,4-14 136,2-14-169,4-9-213,0-21-56,3-15 45,7-27 23,5-15-57,11-12-11,6-2-55,6 5 10,6 8-385,3 16 385,3 14 1,-4 15 10,-4 14-20,-9 10-13,-8 6 0,-6 11 0,-7 6 363,-5 13-363,-8 7 0,-8 3 0,-8-1 0,-3-5 0,5-7 0,6-9-1457,6-6-4916,8-4 6373,11-3 0,-7-1 0,6-2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19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166 150 25006,'56'-40'213,"-11"4"-169,-35 16 24,-6 2-68,-13 3 0,-8 4 56,-12 5 11,-7 3 124,-1 7 167,2 7 202,2 7-67,6 10-22,4 5-112,6 3-135,6 1-90,6-1-112,3-3-22,8-3 0,3-6-492,10-6-1178,5-6-1467,6-5 3137,4-7 0,-15-1 0,-1-2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0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5 22025,'0'-3'3474,"0"1"-2824,0 38-45,0-12-67,-2 30-146,-1-22-157,-2-4-134,1-7-79,3-7 1,0-8 10,1-4-21,0-2 66,3-6 12,4-4-12,5-7-44,2 0-34,0 3-12,1 4-402,1 2-1110,5 0-1613,3-2 3137,5 0 0,-12 4 0,-2 2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0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1 27258,'-72'27'1413,"8"4"-1413,35 2 0,4 4 0,4-3 0,8-1 0,5-3 0,5-3-24,4-3-1275,8-2-1715,8-6 3014,12-3 0,-12-8 0,0-3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0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26451,'-31'65'1087,"7"-8"-986,23-30 34,11-5 33,6-4-12,14-7 1,7-4-56,4-5-11,0-8-12,-4-6-22,-5-9-22,-10-3 23,-7-1-57,-8 0 0,-4 2 0,-6 2 0,-6 6-69,-5 6-524,-7 5-853,0 6-2061,-1 9 3507,4 5 0,7-4 0,4-2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0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7 22620,'3'-3'2901,"-1"0"-2374,-2 3-224,0 0 201,0 47 45,-6-14-67,-1 39-124,-6-28-112,4-5-65,3-8-181,4-8 0,2-9 0,0-7 0,0-5 0,0-2 0,5-4 0,2-6 0,5-8 0,2-3 0,2-1-819,-1 2-1399,1 4-4517,0 5 6735,2 2 0,-8 5 0,-2 1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1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2 23348,'-6'-1'3204,"1"0"-2666,5 1 202,0 0-640,-26 0-77,19 3-12,-19 2-11,26 4 11,5 2-11,1 3 0,5 2 23,0 1 77,-1 1 147,-3-1 79,-3-1-326,-3 0 0,-4 0 0,-5 0 0,-6 2 0,-6 0 0,-3 2 0,0-2 0,3-2-169,3-3-1344,8-7-2028,4-3 3541,9-5 0,-3 1 0,3-2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1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19 23818,'-8'5'2846,"-15"36"-2274,16-17-79,-12 30-280,16-25-12,2-2-89,8-5-22,6-5 11,11-8-23,7-4 12,4-10-33,0-8-57,-3-11 0,-8-8 0,-7-3 0,-9-1 0,-5 2 0,-10 5 0,-5 6 0,-8 9 0,-1 7-1716,0 11-5499,2 10 7215,4 9 0,7-7 0,4-2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2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0 240 26227,'70'-9'814,"0"0"1,13-1 0,5-2-815,-18 2 0,2 0 0,4-1-1396,9 0 1,4-1 0,1 0 1395,-15 3 0,0 0 0,2 0 0,0 0 0,5 0 0,1 0 0,1 1 0,0 0 0,4 0 0,0 1 0,2 1 0,-1 0-362,3 0 0,1 0 0,-1 1 0,1 1 362,0 1 0,0 0 0,0 1 0,-1 0 0,-1 0 0,-1 0 0,-1 0 0,0 2 0,-6 1 0,0 1 0,-2 1 0,-1 0 0,16 1 0,-3 1 0,-3 1-221,-12 2 0,-3 1 1,-4 2-1303,15 4 0,-7 3 1523,-20 0 0,-7-1 0,3 4 0,-29-5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6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62 688 26866,'-33'-91'426,"7"4"-101,24 25 11,1-4-101,1 1-22,4 5-101,4 7-67,8 9-23,7 7-22,6 7 22,5 4-22,6 4 23,0 5-23,-1 4-11,-3 5-135,-4 3-436,-5 4-729,-3 1-1165,-6 2-7355,-8 8 8249,-5 10 0,-5-7 0,0 2 1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6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 25353,'-3'-1'1984,"1"0"-1906,2 1-78,34 0-11,-8 4-818,30 0-1188,-16 2-7814,-1 1 9781,1 0 1,-19-3-1,-3 0 1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6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25532,'-32'68'1278,"6"-10"-1200,20-34-78,2-7-101,4-6-145,7-7 33,5-7-11,12-11-201,3-7-47,1-7 92,-3 1 324,-6 6 56,-6 6 0,-5 8 123,-4 4 213,-3 3 213,-1 6-101,0 3-145,0 7-146,0 3-157,0 1-12,0-2-312,3 0-1324,5-5-5713,8-6 7361,11-3 0,-10-4 0,0 0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6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25936,'-13'18'168,"4"0"67,20-2 1,0 0 77,-3-1 1,-3-1 202,-2 2-136,-2 0-144,-7 4-57,-4 1-112,-6 2-67,-4-2 0,2-2-168,4-5-638,3-6-707,7-4-1714,2-2-6604,10-11 8868,8-4 1,-5 2-1,3-1 1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7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99 24020,'37'-50'1266,"-12"10"-829,-35 33-67,-8 6 89,-5 11-78,-3 4-33,5 9-35,4-3-122,5-2-46,5-4 1,2 1-79,3 1-67,1 5 0,1 3-112,6 2-997,6-3-1838,13-5 2947,10-9 0,-13-5 0,-2-4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7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263 1 26071,'-12'81'817,"3"-7"-682,8-29-68,0-3-67,1-4-11,0-9-34,2-7-56,-1-10-78,0-6 0,0-4 78,-1-2 78,-7-2 23,-4-1 34,-10-1 33,-4 2 79,0 1-3269,-2 3 3504,1 5 168,2 5-90,0 5-2447,4 2 2022,3-3-34,7 0 0,5-2 2269,3-2-2494,8 0-1210,9-6-1747,13-2 3182,10-6 0,-16 1 0,-1-1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7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137 133 24670,'52'-33'134,"-13"2"-78,-33 13-22,-8 1 44,-10 2 90,-5 5 0,-10 4 79,-1 4 33,-2 3 124,3 5 44,3 6 23,3 5 178,6 2-156,2 4-122,5 1-371,2 5 0,4 1 0,0 3 0,7-4 0,5-2 0,8-7-293,6-7-5657,15-7 5950,-6-16 0,-4 6 0,-15-7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4:28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28210,'1'76'461,"0"0"-461,-4-12 0,0 2 0,-3-4 0,1-9 0,2-11-1749,1-9-6991,1-8 8740,-3-4 0,2-11 0,0-2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14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2 147 23605,'-1'-4'2275,"0"1"-1883,1 3 146,0 0-303,37-36-145,-9 19-11,33-27-23,-20 30-34,1 2-22,-5 4 34,-3 2-34,-5 4 0,-6 1 22,-5 1-11,-4 0 12,-4 0 66,-3 5 102,-4 4-68,-1 8 11,-2 3-44,0 4-23,-3-1-11,-1 3-45,-3 0-11,0 0 11,0-2-22,1-3-829,-1 3-639,1-5-2757,1 3 4236,2-6 0,1-7 0,1-3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14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99 28054,'75'-1'44,"-8"-1"-66,-26-3-359,0-4-583,3-1-1209,7-5-4752,6-2 6925,6-3 0,-27 9 0,-7 3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14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22 24278,'59'-15'67,"-10"9"-33,-31 16 44,-9 10-33,-4 7-12,-14 4 113,-9 5 33,-11 2 79,-4-1-1,1-5-44,7-5-22,4-7 22,6-4-11,5-5-34,3-5-56,5-1 78,1-4 12,4 1 33,3-1-134,6 1-78,5-2-23,6 0-11,1 0-315,5 0-525,1-2-807,-1 0-3486,-3-1 5144,-7 1 0,-9 1 0,-5 1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15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22 15023,'-3'-1'9266,"1"1"-8404,2 0 550,0 0-1322,3 0-68,4 0-10,4 0-12,2 0-12,1 0-290,0-1-404,1-1-560,0-1-1300,-1-1-7265,-2 0 9568,-1 1 1,-6 1 0,-1 0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15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4 21969,'0'-2'2802,"0"1"-2466,-4 34-157,1-11-101,-5 27-78,2-21-45,-1-3-862,2-3-2465,0-3 3372,1-1 0,2-9 0,0-2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18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8 20994,'0'-4'2634,"0"1"-1973,0 3 325,0 0-627,-5 9 22,-3 5-90,-7 12-78,0 5-23,0 2-56,2 0-10,1 0 32,2-1-32,0-2-23,1-3-34,3-5-44,2-4-12,2-6 67,2-4 180,6-4 134,2-3-123,6-1-90,3 0-133,0-4-46,1-1-3392,1-4 3392,0 0 0,0 1-808,2 3-234,-7 1-919,1 1-4280,-8 0 6241,0-2 0,-3 2 0,-1-1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18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26586,'1'64'1266,"-5"-5"-1064,-6-23-202,0 0-12,2-5-760,4-4-1335,4-6-6521,9-6 8628,6-8 0,-3-3 0,0-3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19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39 25387,'-2'-2'1479,"0"0"-1378,2 2-90,38-13 0,-16 7-11,27-7 0,-30 11 0,-7 2 22,-6 2 125,-3 7 54,-3 7 46,-5 10-91,-5 8 1,-8 6-11,-3 6-34,-2 1-34,-2 0-33,1-2-45,1-6-34,6-7-358,3-6-459,5-5-920,4-6-3271,2-5 5042,3-5 0,1-4 0,-1-1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19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26317,'63'-28'78,"-10"5"-78,-34 16 12,-4 3-1,-5 2-11,-3 1 22,-3 3 45,-2 8 12,-1 5 100,-1 10 45,-5 5 1,-2 4-46,-6 2-90,-3 2-44,0 2-45,0 0 0,0-1-145,2-4-606,2-5-975,4-6-3081,4-7 4807,2-8 0,2-5 0,0-3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19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5 23986,'0'-2'2936,"1"0"-2488,-1 2-201,3 37-46,-2-9-111,2 33-79,-5-18-11,-1 0-3784,-3-1 2462,-1-4-2118,0-5 3440,0-4 0,3-14 0,0-4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19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26227,'52'-18'-126,"11"4"0,-43 12 0,7 2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0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8 26922,'-39'58'460,"7"-7"-382,35-31-11,6-3-11,5-6-33,7-6-1,2-3-11,-1-9 12,-2-4-1,-5-9-22,-5-5-190,-6-1-169,-2 0-414,-5 2-986,-5 6-4393,-6 7 6152,-8 7 0,9 5 0,1 0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0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5 24558,'0'-3'2487,"0"1"-2218,0 2-269,-2 43-123,-1-18-695,-3 35-1378,-1-30-7635,0-2 9154,3-5 0,2-10 0,2-6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0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24939,'5'58'-1726,"-2"-8"1,-3-39-1,-1-2 1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0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28671,'73'8'0,"-2"-3"0,-13-9 0,2-2 0,3-3 0,0 1-909,0 2-1433,-5 1-6621,-4 3 8963,-6 1 0,-23 1 0,-6 0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0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28671,'13'21'-578,"-9"3"1,-7-17 0,-4 3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2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82 24199,'-2'0'2342,"1"0"-2185,1 0-124,37-1-33,-16-6-123,28-2-78,-29-4-57,-8 2-11,-7-1 68,-5 1 121,-11 2 80,-6 3 12,-13 4 44,-7 13 146,-2 8 134,2 15 56,4 5-67,8 3-45,6 0-67,8-5 0,6-3-67,3-5-102,5-3-44,5-4-11,5-4-302,5-6-730,2-5-1209,3-4-7579,0-9 9067,1-9 0,-11 5 1,-2-3-1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2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24468,'1'-3'2566,"-1"0"-2477,0 3-89,39 28-347,-14-17-1289,37 20-6398,-19-24 8034,8-3 0,-21-3 0,-4 0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3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2 22294,'0'-2'3205,"-5"52"-2678,1-14-202,-3 45-202,2-28-123,0-2-258,1-4-885,0-6-6347,1-6 7490,3-6 0,-1-14 0,1-4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3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3 21891,'0'-1'3552,"0"-1"-3272,-9 45-201,4-16-68,-7 32-11,9-28-45,1-10-112,2-7 101,5-9 56,3-5 0,8-10 11,3-4-11,3-6 11,1 2 23,-1 5 112,-2 5 44,-3 5 57,-2 2 145,-4 4-11,-3 4-45,-2 4-201,-4 4-113,-1 3-22,-1 2-393,0 3-1411,0-1-7832,0 0 9636,6-4 0,-4-7 0,4-4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4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63 100 22743,'-4'2'2252,"2"-1"-2006,2-1-134,0 0-101,32-3 0,-13-6-11,22-3-44,-25-4-1,-9 1 0,-3 1-45,-8 2 57,-3 2 33,-6 3 0,-4 4 11,-2 1 34,0 8 112,0 5 157,1 9 168,0 4 33,3 3-101,3-1-122,4 1-146,3-2-124,4-2-22,6 0-90,6-4-694,10-4-1211,8-7-5826,3-5 7821,-1-3 0,-13 0 0,-5 0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4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8 726 26832,'-4'-68'583,"1"-3"-549,7 8 44,0-8-22,5-3 45,-2-2-56,1 2-45,-1 6 0,2 9-34,-1 14-605,2 14-963,1 14-4101,-3 9 5703,0 13 0,-4-3 0,-2 5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4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23482,'0'5'3037,"-1"-1"-2948,1-4-89,38 1-269,-13 0-1288,33 1-4191,-25 2 5748,-4 7 0,-13-4 0,-6 3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5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0 756 27807,'1'-91'864,"2"0"-864,2 14 0,1-6 0,1-3 0,1 2 0,0 8 0,1 13 0,-1 15-136,0 16-771,-1 15-449,-1 10-1468,-3 11 2824,-1 9 0,-2-5 0,0 4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5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24793,'3'0'2409,"0"0"-2409,-3 0-90,40 16-1243,-18-6-2040,32 16 3373,-33-9 0,-9-7 0,-5-1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5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33 206 22956,'40'-63'11,"-9"8"22,-24 22 953,-5 8-22,-10 8-235,-2 8-102,-7 5-168,1 10 23,0 7-112,1 10 111,2 9-100,3 3-235,5 1-100,2-1-46,5-3 0,4-4 0,3-4-80,6-5-805,1-4-806,2-8-2926,0-3 4617,1-13 0,-8 7 0,-2-8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5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27191,'-1'88'762,"1"-5"-729,-2-27-33,0-2-593,1-3-1660,-1-5-7578,0-7 9165,-2-6 1,2-15-1,0-6 1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5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25847,'52'-2'-1586,"-6"-5"1,-35 5-1,-3-5 1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5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28671,'-5'88'0,"0"-7"0,2-24 0,1-3-942,-1-4-1108,1-7-3116,-2-5 5166,-1-7 0,2-14 0,0-6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6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25151,'56'-23'-6801,"-7"4"6801,-23 20 0,-13-1 0,0 0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6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28671,'3'65'0,"-1"-8"0,-1-28-1379,2-5-2364,4 0 3743,6-1 0,-5-11 0,0-1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26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27762,'11'29'-1677,"1"-10"0,-18-10 1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5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109 111 27191,'3'-1'807,"-1"0"-595,-1 1-21,-1 0-34,0-1-44,0 0-113,0-1 0,0 1 0,0 0 0,0 0 0,0 10 0,0 6 0,0 14 0,0 8 0,-1 2 0,-1 0 0,-1 0 0,-3-1 0,-3 0 0,-4 0 0,-4 0 0,0-4 0,2-7 0,1-9 0,4-13 0,5-18 0,2-16 0,3-21 0,5-12 0,3-7 0,7-1 0,3 5 0,2 7 0,3 11 0,1 11 0,0 11 0,-2 11 0,0 8 0,-4 8 0,-1 8 0,-3 7 0,-6 9 0,-3 4 0,-4 2 0,-3 1 0,-4-2-1816,-5 1-22,4-15-661,1-3-952,13-17-5569,4-8 9020,8-8 0,-8 5 0,-1 2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5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76 18899,'1'-3'6096,"0"1"-4617,-1 2-930,-7 39-22,5-16-113,-6 32-134,8-30-101,0-3-100,7-8-46,3-6 1,8-9 22,5-14-45,3-10 0,-2-14 13,-7-3-24,-8 3 0,-6 4 0,-8 10 0,-2 7-91,-5 7-391,0 7-1075,2 2-1636,3 5 3193,5 2 0,0-1 0,2 0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5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27718,'2'73'548,"0"-8"-559,-2-27-482,0-4-874,0-4-1120,0-5-7344,0-4 9227,0-6 0,0-6 0,0-5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5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11179,'0'0'0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5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84 23325,'19'-45'1882,"-3"10"-1332,-19 32-192,-5 2-22,-6 8 12,-6 6 55,0 10-11,0 8-78,5 0-112,3 0-68,5-2-78,5-3-56,0-2 0,2-3-34,2-3-492,3-4-1166,5-6-1456,6-4 3148,5-5 0,-9 0 0,-1 0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6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3 20277,'0'-1'2455,"0"-1"-1716,-5 40-33,1-11-34,-4 28-45,4-22-77,2-8 211,4-4 46,5-6-247,1-4-302,5-4-191,-3-3-56,0-2-11,-1-2-67,1-5-213,1-4-269,1-5-22,1-4 145,-2 0-67,0 0-224,-3 1-571,-1 2-2858,-3 3 4146,-1 1 0,-3 6 0,1 2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6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23773,'0'-2'2902,"0"0"-2498,0 2-292,0 34-112,0-15-728,0 26-2152,5-27 2880,5-3 0,-3-8 0,2-3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6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98 124 23258,'-8'0'3093,"2"0"-2365,6 0-246,0 0-482,30-19 0,-16 6-112,22-16-79,-29 13-78,-4 1-22,-7 1 11,-4 5 45,-7 3 179,-5 3 56,-3 7 44,0 7 57,2 8 213,2 9 235,4 1-34,3 1-156,4-2-102,4-1-145,2 0-44,2-2-68,7 0-45,4-2-392,9-4-986,5-6 1423,18-6 0,-23-5 0,8-2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7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 23672,'0'-3'2925,"0"1"-2308,0 2-169,-3 45-135,2-15-22,-2 37-22,3-30-133,0-4-136,5-9 0,2-8 0,6-8 0,3-5 0,1-6 0,1-7 0,0-7 0,-2-6-561,-1 0-1680,-4 4-4606,0 3 6847,-1 2 0,-4 8 0,-1 1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7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24647,'1'0'2701,"0"0"-2466,1 49-168,-2-20-67,1 37-549,-1-37-1121,0-9-3842,0-10 5512,3-6 0,-2-4 0,2-1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7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26575,'-3'86'1120,"1"-9"-1120,0-31-11,1-3-1255,-1-3-2073,-2-5 3339,1-6 0,0-12 0,1-7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7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25599,'53'-6'-1061,"-17"1"1,-25 6-1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7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24356,'-25'59'2174,"5"-5"-1513,13-25-123,3-4-225,3-5-122,0-8-191,2-6 67,5-6-56,4-9-11,5-5-67,1-6 56,-1 0 0,-2 5 11,-3 5 0,-2 5 78,-2 3 68,0 2 22,-1 4-111,-1 6-57,-1 6 0,-2 5 0,0 1 0,-1-1-46,1-3-884,2-7-683,3-3-629,4-6-1713,2-3-5693,2-7 9648,1-5 0,-7 3 0,-2 0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8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21712,'3'5'3115,"-1"-1"-2824,-2-4-123,0 0-79,11 34-66,-5-21-23,8 26-224,-8-31-571,0-2-1189,4-3-1758,1-2 3742,6-2 0,-8 0 0,0 0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38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111 114 22003,'13'-55'2532,"-3"11"-1086,-18 35-326,-5 5-279,-8 3-472,-1 7-234,0 4-23,4 7-23,5 3-65,3 2-24,6 0 0,1 2 0,3-1 0,4-4 0,3-1 0,6-6 0,3-2 0,2-6 0,-1-1-1760,0-3-1098,0-6 2858,-6-1 0,-5 0 0,-3 2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3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0 238 24782,'49'-71'739,"0"7"-593,-8 30-112,0 6 168,-3 6-113,-7 9-55,-9 8 22,-7 5 101,-6 12 22,-6 11-112,0 12-22,-3 5-34,1 2 0,4-4 0,3-1-11,6-3 12,4-2-1,3-4 0,3-4 23,2-6 44,2-8 79,2-4-12,3-4-10,0-11 0,0-3 10,-1-10-10,-3-3-90,1-2-34,-3-2-112,12-7-269,-13 11-425,5-2-931,-19 16-4761,-3 5 6487,-2 4 0,-4 1 0,-1 1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3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5 23941,'0'-3'2813,"0"1"-2006,0 2-505,-16 49 12,1-11-113,-15 44 23,3-22-155,1-2-69,2-3 0,6-7 0,4-7 0,6-6 0,4-5 0,1-6 0,6-3 0,8-6 0,7-6 0,13-4 0,6-3 0,1-7 0,1-3 0,-5-5 0,-4-3 0,-4 2-718,-4 2-1422,-4 1-5580,-4 1 7720,0-1 0,-8 4 0,0 1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4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24614,'0'-4'3675,"0"0"-3293,0 4-382,6 40 0,-5-9 0,5 38 0,-6-19 0,-1-1-472,0-5-1768,0-6-4394,1-10 6634,9-7 0,-6-11 0,6-5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4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24401,'0'-3'2521,"0"1"-2331,47-3-156,-18-2-34,38-2 34,-32 0-23,-6 5 146,-8 1 246,-7 4 34,-6 9-23,-4 7-345,-4 14-69,-6 11 0,-6 6 0,-8 8 0,-6 3 0,-2 2 0,-3 0 0,1-2 0,3-7-371,4-8-1522,7-12-1245,7-12 3138,5-11 0,4-6 0,0-3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4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2 28188,'64'0'246,"-9"-1"-246,-32 1 23,-4-1-23,-3 1 0,-4 0 22,-2 0 101,-4 6-54,-1 3-69,-3 10 0,0 5 0,-1 4 0,-1 6 0,-5 2 0,-3 6 0,-6 1 0,-4 4 0,-3 0 0,-2 0 0,-2 0 0,-2-1 0,0-1-203,-1 0-1040,3-6-506,4-3-2172,5-8 3921,7-9 0,5-8 0,2-6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5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2 25263,'3'-1'2768,"-1"0"-2421,4 57-89,-4-13-223,5 50-35,-11-27 0,-3-2-91,-3-3-749,-2-6-1143,1-6-2634,1-6 4617,1-9 0,4-14 0,1-8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5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28513,'65'-28'-650,"-6"4"-414,-21 22-718,0-1-3215,1-1 4997,0 0 0,-17 0 0,-5 1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5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35 27594,'-54'71'784,"13"-6"-616,37-24-67,7 0-77,9-5-24,9-8 0,11-11 0,6-9 0,0-11 0,-2-13 0,-7-10 0,-6-13 0,-7-3 0,-7-4 0,-4 1 0,-3 2-629,-2 8-592,-4 9-1233,-6 12 2454,-11 8 0,8 6 0,-1 0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5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27326,'-8'72'526,"0"-8"-1019,1-27-683,-2-3-1346,0-1 2522,1-4 0,2-13 0,3-6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5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22620,'7'0'3451,"-2"0"-3407,3 54-44,-4-24-773,5 43-1602,-6-40-7456,-2-1 8002,-1-5 1,0-12 0,0-4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6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28671,'62'-3'0,"-1"0"0,2 1 0,-2-1 0,-10 1 0,-1-1 0,4 2 0,0-1-787,2 1 1,-1 0 786,1 0 0,0 1 0,0 0 0,-1 0-32,0-1 0,-1 0 32,-4 1 0,0-1-157,38-3-2543,-17 1-7131,-17 1 9331,-16 0 0,-20 2 0,-8 0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7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1797 25487,'0'6'2242,"1"-42"-1738,17-22-381,-5 1 0,2-5-1361,7-6 1,2-3 1225,-1-10 1,0-2-6,-4-3 1,-2-1-7,-4 0 1,-4 0 6,-2 2 1,-4 1-69,-4 4 0,-4 2 17,-1 5 0,-3 3 67,-2 8 0,-3 3 5,-1 9 1,-1 4 139,-14-20 599,5 23-430,6 20-201,9 10-113,6 7 1256,8 3-1256,17 2-2874,27 0 2874,44 1-1135,-27 0 1,7 0 1134,19-1 0,6 0-436,-21-1 1,4 1-1,2-2 436,9 0 0,4-1 0,2 0-188,-17 0 0,1 0 1,1 0-1,2 0 188,5-1 0,1 1 0,2-1 0,0 0 0,5 1 0,1-1 0,0 1 0,2 0 0,-19 1 0,1 0 0,1 0 0,-1 0 0,1 1 141,0 0 0,0 0 1,0 1-1,0 0 1,-1-1-142,-1 1 0,-1 0 0,-1 0 0,3 1 0,2 0-24,-1 2 0,5 2 1,1-1-1,0 1 1,-3 1-1,-5-2 24,13 1 0,-5 0 0,-2 0 0,3 1 0,-6 1 0,3 0 0,-1 1 0,-3 0 0,-8 0 53,2-1 1,-8 1-1,-2-1-53,20 2 0,-5-2 729,-16-1 0,-4-1-729,29 2 0,-30-4 0,-24 0 790,-15-1-790,-12-1 2549,-4 0-2549,-4 0 1879,0 0-1879,-1 0 318,0 0-318,0 0 0,-1 7 0,0 7 0,0 16 0,-3 12 0,-2 15 0,-6 13 0,-1 12 0,-3 12-662,9-43 0,0 1 662,1 1 0,1 1-1477,1 1 0,1-1 1477,0 0 0,1-1-46,1-1 0,0 1 46,-2 18 0,0 1 0,0-20 0,0-1 0,-1 12 0,0-3-2174,-3 6-4269,-4-15 6443,-7-13 0,7-19 0,-2-7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7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 22900,'39'3'4493,"16"4"-3854,3-4 0,10 0-3470,14 1 1,7-2 2830,-13-1 0,4-2 0,4 0 0,-9-1 0,2-1 0,2 0 0,2 0 0,9-1 0,3 0 0,1 0 0,2 0 0,-13 0 0,1-1 0,1 1 0,0-1 0,2 1 0,3 0 0,1-1 0,1 1 0,0 1 0,1-1-216,2 0 1,2 1 0,0-1-1,0 1 1,1 0 215,-15 0 0,0 1 0,1 0 0,-1 0 0,2 0 0,-1 0-44,2 1 0,1-1 0,-1 0 0,1 1 0,0-1 0,0 1 44,1 0 0,-1-1 0,1 1 0,-1 0 0,1 0 0,-1 0-179,0 0 0,0 0 0,0 0 1,-1 0-1,0 1 0,-1-1 179,14 0 0,-2 0 0,0 1 0,-1-1 0,-1 0 127,-8 1 0,-1-1 1,-1 1-1,-1 0 1,-3 0-128,9 1 0,-2 1 0,-3 1 0,-4-1 0,8 2 0,-4 0 0,-6 1 0,11 4 0,-11 3 110,13 8-3887,-51-6 4211,-54-6 0,6-6 0,-19-2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6:59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501 36 28671,'44'45'0,"0"0"0,-2 0 0,-2 0 0,17 29-610,-1 2 610,-3-4 0,-2-6 0,-1-10 199,-2-8-199,-1-10 0,-4-6 0,-4-7 101,-8-5-101,-9-7 0,-9-2 0,-6-5 310,-13 1-310,-19-1 0,-25 4 0,-30 2 0,28-5 0,-3 0-180,-6 1 0,-4-2 180,-32 0 0,0-2-375,26 0 0,1-2 375,-17-1 0,4-4 0,-8-9 0,17-12-293,16-12 293,19-11-93,19-4 93,32-8 0,27-4 0,22 8 0,10 1-375,-11 11 0,3 1 375,-5 4 0,4-2 0,-2 5 0,8-2 0,-2 4 0,-3 4 0,-2 3 0,-5 5 0,-2 4 656,36-2-656,-19 13 0,-16 39 0,-27 3 287,-20 34-287,-35-1 0,-25 13 0,13-34 0,-5 0-198,-8 5 1,-4 1 197,-7 4 0,-3 1 0,-2 3 0,0-1 0,1-1 0,0 2 0,15-12 0,-1 1 0,3-3 0,-2 0 0,2-3 0,-6 7 0,5-7 0,7-16 1141,19-16-1141,14-31 0,22-26 0,18-45 0,-2 27 0,7-8 0,-2 2-627,8-16 0,1-1 627,-3 8 0,2-4 0,-3 5 0,0-2 0,-3 5 0,-4 8 0,-3 2-168,-5 11 0,-2 4-281,5-24-3450,-13 28 3899,-7 22 0,-5 14 0,0 8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4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24916,'-39'28'729,"5"-1"-561,25-7 45,1 1 33,4 0 23,1-2 0,2-3-112,3-3-135,3-7 23,5-4-12,4-9-33,3-6-112,-1-7-44,-2-1 122,-3 3 34,-4 2 0,-3 5 0,-2 4 22,-1 2-22,0 3 68,0 1 32,0 6 1,1 4 1,1 6-91,1 5-11,3-1-102,2-1-491,2-3-1077,3-3-3405,2-5 4227,5-3 0,-10-2 0,0-2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4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40 445 28278,'-13'-37'393,"1"-4"-393,7-3 0,0-5 0,3-2 0,0 1 0,2 4 0,5 9 0,4 9 0,5 8 0,1 5-225,2 5-627,0 3-425,-1 1-1211,-1 4-7343,-3 0 9294,-3 8 1,-5-4-1,-2 4 1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4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31 24591,'-2'0'1491,"0"0"-2343,2 0-3226,35-14 4078,-15 11 0,18-11 0,-28 14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4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11 506 24782,'-2'1'3160,"0"0"-2780,2-1-144,-2-32-123,1 3-113,-2-34 0,3 7 0,0-4-4252,4 1 4252,3 5 860,2 7-860,1 9-472,-1 8-839,-2 9-986,-1 8-3977,-1 7 7122,-3 10 0,-1-3 0,-1 4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4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13 23616,'-1'2'3665,"1"-1"-3665,31-7-292,-11 3-1154,25-4-2475,-21 8 3921,-3 7 0,-10-5 0,-3 4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5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30 140 26731,'49'-24'101,"-8"1"-101,-25 6-112,-7 0-45,-4 0 79,-3 2 44,-8 2 34,-3 4 0,-8 4 23,-2 6 134,-2 7 145,1 6 169,0 7 179,4 1-202,4 1-279,5-2-169,4 2 0,2-1 0,5 1 0,4-1-696,6-2-1040,3-4-3307,2-5 5043,1-6 0,-9-3 0,-2-2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5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25936,'-8'47'2073,"-1"-2"-1491,-3-11-502,-1-3-80,2-6 0,3-8 0,3-8 0,3-6 0,2-3 0,0-5 0,2-4 0,3-7 0,2-1 0,4 2 0,0 3-382,1 4-1747,0 2-4224,3 3 6353,-1 0 0,-6 2 0,0 0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5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26205,'-14'43'1345,"2"-6"-1043,4-18-190,2-5-101,2-5-11,3-6-11,1-2 11,5-7 11,2-2-11,6-5 0,-1 1-33,0 2-12,-2 5 0,0 2 11,-1 2 12,0 1 22,0 0 0,-1 0 0,0 0 0,0 3 11,0 0 0,0 3 1,-1-1-1,-1 2-11,-1 0 0,-1 1-56,-1-1-482,0-1-974,-1 1-4562,-1-2 6074,2 2 0,-2-4 0,2 0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6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25992,'-13'42'1188,"2"-5"-1042,9-19-124,1-5-11,1-6-22,3-4-34,4-7-179,4-6-56,3-5 0,1-4 168,-3 1 67,-2 5 45,-4 6 45,-2 4 246,-1 3 45,-1 1-44,0 5-113,0 2-157,-1 3-22,0 0-628,1-3-9203,5 0 8857,1-5 0,-1 0 1,-2-3-1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6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18 24849,'36'-9'1076,"-7"1"-1065,-21 7 101,-5 1 112,-1 1-89,-7 5 55,-2 4 124,-6 6 101,-1 3-35,2 0 180,0 0-155,3 0-405,3 0 0,2-1 0,2-3 0,1-1 0,2-3 0,2-2 0,1-2-1054,3-3-1120,2-2 2174,8-3 0,-9 0 0,5-1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6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26272,'-2'52'-1277,"0"-7"-2678,1-25 3955,3-4 0,-1-8 0,1-2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6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30 26709,'-24'45'1087,"5"-8"-919,18-22-22,2-4-12,3-2-33,4-4 100,5-3-76,2-3-125,2-7 0,-2-5 0,-1-8 0,-6-3 0,-3-1 0,-3 4 0,-2 2-584,-3 7-615,-1 5-1512,-3 4 2711,0 7 0,4-3 0,0 2 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7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27583,'13'42'1075,"-3"-4"-1062,-10-25-13,0 0 0,0-3 0,0-2 0,1-2 0,1-2 0,2-1 0,2-1-841,4-1-22,0-1-740,3 1-7256,-2-1 8859,1 0 0,-6 0 0,1 0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07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138 126 21846,'19'-41'1468,"-4"5"-650,-19 20-11,-4 1-45,-6 5 22,-4 5-269,-1 2-145,-3 9 22,1 4 79,0 8-33,3 3-438,4 1 0,6-1 0,3 1 0,7-1 0,6-1 0,7 0 0,6-2-337,16 4-3226,-9-8 3563,10 2 0,-23-11 0,-3-1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12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1 126 28671,'35'-42'0,"-4"6"0,-10 18 0,-4 5 0,-3 4 0,-3 4 0,-1 3 0,0 1 0,-1 5 0,-3 6 0,-3 9 0,-1 8 0,-9 6 0,-4 3 0,-7 2 0,-2 1-147,2-2-2519,6-3-3744,5-8 6410,15-11 0,-6-7 0,8-7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12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8 22507,'0'-4'3866,"0"1"-3362,0 3-111,0 0-13,-25 15-66,13 1-12,-19 15-89,22-3-45,4 2-144,4-1-24,11-2 0,6-6 0,12-8 0,3-7 0,2-8 0,-3-6 0,-5-8 0,-9-5 0,-7-5 0,-5 0 0,-9 0 0,-5 3 0,-8 5 0,-4 4 0,-2 7 0,4 4-707,2 2-873,7 5-1636,5 1 3216,9 5 0,-2-5 0,4 0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12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 27303,'-49'30'885,"9"1"-661,26-5-112,7 0-45,3-2 0,5-3-54,7-4-13,5-6 0,8-5 0,4-4 0,2-10 0,-1-3 0,-3-9 0,-7-2 0,-7-2 0,-6 1 0,-7 2 0,-5 2 0,-6 5 0,-2 6 0,1 4-1525,4 3-1736,4 1 3261,4 2 0,3-2 0,1 2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13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26978,'-46'11'986,"6"4"-684,25 4-66,4 1-67,2-1-169,5-2 0,2-2 0,1-1 0,1-3 0,1-1 0,3-3 0,3-3 0,3-2 0,2-4 0,1-4 0,-1-5 0,0-3 0,-2-2 0,1 0 0,-4 2 0,-2 2 0,-2 3 0,-2 2 0,-1 1 0,-5 1 0,-1 2 0,-5 1 0,-1 1 0,-2 1-113,5 2-615,1 0-281,6 1-1008,2 1-5233,0 1 7250,6 1 0,-5-2 0,6-1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13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1 28671,'-41'53'0,"2"-3"0,13-20 0,-1 1 0,0 0-1200,3-2-6368,5-1 7568,7-4 0,5-11 0,6-4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13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18 24087,'-5'4'3003,"0"-1"-2644,-13 30 22,12-13 55,-14 26-156,17-25-155,2-2-125,5-4 0,3-4 0,6-5 0,3-5 0,3-10 0,-1-6 0,-2-8 0,-5-4 0,-5 0 0,-3 1 0,-10 3 0,-2 4 0,-8 5-1245,-4 5-2777,-2 5 4022,-7 7 0,14-2 0,1 3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23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76 28210,'-18'28'437,"0"0"-413,3 2-24,-1-3 0,3-6 0,3-8 0,4-7 0,4-3 0,1-9 0,1-8 0,3-12 0,5-9 0,4-3 0,3 2 0,-1 7 0,-1 7 0,-4 9 0,0 5 0,-1 5 0,1 2 0,1 6 0,-1 5 0,-1 8 0,-4 5 0,-2 2 0,-1 1 0,-1 2 0,2-11 0,4-3 0,2-13 0,6-11 0,5-5 0,3-8 0,3-2-259,12-5-895,-10 11-986,7-1-3564,-13 14 5704,-4 3 0,-8 2 0,-2 1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23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14 26317,'-22'41'852,"4"-8"-595,18-22 23,6-3 12,5-3-192,10-2-88,6-7-1,3-5-11,-1-5 0,-4-4 0,-6 2 22,-10 1-44,-4 2 11,-7 2-90,-6 3-123,-6 4-168,-5 2-359,0 6-896,2 4-1984,4 5 3631,6 0 0,3-5 0,4-3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23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8 21902,'3'-1'3417,"-1"1"-2957,-2 0 89,1 36 11,-3-14-78,-1 32-3493,-5-24 3302,-1-2-167,1-4-91,4-7-33,2-8 11,2-5 23,3-11-23,5-7 3426,5-11-3437,4-5 22,0-4-10,-1 3-12,-3 4-45,0 5-258,-3 10 12,-1 5 78,-1 7-44,0 7-181,0 4 2,2 14 44,-2-7 89,2 3 281,-1-13 22,3-4 235,4-4 168,3-7-33,2-3-68,0-7-111,-2 0-157,-3-1-34,-3 3-102,-4 2-547,-2 2-1189,-4 6-7339,-2 2 9177,-2 9 0,1-4 0,-1 4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24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47 22160,'0'-2'2835,"0"1"-2567,0 1-503,26 3-67,-17-5-23,18-1 45,-24-6 55,-5-2 225,-6 1 34,-4 3 280,-5 3 145,-3 3 34,1 3-22,0 3 67,2 4-124,2 4-167,3 3-46,3 2-167,2 3-34,4 0-101,2 0-571,2 0-1434,5-2-7725,4-4 8932,7-4 1,-7-6 0,0-3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24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24860,'-21'41'2241,"4"-9"-2016,13-25 66,2-4 34,1-3 111,1-1-200,3-4-179,2-3-57,2-2 0,3 1-304,-1 0-614,1 0-516,-1 2-1491,2 0-6906,1 0 8924,2 1 1,-7 3-1,1 0 1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24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27247,'-7'45'291,"0"-6"-694,5-20-1491,0-1-7937,3-4 8935,6-1 1,-4-7 0,4-1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25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 25880,'-39'0'874,"8"2"-829,28 1-23,1 1 34,3 3-11,3 0 0,2 2 55,4 1 58,-2 1 77,-2 3-22,-3 1 67,-1 1-56,-2 1-56,-5 0-90,-3 0-67,-7 0-11,-4 1-67,0 0-347,-1-1-191,3-3-79,5-4-929,6-4-2769,4-3 4382,4-3 0,-2 0 0,2 0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25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27000,'-14'51'-605,"2"-6"-1467,4-20-7759,3-3 9739,4-4 1,1-7-1,1-5 1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25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26160,'-35'34'392,"6"-3"-425,22-14-718,3-1-1244,2-2-3674,3-4 5669,8-2 0,-6-5 0,6-2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26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25342,'-25'44'1692,"6"-6"-1311,16-26-78,2-2-158,1-3-89,4-3-56,3-2-168,6-1-369,3-1-774,1-2-1681,0-1 2992,-1-3 0,-7 2 0,-3 0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26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27191,'-9'23'426,"2"-6"-415,7-19-11,4-4-291,-1 2-863,5-1-1782,-2 3 2936,2 1 0,-5 1 0,1 0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26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94 25925,'-9'36'1322,"5"-8"-1042,13-26-112,5-8-67,5-4-67,0-10-34,-2-2-45,-5-3-582,-6 3-1010,-4 2-6912,-8 4 8549,-6 5 0,3 6 0,-1 2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54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52 27886,'-14'41'224,"1"1"-202,-1-2-11,1-4-11,3-9 34,3-7-34,3-9 89,2-6 57,1-5-45,2-12-23,6-9-22,4-14-32,7-7-24,2-1 0,-3 4 0,-2 7 0,-3 8 0,-3 9 0,-3 8 0,0 3 0,-2 8 0,0 19 0,-2 1 0,0 18 0,-2-10 0,0-3 0,0-5 0,1-7-57,1-7 12,13-5 0,-1-10-112,11-5-44,-7-6-91,-2 1-133,-6 5-304,-4 4-705,0 2-1491,2 3-5579,3 0 8504,5-1 0,-7 1 0,1-1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54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26205,'-26'59'683,"6"-10"-515,20-29-33,7-7-68,5-6-11,6-4 23,2-7-23,-1-5-11,-3-7 11,-6-7-34,-4-1-22,-4 0-56,-5 6-213,-2 3-527,-2 8-1276,-2 3-7759,4 4 9204,1 5 1,3-3-1,1 3 1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54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52 22911,'1'-3'2632,"-1"0"-2384,0 3 110,0 0-246,-7 36-45,4-27 79,-4 28 89,6-37-89,1-6-146,3-6 0,4-9-23,7-3-111,2 0-45,2 5 89,-4 6 56,-4 7 34,-3 3 34,-3 7 33,-1 4-22,-2 7 78,0 5 12,-1 0-12,0 0 22,0-4-10,3-5-45,3-5-56,3-3-34,3-2-225,5-4-895,4 0-2679,3 0 3799,2 1 0,-11 2 0,-3 0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54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28671,'72'4'0,"0"-1"0,3 0 0,0-1 0,-3-3 0,1-2 0,4 0 0,0-2-821,0-1 1,-1-1 820,-1-2 0,0 1 0,-3-1 0,-1 1 0,-2 0 0,-2 0 0,-3 1 0,-1 0-740,-7 1 1,-1 1-2623,40-3 3490,-19 4 1,-35 3 0,-16 1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5:56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27101,'54'-14'523,"0"0"0,5 1 1,1 3-524,3 6 0,1 2-770,7 1 1,2 2 769,3 3 0,0 3 0,2 1 0,0 3 0,0 2 0,-1 2 0,0 0 0,0 1 0,-3-1 0,-1 0 0,-3-1 0,-2-1 0,-5 0 0,-2-2 0,-7-2 0,-2 0-651,33 3-1197,-22-5-4357,-21-4 6205,-22-1 0,-10-2 0,-10 0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11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54 28671,'-2'34'0,"30"-9"0,20-18 0,10-8-1811,11-3 0,4-2 1811,15-1 0,4-3 0,-25 1 0,3-1 0,0 0 0,7 0 0,0 1 0,2 0 0,1 1 0,1 1 0,1 1 0,-1 1 0,1 2 0,0 0 0,-2 1 0,0 1 0,-1 2 0,-1 1 0,-2 2 0,0 1 0,-2 0 0,-1 1 0,-2 1-187,-2 1 1,-1 1 0,-1 1 186,25 4 0,-3 1 161,-10-2 0,-5 0-161,-14-1 0,-5-1 0,26 8-1300,-37-6-2924,-23-1 4224,-25 2 0,1-6 0,-7 1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13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22866,'4'-9'2925,"0"60"-2444,-2-8-78,-1 50-145,0-28-124,-1 0-43,0-2-69,0-2-22,0-7-22,0-5-181,-1-10-345,0-4-416,0-7-874,1-6-4190,0-8 6028,2-7 0,-1-5 0,1-2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13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27337,'54'0'436,"1"0"1,2 0 0,0 0-425,-7 0 0,0 0-12,6 0 0,2 0 0,1 0 0,1 0 0,-1 0 0,-1 0 0,-2 0 0,0 0-206,-3 2 1,-1 0 205,48 2 0,-4 2 0,-4-3 0,-5-1 0,-4-2 0,-8 0 0,-8 0 101,-5 0-101,-8 0 0,-4 0 0,-7 0 0,-6 0 0,-5 0 310,-8 0-310,-5 2 0,-6-1 0,-3 1 0,-2-1 0,-1-1 0,-1 0 0,-1 0 0,1 0 0,-1 0 0,0 0 0,-1 0 0,-1 0 0,-2 0 0,-1 0 0,0 0 0,2 0 0,-1 0 0,0 0 0,0 2 0,2 4 0,0 3 0,0 3 0,2 2 0,-2 1 0,3 2 0,-1-1 0,1-1 0,0-1 0,0-2 0,-1 0 0,1 1 0,-1 4 0,-1 4 0,-1 6 0,-1 4 0,-2 3-3392,-1 19 3392,-2-12 0,-1 14 0,-2-18 0,-2 17 0,2-13 0,-1 29 0,3-27 0,0 13 3392,1-17-3392,2 0 0,-1-6 0,2-4 0,-4-9 0,3-7-3385,-1-9 3385,2-11 0,0 5 0,0-7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37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28076,'59'14'325,"-9"-1"-325,-31-8-168,-5 2-605,-2-2-1155,-6 4-5321,-2 3 7249,-2 4 0,-1-6 0,0-1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38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5 22642,'-3'-2'2241,"0"0"-1995,-15 58-168,9-23-10,-14 45 77,14-39 158,2-7-56,1-6-57,2-8 45,2-8-22,1-6-67,1-3 11,0-1-45,0-6-45,0-5-67,0-9-90,0-3-403,0 3-773,0 7-2398,0 7 3664,0 3 0,0 3 0,0 0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40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5 23124,'0'-3'3439,"0"1"-2744,0 2-112,2 58-158,0-15-178,1 53-89,-2-26-158,-1 2 0,-4 0 0,-2-3 0,-4-1 0,0-3 0,0-3-158,1-4-313,-1-8-515,2-8-1154,3-12-7691,2-12 9339,3-9 0,0-7 0,0-2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02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26138,'98'-1'1266,"-41"1"1,4 0-1267,9-1 0,6 0-2307,16-1 1,5-1 2306,-21 1 0,1 0 0,3-1 0,10 0 0,2 0 0,2 0-115,-17 0 0,1 1 1,0 0-1,2-1 115,5 1 0,0 0 0,1 0 0,1 0-114,3 0 0,1 0 0,0 0 1,1 1 113,0-1 0,0 0 0,0 0 0,0 1 0,-2 0 0,1 0 0,-1 0 0,-1 0 0,-3 0 0,0 0 0,-2 0 0,0 1 0,-5 0 0,0-1 0,-1 1 0,-2 0 0,20 0 0,-1 0 0,-3 0-238,-7 1 0,-2-1 0,-2 0 238,-8 1 0,-1 0 0,-3 0 0,21 1 0,-5 0 0,-17 1 0,-5 1-124,26 5-2632,-41 2-7075,-28 3 8668,-34 3 0,8-7 0,-12-2 1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45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0 347 21600,'0'3'3809,"0"0"-3237,0-3 1198,0 0-1411,1-18-124,-1 1-56,1-19-78,0 1-55,1-3-46,1-5 0,1 3 0,0 0 0,1 7 0,1 8 0,-2 9 0,0 8 0,-2 5 0,-1 2 0,2 1 0,0 3 0,2 7 0,0 8 0,1 12 0,-1 7 0,-1 7 0,0 0 0,0-2 0,1-4 0,1-7 0,1-6 0,-1-7 0,1-6 0,0-4 0,4-5 0,-1-2 0,5-8 0,-1-6 0,1-9 0,1-3 0,-1 0 0,-2 1 0,1-2 0,-6 9 0,2 0-1301,-4 8-1545,4 4-6985,4 0 9776,5 3 0,-9 0 0,1 2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46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50 23146,'-3'-2'2891,"0"1"-2533,3 1 113,0 0-247,-10 22-56,6-3-44,-7 21 32,10-11 57,1 0-34,6-5-179,5-6 12,8-6-12,4-6 44,3-4 35,0-8 33,-2-4 157,-4-8-44,-6-3-225,-5-1 0,-5-1 0,-3 2 0,-4-1 0,-5 2 0,-5 0 0,-4 3 0,-2 2 0,0 4 0,-1 1 0,1 4 0,-5 2 0,8 2 0,-2 3 0,12 6-1189,2 6-1511,3 5-7131,2 2 9339,9-1 0,-6-8 0,6-3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46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28266,'3'50'180,"-1"-3"-169,-4-16 11,-1-2-11,-2-3-11,0-5 23,0-5-23,3-7 11,1-5 45,1-4 35,0-3-91,0-9 0,4-9 0,3-11 0,5-6 0,0 0 0,-2 3 0,-3 10 0,-2 8 0,-3 9 0,1 5 0,0 8 0,1 8 0,1 9 0,-1 10 0,0 3 0,-1 2 0,1-4 0,2-3 0,3-6 0,1-5 0,4-8 0,0-5 0,3-8 0,4-12 0,1-11 0,3-13 0,-1-5 0,-4 1 0,-3 5 0,-5 9 0,-5 9 0,-3 9 0,-3 5-1749,-1 7-2318,-3 11 4067,0 10 0,-1-7 0,1 1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38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68 921 18978,'-3'-58'1131,"0"-1"1652,3 11-2144,-2-44-281,1 15 49,-1 21 0,0 1-317,-2-27-34,-2 0 755,-1 6-811,-1 8 56,-1 12 2299,2 14-2355,1 12 0,3 13 0,0 6 600,2 6-600,1 2 0,-1 2 0,1 0 0,0 0 0,6 1 0,7 4 0,12 2 0,12 3 0,9 0 0,8-3 0,5-2 0,0-3 0,-3-1 0,-6 0 0,-8 0 0,-4 0 0,-5 0 0,0 0 0,0 1 0,-1 1 0,-2 1 0,-3 1 0,-4-2 0,-3 2 0,-5-3 0,-3 2 0,-1-1 0,-5 0 0,0 0 0,-3-2 0,-1 1 0,0-1 0,0 1 0,-1-1 0,0 0 0,-1 1 0,0 0 0,0 3 0,0 1 0,0 2 0,0 4 0,0 4 0,0 3 0,0 4 0,0 2 0,-2 3 0,0 1 0,-2 3 0,1 1 0,-1 1 0,0-1 0,2 1 0,0-4 0,1-1 0,-1-4 0,-1-4 0,0-4 0,0-3 0,-1-2 0,-1-3-2903,-1-2 2903,-2 0 0,4-3 0,0-2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0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7 20933,'0'-3'4011,"0"0"-3268,0 3-396,-30 1-37,13 4-86,-24 4 99,22 3-53,2 4 119,0 2-143,1 2 0,1 2-111,3 0-34,2 0-34,2-1-45,5-3 1,0-1-23,3-2-23,0-2 1,5-3-45,4-4-281,5-2-133,3-3-315,3-1-650,1 0-2262,-1 0 3708,-1 0 0,-10 0 0,-2 0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0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80 23639,'0'-4'2835,"0"1"-2555,0 3-135,0 0-89,35 0-56,-19 0-11,27 1-22,-29-1-57,-3-3 0,-2-1-66,0-4-91,-3-2-100,-1 1 89,-2 0 112,-1 2 90,-2 0 0,-2 1-45,-5 2 45,-4 0 56,-5 3 23,-1-1 33,0 2 44,1 1 36,-1 5 155,2 5 22,2 6-3458,1 3 3380,2 0-33,4 0-46,2 0-65,3-2-58,0 0-33,3 0 0,2-2 3212,3-1-3816,3-1-484,0-4-1589,0-3 2677,5-3 0,-8-3 0,4-1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0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24972,'3'67'1379,"-3"-8"-1099,-7-32-112,-1-6-79,3-9 46,2-6 112,2-4 10,0-4-122,1-5-1,0-7-11,1-8-67,3-3-33,1-1-23,4 5-23,0 4-335,0 3-337,1 4-717,-2 1-1467,2 4-6952,-2 2 9417,-2 3 0,-2 1 1,-2 0-1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1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25566,'0'55'986,"0"-4"-773,-2-17-135,0 0-78,-1-1-145,2-2-594,0-6-550,1-4-2095,0-3 3384,-2-3 0,2-7 0,-1-3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1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25959,'43'-17'-2018,"-5"3"-2632,-21 14 4650,-2 0 0,-6 0 0,-3 0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1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25645,'-22'56'784,"4"-8"-616,16-30 34,2-2-135,0-4-67,5-6-56,2-3-79,4-5-100,1-3-45,0-4 67,-1-4 101,-1 1 101,-4 2 11,-2 4 23,-2 2 33,-1 2 44,0 2 68,0 0 23,0 4-102,2 3-55,-2 4-34,1 3-11,-1-2-303,1-1-571,-1-1-1872,1-3 2757,0 0 0,-1-4 0,0-2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2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25465,'1'58'695,"-1"-9"-695,0-31 23,0-6-12,0-5 11,0-4 1,0-2 33,2-7-45,4-3 11,3-8-22,2-1 11,1 2 1,-2 4 21,-2 4 102,-1 5 111,-2 1-11,1 2 1,0 1 22,0 1-68,1 2-44,0 4-34,0 1-68,-1 1-32,0 1-12,-1 0 0,-1-2-45,0 0-90,0-2-167,-2-3-292,0-2-459,1-2-1984,-1 0 3037,2 0 0,-2 0 0,0 0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2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58 23986,'22'-31'-56,"-5"6"134,-20 24 102,-2 1 145,-4 0-34,1 3-11,-1 5 135,0 5 89,1 3-33,1 3-158,0 1-111,3 1-101,2-2-101,2-2-23,0-3-581,2-3-1312,4-4-4101,5-4 6017,2-3 0,-4 0 0,-3-1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2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25869,'-1'37'291,"0"-8"-280,1-27 12,4-7-23,3-4 0,6-5-11,0 0 11,-1 2 0,-3 5 0,-1 4 56,-3 2 56,-1 1 156,0 3-44,-2 2-67,0 5-78,-2 3-57,0 2-22,0 1-325,0-1-582,0-2-1110,-1-3-7814,0-3 9409,0-2 0,0-4 0,1-1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3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23986,'0'-3'3205,"0"1"-2723,0 2-113,0 32-77,0-13-147,0 26-111,0-20-34,0 0-67,0 0-751,0-3-762,0-3-2320,0-4 3900,2-5 0,-1-5 0,2-3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3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23292,'0'-2'2173,"1"1"-2487,-1 1-761,29-2-1805,-14 2 2880,24-2 0,-30 2 0,-2 0 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3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88 24188,'18'-46'168,"-5"10"639,-17 32-213,-4 2-56,-3 5 44,-2 4 1,-4 7-57,-1 8-66,-1 3-235,2 2-225,4 0 0,4-4 0,5-3 0,3-5-147,7 1-1254,1-6-1523,6 2 2924,-3-3 0,-4-4 0,-2 0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17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54 25757,'-47'7'1938,"13"-2"-1613,37-4 213,22-1-425,26 0-113,32-2-202,-29 1 0,3-1 202,9 0 0,1-2-307,5 1 1,1-1 306,2-1 0,0 1 0,-1-1 0,0 0 0,-1 1 0,0 0-697,-1 0 0,0 1 697,2 0 0,-1 0 0,1 0 0,1 1-230,0 1 0,0 0 230,-2 0 0,0 1 0,-2-1 0,-2 2 0,-4-1 0,-1 0 0,-6-1 0,0 2 0,12 0 0,-3 1 0,25 1 0,-38 0 0,-5 1 226,1 2-2042,-17 0-1833,-16 2 3649,-15 5 0,-4-7 0,-3 3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19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79 663 26888,'-38'-60'572,"7"0"-326,25 9 12,3-6-34,2-6 11,5-3-44,3 2-134,5 3-57,4 10 0,3 9 0,2 11 0,3 8 0,2 8 0,2 5 0,-1 4 0,0 4-595,-4 1-582,-1 4-907,-3 6-3977,-4 9 6061,-6 13 0,-4-14 0,-5 1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19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26440,'49'-26'-2458,"-4"6"0,-32 19 1,-2 1-1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19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25723,'-12'52'1389,"4"-8"-1030,13-25-45,3-3-180,5-1-134,2-4-11,3-5-392,3-3-4009,2-5 2283,-1-8-4235,-1-4 6364,-4-11 0,-7 12 0,-4 0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0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26227,'-16'68'717,"1"-5"-717,7-23-2588,-4 18-6914,4-15 9502,-2 9 0,7-33 0,1-7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0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25308,'50'-15'-1320,"-7"3"1,-33 12 0,-3 0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0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23829,'-14'51'2298,"4"3"-1794,7-29-202,2 1-77,4-16-158,3-5-67,6-3-359,4-7-1199,4-5-3293,0-7 4851,2-2 0,-11 8 0,-3 4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0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9 22070,'3'-5'4415,"-1"1"-3900,-11 37-212,3-18-79,-6 23 11,7-29 34,2-5 134,1-3-190,2-1-189,0-3-24,0-3 0,0-4 0,5-2 0,0 1-774,6 2-448,-1 5-1422,2 2 2644,1 2 0,-6 0 0,-1 0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0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54 26664,'-23'53'975,"5"-8"-751,17-31 34,4-4 67,5-5-100,4-3-225,5-6 0,2-5 0,0-6 0,-4-5 0,-3-1 0,-5 1-349,-4-1-703,-1 2-528,-2 1-2040,-2 3 3620,-5 4 0,4 5 0,-4 3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6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25880,'-21'48'695,"4"-6"-527,15-27-56,2-1-45,0-2 11,0-4 1,2-1 33,4-3-22,5-1-12,5-2-44,1 0-1,2-1-33,-2 0 0,-2 0-303,-2-2-458,-3-1-640,-4-4-1378,1-2 2779,-3-1 0,-1 4 0,-2 2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6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4 21924,'0'-2'2589,"0"1"-2197,-5 30-22,2-10-68,-4 24-133,4-18-102,0-3-67,2-6 0,0-5-34,1-6 34,0-2 23,1-3 22,3 0-12,3-4 46,5-1-12,2-5 11,-1 2 1,-1 1-12,-2 3 67,-3 2-78,-1 1 11,-3 1 23,0 0-56,-2 0-23,1 4-11,0 4-1278,1 17-694,1-5-3036,2 9 5008,2-14 0,-5-6 0,2-4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6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25286,'-36'45'740,"6"-8"-494,26-27-78,1-2-168,2-4-45,1-2 34,3-1-11,3-6-45,5-2-34,3-7-11,0-1 11,-2 1 101,-2 3 11,-3 6 12,-3 2 156,-2 2 45,-2 2 101,1 6-113,-1 4-100,-1 7-100,-2 2-12,-3 2-280,-3 0-672,1-2-1144,1-3-3641,4-4 5737,2-6 0,1-3 0,0-4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7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26317,'-9'46'269,"2"-6"-437,1-21-627,2-2-1290,1-2-7002,2-2 9087,1-4 0,0-3 0,1-4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7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9 25981,'-15'46'582,"4"-7"-369,11-28 78,5-3 1,3-2-135,5-3-67,1-2 22,1-5-12,0-4-32,-4-5-35,-2-4-10,-3 0-23,-4 0-56,-1 1-202,-1 2-303,-2 5-536,-1 4-1514,-2 2 2611,0 4 0,3-1 0,1 1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7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27247,'-7'55'583,"-1"-4"-382,-4-19-33,2-4-56,1-6-56,4-7-11,2-8 56,2-3 57,0-4-158,1-7 0,3 0 0,3-8 0,3 3 0,1-1-360,-1 5-670,0 0-786,0 1-3450,0 1 5266,1-3 0,-4 5 0,-1 0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8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4 21521,'0'-2'3541,"0"1"-3082,-12 37-189,3-16-35,-8 30-56,7-28-56,3-2-123,3-7-11,2-5-34,2-5 34,8-5 11,3-5 0,9-6 22,1-2-10,-2 1-12,-2 4 33,-4 5 46,-5 3 33,-3 1 44,-2 1 1,-2 0-11,0 4-135,-1 4-11,-3 6-448,-2 2-986,-4 3-4774,1-1 6208,2-1 0,4-7 0,1-4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28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58 25196,'-1'43'964,"5"-7"-426,6-31-67,4-2-169,2-7-78,-1-6 0,0-5-22,-4-6-90,-5-1-79,-2 1-33,-5 3-89,-5 2-382,-6 6-403,-7 5-1479,-5 3 2353,-3 12 0,11-7 0,3 7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46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 28671,'56'-28'0,"-5"6"0,-17 19 0,-3 2 0,-4 1-46,4 0-2296,-7-5-4403,4 1 6745,-9-3 0,-8 4 0,-3 2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46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25342,'-5'0'1883,"2"0"-1693,3 0 45,-16 55 23,6-20 33,-14 46-78,11-38-101,-1-4 0,5-11-77,2-10-35,4-8 0,1-7 0,2-6 0,0-14 0,4-14 0,2-16 0,3-5 0,-2 3-3392,-4 10 3392,-2 10 0,-1 11 0,0 6-987,0 7-1322,0 2-7522,0 15 9538,-1 11 0,0-6 0,0 3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56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27135,'0'30'751,"0"5"-639,0 7 11,1 3-45,-1-1-22,-4-3-11,0-3 33,-4-7 79,1-9-34,3-9-110,2-7-13,1-5 0,1-12 0,2-7 0,5-13 0,3-2 0,3 0 0,2 5 0,-3 5 0,0 5 0,-1 6-113,-3 3-604,-2 5-180,-1 2-604,-1 1-1917,2 1 3418,3 1 0,-4-1 0,-1 1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57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26418,'-7'60'179,"1"-6"-672,1-23-695,-1-2-2151,2 0 3339,0-3 0,2-11 0,1-5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57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25017,'-23'58'762,"4"-9"-762,12-29 0,4-7-44,1-4 44,2-5 22,5-4 68,4-7-12,8-3 23,2-5 0,1-1 44,-3 3 1,-2 4 100,-5 5 45,-3 1-111,-2 3 111,-2 5-134,-2 4-123,0 7-34,-2 5-303,-4 2-593,-1 2-1356,-3 0 2252,2-1 0,2-11 0,3-4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57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26754,'-14'55'1165,"3"-6"-818,11-28-89,1 1-111,3-3-147,4-2 0,3-6 0,1-3 0,1-6 0,-1-2-24,0-6-805,0-2-347,-3-7-1065,1-1-4617,-2 0 6858,0-1 0,-4 9 0,0 1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58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24916,'-3'26'79,"5"-6"21,4-22-77,5-2 33,2-1 0,1 1 0,0 1-23,-1 2 46,-1 1 22,-1 0-57,-1 0 47,-1 3-24,-2 3-67,-1 4 0,-2 3-438,-1 0-715,-1 0-3049,-1-2 4202,3-1 0,-3-5 0,1-2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58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27516,'-32'50'1155,"5"-6"-1155,23-20 0,2 0 0,1-1 0,2-2 0,4-3 0,2-3-785,3-6-437,1-4-1007,0-3-4741,0-5 6970,2-4 0,-7 3 0,0-2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58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5 24849,'1'-4'2678,"-1"31"-2454,-3-7-224,-1 25-213,-1-18-526,1-3-1177,1-3-7915,1 0 9806,1-5 1,1-7 0,0-3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7:59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21 27818,'-38'36'762,"7"0"-671,26-8-91,2 2-4252,3-1 4252,5-1 860,4-6-860,8-6 0,7-8 0,2-4 0,3-13 0,-3-5 3392,-2-10-3392,-7-4 0,-6 0 0,-6 1 0,-7 0 0,-5 2-46,-5 1-962,-6 4-785,-3 4-5994,-3 6 7787,-3 5 0,12 4 0,2 1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6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31 423 26205,'-15'-49'582,"3"2"-470,10 15-33,1-4-12,1-1-22,2-1-34,4 1 11,5 3-22,2 3 0,2 5-11,1 5 0,1 6-23,-2 5-10,-1 4-12,-2 4 22,-2 0-44,1 2-34,-1 1-146,2 1-190,0 1-281,0 1-582,1 0-1254,-2-1-7266,-3 2 9820,-3 0 1,-4-1 0,-1-1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7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28671,'27'12'0,"1"-3"0,-2-10 0,0-2 0,0 1 0,-5-2 0,-3 3-1021,-7 0-525,-4 1-2085,-4 3 3631,-2 8 0,-1-4 0,0 3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7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7 21028,'0'-3'3944,"1"0"-3384,-1 3 326,0 0-573,1 26-55,-2-9-89,0 23-102,-3-15-45,-1 0-22,-2 0-112,2-2-381,-2 2-617,1-2-1209,0 0-5827,1-2 8146,2-3 0,2-8 0,1-4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7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25690,'-11'52'929,"2"-6"-615,8-30-56,1 2-67,0-2-46,0-1-22,0-3-78,0-1-22,2-4-23,3-1 11,2-3-11,3-1 22,1-1-11,1-1 23,1-1-34,-1-3-67,1-3-516,0-5-1098,2 0-3798,0 0 5479,1 2 0,-7 5 0,-3 3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8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91 26227,'48'-28'180,"-8"4"-180,-28 14-12,-3 3 1,-4 2-146,-3 2-111,-1 0-46,-2 0-56,-3 0 22,-3 1 270,-2 0 78,0 2 123,-1 0 213,1 5 259,-4 6 77,0 7-101,-1 4-100,1 1-102,1-1-111,3-3-157,4-1-68,3-3-33,1 0 0,2-2-526,2-2-471,5-3-8834,11-4 9762,-1-5 0,-2 1 0,-8-2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8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25476,'-8'44'1065,"2"-6"-975,3-23-90,1-5 11,2-5 0,0-4 34,0-1-12,4 0-10,2-3-12,4-1-11,0-4 22,2 0-10,0 1 32,-1 0 113,0 1 79,-2 2 44,0 2-11,-2 1 11,0 1 56,2 10-280,-3-1-23,0 10-33,-4-1-11,-1-1-213,0 0-381,-1-2-482,0-2-1904,0-3 2991,-1-3 0,0-2 0,0-4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8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27494,'4'66'750,"0"-7"-750,-4-26-11,0-2-628,0-3-504,0-5-1277,0-1-7411,0-4 8966,0-3 1,0-7-1,0-3 1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8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25880,'45'-4'-701,"-5"1"1,-30 3 0,-2 0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9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67 26787,'42'-8'-22,"-8"0"-45,-27-2 33,-4 1 23,-2 0-67,-1 3 44,-1-1 34,-2 3-11,-3 1 22,-2 1 0,-2 2 101,0 0 90,-1 4 246,1 3 23,2 4 22,0 3-100,2 0-393,2 1 0,0 1 0,2 2 0,1 0 0,1-1 0,0-1 0,3-2 0,3-3-181,5-3-1073,3-3-674,1-3-3966,0-1 5894,0-1 0,-8 0 0,-1 0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09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26272,'2'55'886,"-3"-7"-718,-1-28-79,-1-5-44,1-4-45,1-4 0,1-5 0,0-1 22,0-1-22,1-4 0,2-2 0,3-5 0,3-1 0,2-3 0,2 1 0,0 1 0,1 1 0,-1 4 112,-3 3 124,-2 2 44,-2 3-45,-2 0-22,0 0-100,-2 4-113,1 3 0,-2 7 0,0 3 0,-1 2 0,0 0 0,0-2 0,0-3 0,0-3-505,0-4-335,0-3-898,0-3-5332,0-1 7070,2 0 0,-1 0 0,1 0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10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0 120 22496,'5'0'3664,"-1"0"-3205,-4 0 34,0 0-403,28-1-34,-18-1-44,22-2-12,-25 0 11,-3 0 11,0-1 1,-2-1-23,-1-1-23,-1-3-55,0-1-91,0-3-66,-4 0 89,-2 0 135,-3 2 11,-1 5 11,-1 3 45,2 3 135,0 1 67,1 4 11,1 3 0,2 6 44,0 3 23,2 2-112,1 1-144,2 1-80,0-1 0,0-3 0,4-1-360,2-4-861,4-3-1546,1-4 2767,1-2 0,-5-2 0,-2 0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10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26239,'2'29'358,"3"-10"-324,5-31-34,2-1 11,0 0 22,-1 1 46,0 2 89,-2 3 146,-2 3 11,-1 2 78,-1 2-22,-2 1-135,-1 5-166,-1 3-80,0 8 0,-1 3 0,0 0 0,0 0 0,0-2-270,-1-5-593,0-3-604,-1-4-3452,-1-2 4919,2-2 0,-1-2 0,2 0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10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27886,'-2'55'785,"-1"-3"-785,-2-18 0,2-3 0,0-4-729,2-4-739,1-5-3194,-1-5 4662,1-1 0,0-6 0,0-2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10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27214,'40'1'-3183,"-6"3"-6648,-21 6 9456,-2 4 1,-4-6 0,-3 0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11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127 104 26496,'23'-33'34,"-5"4"-23,-22 16 0,-2 1 0,-6 2 213,-9 4 56,3 5 1,-5 10 133,6 5 303,0 7-525,0 2-192,3 0 0,3 0 0,6-2 0,2-1 0,9-3 0,5 0 0,7 0 0,7-2 0,2-3 0,0-3 0,-1-3-1716,-3-3-5712,-3-3 7428,-3 0 0,-8 0 0,-3 0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4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9 22160,'0'-5'3047,"0"1"-2733,0 4 762,0 0-874,0 17-79,0-4-78,0 15-34,0-8-11,-3 1-202,-2-2-313,-1 0-639,-2-2-4401,1 0-1829,1-1 7384,1-2 0,2-6 0,1-3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4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3 21140,'1'-1'3037,"0"-1"-2331,-1 2-538,5 40-79,-5-16-10,0 31-35,-6-29-32,-1-7-1,2-5-11,2-7-23,1-3 23,2-3 0,0-1 23,1-6-12,4-2-11,3-8 11,4 0-11,-1 1 23,-1 4 10,-3 5 1,-2 3 33,-2 3-11,2 0-34,-1 2-22,1 3 23,-2 4-23,1 1-11,-2 2-124,0-1-111,-2 2-337,0 0-515,0-2-3238,0 0 4336,0-4 0,0-2 0,0-4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4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0 25252,'-43'22'550,"10"-5"-505,31-13-1,2 0 12,0 3 12,1 2 88,1 3 91,1 1 89,0 3-11,-2 0-56,-1 0-67,0 1-34,-1-3-45,-2 1-67,-3-3-34,-2-1-22,0 0-89,-1-2-236,0 2-213,-1 1-269,0 1-482,1-2-1949,4-2 3238,2-4 0,2-3 0,1-2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5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 22922,'1'-1'3339,"-1"-1"-2039,0 2-942,1 24-33,-1-9-135,-2 19-111,-3-14-79,0-3-23,-1-1-492,4-4-404,1-2-717,1-2-1904,4-2 3540,3-2 0,-2-1 0,1-2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5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96 25970,'32'-25'-336,"-7"2"66,-22 9 102,-2 1 67,-1 2-22,-6 5 90,-1 3 33,-7 3 179,-1 8 134,-1 5 47,-2 8 110,2 0 23,2 0-112,3-4-112,4 0-146,2-2-56,3-1-67,0 0-44,2-1-584,0-2-1031,5-4-3517,3-3 5176,7-2 0,-6-2 0,0 0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5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25521,'-19'51'1087,"3"-9"-1064,13-31-23,2-5 0,1-4 0,0-2 11,4-2-11,2-3 0,4-3 0,1-4 0,1 2 22,-2 1-11,0 4 57,-1 1 66,-2 3 124,-1 1 67,-2 0-45,0 2 90,-3 3-202,0 3-101,-1 4-67,0 0-79,0 1-537,-1-1-549,1-1-1221,-1-2-7408,1-4 9794,4-1 0,-3-3 0,4-1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6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64 21364,'10'-35'3955,"-6"8"-3282,-18 26-68,-3 1-11,2 0-168,0 5-12,1 3-11,2 7-166,2 2-237,1 1 0,4 0 0,2-1 0,3-2 0,4-3-483,6-1-1690,8-2-7658,6 0 7955,4 3 0,-12-6 0,-3 2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7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26395,'-1'16'639,"-2"3"-606,-1 7-33,-3 3-145,0 0-471,-3 0-1076,1-3-4012,0-2 5704,2-5 0,3-9 0,2-4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7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25577,'-15'54'22,"1"-7"-313,5-24-22,2-5 66,4-6 34,1-5 45,2-3-22,0-3-68,0-1 157,0-3 101,6-4 0,3-4 11,5-5 12,1 1 89,0 4 123,-5 3 101,-1 4 68,-3 3-80,1 1-66,-2 5 124,1 1-203,-2 5-90,-1 1-89,-1-2-67,-1-1-392,0-1-964,-1 0-4146,0-2 5569,1-1 0,-1-3 0,0 0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7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25903,'-8'85'593,"-1"-5"-414,-4-26 45,0-3 23,2-7 0,2-11-79,2-13-45,4-11 11,1-8-10,2-14-1,4-11-56,4-15-33,5-9-1,2-5-22,1 0 1,-1 6 21,0 8-33,-1 10-3392,-1 11 3403,-3 9 45,-1 5 0,-2 3 12,1 2-57,-1 4 34,1 3 33,-3 7 3405,-1 4-3483,-3 5 0,-5 5 0,-5 1 0,-6 0 0,-2-2 0,-2-3-707,2-5-761,4-6-1501,5-4 2969,4-6 0,3-2 0,1-2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8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65 117 25555,'34'-50'-213,"-8"8"179,-24 30 23,-2 4 11,-3 5 34,-3 2 78,-3 4 68,-3 4 144,-2 7 91,-1 6-1,-1 2 46,0 2-1,3 0-89,1-1-202,5-1-112,4-3-56,2-2-11,6-4-549,4-3-561,7-6-963,4-2-3519,4-2 5603,0-5 0,-10 3 0,-3-2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8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11 21376,'2'-6'5131,"0"1"-4571,-2 5-100,-10 36-23,7-21-79,-7 28-167,9-33-169,1-2-22,0-5-11,2-1-11,3-2-12,2 0-56,2-3-44,0-3-34,1-2 22,-1-1 23,-2 1 11,-1 1 34,-2 2 33,-2 2 23,0 3 22,-2 0 11,1 7 11,-1 3-22,0 7 0,0 2-11,-1-1-146,-1 0-426,0-3-672,-1-3 1255,0-3 0,2-4 0,-1-2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8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20557,'2'0'4863,"0"0"-3697,-2 0-819,1 34-145,-4-17-135,1 27-22,-2-29-34,0-6-11,3-4 12,0-3-12,1-2 0,3-4 22,1-4-11,5-3 0,0 0 12,1 1 22,-2 4-1,3 3 1,-1 1 34,1 1 33,1 1 56,-3 0-45,0 3-45,-3 0-33,-2 2-45,-2 2-213,-1 1-448,-1 2-1098,0 0-3239,0-1 4998,3-2 0,-2-3 0,3-3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9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6 22059,'0'-3'3620,"0"1"-2556,0 2-593,-22 40-113,12-20 23,-17 33-68,19-31-178,3-5-102,3-3-21,1-6-12,3-4-12,5-2-21,2-1-113,6-7-22,-1-5-56,1-7 56,0-1 112,-2-1-22,-3 4 55,-2 2-10,-1 5 22,-3 4-1,-1 2 12,0 2 0,-1 1 101,0 1 146,-1 5 10,-1 4-3436,1 6 3302,-1-1-89,0 1-12,0-1-22,0-1-582,1-3-584,3-3-1478,3-4 3492,5-2 0,-5-2 0,-1 0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9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2 22036,'3'-1'4281,"-1"1"-3205,-2 0-707,0 34 35,-3-12-102,0 28-99,-5-23-203,2-5 0,1-6 0,3-8 0,1-5 0,0-2-24,3-8-413,4-4-291,4-7-437,3 0-1144,-1 4-7522,-2 5 8798,-3 4 1,-3 5-1,-2 0 1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09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91 120 20188,'21'-52'2476,"-5"9"-1524,-16 33-156,-2 3 134,-4 3-269,-4 1-101,-5 3-134,-3 1-101,2 4 79,-1 4 100,4 5-68,2 2-423,2 1-13,3 0 0,3 0 0,2-1 0,3 2 0,4-1 0,3 1 0,6-2 0,1-3 0,2-3 0,2-6-1884,0-1-4514,-1-2 6398,-1 1 0,-8-1 0,-4 1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2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23068,'-1'-3'-987,"1"1"-660,2 2-1154,0 0-7030,0 0 9406,0 0 0,-1 0 1,1 0-1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3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50 26575,'-14'0'1445,"2"0"-997,12 0-245,-1 0-203,8 2 0,5 3 0,12 1 0,8 1 0,9-3 0,10-3 0,4-4 0,3-4 0,-2-5 0,-2-1 0,-3 1 0,-2 3 0,-4 1 0,-3 3 0,-5 2 0,-6 2 0,-6 0 0,-4 1 0,-5 1 0,-2 1 0,-3 0 0,-2 0 0,-4-1 0,-2-1-2936,-2 0-6895,-11 0 8818,-4 5 0,1-4 0,2 3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47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28 24692,'-1'0'3979,"0"0"-3979,1 0 0,49 0 0,-2-1 0,49-1 0,-14-3 0,1-1 0,-2 0 0,-7 2 0,-8 2 0,-10 0 0,-14 2 0,-13 0 0,-13 4 0,-9 2-2399,-10 7 2399,-13 8 0,8-9 0,-6 1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48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73 26631,'-6'-2'2040,"45"0"-2040,19 2 0,-2-2 0,5 0-806,3 0 0,2-2 806,7-1 0,2-1 0,2 0 0,-1-1 0,-1 1 0,-1 0 0,-2 0 0,-2 2 0,-2 0 0,-2 1 0,-1 1 0,-1 0 0,-3 1 0,-2 1 0,-3 0 0,-2 0 0,41 3 0,-18 3-965,-18 4-3873,-19 4 4838,-12 5 0,-15-9 0,-7 0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4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18104,'-5'0'5098,"2"0"-4314,3 0-212,-33 31-158,20-17-89,-26 26-56,28-25-11,1 1-3437,2 3 3369,1 0-10,1 2-68,4 0-12,0-3-66,2-2-34,0-4-22,0-5 3346,3-3-3402,3-3 44,5-6-122,2-4-91,2-8 23,1-2-1,-2 0 46,-2 3 90,-3 4 77,-3 5 12,-2 4 34,-1 2 33,-1 1 79,0 0-33,-1 4 10,-1 2-112,0 4-11,0 0 0,1-1-505,-1 2-536,2-4-1100,1 1-3932,0-7 6073,3 0 0,-2-1 0,0 0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5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23964,'-11'58'1815,"1"-4"-1199,1-23-145,1-3-236,0-3-190,4-8 0,2-7 22,1-5-11,1-4-22,2-5-12,6-7-10,5-8-1,6-7-11,-1 1 0,-1 2 11,-3 8-11,-4 4 11,0 6 0,-3 4 34,-1 1 34,-1 3 44,0 8-112,-2 1-11,-1 5-112,-2-5-302,0-1-763,0 0-1132,2-1-7522,2-2 9204,6-3 1,-4-3 0,0-2 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5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 21723,'-7'0'4056,"1"0"-3361,-26 20-180,17-4-178,-24 17-13,26-10-55,5 1-90,3-2-44,3 0-102,1-4-33,1-3-246,3-4-325,2-5-337,6-3-762,3-4-2330,2-5 4000,4-7 0,-9 4 0,-1-1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5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24535,'-27'55'1838,"3"-4"-1580,12-19-124,3-5-134,4-7 0,3-7-22,2-6-12,4-4 0,2-3-44,5-5 44,1-1 34,0-2 0,-2 1 0,-2 4 45,-2 1 45,0 2 33,-2 0-11,0 0-45,-1 2 23,1 5-45,-2 6-45,0 4-101,0 3-448,-1-3-1065,2-3-3899,3-5 5513,3-5 0,-4-2 0,1-2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6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11 25241,'2'-10'1647,"-5"10"-1209,-11 11-35,-4 10-90,2 1-167,2-1-146,3-4-11,4-3-348,4-2-358,1-3-649,5-2-1290,8-2 2656,8-1 0,-6-3 0,-1 0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6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26519,'-33'16'324,"6"-2"-279,27-5-11,2 1-12,0 0 57,3 1 112,-1-1-12,-2 0 45,-1-1-79,-1 0-44,-1 0-101,-5 2 0,-3 0-336,-4 2-471,1-1-650,2-1-1288,5-4-7086,3-3 9608,6-3 0,-4-1 0,4 0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6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54 22428,'-14'-30'2679,"1"7"-2018,0 28-11,-1 5-135,-1 7-66,2 3-147,2 1-134,3-4-90,4 0-44,2-2-34,1-2-22,1-1-180,5-3-415,1-1-682,7-4-1637,0-2 2936,3-2 0,-8 0 0,0 0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7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1 25667,'0'60'504,"-1"-4"-436,-2-23-57,0-4-11,-2-5-45,3-6-67,0-8 0,2-6-56,-1-2 56,0-2 90,-3 0 22,-2-2 78,-3 2 168,-3-1 68,-3 2 89,-2 6 0,-2 4-32,0 6-125,2 0-123,2 2-56,5-2-67,2 0 0,4 0-179,2 0-314,1-1-605,1-1-1434,1-2 2532,5-5 0,-3-3 0,3-4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7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25959,'4'50'-838,"-1"-8"0,-3-34 1,0-2-1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7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8 321 24031,'4'5'2857,"-1"-1"-8248,-3-4 5514,-6-41 1477,4-7-1511,-4-23-66,6 12-12,0 21-11,0 10 848,0 7-1016,0 8-493,0 6-673,0 5 1578,0 0-244,1 2 0,-1 0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8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23090,'3'-3'3317,"-1"-1"-3116,-2 4-134,0 0-67,10-3-145,-4 4-516,8-1-919,-6 8-3720,-1 3 5300,1 3 0,-4-6 0,0 0 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8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11 345 27258,'-5'-26'1255,"0"-18"-1244,5 8 23,-1-18-1,1-1-33,0 16-45,0-4-134,0 24-224,1 8-1222,5 2-638,1 5-4449,4 1 6712,-1 2 0,-5 0 0,0 1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8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24636,'42'3'-2458,"-7"2"0,-29-1 1,-2 0-1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8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23919,'1'0'3204,"0"0"-2609,-1 0-595,-17 34-23,12-19-380,-13 26-572,17-28-1154,0-3-7362,3-4 9491,4-2 0,-3-2 0,4-2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8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23493,'-5'0'3048,"0"0"-2622,5 0-90,-30 23-78,19-12-68,-24 17-89,30-18-90,1-3-11,3 1 0,1-3-134,0 1-269,0 0-427,2-3-683,4 1-1310,2 0-7008,4 1 9372,0 0 1,-5-1 0,-3-2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9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25286,'-21'50'-1726,"5"-9"-2644,16-35 4370,0-2 0,0-3 0,0-1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19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26149,'-11'67'403,"1"-10"-537,2-33-729,4-5-2353,2-4 3216,2-1 0,0-7 0,0-1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20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57 23616,'22'-21'-168,"-4"3"202,-22 10 44,-1 3 191,-5 1 258,-2 4 224,-1 2-123,-3 5 55,-1 4 0,0 6-55,0 1-79,2 0-213,4 1-279,5-2-57,3-3 0,6 1-315,5-3-827,7 0-1492,7-2 2634,2-1 0,-9-4 0,-4-2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00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28671,'71'-5'0,"-2"0"0,-14 1 0,5-2 0,5-5 0,3 0 0,1-1 0,-2 3 0,-7 2 0,-8 4 0,-13 1 0,-9 2 0,-12 0 0,-8 0-1177,-6 0-1513,-3 3 2690,-10 3 0,7-1 0,-6 0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00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6 23392,'-1'-3'2802,"0"0"-2399,1 3-235,0 0-168,-5 36-235,1-16-616,-5 31-864,2-25-5333,0-3 7048,2-4 0,2-9 0,2-4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00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25510,'7'58'258,"-2"-7"-1132,-5-23-1210,-5-3-7747,-3-4 9703,-6-2 0,6-9 0,0-3 1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00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23482,'0'-5'3944,"0"0"-3025,0 5-593,0 0-326,40-3 0,-5 2 0,40-3 0,-12 3 0,4-1 0,-2-1 0,-2-1 0,-3-1 0,-4 0 0,-5 0 0,-8 2 0,-7 1-1805,-11 1-1713,-11 1 3518,-8 6 0,-5-5 0,-1 5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00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8 25847,'-2'-5'2016,"1"2"-1848,1 3-157,0 0-11,0 41-369,0-14-505,-2 35-908,0-24-3271,-4-2 5053,-2-3 0,3-15 0,0-5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01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86 25051,'0'-4'3620,"0"0"-3620,0 4 0,0 0 0,39 0 0,-15 1 0,37-1 0,-20 1 0,6 0-3392,4-6 3392,3-3-225,-1-6-1165,-4-2-649,-7 2-2936,-7 3 4975,-6 4 0,-14 3 0,-5 3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01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25611,'0'-4'2431,"0"2"-2195,33-10-113,-8 6-90,30-7-33,-17 10 23,-3 2-1,-4 1-22,-7 2 34,-4 3 67,-5 3-44,-4 3-57,-3 3 0,-4 5 0,-5 6 0,-6 7 0,-6 5 0,-5 3 0,-3 2 0,-2 1 0,0 0 0,-3 0 0,1-2-1738,3-6-1511,4-7 3249,9-13 0,5-8 0,4-6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01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28671,'7'65'0,"-3"-2"0,-10-16 0,-3 3 0,-3 0 0,-1-1 0,1-1-1032,0-5-1736,1-6-7063,3-6 8148,1-6 1,5-12 0,0-4-1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09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88 27561,'55'-20'840,"-4"2"-784,-22 11-45,0-2-11,-2 1-134,-4 0-561,-3 2-269,-4 0-907,-3 3-3160,-4 1 5031,-5 4 0,-2-2 0,-2 2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09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28098,'36'0'-627,"-3"0"-247,-15 0-807,0 0-2958,-3 0 4639,-1 5 0,-7-4 0,-3 4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10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26295,'-27'53'414,"6"-7"-324,20-27-23,4-4 56,6-3 46,5-5-13,7-4-77,2-9-57,0-6 12,-2-6-34,-5-3 11,-8 0-11,-4 3-146,-9 3-224,-6 5-615,-7 6-1234,-5 2-7612,2 4 9003,6 0 0,6 1 0,6-1 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10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26485,'6'53'874,"-1"-4"-874,-5-18-67,-3 0-426,-2-2-931,-3-1-3259,-1-3 4683,1-3 0,3-10 0,2-4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10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24950,'0'-3'2196,"0"1"-2028,0 2-145,27-5-23,-11 2-348,22-5-761,-18 2-1894,-1 0 3003,-1-2 0,-8 3 0,-3 1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10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27011,'53'-20'135,"-7"5"-236,-24 12-347,-5 1-650,-3 2-1076,-8 0-7339,-3 0 9513,-2 2 0,-1-1 0,0 1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10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27393,'-22'61'1041,"4"-7"-804,12-30-237,2-2 0,3-3 0,4-3 0,3-4 0,5-2 0,4-3 0,1-2-69,2-3-972,-1-1-281,0-1-751,0-3-3138,0-4 5211,2-5 0,-9 4 0,0 0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11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8 23740,'1'-4'3059,"0"1"-2824,-1 3-235,0 0-11,-1 36-281,-2-16-671,0 28-897,-2-27-4684,2-3 6544,2-4 0,-1-7 0,2-3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8:11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27101,'54'-38'325,"-5"7"-392,-27 26-314,-1 2-515,-6 1-953,-2 2-5714,-6 2 7563,-2 2 0,-2-2 0,-2 3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0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56 367 21230,'-5'0'3966,"2"0"-3607,3 0 369,0 0-492,-17-26-24,12 8-55,-14-24-11,16 15 11,1-3-90,0 0 23,2 0-56,0 4-34,0 1 0,0 3-12,3 3 1,2 4-22,4 1 21,4 3 1,2 0 0,1 3 0,-2 2-12,-2 3-66,-1 1-113,0 1-157,0 1-324,0 0-371,1 0-962,-1 4-4663,-2 3 6679,-5 6 0,-2-5 0,-2-1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0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24166,'0'-3'2599,"0"1"-2229,0 2-359,17 9-11,-7-4-45,15 9-235,-13-9-314,0 1-694,-2 1-1480,-3 0-7063,-3 2 9196,-1 0 0,-3-3 0,1-2 1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0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22597,'-6'51'-258,"-1"-7"-1288,-1-25-2309,2-3 3855,2-5 0,3-5 0,1-4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0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 19617,'0'-4'3182,"1"1"-2757,-1 3 169,0 0-404,2 31-10,-4-16-34,3 23-57,-5-26-44,3-5-34,0-2 23,1-4 67,0 0 56,1-1-57,3-3-32,3-1-12,1-3 0,-1 3 22,-3 1 0,0 3 57,-4 0 347,1 0-482,-1 4 0,0 1-482,0 5-437,0-1-1210,0 0-3607,2-2 5736,2-1 0,-1-3 0,1-2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1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18462,'0'-2'4852,"0"0"-4202,0 2-538,0 11-33,0-2-35,3 9 35,2-7 22,4-3 22,1-4 56,1-3 79,-2-2 33,-1-6 22,-3-2 58,-2-6-114,-3-1-77,0 1-80,0 0-44,-1 5-56,-1 3-67,-1 4-448,1 3-527,1 0-2745,-1 3 3787,1 4 0,-1-1 0,2 0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1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25084,'-39'46'819,"7"-7"-562,27-22 57,3-2-169,0-2-133,2-4-12,0-3-56,0-3-247,0-2 124,5-10-90,1-3 33,5-10 23,1 0 12,-2 0 134,-2 3 67,-1 5 0,-2 4 22,-1 5 23,-2 2 89,1 3 101,-1 5-133,0 4-68,-1 5-34,-1 1-147,0 1-312,0-4-572,2-1-1613,-1-5-7116,3-2 9760,2-3 0,-3-1 0,2 0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1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3 19717,'0'-1'4157,"0"-1"-3708,0 2-13,-1 33-111,-2-12-112,-3 30-101,-2-20-112,2 0-3560,-1-2 2395,2-5-1513,1-4-5266,0-4 7944,3-3 0,-1-7 0,2-1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2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4 18597,'2'-2'3361,"-1"1"-2655,-1 1-683,-1 25-23,-3-9-147,0 22-435,-2-17-1871,1 1-7378,1-3 9806,1-3 1,3-7 0,0-4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2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23930,'-9'40'594,"4"-8"-549,10-36-34,3-3-11,2-5 11,0 1-11,-2 1 12,-2 5 111,-1 2 45,-1 3 33,-1 3-33,0 5-89,-2 4-79,1 3-426,1 1-1019,4-3-5401,3 0 6846,6-2 0,-8-5 0,1-2 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2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71 326 23000,'-7'0'3082,"1"-1"-2791,6 1-168,-20-46-78,12 16-11,-15-38-34,19 31 22,2 5-22,1 7 0,1 6-22,0 5-225,3 3-268,2 0-326,3 1-783,0 2-2758,1 1 4382,-1 3 0,-4 2 0,0 2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3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23146,'-4'0'2218,"1"0"-2184,3 0-437,0 0-897,30 0-3317,-18 0 4617,24 0 0,-29 0 0,-3 0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3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 21398,'2'-1'3574,"-1"0"-3204,-1 1-180,0 33-88,-2-17-102,0 26-57,-3-26-357,3-1-931,-1-4-4257,2-2 5602,0-4 0,1-3 0,0-2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3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25555,'-10'55'818,"2"-10"-762,5-32-56,1-5-11,1-5-23,1-2-324,0-1 89,5-4 11,0-1 67,5-4-33,-2 2-134,-1 1-269,0 3-830,-2 2-2039,0 1 3496,-1 4 0,-2-3 0,-1 3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33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18 15347,'1'-3'4438,"1"-1"-3363,-2 4 549,0 0-749,-19-5-248,6 4-22,-14-3 56,9 11-55,0 3-113,0 7-135,2 2-67,2 1-33,2 1 45,3-1 33,2 0 33,3 0-100,1-3-133,2-1-136,6-2 0,3 0 0,8-2 0,4-2-13,2-3-759,1-2-203,0-4-359,-3 0-727,-3-1-3800,-4 0 5861,-4 0 0,-5 0 0,-1 0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44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48 819 25499,'1'-61'807,"0"-1"-550,7 13-33,-4-8-22,-2-6-56,-2-6-34,0-3-56,-1-3-22,-3 4 22,-3 6 11,-1 9 34,-2 12 100,0 11 68,0 12-90,3 9-78,3 7-11,3 3-45,0 2-12,1 0 79,7-1-32,5 1-80,13 0 0,9 0 0,12 0 0,8 0 0,10 0-3392,9 4 3392,5 3 0,5 3-219,3 2 219,1 2 0,-2 2 0,-6 1 0,-6-1 0,-6-1 0,-2-3 0,-2-2 0,-1-3 0,22 1 0,-25-4 0,13 2 0,-32-3 0,-2-1 3284,-5 0-3284,-2 1 327,-5-1-327,-3 0 0,-10 1 0,-1-1 0,-8-1 0,2 0 0,1 1 0,5 1 0,-2-2 0,2 3 0,-5-3 0,-2 0 0,-3 0 0,0-1 0,-2 0 0,0 1 0,0 1 0,0 6 0,-2 3 0,0 9 0,-3 5 0,-1 7 0,2 3 0,-1 1 0,1 0 0,1-1 0,0-1 0,1-2 0,1-2 0,0-2 0,1-3 0,0-2 0,0-3 0,0-1 0,0 0 0,0-1 0,0-1 0,0-2 0,0-3 0,0-1 0,0-6 0,0-1-1189,0-4-8642,0 0 8341,-1-3 1,1 3 0,-1-4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4:45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28535,'22'23'136,"13"-5"-136,28-17 0,16-3-1021,16-5 1021,-40 2 0,1-1 0,6-1 0,1 0 0,3 0 0,2 0 0,2 1 0,1 1 0,0 0 0,0 0 0,-1 1 0,1 1 0,-2-1 0,0 1 0,-4 1 0,-1 0-1818,-4 1 0,-2-1 1818,-6 2 0,-3-1 0,36 1 915,-16 1-915,-15 3 0,-13 1 0,-11 3 0,-11-4-267,-7-1-2792,-8-3 3907,-16 0 0,8 0 0,-10 0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5:10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55 512 22440,'-6'0'3261,"1"0"-2712,5 0-236,0 0-77,-15-46 66,9 16-66,-12-43-68,15 24-11,1-1-1,3 1-10,5 6 22,6 7-67,7 5-34,4 5-56,3 3 0,1 5-22,2 3 0,-2 5-258,-1 3-224,-3 3-302,-3 3-3788,-5 14 4583,-7 3 0,-3 0 0,-5-3 0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5:10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26866,'65'-2'-9831,"-9"1"8392,-28 4 0,-13-2 0,-4 2 1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5:11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24815,'-24'58'931,"5"-6"-786,15-22-145,4-12-190,5-2 66,3-14 102,5-6-124,0-5-11,-1-7 157,0-5 23,-2 0 10,-1 2 68,-3 5 113,-1 3-13,-3 6-33,0 2-56,-1 3 79,1 2-23,1 5-101,-1 5-67,0 5-235,0 0-819,0 0-1994,1-3 3048,2-4 0,-2-5 0,0-2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5:11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24916,'-2'51'1043,"1"-9"-831,-1-29-44,2-3-67,0-4-101,0-2 0,0-2-213,0-1-493,3-1-672,3 0-1669,5 0-6784,2-4 9442,-2 2 1,-5-2-1,-1 3 1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5:11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72 19628,'4'-2'1198,"-2"1"-1142,-2 1 673,0 0 929,10-30-123,-15 22-347,3-23-236,-18 31-134,-3 10-168,-2 3-391,5 9-259,2 2 0,7 1 0,6 0 0,2-3 0,3-2 0,9-4-886,7-5-1960,10-5 2846,5-3 0,-13-3 0,-4 0 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5:51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33 146 20109,'-3'0'4572,"2"0"-3138,1 0-1355,28-3-57,-8-6-22,23-7-11,-17-5-235,-3-1-3517,-6 1 3248,-6 3 11,-7 3 269,-5 4 179,-9 5-11,-6 2 67,-7 4 11,-1 3 3459,1 2-3347,3 3 191,4 6 100,1 3 46,3 7 33,-2 6-112,3 3-45,2 3-146,4-1-111,4-2-79,1-2 0,6-3-291,4-6-2847,19 1-6693,-3-12 9036,15-1 1,-23-10 0,-2 0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5:51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0 25151,'-45'27'1636,"2"11"-1356,30-9 46,0 10 223,7 0-437,3-13-112,2 4-34,1-18-33,5-6-191,3-3-89,8-7-1,1-7-3391,1-5 3448,-3-5-1995,-2 1 2230,-4 5-22,-4 4 33,-1 6 23,-2 4 22,-2 1 2511,1 7-2276,-1 5-34,0 10 3123,0 3-3257,-2 4-67,-2-2 0,-1 1-78,-2-3-348,2-1-538,0-2-1814,2-7-7053,2-6 9554,6-4 1,-3-5-1,3 0 1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5:52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24031,'-11'52'2208,"3"-6"-1581,7-23-134,1-4 0,1-3-112,4-5-180,3-6-156,6-2-34,0-4-11,2-5 0,-2-3-56,0-5-560,-2 0-403,-2 4-1289,-2 2-6533,0 2 8841,0 1 0,-5 3 0,1 0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5:52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23224,'-17'58'-136,"3"-6"-1329,5-30-8366,1-1 9541,3-5 0,1-7 0,3-4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5:52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25107,'-14'44'369,"4"-8"-369,9-32 11,1-2 23,0-2-23,4 0 0,2-4 12,4 0-23,0-2 0,0 2 0,-1 2 0,-2 1 11,1 1 0,-2 0 12,0 2-11,0 2-12,-1 3 0,0 3-136,-2 0-524,0 1-797,0-1-2723,0 0 4180,-1-1 0,0-4 0,-1-2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5:53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0 26295,'8'53'425,"0"-7"-402,-6-26-23,2-3 0,0-5-112,-1-4-56,-1-4 33,-1-2-78,-1-1 180,-2-1 33,-4 0 45,-5 0 78,-4 3 112,-2 3 135,-2 4 134,-1 5-22,1 0 89,1 4-312,2 2-259,2 1 0,4 2 0,3-1 0,4-1 0,2-5-181,9-3-1734,8-7-4506,14-7 6421,11-12 0,-18 6 0,-1-5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5:53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25398,'3'2'2308,"-1"-1"-2308,-2 36-78,2-19-863,0 31-3037,4-29 3978,2-2 0,-2-8 0,-2-2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2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1 284 23280,'0'3'3048,"0"0"-2734,47-55-135,-17 19-123,4-5 0,0 0 101,3-3 67,-6 6 0,-8 9-11,-7 10-11,-6 8-23,-4 6 101,-3 15-21,-2 9-259,-1 19 0,-2 10 0,-4 9 0,-5 5 0,-2 3 0,-2 1 0,0-3 0,3-6-830,4-10-1142,5-11-2062,16-15 4034,7-11 0,-3-10 0,0-3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3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737 11 20658,'-81'-11'4617,"-3"11"-3698,-8 27-1135,43-6 1,2 5 568,-1 10 1,2 4-46,1 5 0,2 4-112,3 5 0,3 3-157,5 4 1,4 2-40,4 2 0,6 0 0,5 2 0,5 1-418,7-1 0,6-1 418,6-3 0,8-2 0,5-3 0,7-4 93,8-7 1,5-7-94,5-6 0,5-7 0,5-7 0,3-8 0,3-3 0,2-6 0,2-9 0,0-4 0,-1-4 0,-1-4-284,-3-7 0,-1-6 284,-4-3 0,-3-4 0,-4-4 0,-3-3 0,-4-3 0,-4-2 0,-5-4 0,-5-1 0,-4-3 0,-6-2 0,-6-2 0,-5-1 0,-3-1 0,-5-1 0,-9 1 0,-7 1 0,-2 3 0,-7 3 0,-8 7 0,-6 5 0,-2 9 0,-5 7-102,-46-3-173,5 30-1159,13 26-2892,22 20 4326,26 14 0,12-23 0,12-4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4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28671,'100'-5'0,"-6"-1"0,-24 0 0,-2 1 0,-1 2 0,-1 2 0,-1 1 0,-4 0 0,-7 0 0,-10 0 0,-15 0 0,-11 3-2231,-10 2-6195,-7 6 8426,-11 7 0,5-8 0,-5 2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4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1 28658,'-32'43'6,"0"0"1,-22 37-7,34-31 0,4-2 0,3-5-13,5-6-1062,3-8-684,3-8-1581,2-8 3340,1-6 0,-1-4 0,1-2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4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23919,'1'-2'3003,"0"1"-2364,6 53-23,-1-14-235,8 43-268,-1-29-113,0-7-91,1-5-648,-1-6-886,-1-7-2499,-1-4 4124,4-6 0,-7-7 0,0-5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4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3 25701,'2'-3'2970,"3"36"-2970,-4 5 0,3 36 0,-6-4 0,-2 2 0,-1-3-3392,-3-6 3392,0-9-1446,3-8-5759,1-8 7205,3-6 0,1-15 0,0-5 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5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79 24513,'-63'26'1714,"11"0"-1277,32-5-112,5 5-33,5 5-46,4 3 1,4 2 10,9 0 12,9-4-45,14-5-77,14-9-147,7-8 0,6-8 0,-1-14 0,-3-6 0,-8-11 0,-8-4 0,-11 0 0,-8-2 0,-10-1 0,-4-1 0,-3-1 0,-1 3 0,-5 3 0,-13 1 0,-4 13 0,-11 4 0,4 11-24,-1 11-379,1 4-459,5 11-741,6 4 1603,12 11 0,3-19 0,5 4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6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 24087,'1'0'3227,"0"-1"-2566,1 48-224,-2-10-178,1 41-259,-1-22 0,0-2-214,-2-5-929,1-4-1210,-1-5-5658,1-5 8011,-1-3 0,2-14 0,-2-5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6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26317,'51'-27'190,"-6"5"-1310,-23 18-1659,-4 3 2779,-7 9 0,-6-6 0,-4 7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8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8 21969,'0'-4'2566,"0"1"-2129,0 3-123,-3 45-34,-4-15 12,-5 38-12,-3-28-56,-1-3-34,1-6 57,3-7-79,4-7 56,4-6 146,3-6 78,1-3 33,5-2-300,5 0-181,5 0 0,5 0 0,0-1 0,1 0 0,2-2 0,3 0 0,1-2 0,5-1-774,0 0-1220,1-2-2757,-2-1 4751,-1-1 0,-14 5 0,-4 0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8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27180,'58'-19'-79,"-5"4"-358,-24 15-526,-1 1-819,-4 3-4717,-9 4 6499,-6 5 0,-6-5 0,-3-1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8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26093,'51'-4'-7328,"-5"0"7328,-22 9 0,-11-3 0,-3 3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18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68 24087,'-9'61'840,"6"-10"-425,14-32-45,9-7-101,8-7-56,6-9-101,1-10 56,-2-9-34,-5-7 34,-6-1 0,-12 2-45,-4 2-21,-11 5-46,-9 4-45,-11 6-11,-11 7-135,-5 5-123,1 6-201,6 3-314,10 3-774,10-3-4447,8-3 5994,11-3 0,-3-2 0,4-1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7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1 446 24817,'83'-23'758,"1"1"1,9-3-1,5-1-557,-25 7 1,2 0 0,3 0-1318,10-3 0,4 1 0,2 0 1116,-18 4 0,2 1 0,2 0 0,0 1-297,4 1 0,1 0 1,1 0-1,0 2 297,2-1 0,0 1 0,1 1 0,0 1 0,0 0 0,0 2 0,1 1 0,-1 0 0,0 1 0,-1 0 0,1 1 0,-2 1 0,-1 1 0,-1 0 0,-1 1 0,0 0 0,-4 1 0,-1 0 0,0 1 0,-1 1 0,18 1 0,-2 2 0,-2 0 0,-8 0 0,-3 1 0,-2 1 149,-10 0 0,-2 1 1,-3 0-150,16 3 0,-5-1 0,-16-2 0,-6 0-238,19 4-2552,-36-5 3182,-27-1 0,-10-3 0,-5 0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8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26843,'0'89'146,"0"-8"-538,1-28-684,4-8-1590,1-8 2666,-1-10 0,-2-14 0,-2-6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8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60 26351,'84'28'436,"2"-9"-436,-10-30-56,-3-5 56,-14-2 0,-19 2 68,-19 3 32,-12 2 1,-20 2-22,-12 2-46,-20 3-33,-13 3-11,-5 7-67,0 2-404,6 7-952,8 3-7071,4 6 8505,-1 7 0,21-13 0,1 0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9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26496,'-10'92'426,"-2"-1"-348,-5-16 80,1-1-35,2-9-78,5-14-23,3-16-22,4-18 0,0-9 179,4-20-56,7-15 23,4-22 100,6-13-55,-1-4-12,0 5 34,-4 9-167,-1 15-46,-3 12 0,-2 13 0,1 6 0,0 13 0,1 9 0,2 13 0,0 7 0,3 4 0,2-3 0,11 3 0,-6-17 0,6-1 0,-12-17 0,-1-3-46,-3-9-268,2-5-2218,11-20-2242,-3 7 4774,8-9 0,-17 23 0,-2 2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9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31 25431,'-25'57'1323,"5"-1"-863,20-16-68,3 2-34,6-5-33,8-7-101,8-11-66,7-9-158,7-15 0,6-14 0,2-13 0,-3-11 0,-11-2 0,-12 2 0,-12 3 0,-20 7 0,-14 4 0,-19 10 0,-12 9 0,-1 7-3392,4 14 3392,10 6 0,14 15-3262,12 23-4043,17-14 7305,18 10 0,-5-34 0,6-7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9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26642,'-25'70'1109,"2"-1"-818,8-14 12,-1 2-1,2 2-278,1-8-24,5-11 0,3-14 0,3-15 0,2-12 0,8-20 0,5-16 0,9-22 0,1-6 0,-4 0 0,-5 10 0,-6 12 0,-3 15 0,-1 11 0,-1 10 0,1 11 0,2 10 0,2 11 0,1 11 0,1 4 0,2 0 0,5-1 0,4-6 0,9-8 0,4-10 0,8-7 0,2-18 0,1-11 0,-1-15 0,-5-9 0,-5-3 0,-12 5-3392,-8 6 2965,-8 10-2352,-6 12 2779,-4 8 0,2 6 0,-2 1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2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308 1 24502,'60'9'1053,"-7"4"-885,-28 10-89,-5 4-23,-7 2-34,-6 3-11,-4 3 1,-11 6-12,-7 5 11,-15 6-11,-11 3 0,-8 0 11,-7-6 0,2-6 79,2-9 335,7-7 113,8-6 101,6-4-101,6-1-46,6-4-479,5-2-13,5-4 0,5-1 0,5 2 0,11 3 0,12 5 0,19 0 0,13 0 0,9-6 0,-15-6 0,1-2 0,26-1 0,19-4 0,-35-4 0,-6-6-360,-5-4-1869,-5-6-3228,-2-6 5457,-4-5 0,-16 15 0,-6 3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2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997 3 20177,'-96'-3'4090,"0"10"-3463,2 13-728,46-2 1,1 4 380,0 5 0,0 3-28,-1 4 0,1 3 45,0 2 1,2 3-13,2 0 1,2 2-79,4 0 0,1 1-17,5 0 1,3 1-112,2-1 0,4 2-79,2 1 0,4 2 0,3 1 0,3 2 0,2 2 0,4 1 0,7 2 0,4 2 0,5 0 0,5-1 0,8 0 0,5-2 0,5-2 0,5-4 0,4-4 0,3-4 0,4-6 0,3-5 0,2-5 0,3-5 0,3-6 0,2-5 0,1-3 0,2-4 0,2-8 0,1-4 0,0-2 0,1-5 0,-1-6 0,0-5-959,-1-4 1,-2-2 958,-3-4 0,-2-2 0,-4-2 0,-3-2-48,-5-1 0,-3-2 48,-8 0 0,-3-2-116,-7-1 0,-6-2 116,-6-1 0,-5-2 0,-2-3 0,-6 0 0,-8-4 0,-5 0 0,-2-1 0,-5 1 148,-7-1 0,-5 2-148,-3 3 0,-3 3 338,-3 3 0,-3 4-338,-1 6 0,-2 5 0,0 7 0,0 4 509,-36-3-2996,8 30-788,34 18 3275,28 17 0,14-15 0,12-4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3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28636,'15'64'35,"1"-2"-35,-4-17 0,0 1 0,0-1 0,0-5-136,3-4-1746,3-9-1827,4-11 3709,3-7 0,-11-8 0,-2-1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3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27460,'66'-36'672,"-4"7"-493,-19 30-44,-4 8-1,-6 8-43,-6 12-91,-5 9 0,-3 6 0,-4 4 0,-2 0 0,-6 0 0,-2-2 0,-4-4 0,-1-3 0,-8-3 0,-4-4 0,-11-3 0,-5-2 0,-2-6 0,-1-5 0,0-9 0,2-3 0,2-4 0,3-5 0,4-2 0,4-7-147,5 0-1478,5-2-1635,8-3 3260,11-2 0,-7 9 0,7 1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3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27236,'59'-21'1254,"-5"4"-1254,-19 13-123,-1 1-560,-4 2-494,-3 3-1187,-5 4-7467,-5 4 9448,-7 6 0,-6-6 1,-4-1-1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3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95 28647,'63'-19'24,"-6"1"-24,-20 3 0,-5 2 0,-9 5-774,-6 3-1332,-5 3-3912,-2 0 6018,0-4 0,-5 4 0,0-2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4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26261,'0'72'1815,"0"-7"-1625,0-27-190,2-2-56,1-3-627,-1-5-684,-1-2-1849,-1-1 3216,-1 2 0,0-11 0,0-3 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24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26989,'-43'79'1423,"7"-5"-1164,29-25-259,4 1 0,1-2 0,2-2 0,3-4 0,5-5 0,7-5 0,6-6 0,7-7 0,10-8 0,10-6 0,12-15 0,5-7 0,2-13-629,-5-3-1342,-7 2-1840,-6 4 3811,-3 6 0,-22 10 0,-5 5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51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51 21656,'-3'-1'3451,"1"1"-3082,2 0 114,0 0-91,-37 19-68,18-5-10,-29 19-22,27-11-23,3 4-79,2 2-33,3 3-56,4 3-68,4 3 1,2 2-34,2-1 33,2-3 35,7-4-35,4-6 12,12-8 67,5-7-90,6-6 146,29-17-123,-12-3-34,15-12 12,-23 2-1,-10 0 2,-11 1-24,-10-3 0,-8 0 0,-6-5 0,-18-20 0,2 11 0,-14-15 0,10 19 0,0 6 0,1 7-102,1 9-223,1 9-2308,-5 10-2633,6 12 5266,-3 12 0,12-10 0,2 0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52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28671,'74'10'0,"2"-8"0,-6-10 0,8-6 0,4 2 0,-3 2 0,-6 5 0,-8 3 0,-8 2 0,-10 0 0,-10 2 0,-14 0-2197,-11 4-7634,-7 1 9650,-7 5 0,1-6 0,-1 1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56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1 139 27225,'55'-13'482,"0"1"0,8 0 0,3 1-482,12 1 0,4 0-1281,8 2 0,4 2 1281,5 1 0,1 2-300,-31 1 0,1 0 0,0 1 300,1 1 0,1-1 0,-1 1 0,1 0 0,0 0 0,-1-1-585,0 1 1,0-1 0,0 0 584,-1-1 0,0 0 0,0 0-198,0-1 0,0 0 0,1 0-1250,-1 0 0,-1 0 1,1 0 1447,0 0 0,0 0 0,-7 1 0,-2-1 0,-7 1 0,32-1 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3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22148,'0'-2'4427,"1"0"-2568,-1 2-1622,4 1-237,-1 7 0,3 7 0,0 11 0,-1 10 0,-1 6 0,-2 6 0,-2 2-427,-3-2-985,-2-4-963,-1-10-4830,0-9 7205,2-12 0,3-6 0,0-6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3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44 25847,'58'-23'1075,"-5"6"-952,-20 14 1,-3 10 33,-4 9-45,-6 11-34,-4 10-67,-6 4 12,-4 5-23,-4-2 0,-1 1 0,-3-3 11,-5-3 34,-5-4 78,-6-5 45,-6-5-23,-3-6-89,-2-5-11,0-6-45,3-3 0,2-3-145,2-2-147,1 0-88,2 0-259,4 0-605,3 0-2375,6 0 3619,3 0 0,1 0 0,2 0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3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27460,'23'64'280,"-5"-5"-594,-17-22-448,-1-1-1243,0-1-4371,0 1 6376,-1 0 0,0-15 0,-1-4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4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26709,'56'-23'112,"-8"4"-840,-28 18-1301,-4 4-6688,-5 7 8717,-6 8 0,-3-5 0,-2 1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4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25499,'-39'59'1568,"9"-8"-1074,25-31-46,3-4-45,6-2-144,4-4-259,6 0 0,5-2 0,4-1 0,6-3-337,8-2-851,5-6-683,6-8-3631,3-5 5502,-2-9 0,-22 12 0,-7 2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4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5 23740,'-5'-3'3115,"0"1"-2790,5 2 134,0 0-347,-26 46-101,19-19-11,-20 39 12,29-32-12,7-3 22,7-8-11,9-6 0,2-8 1,1-4-12,-2-4 44,-2-6 24,-3-6 100,-3-8-12,-4-6-55,-5-2-56,-5-1-11,-4 0-34,-7 3 0,-5 4-68,-6 7-111,-4 7-179,-2 7-225,-4 11-672,1 7-1165,3 7-7411,7 0 7868,9-5 1,4-9-1,4-5 1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5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24143,'2'0'3104,"-1"0"-2499,2 35-191,-3-10-190,2 33-43,-6-15-181,-2 5 0,-2 5 0,-1 2 0,3-1 0,0-4-248,4-8-995,0-8-1122,2-11-4952,1-7 7317,3-9 0,-2-4 0,2-3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5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25039,'0'-3'3059,"34"-5"-2756,-11 3-247,28-6-56,-19 6-23,-3 1-313,-6 2-627,-6 2-808,-4 3-4257,-6 6 6028,-3 6 0,-3-4 0,-1-1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5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47 25364,'-1'-2'2421,"-1"0"-2164,2 2-201,36-17-56,-18 11-268,28-12-461,-26 16-784,-2 2-2397,-4 2 3910,-3 7 0,-5-5 0,-4 3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5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27527,'87'-19'403,"-6"2"-369,-22 1 100,-8 5 169,-10 5-33,-14 3-270,-14 9 0,-8 8 0,-16 12 0,-7 12 0,-11 5 0,-2 0 0,2-3 0,6-6-1805,7-6-4056,9-5 5861,6-6 0,2-7 0,1-5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6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89 28671,'54'-3'0,"0"0"0,0 0 0,-3-1 0,33-6 0,5-1 0,5 0 0,5 2 0,-48 5 0,-1 2-243,2 0 1,-1 1 242,1 1 0,-1-1 0,0 1 0,-1-1 0,48-2 0,-7-1 0,-10-2-39,-12 1-309,-18 1-1747,-17 2-2723,-17 2 4818,-12 5 0,-5-4 0,-2 4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6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9 23280,'-1'-5'3351,"0"1"-2813,1 4-90,0 0-448,2 46-258,-5-18-515,-2 37-1031,-3-31-4224,-1-4 6028,4-8 0,2-9 0,3-7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6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22720,'3'0'1670,"0"0"-1693,7 37-1142,-7-13-4404,8 31 5569,-13-21 0,1-15 0,0-4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7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19 23448,'-6'-5'3978,"1"1"-3328,5 4-79,0 0-547,8 0-24,15 3 0,20-1 0,21 1 0,14-2 0,7-1-216,5-1 216,-3-1 0,-3-1 0,-7-1 0,-6 1 0,-10 1 0,-11 1 0,-14 0 0,-12 1-1009,-13-1-2464,-9 6 3526,-16 7 1,8-4 0,-8 4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7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28671,'-5'77'-24,"0"-8"-625,-2-34-819,0-3-3093,1-4 4561,0-4 0,3-11 0,0-3 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7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28671,'47'10'0,"10"-3"0,12-6 0,11-5-430,4 0 430,0-4 0,-5-1 0,-7 0 141,-5 1-870,-8-1-2240,-5 1 2969,-6-1 0,-22 4 0,-5 1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8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28671,'76'-17'0,"1"2"0,-5 6 0,-2 4 0,-8 3 0,-15 4 0,-15 6 0,-15 7 0,-10 8 0,-7 7 0,-10 7 0,-5 7 0,-10 6 0,-2 7 0,-1 3 0,-1 4 0,0-2 0,1-1 0,1-3 0,2-7-24,3-7-2149,5-10-3766,5-11 5939,6-10 0,4-9 0,2-4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8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4 24491,'6'-3'4180,"3"40"-4180,-10 11 0,-5 46 0,-9 4-616,4-45 0,-2 0 616,0-1 0,1 0 0,-10 44-151,6-13 151,7-13-3124,4-13 3124,6-14 0,-1-20 0,1-9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8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1 107 28671,'53'-35'0,"4"5"0,1 16 0,5 2 0,0 4 0,-2 3 0,-9 3 0,-9 1-1077,-13 4-2183,-14 6 3260,-10 9 0,-6-5 0,0 0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9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14 25331,'-1'-5'3340,"0"1"-3340,1 4 0,0 0 0,29-2 0,-8 2 0,24-2-360,-15 2-2172,-1 3-7299,0 1 9498,-1 5 1,-13-4 0,-1 0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9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25791,'-44'66'1164,"11"-8"-760,31-30 67,3-1-102,7-2 12,6-4-290,8-6-91,4-6 0,3-6 0,1-8 0,-1-8 0,-3-10 0,-6-6 0,-7-5 0,-7 2 0,-3 2 0,-8 3 0,-6 5-80,-6 6-693,-4 5-515,-1 6-1659,2 4 2947,3 8 0,8-4 0,4 4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9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25701,'2'0'2970,"-1"0"-2970,2 53 0,-2-13 0,2 49 0,-3-27 0,-1 2 0,-3-3 0,0-5 0,-2-6-785,1-6-2543,1-6 3328,0-7 0,1-13 0,2-7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09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1 108 26631,'63'-39'2040,"-2"6"-2040,-13 16 0,-3 6 0,-5 6 0,-5 2-976,-5 3-1299,-6 6-7556,-3 2 8019,-2 6 1,-9-6 0,-1-1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00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1625 27706,'-31'-81'965,"3"-9"-965,15-4 0,5 37 0,0-2-499,0-7 1,-1-2 498,-1-5 0,-1 0-362,0-3 0,-1 0 362,0 1 0,0 1 0,1 4 0,1 1 0,2 7 0,0 2 0,4 8 0,0 3 0,0-29 401,4 26-401,1 20 0,1 15 0,1 7 469,4 2-469,4 0 851,7-2-851,10 0 0,14-1 0,15 0 0,18 1 0,19-1 0,-38 6 0,2 1 0,8-1 0,2 0-516,7 1 1,3 0 515,1 1 0,6 1 0,-7 2 0,5 0 0,-4 1 0,11 3 0,0 1 0,-15-1 0,3 0 0,-7 1 0,0 4 0,-5 0 0,-1 0 0,-1-1-196,-5 0 1,2-2 195,23 0 0,0-2 0,-22-1 0,0-1 0,18-1 0,-3 0 0,18-1 0,-15 0-118,-13 0 118,-13 0 0,-6 0 0,-6 0 0,-2 0 0,15 0 974,-16-1-974,8 0 429,-22 1-429,-4-1 137,-4 1-137,-1 0 0,1 0 0,2 1 0,19 3 0,-5-1 0,12 0 0,-15-2 0,-8-1 0,-8 0 0,-6 0 0,-6 0 0,-1 1 0,-1-1 0,0 1 0,-1 2 0,-1 7 0,-5 7 0,-3 12 0,-1 10 0,0 10 0,2 8 0,4 9 0,2 6 0,2 8 0,0 6 0,1 3-295,-3 3 295,1 0 0,-2 2 0,1 3 0,2 0 0,0 0 0,1-5 0,0-6 0,0-8 0,0-11-34,0 1 34,0-26 0,-1-1 0,-3-28 0,-5-7 0,-4-8-212,-7-10-3967,-5-9 4187,-9-9 1,14 12 0,1 3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00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92 28671,'61'14'0,"-1"0"0,5-1 0,1-4-1573,1-7 0,2-4 1573,8 2 0,2 0 0,6-1 0,2 0 0,6-1 0,3-1 0,-27 1 0,1-1 0,2 0 0,6-2 0,2-1 0,1 0-425,6-1 1,2 0 0,2-1 424,6 0 0,2-1 0,1 0 0,-22 3 0,1-1 0,1 1 0,-1 0 0,2 1 0,1 0 0,0 0 0,-1 1 0,-1 0 0,-1 1 0,0 0 0,-1 1 0,19-1 0,0 1 0,-3 2 0,-11 1 0,-1 1 0,-5 2 0,21 3 0,-6 3 295,-21 4 0,-6 4-295,23 26-505,-40 6-2431,-28 7 2936,-36 1 0,10-24 0,-16-7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01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26888,'22'82'594,"-6"5"-470,-13-7-1,-3 9-45,-4 4-11,-1-6 12,-3-13-1,2-18-44,2-18 11,2-18 22,2-10 134,0-10-21,0-13-67,2-13-113,5-18 0,5-12 0,4-4 0,1-1 0,0 7 0,-1 10 0,0 11 0,0 10 0,0 8 0,2 7 0,0 5 0,1 1 0,1 2-304,-1 2-1768,-3 3-4753,-2 2 6825,-3 4 0,-5-4 0,-1-2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02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4 25342,'0'-3'3048,"-2"44"-2767,-2-7-281,-3 39 0,-4-20 0,-1 3 0,-3 2 0,-2 1-528,-1-3-1455,0-7-2734,3-7 4717,6-12 0,4-13 0,4-9 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02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28110,'-12'81'481,"0"-8"-447,-2-35-34,4-8-179,4-14 11,3-8 168,9-10 22,7-12 56,11-9 1,8-11 55,1-1-54,-1 5-80,-3 5 0,-5 8 0,-4 6 0,-4 5 0,-3 4 0,-2 2 0,-2 4 0,-2 4 0,-3 6 0,-1 6 0,-3 3 0,-2 2 0,-2 2 0,-2-1-270,-1 0-1422,3-4-3081,2-4 4773,4-7 0,-1-7 0,2-3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02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12 23180,'-5'-6'2846,"1"0"-2342,4 6-79,-24 45-32,16-17 33,-18 39-23,23-27-67,2-1-178,3-3-158,6-5 0,6-7 0,9-6 0,5-6 0,3-6 0,2-3 0,-1-7 0,-2-5 0,-3-6 0,-6-4 0,-4-1-1323,-5 0-1434,-5 3-7074,-1 4 7958,0 2 0,-3 6 0,0 1 1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03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26261,'-17'68'1255,"3"-9"-1042,9-36-112,2-6-34,2-7-67,1-6 45,5-2-12,5-8 1,7-2-12,5-8-11,2 1 90,0 1 67,-1 4 11,0 5-11,-3 2-155,-1 3-13,-3 1 0,-3 6 0,-5 5 0,-3 6 0,-3 3 0,-2 5 0,-4 2 0,-4 0-360,-3-1-1253,-1-4-2398,4-4 4011,3-5 0,4-7 0,1-2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03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12 22967,'-4'-6'3294,"1"1"-2700,3 5 22,0 0-56,-35 34-145,21-13-190,-27 29-225,33-22 0,4 0 0,2-2 0,2 1 0,0 0 0,6-3 0,2-2 0,6-4-819,0-7-1310,3-5-1826,2-4 3955,3-9 0,-9 5 0,-2-5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03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28671,'0'75'0,"-1"-8"0,-1-31-304,1-1-1589,-1-2-5413,3-5 7306,7-7 0,-5-9 0,5-6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03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30 28110,'-20'74'561,"5"-10"-561,15-37 0,5-4 0,4-7 0,7-5 0,2-5 0,-1-3 0,1-4 0,-2-7 0,-2-5 0,-4-12 0,-2-5 0,-4-5 0,-2-1 0,-1 3 0,-1 4 0,-1 9 0,-1 7 0,-1 6-494,-3 4-593,-2 3-527,-2 2-2531,-4 7 4145,-5 7 0,9-4 0,0 0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53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26911,'7'11'448,"-1"9"-302,-6 18-57,-1 9 35,-4 6-46,-3-1-33,-4 0 0,-3-4-1,-1-6-21,2-9-23,2-11 0,6-11 0,3-10 45,2-19-45,7-14 11,3-19-11,7-9 33,2-2 12,-2 4 22,-2 9 45,-2 12-33,-2 12-79,-1 11 22,1 9-11,0 3 1,2 3-12,1 7 22,-2 8-11,-1 11-11,-4 8 23,0 8-23,6 13-12,-1-17 12,7-1 56,-2-28 125,1-6-181,-2-14 0,0-7 0,-1-14 0,0-5 0,0-1 0,2-3 0,-5 17-169,1 2-1400,-5 17-1109,2 3-7153,7 1 7728,5 0 1,-8 0-1,0 0 1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53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120 169 25813,'53'-46'78,"-10"4"-55,-31 14 10,-8 5 113,-17 6 123,-6 8 0,-15 5-34,-1 14-11,1 6 146,5 15 145,4 8-89,7 7-156,5 2-270,5-1 0,5-8 0,4-7 0,6-10-270,7-11-1019,10-4-672,10-19-5378,8-12 7339,8-23 0,-20 19 0,-5 0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54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27011,'-22'91'1660,"1"0"-7321,6-12 5661,1 3 0,5-3 1409,4-8-3247,4-12-3902,13-16 5740,10-13 0,-7-15 0,3-8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54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277 0 24659,'-59'16'3126,"5"6"-2566,18 12-234,2 8-326,3 4 0,6 2 0,7 1 0,6-3 0,7-3 0,2-6-909,16-10-1354,14-12-2522,26-18 4785,19-21 0,-29 8 0,-4-5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54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25701,'-60'74'1994,"12"-9"-1557,39-33-202,6-6-11,6-6-144,8-9-80,10-5 0,10-14-13,7-9-278,1-12 56,-3-6-11,-7 0 89,-8 7 123,-8 6 34,-5 10 67,-5 6 135,-1 4 0,-2 4-46,0 8 102,-2 10-167,-3 13-91,-2 2 0,-1 2 0,3-7-24,3-7-995,2-7-1637,10-8 2656,8-7 0,-4-1 0,0-2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55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27662,'8'38'952,"2"-4"-895,10-14-57,0-2 0,-3 1 0,-2-3 0,-5 0 0,-4-4 0,-3 2 0,-4 1 0,-8 2 0,-6 5 0,-7-2 0,1 0 0,1-1 0,2-3 0,0 1 0,3-4 0,3-3-942,5-3-1893,3-5-5479,12 0 8314,10-2 0,-6 0 0,4 0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55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85 26765,'-53'81'1793,"12"-12"-1680,35-36-113,7-9 0,12-9 0,9-8 0,14-6 0,4-12 0,2-5 0,-5-10 0,-10-4 0,-8-1 0,-10-2 0,-6 2 0,-5 0 0,-9 2-1088,-6 3-536,-10 4-1267,-6 6 2891,-5 7 0,16 5 0,2 4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29:57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89 26709,'66'0'654,"0"0"0,15 1 0,6-2-654,-18-1 0,3-1 0,3 0-1524,15-1 1,3-1-1,3 0 1524,-16 0 0,1-1 0,2 0 0,0 0-330,5 0 0,1 1 0,1-1 0,0 2 330,2-1 0,0 1 0,0 0 0,-1 1 0,-1 1 0,0-1 0,-1 2 0,-1 0-187,-3 1 1,0 1-1,-1 1 1,0 0 186,-5 1 0,-1 0 0,-1 1 0,0 1 0,19 3 0,-1 0 0,-2 2-265,-7 1 1,-2 0-1,-3 1 265,-8 0 0,-2 0 0,-3 1 393,17 3 1,-8 1-1599,-19-2 1,-8 0-6887,3 9 8091,-47-7 0,-10-9 0,-12-4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23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26183,'2'66'325,"0"-1"0,1 1 0,-1-1-230,1-10 0,0-1-45,-1 3 1,1 2-240,-1 0 1,-1 1 188,0 0 0,0 0 118,-1 0 1,1 0-343,0-2 0,1 0-139,0-3 1,2-1-126,0-3 1,2-1-913,7 40-1973,3-11 3373,1-14 0,-7-31 0,-3-12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0:24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0 134 26261,'63'-24'560,"0"0"0,7 2 1,2 6-360,3 9 1,3 4-1268,15 0 0,4 1 1081,-25 1 0,1 0 0,1 0-347,5 0 1,2 1 0,-1-1 331,2 0 0,1 0 0,-1 0 0,0 0 0,1-1 0,-1 1 0,-2-1 0,-1 0 0,0 0 0,-3 0 0,0 0 0,-2 0 0,-2 0 0,-1 1 0,-1 0-71,29-1 0,-2 1 71,-6 0 0,-1 1 0,-5 0 0,-1 0 0,-5 0 0,-1 0 0,-2 0 0,-2 1-71,-2 0 0,-2 2 71,-5-1 0,-2 0 0,-6 2 0,-2 0 0,39 6 0,-17 0 941,-14 4-941,-11-1 1380,-9 2-1380,-10-1 1151,-6-3-1151,-7 2 219,-3-2-219,-2 1 0,-1 0 0,-2-1 0,-2-1 0,-5-5 0,0-2 0,-4-3 0,0 0 0,-1 3 0,0 3 0,0 8 0,1 8 0,0 11 0,1 10 0,-1 9 0,1 10 0,0 10 0,2 7 0,1 5 0,-2 2 0,0 0 0,-3 2 0,0 0-317,0 1 317,-2-3 0,1-2 0,-1-8 0,1-8 0,1-12 0,0-11 0,1-12 0,4-6-628,-3-14-1142,2-2-3272,-9-5 5042,-12 0 0,8-2 0,-6 0 0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4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92 28671,'92'-35'0,"1"6"0,-14 17 0,5 4-5661,1 3 5661,-4 3 1135,-7 1-1135,-9 1-1916,3 1-5647,-30 7 7563,-5 5 0,-27-3 0,-5 0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4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28671,'58'-37'0,"-4"4"0,-13 21 0,-1 1 0,0 2-337,4 4-2285,1 2-7209,2 8 8818,-4 7 0,-18-4 0,-8 3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4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25 25286,'-51'31'1793,"6"0"-1535,22-4-79,7 0-11,8 1 90,5 0 89,8 0-34,7-4-244,11-5-69,10-8 0,7-6 0,3-12 0,0-7 0,-5-10 0,-11-8 0,-10-2 0,-10-2 0,-6 0 0,-8 3 0,-4 4-1671,-8 8-1578,7 9 3249,2 6 0,8 6 0,2 0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5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5 25364,'0'-5'3307,"-6"41"-3307,1 1 0,-6 39 0,2-8 0,-1 4 0,0 1 0,-1-1 0,1-4-920,2-7-2542,3-7 3462,2-10 0,3-20 0,0-9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5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28671,'64'-21'0,"-3"1"-819,-13 7-839,1 0-3496,1-2 5154,-3 3 0,-20 5 0,-8 2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5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1 127 27180,'61'-27'515,"-1"1"-515,-10 4 0,-2 3 0,-7 4 0,-7 4 0,-9 6 23,-6 3 156,-7 3 246,-4 8-76,-5 7-349,-2 15 0,-8 8 0,-5 11 0,-9 3 0,-4 6 0,-1-2 0,1-2 0,3-5 0,7-10 0,6-8-897,5-10-3294,10-10 4191,6-6 0,-4-5 0,2-1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5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28671,'79'-31'0,"-21"8"0,-23 16 0,-19 6-1088,-4 1-1041,-6 0-7702,-3 2 9022,-3 0 1,0 0 0,0-1-1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6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28468,'-14'92'203,"-1"-5"-203,0-23 0,-2 1-5661,-1-1 5604,1-7-663,3-8-6373,6-13 7308,4-15 0,4-10 0,0-10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6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26474,'-8'76'2197,"-5"2"-2857,-6-9 660,-2 2 215,4-4-283,6-8-1960,6-10-5670,14-12 7725,10-9 0,-5-14 1,3-6-1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6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 26776,'-3'-3'1895,"0"0"-1895,3 3 0,0 0 0,32 6 0,-4-3 0,31 3 0,-7-6 0,3 0 0,2 0-1345,-3 0-4303,-4 0 5648,-7 6 0,-20-4 0,-8 4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6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27214,'51'2'683,"-9"13"-560,-28 23 23,-6 15 55,-10 12-22,-8 0-54,-5-2-125,-3-13 0,5-13 0,3-15 0,6-12 0,2-7 0,2-12 0,2-10 0,3-14 0,1-10 0,5-4 0,0 0 0,-1 7 0,0 9-1009,-2 13-3440,0 11 4449,-1 20 0,-3-8 0,-2 9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7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1 25286,'-62'26'1434,"5"3"-1131,27 2-68,0 6-22,3 3-34,7-1-55,6-3 44,8-4 78,3-7-33,6-4-124,7-8-66,10-6-1,11-16-22,10-12-45,4-16-89,2-10-124,-6-1 79,-8 6 134,-11 9 45,-9 12 23,-7 9-1,-4 8 124,-1 5 22,-3 11 11,-5 9 0,-3 14-99,-5 3-80,0 14-57,7-17-481,2 5-549,8-20-1344,10-8-7400,11-5 8983,18-5 0,-17-2 0,-1-1 1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8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24513,'-58'51'1938,"9"-5"-1702,29-14 44,6-5 123,8-4-11,3-7 45,17-6-437,7-18 0,20-11-145,4-13 10,-2 1 46,-9 8 89,-13 10 11,-11 7 45,-7 12 56,-10 11-23,-5 14-21,-9 10-35,-4 4-33,0-2-157,5-5-391,6-7-752,7-9-1793,7-11 3093,14-6 0,-7-5 0,5 0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8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25925,'-58'73'1625,"-2"6"-1435,38-41-168,0 2 1,17-28-46,16-9 23,9-18-78,16-11-56,7-15 66,-1-4 68,-4 3 0,-8 9 12,-10 11 77,-7 10 90,-8 7 180,-2 11 66,-5 9-300,-6 12-125,-5 9 0,-9 5 0,-1-2 0,4-5-494,5-6-795,6-7-1568,4-5 2857,6-6 0,-2-6 0,3-1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8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72 142 26306,'46'-37'78,"-11"4"-55,-32 15 10,-2 0 23,-5 2 213,-3 4-79,-5 7-22,-2 2 57,-3 13 122,-2 8 269,-2 14-256,0 7-360,3 3 0,5 0 0,6-5 0,4-5 0,7-6-237,5-8-1331,8-7-2678,6-6 4246,4-13 0,-12 6 0,-2-7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8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26877,'-15'75'1781,"3"2"-1768,3-8-13,1 5 0,0-2-225,0-1-1232,2-8-2845,0-5 4302,-1-11 0,3-21 0,0-9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9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26519,'53'-30'-4303,"-6"3"4303,-21 13 0,-11 5 0,-5 3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9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25869,'-3'0'2802,"-13"66"-2802,9-18 0,-2 4 0,0 2 0,0 16 0,0-1 0,2-6-1043,-1-4-1938,0-6 2981,-4-3 0,6-23 0,-1-6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9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26765,'59'-20'-2768,"-8"3"-2767,-26 12 5535,-1-2 0,-11 4 0,-2-1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9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3 23639,'1'-1'3014,"0"0"-8350,-1 1 5505,-2 43 1240,-2-17-1679,-2 37 178,0-30-2261,2-1 2353,2-4 0,2-13 0,0-4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1:59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26261,'-13'53'1938,"3"-10"-1591,12-30-222,4-5-125,5-4 0,4-2-797,4-2-1096,1-3 1893,12 3 0,-17-3 0,7 3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0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43 27090,'-30'64'1581,"6"-9"-1581,20-31 0,12-7 0,3-17-4252,10-12 4252,-3-16 860,-4-6-860,-6-1-1088,-4 4-1892,-11 4 2980,-10 7 0,7 9 0,-5 7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1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17800,'-56'72'1491,"9"0"1824,22 22-2979,14-16 402,4-26 1,4 2-739,12 1 0,5-2 0,7 24-705,-2-29 1,5-5 704,13-2 1471,7-18-1471,4-15 0,25-48 0,-20-2-43,-19 4 0,-3-4 43,2-28 0,-16 22 0,-3 0-438,5-21-1086,0-12 1524,-13 35 0,-1 22 0,-3 5 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1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0 110 28367,'35'-49'304,"2"9"-304,3 30 0,7 3 0,6 4 0,4 2 0,3 1-438,-1 0-1971,-3 4-7422,-5 7 7373,-9 10 0,-19-8 1,-8 0-1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1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28671,'53'13'0,"0"0"0,0-3 0,-2-7 0,36-22 0,-5-5-158,-12 3-1052,-15 5-370,-17 8-1715,-15 4 3295,-10 3 0,-8 1 0,-2 0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1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27258,'-39'86'1165,"8"-9"-1165,23-32-33,4-3-662,3-6-795,9-8-1715,9-12 3205,15-7 0,-12-7 0,1-2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2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28671,'69'-9'0,"-4"1"0,-23 8-528,-2 0-872,-4 1-1525,-9 5 1862,-11 5 0,-8-4 0,-7 2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2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26026,'-30'52'1692,"7"-4"-1211,21-22-134,2 0-222,7-1-125,3-2 0,9-2 0,2-2 0,2-4 0,1-3 0,0-5 0,0-3 0,1-2 0,2-3-371,1-7-1164,4-2-2118,-1-6 3653,-4 5 0,-11 4 0,-8 5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2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1 127 28671,'73'21'0,"1"-8"0,-6-24-461,1-7-1667,5-9-5324,0-5 7452,4-4 0,-34 16 0,-8 3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2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25 24748,'66'-14'616,"-8"4"-571,-26 11 78,-10 8 158,-10 7 66,-11 9 0,-15 8-11,-9 6-78,-10 3 45,-2 0-45,3-4-1,4-3 124,4-2-101,5-2-189,5 1-91,4-1 0,5-2 0,3-3 0,7-4 0,6-4 0,9-5 0,7-7 0,8-3 0,5-10-1312,7-4-1691,4-8 3003,0-2 0,-22 9 0,-6 2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3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27729,'59'-17'-571,"-6"1"-796,-26 12-1424,-3-1 2791,-3 0 0,-9 1 0,-4 1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3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27214,'-12'61'1457,"2"-3"-1457,5-20 0,0 0 0,0-5 0,2-4 0,2-4-270,1-2-1142,-1 1 1412,-5 14 0,3-21 0,-3 9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3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0 27169,'-48'24'1097,"6"2"-839,22 5-111,2 4-147,2 2 0,4 4 0,5-1 0,5 0 0,21 15 0,-1-16 0,22 6 0,19-26 0,-11-15 0,18-16 0,-24-15-24,-6-10-1073,-9-6-830,-7-1-4819,-7 4 6746,-6 6 0,-3 16 0,-4 8 0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3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3 179 24916,'-1'-3'2376,"-1"0"-2130,2 3-246,50-23-134,-10 7-1255,46-23-4281,-21 11 5670,2-4 0,-30 13 0,-7 3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4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82 25095,'-5'-2'1928,"1"1"-1704,4 1-145,35-18-57,-2 5 12,28-14-34,-16 16 0,-11 4 0,-10 5 44,-13 8 382,-5 10 78,-14 14-189,-7 14-315,-11 10 0,-5 5 0,-2 0 0,2-4 0,5-7-640,7-8-1152,9-11-1850,7-12 3642,15-8 0,-7-7 0,7-2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4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72 25297,'-3'0'2085,"1"0"-2085,2 0-101,35-4-706,-19-3-896,28-4-2600,-30-4 4303,0-1 0,-7 6 0,-2 1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4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2 23885,'0'-1'3340,"-9"35"-2859,1-4-10,-9 33-158,2-14-189,0 1-124,2-2-146,0-5-806,3-6-807,2-7-3418,4-8 5177,2-10 0,2-6 0,0-6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4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24379,'3'36'3003,"-6"-2"-2656,-5 30-202,-4-8-145,2-1-336,4-7-2207,3-6 2543,10-9 0,-5-15 0,5-6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5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28143,'40'-18'-963,"-3"6"-1133,-13 21-7735,-2 5 9512,1 7 1,-11-8 0,-2-4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5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25824,'-28'83'907,"4"-12"-649,17-34-45,2-10-101,3-10-33,0-9 10,2-7 23,1-12-22,5-7-90,4-12 0,8-4-213,4-1-549,6 4-1031,4 6-6453,6 8 8246,5 7 0,-19 6 0,-3 4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10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28334,'50'-24'-1491,"-4"4"-3181,-20 14-5159,1 0 9694,-1 2 0,-12 1 0,-3 2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10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10 22451,'0'-2'4112,"0"0"-9313,-22 46 5571,10-16 1409,-19 38-1443,18-28-1622,1-6 1309,4-8-57,4-10 68,16-31-23,2-8-11,12-23 2223,0-9-2603,-8 20-360,1-4-784,-7 27 1073,1 6 451,4 5 0,-8 2 0,0 1 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11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0 19403,'-25'73'694,"-2"2"2017,-2 0-2588,-1 0 1342,0-5-1454,1 6-11,12-31 0,4-2-1420,11-34 1420,1-5 2268,11-25-2268,6-4 11,13-22-11,3 5 0,1 3 13,-6 12-2282,-8 10 2269,-6 8 2269,-5 6-2269,-3 2 0,-1 1 0,0 2 0,0 1 0,0 3 3392,1-1-3392,17-1 0,2-7 0,16-7 0,-4-5 0,-1-2 0,-6 6 0,-8 5 0,-7 3 0,-4 4 0,-3 6 0,0 4 0,-4 9 0,0 3 0,-3 3 0,0 0 0,0-2 0,-1-5 0,0-4-2242,1-4-7589,4-5 9243,6-3 1,-4-3 0,3 0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12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182 157 26194,'46'-45'-314,"-9"4"135,-31 21 44,-3 1 34,-5 4 101,-8 4 123,-7 5 91,-11 6 167,-5 12 145,-4 8 113,0 11 11,4 3-90,5 3-447,7 0-113,7-1 0,5 0 0,5-5 0,4-3 0,7-5-909,6-6-1006,10-6-3386,7-6 5301,6-5 0,-15 0 0,-3-2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12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26395,'-36'60'1300,"7"-8"-1132,19-34-101,5-5-55,3-7-12,5-4 33,7-7-33,6-5 0,8-6 0,2-2-11,-2 3 11,-5 7 0,-4 4 56,-3 3 78,-3 7 113,-1 3-90,-3 7-90,-1 4-34,-3 1-33,0 1-100,-1-2-494,0-2-515,0-3-1973,0-5 3082,3-4 0,-2-4 0,2-2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12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26183,'-3'71'1971,"-2"-1"-1534,-5-8-357,0-1-80,-1-1 0,4-6-46,1-8-1029,4-8-785,1-8-2611,1-8 4471,0-7 0,0-8 0,0-4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12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26328,'48'-10'-1098,"-7"6"0,-31 5 0,-2 3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13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69 160 25959,'60'-12'492,"-9"0"-436,-29-5-22,-6-1 11,-7-2 44,-5 1 46,-3 0 78,-8 3 101,-2 3 55,-8 4-44,-3 5-67,-3 4 55,-3 10-244,-1 7-69,0 12 0,3 3 0,3 1 0,5 1 0,7-2 0,4-1 0,6-2 0,8-1 0,7-3 0,10-6 0,5-5-539,4-5-1746,1-4-5424,0-3 7709,-3 2 0,-15-2 0,-5 1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1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 25207,'-49'62'1278,"6"2"-875,22-6-5828,4 3 5638,8-2 1376,4 0-1421,6-4 904,6-5-848,6-7 11,9-10-11,6-10-133,6-11-91,5-8 0,4-18 0,2-9 0,-2-19 0,-5-9 0,-7-8 0,-9-1 0,-7 1 0,-7 5-707,-5 8-526,-1 8 1993,-2 10-760,-7 11 0,6 9 0,-6 6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1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27762,'54'-23'68,"-2"4"-416,-16 17-907,3 0-2140,0 2 3395,0 0 0,-18 0 0,-5 0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2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22048,'-4'0'3787,"-11"36"-3126,9-7-269,-9 33-89,9-15-12,1 1 12,3-2-34,2-2-79,4-5-67,4-7-67,6-7-45,4-10-11,3-8 12,-1-10 32,1-10-10,-2-8-23,-3-11-11,-3-2 0,-3-2-201,-2 1-404,-1 1-225,-2 4-593,3 3-1277,-3 5-6780,-1 6 9480,-2 8 0,-2 5 0,0 2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2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25824,'0'-6'2577,"0"1"-2398,0 5-145,0 0-34,34 0-191,-13 0-671,28 0-819,-21 0-2555,-2 0 4236,-1 0 0,-13 1 0,-2-1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2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28031,'-10'83'314,"-1"-5"-818,0-7-841,3-18-1859,0 11 3204,6-28 0,2-17 0,0-7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2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26608,'54'-35'-985,"-3"7"-1850,-21 25 2835,2 1 0,-14 2 0,-4 0 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2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31 23695,'50'-17'1199,"-6"4"-986,-22 12-157,-4 5 11,-7 2-11,-5 6-34,-3 3 12,-7 5-12,-7 3 90,-9 3 180,-7 5 123,-3 1-23,0 2 33,1-1-77,5-3 33,4-5 11,6-5-123,7-6-45,4-4-167,8-3-57,8-3 0,9-1 0,8-3 0,3 0 0,2-3 0,-2 0-1278,-3-2-1165,-4 2-7388,-6 2 9106,-6 5 1,-7-2 0,-4 2-1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3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28671,'22'11'0,"9"-2"0,17-8 0,7-6 0,4-5-1088,1-7-2251,0-3 3339,-2 0 0,-26 9 0,-6 2 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3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28065,'62'-27'112,"-6"6"-90,-11 17 1,-7 2-12,-8 6 123,-10 6 170,-9 9-304,-5 10 0,-9 7 0,-8 8 0,-8 6 0,-7 4 0,-3 0 0,1-1 0,2-4 0,4-5 0,5-7-102,4-6-6139,6 0 6241,6-14 0,1-2 0,3-13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3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27594,'55'-19'616,"-6"2"-896,-22 5-627,-4-1-1043,-5 2-3787,-4 0 5737,-4 0 0,-5 5 0,-2 1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3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28233,'-7'70'438,"-1"-2"-6099,-7-18 5661,-1 5 1405,-2 2-1405,0-2-1121,2-6 20,4-7-5857,5-13 6958,4-11 0,3-10 0,0-6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4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23930,'3'0'3306,"0"48"-2858,-3-10-190,-3 44-191,-3-22-67,-3-2-897,4-6-1904,2-9 2801,7-8 0,-3-17 0,2-6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4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28671,'47'-12'0,"-6"2"-729,-20 9-829,-1 1-2251,-1 3 3809,-3 3 0,-8-3 0,-2 3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4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12 24827,'-16'61'1658,"3"-9"-1389,8-26-23,3-5-123,2-7-66,0-6 21,2-4 214,1-5 200,3-9-256,0-8-80,2-11-100,1-5-56,-1-1 0,1 5-380,-2 8-572,-1 10-1671,-1 6 2623,-1 12 0,-3-5 0,0 6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6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25230,'-11'69'1322,"2"-6"-975,8-24-55,1 4-1,-2 7-44,-1 6 33,-1 3-45,0-2-101,2-7 1,1-11-68,2-13 24,5-13-91,4-9 0,8-16 0,2-11 0,3-16 0,1-7 0,0-4 0,0 1 0,1 1 0,4 4-1222,5 3-1837,4 7 3059,2 11 0,-17 11 0,-6 7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6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37 120 23616,'4'0'3183,"0"0"-3038,30-2-145,-14-4-56,26-5-201,-26-6 10,-7-2 124,-6-1 101,-3 2 22,-10 4 56,-5 6 89,-6 4 79,-4 9 0,-1 8 135,-1 10 67,1 9 123,0 4-100,3-1-449,5-1 0,7-4 0,3-3 0,3-4 0,5-3 0,4-4 0,5-5-1166,6-5-1344,4-6-7321,4-12 8509,6-10 1,-15 7 0,-1-2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6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24827,'1'0'3585,"0"40"-3326,-2-3-259,-6 39 0,-3-9 0,-5 6 0,0 1 0,0-1 0,5-7-1144,4-9-2105,3-13 3249,10-13 0,-5-15 0,5-9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6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9 27000,'-38'71'1210,"9"-8"-997,23-27-123,6-7 55,10-8-132,6-8-13,8-7 0,4-9 0,1-9 0,-3-10 0,-3-8 0,-7-6 0,-8 0 0,-4 2 0,-11 4 0,-4 8 0,-9 8-214,-2 7-1063,0 5-1850,4 13 3127,3 6 0,8-4 0,3 1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7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1 25532,'-49'0'1177,"4"5"-964,19 5-45,1 6-44,1 4-24,2 3 46,1 2-56,3-1-79,4 0-11,4-1-34,5-2-123,3-1-224,2-4-336,3-1-807,5-5-1781,7-3-6526,7-4 9397,4-1 1,-11-2 0,-1 0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8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102 135 24782,'46'-17'358,"-8"0"-347,-24 5-11,-3-2-11,-7-1-34,-1-1-22,-6 0 45,-6 3 22,-6 4 145,-8 4 191,-4 4 169,-1 11 33,-1 5-1,3 13-166,4 2-69,5 0-78,6-3-78,6-2-113,3-5-33,4-3 0,6-2-459,7-4-874,8-3-2511,7-5 3844,3-2 0,-12-1 0,-5 0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8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24726,'-21'56'1781,"1"-4"-1433,10-17 11,3-4-158,3-9-190,3-7-11,4-8-11,6-8-34,6-9-44,8-6 44,0-6 34,-1 1 11,-3 4 11,-3 4 23,-2 5 78,-2 3 56,-1 3 100,-3 1 57,1 0-78,-2 1-57,-1 3-99,-1 3-91,0 5 0,0 6 0,0 0-57,-1 0-593,1-2-224,0-4-997,0-2-4146,0-2 6017,0-1 0,-3-4 0,1 0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8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77 24076,'16'-41'1547,"-8"8"-831,-25 31-200,-4 2-90,0 8-12,0 3 45,3 11-145,3 3-168,4 0-102,3 0-44,3-6-67,3-1-482,2-5-437,3-4-896,7-4-3407,7-3 5289,10-4 0,-11 1 0,-1-1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9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24748,'-10'44'1278,"1"-9"-1133,9-32-44,0-3-56,3-3-45,5-3-157,4-3 68,3 0 89,-1 3 0,-2 3 44,-3 3 35,-2 0 122,0 0-10,-1 3-68,0 1-67,-2 2-34,1 0-22,-2 2-268,0 2-628,-1 0 896,4-2 0,-4-3 0,2-3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9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26474,'-13'90'123,"3"-20"-761,-4-6-898,6-22-2688,0-3 4224,1-6 0,2-15 0,2-7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9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19358,'34'-23'0,"-7"5"0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29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230 115 20121,'10'-51'3966,"-8"9"-2946,-10 30-213,-9 6-135,-7 2-89,-5 12-34,-5 8 44,-2 12-233,2 7-360,7 0 0,9-1 0,8-4 0,6-3 0,7-3 0,7-4 0,9-4 0,8-3 0,5-6 0,3-2-763,1-3-1870,-1-2-7198,-5 0 8947,-5 0 0,-12 0 0,-5 0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0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5 23280,'0'-2'3339,"0"0"-2902,0 2-78,-26 35-56,10-10 10,-21 30-100,19-19 0,4 0-23,2 1-166,3 1-24,3-2 0,3-4 0,1-6 0,4-6 0,8-8 0,6-5 0,14-5 0,6-2 0,5-5 0,0-2 0,-2-4 0,-5 2-3392,-3 0 3392,-5 1 0,-3 1-1704,3 1-1378,-11 2 3082,-2 1 0,-10 3 0,-3 0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0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0 118 28671,'67'6'0,"-1"-6"0,-8-15 0,4-5 0,2 1 0,1 0 0,-2 2-259,2 3-3438,0 4 3697,2 4 0,-30 3 0,-6 2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1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26967,'54'-24'303,"-6"6"-281,-22 28 34,-9 8-22,-7 12 134,-21 25-90,-4-11-11,-14 13 0,6-21-11,4-6 90,5-3 112,5-1 10,3 0-87,3-1-181,1 2 0,1-1 0,1-3 0,3-3 0,3-3 0,4-5 0,4-2-785,1-4-571,3-3-2062,1-2 3418,3-7 0,-11 5 0,0-5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1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24580,'0'-3'2891,"0"0"-2252,0 3-135,0 44-447,0-14-57,0 38 0,0-5 0,0-18-1043,0 8-1882,6-29 2925,5-10 0,-3-8 0,2-5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1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27180,'57'-29'1075,"-4"5"-6578,-20 15 5592,-3 3 1376,-1 3-1420,-5 1-1432,-3 2 1433,-3 1-46,-1 3 0,-4 1 2269,0 5-2269,-5 2 0,-4 5 0,-2 7 3392,-4 3-3392,-4 5 0,-4 2 0,-4 1 0,0 0 0,-1 0 0,4-2-505,3-4-1882,3-5-6812,4-5 9199,5-4 0,-3-8 0,3-2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2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28334,'34'-11'337,"-3"2"-337,-7 6 0,-1-1 0,-3 0 0,-1 0-617,-2 0-571,-5 1-1064,-3 1-7579,-4 2 9204,-2 0 1,-3 0 0,1 0-1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2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23034,'-2'6'3350,"-9"50"-2745,3-20-145,-9 46-113,2-30-145,-1 2-202,0-5-23,3-5-414,1-7-851,5-9-3183,1-6 4471,3-10 0,1-5 0,2-6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2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27090,'-3'89'493,"-1"-7"-694,-6-28-1110,5-6-2376,1-9 3687,11-9 0,-6-15 0,6-6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3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27942,'58'-5'-616,"-6"1"-505,-24 4-1300,-3 0 2421,-1 0 0,-11 0 0,-3 0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3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27370,'0'53'381,"0"0"-179,-1-31-146,0-1 78,-1-14 314,1-4-368,-1-2-80,2-2 0,-1-6 0,1-2 0,0-8 0,0 0 0,1-1-875,1 3-526,1 3-4941,1 6 6342,0 2 0,-2 4 0,-1 0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3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26877,'-24'80'583,"4"-6"-583,14-28-157,1-1-829,3 0-1244,0-3-7601,2-2 9560,5-4 0,-3-16 1,3-6-1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4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131 155 24242,'50'-52'112,"-10"8"554,-33 25-778,-4 2 253,-12 5-288,-3 5 288,-12 4-130,-3 10 67,0 7 749,0 9-357,4 4 68,2 0-34,3-3-123,4-2-123,2-1-158,5-3-100,1 1-11,4 0-269,1 0-706,1 0-1344,0-2-7501,6-2 9255,4-5 0,-2-4 0,0-5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4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23863,'-19'56'2801,"3"-6"-2409,8-20-223,4-7-158,3-8 0,7-8 0,4-5-11,9-11-11,2-4-11,2-6 11,-1 0 11,-1 4 11,-3 4-11,-2 4 33,-1 4 68,-3 1 90,-1 2 111,-2 0 45,-2 0-156,-2 0-102,-3 0-22,0 1-55,-1 1-12,0 2 0,-1 2-448,0 2-325,0 1-449,-3 0-727,-1-2-4416,-4 1 6365,-2-3 0,5-1 0,0-2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4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4 24345,'0'-3'2992,"-12"47"-3462,4-7 851,-10 45 161,8-21-475,2 2-55,-1-2-12,2-4-347,-2-7-897,-2-5-1299,-2-8-7288,-4-8 8277,1-6 0,6-11 1,3-6-1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4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25420,'57'-20'-4560,"-4"4"4560,-20 8 0,-14 5 0,-3-1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5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24401,'-43'79'1838,"8"-10"-1446,24-36-68,6-7-156,3-10-89,8-7-23,5-6-56,11-13-56,6-5-34,0-10-22,-1 0 112,-8 3 0,-5 7-11,-6 7 11,-4 5 67,-1 8 12,-2 6-79,-1 8 0,0 6-415,0 0-997,0-2-2397,0-6 3809,3-5 0,-2-6 0,2-4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5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23135,'-24'55'3193,"3"-6"-2756,7-19-235,4-9-180,5-9-22,4-6 11,1-6 12,5-10-23,7-7-135,8-11 46,5-2-57,2 1 135,-4 5 11,-2 9 0,-5 5 67,-5 7 90,-3 1 44,-2 3 46,-4 4-56,1 5 10,-2 6-66,-1 3-34,0 2-45,1-1-56,-1-3-236,3-3-671,1-5-1614,2-3 2521,4-3 0,-4-2 0,-1-1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5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145 102 18910,'15'-45'4460,"-4"8"-3597,-18 27 67,-5 4-90,-5 2-190,-3 4-67,0 10-23,-1 5 90,1 10-425,1 4-225,4 0 0,3-2 0,7-4 0,2-4-315,6-2-648,5-4-550,6-3-1871,8-4 3384,6-4 0,-12-2 0,-1 0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6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24457,'-23'54'1367,"2"-8"-1087,12-23-89,4-7-135,2-8-12,4-3 1,7-11-34,5-4-11,5-6 0,2-1-11,-3 5-22,-1 6 77,2 6 147,-6 6 134,2 3-67,-8 3-135,0 0-123,-1-1-22,-1-2-405,-1-3-446,1-2-1189,0-2-7769,0-1 8050,2-1 1,-2 0-1,0 0 1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6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22855,'0'-1'3697,"-9"36"-3238,3-4-178,-6 33-124,5-12-112,4 0-34,1-3-11,2-4-157,0-9-807,0-5-1299,0-7-7568,0-5 9434,0-2 0,-1-9 0,1-2 1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6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21129,'31'-35'0,"-5"7"0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6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102 141 24636,'45'-17'314,"-7"-1"-269,-25-2 201,-5-1 292,-4 1 34,-2 2-102,-7 5-10,-5 4-12,-10 5 168,-6 7-290,-5 9-326,-1 9 0,1 11 0,6 3 0,7 1 0,9-3 0,5-2 0,7-3 0,6-1 0,7 0-729,7 0-1288,0 3-4269,-1 2 6286,-4 1 0,-9-13 0,-3-5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7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0 130 28671,'55'-14'0,"0"-1"0,3 2 0,1 3 0,-3 7 0,1 3-631,7 0 1,1 0 630,2 0 0,1-1 0,1 0 0,1-1 0,1-1 0,0-1-1143,1-2 0,1-2 1143,1-3 0,-5-1 0,13-1 0,-20-1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7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25645,'84'-3'1142,"6"-1"-1215,-39 2 1,2 1-981,3 0 1,1 0-1722,0 0 1,1 0 2773,0 1 0,-4 0 0,9 0 0,-17 0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6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7 22821,'3'-3'2297,"-2"0"-2096,-14 48-10,0-12-78,-13 39-35,5-25 23,2-6 112,4-9-34,5-9-112,4-11 0,4-6 23,1-5 67,8-10 11,5-5-79,10-12-33,4 0-22,0 1 22,-1 7-11,-5 6-12,-4 6 34,-3 4-10,-2 2 10,0 1-33,-1 2-23,1 1 23,0-1-34,1-1 33,0-1-33,0-1 23,0 0-12,-1 0 0,4 2 23,-5 1-23,3 2-11,-6 1 0,-2 1-326,-1 1-536,0 2-1088,-1 4 1950,1 9 0,-3-12 0,2 5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6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66 22844,'-2'-5'3439,"0"2"-3058,2 3 113,0 0-214,-26 34 112,20-16-79,-20 26-145,34-26-22,6-6-57,11-6-55,5-8 0,0-10-23,-3-8-11,-6-8 33,-8-3-33,-7 2-11,-3 2-78,-10 6-102,-4 8-380,-9 6-258,-4 11-819,0 9-2834,6 6 4482,7 1 0,7-9 0,4-4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6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3 21745,'1'-1'2824,"0"0"-2421,-1 1-56,1 39 69,-2-10 76,-4 36-32,-4-19-12,-7 0-22,0-3-90,1-7-135,4-10-133,5-11-24,3-9 113,2-8 147,4-10-304,6-8 0,3-10 0,6-1 0,-2 1 0,-1 8 0,0 7-438,-3 6-1008,2 5-1557,0 2 3003,2 2 0,-7 0 0,-1 0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7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9 26250,'4'-9'873,"-9"43"-816,-3 24-12,-7 32-12,1-20-21,2 0-1,0-4 22,2-9-33,3-13 23,1-15-23,4-13 22,1-10 34,1-8-11,2-11 0,7-10 0,4-10-1,7-3 12,1 4-22,-1 7-23,1 7 12,-1 7-23,2 4 22,-1 3-22,-3 3 0,-2 0 67,-4 9 135,-5 3 33,-2 9-112,-12 3-44,-4 2-68,-9 2-11,-3 0 0,0-1-672,-6 7 112,8-10-516,0 2-997,13-12-4661,5-7 6734,6-3 0,-3-3 0,3 0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7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26765,'-18'63'280,"3"-8"-661,9-29-1076,2-4-3607,2-6 5064,1-6 0,1-5 0,0-5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8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6 22687,'3'-3'4011,"0"0"-3529,-3 49-135,0-11-100,-3 40-102,0-24-111,-3-4-34,2-7-123,2-11-180,2-10 1,0-9 44,0-6-11,0-3 269,-5-8 56,-2 2 123,-9-3 46,-5 5 32,-4 6 12,-5 6 56,0 5 33,1 7-54,4-1-304,5-1 0,5-1 0,6-2 0,5-1 0,2 0 0,8 0-953,6-2-795,12-5-2723,10-3 4471,6-6 0,-16 1 0,-4-2 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8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25151,'-23'50'1771,"7"-8"-1435,13-31-78,3-3-180,2-5-55,4-2-1,4-4-22,6-5-67,-1-4-56,0-3-12,-3 2 135,-4 4 0,-2 4 23,-3 3 89,-1 2 89,-2 3 35,0 5-24,0 5-133,0 6-79,0 0-112,0-2-426,0-4-806,1-4-1805,6-5-6682,4-4 8888,8-9 0,-7 5 0,-2-5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8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24580,'-14'49'1995,"2"-8"-1648,4-24-179,5-6-112,1-6 23,2-3 22,0-2-79,6-6 12,4-2-34,7-7-45,2-1 34,3 1-1,-2 2 12,0 4 0,-5 3 68,-3 3 32,-2 2-32,-2 1-24,0 0-44,1 1-78,1 2-964,4 6-538,-4-2-3294,4 3 4874,-6-5 0,-4-3 0,0 0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9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50 23359,'-13'-29'2835,"-3"8"-1995,-4 30-112,-1 6-11,-2 8-525,3 2-192,4-1 0,5-2 0,4-5 0,5-1 0,1-5-349,7-2-838,4-4-662,9-3-1367,5-8-5479,4-5 8695,2-9 0,-13 8 0,-4 1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9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18798,'1'0'5446,"0"0"-4595,-1 0-122,-8 36-79,2-19-292,-5 26-67,7-31-55,2-4-79,2-5 67,2-2 22,6-4-100,4-2-101,5-4-23,0 0-11,-2 3-11,-1 3 23,-3 2 10,-1 5 46,-3 4-34,-3 4-45,-1 4-101,-1-3-515,-1 1-818,0-5-3418,-1-2 4852,0-4 0,0-3 0,1 0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9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25757,'-21'93'1692,"2"-9"-7341,6-25 5649,3-7 949,3-7-2563,2-10-3106,1-9 4720,1-9 0,2-9 0,0-5 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9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24087,'50'-4'-1494,"-15"-2"0,-25 9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09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272 112 22048,'4'-50'4112,"-6"8"-3171,-10 29-145,-9 6-113,-9 8-592,-4 14-91,-3 10 0,0 14 0,4 6 0,5 2 0,7 0 0,7-6 0,8-5 0,9-9 0,12-6 0,11-9 0,11-5 0,9-5-1906,2-4-6497,1-2 8403,-5-4 0,-20 2 0,-8 2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39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27662,'98'11'504,"-42"-5"1,4-3-505,12-3 0,4-3-1133,9-1 1,2-1 1132,6-2 0,1-1 0,2 0 0,2-2 0,-2 2 0,1 0-421,-5 2 1,-1 1-488,-9 1 0,-3 2-2672,-14 3 0,-4 1 3580,23 7 0,-42-2 0,-26 1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47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0 25207,'-51'29'1267,"7"1"-1077,21 0-67,4 2-11,5-3-22,5-3-23,5-3-44,3-8-12,1-4-22,5-6-1,5-7-44,8-10-22,6-8-34,0-9 22,0-1-10,-4 2 66,-5 8 23,-5 9 11,-4 5 78,-3 5-22,-1 6-11,-1 4-45,1 5-34,0 2-447,1-1-1043,2-1-2432,1-5 3956,5-3 0,-6-4 0,2-2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47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25207,'0'58'1222,"0"-9"-942,2-29-134,3-4-102,4-6-32,4-5-12,2-5-56,2-8-292,0-4-380,0-5-762,-1 1-2286,-2 2 3776,1 4 0,-8 5 0,-1 2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47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22608,'1'-5'2465,"1"2"-2039,-2 3 123,0 0-246,11 15-12,-6-6-101,10 11-55,-10-10-113,0-3-22,0-2-280,2-2-605,1-1-964,4-2-2487,4-5-5495,5-5 9123,4-6 0,-10 6 1,-3 1-1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47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54 21476,'4'0'3138,"-1"0"-2780,-3 0-123,0 0-235,0-11-11,0 2 11,1-8 67,-1 7 191,-5 5-22,-5 3 55,-8 8 56,-8 6-67,0 9-89,0 4-46,7-1-66,5-2 22,6-4 67,4-1-45,2 0-44,1-1-3449,1-1 3370,3-3-157,3-2-672,5-6-1065,5-1-4795,3-6 6689,5-4 0,-11 3 0,-1-3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48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9 22182,'0'-2'3810,"-17"42"-3440,7-19-135,-13 31-22,15-37-146,2-7-45,4-4 34,1-8-44,5-7-12,5-8-258,5-6-492,2 0-875,1 3-3765,-3 5 5390,1 4 0,-8 6 0,-1 4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48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24625,'-8'60'1333,"1"-3"-975,5-38-358,1 0 93,1-12-93,3-4 80,2-1-47,5-2 199,4 0-199,6 0-10,4 0 201,0 0 124,-2 0 88,-6 0 24,-4 0-67,-6 0-393,-4 1 0,-1 1 0,-3 1 0,-5 2 0,-4 2 0,-6 3 0,-3 0 0,2-1 0,1-2 0,5-3-830,4-1-1837,5-1 2667,3 0 0,0-1 0,0 0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48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18821,'-9'46'0,"2"-9"0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48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25107,'5'43'1591,"1"-9"-1143,5-36-268,1-8-136,0-5-44,-2-6 0,-3-1-134,-3 1-247,-3 4-459,-1 1-953,0 6-3776,-4 1 5569,-2 3 0,1 3 0,0 1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5.9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41 22190,'25'-22'-2077,"-12"4"1,-2 18-1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6.6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28121,'31'-1'550,"5"-1"-550,13-2 0,5 2 0,4 0 0,2 2 0,0 2 0,1-1 0,-1 1 0,-4-1-1222,-5-1-2319,-10 0 3541,-10 0 0,-15 0 0,-8 0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6.8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83 28671,'74'-23'0,"2"1"-136,-13 9-939,5 2-909,-4 2-5074,-7 4 7058,-14 5 0,-20 1 0,-12 0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7.1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1 25735,'-49'40'1747,"11"-5"-1511,29-11 77,12-2-33,13-1-33,11-3-134,8-3-113,2-5 0,-3-5 0,-6-3 0,-9-2 0,-8-6 0,-6-3 0,-4-9 0,-5-2-35,-2-2-895,-3 2-649,3 1-3184,1 0 4763,11-2 0,-4 9 0,4 0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7.2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1 17912,'-12'68'1603,"1"-2"928,-3-14-2553,3-2-875,2-3-80,3-6-8212,3-8 9404,2-7 0,1-12 0,0-6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7.4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78 24087,'75'-24'-4470,"-5"1"4470,-28 8 0,-18 7 0,-5 1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7.6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35 28671,'49'-15'0,"-6"3"0,-17 8 0,-1 2 0,-1 1 0,0 1 0,-1 0 0,-1 2-1401,-1 1-2365,-2 1 3766,-2-1 0,-7-1 0,-3-1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7.9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 1 27673,'-46'48'998,"7"0"-998,23-5 0,3 2 0,3-2 0,5-3 0,3-7 0,7-4 0,6-6 0,8-5 0,6-5 0,3-5 0,4-5 0,3-8-57,4-6-1691,1-8-1233,-2-4 2981,-5-2 0,-14 11 0,-7 2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8.0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0 27650,'-12'64'-123,"-3"12"-1165,4-34-2309,-7 12 3597,-2-20 0,8-15 0,1-5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8.2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50 26351,'56'-22'145,"-4"4"-537,-15 12-505,2 4-1097,-2 0-6308,-1 2 8302,-3 3 0,-15-3 0,-5 3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8.9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34 25207,'-2'-5'1457,"0"0"-1378,2 5-404,0 0-1177,39-4-5886,-17 0 7388,35-5 0,-41 6 0,-2-1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9.1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176 0 16646,'-46'80'1479,"4"-5"-1087,16-20-11,2-6 1275,7-10-1510,5-13-429,6-14 686,4-7 1035,1-15-1248,1-7 1896,8-34-2120,3 9-660,11-14-3833,32 15 4527,-3 17 0,-1 3 0,-21 16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9.4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91 28671,'47'-20'0,"0"0"0,12 0 0,1 5 0,34 8 0,-3 1-965,-22 3-1085,-38 11-4326,-13 4 6376,-8 12 0,-7-10 0,-3 0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9.5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81 20479,'60'-40'-214,"1"7"1322,-11 28-3920,2 3 2812,-2 2 0,-22 1 0,-9 0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2:59.8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71 27314,'41'34'1357,"12"-18"-1357,-31-26 0,6-10 0,-26 3 0,-1 0-561,-3 2-1053,0 1-2913,-3 4 4527,3 0 0,0 6 0,2 1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0.0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127 0 27684,'-18'87'795,"-1"-2"-1979,0-24 545,2 0-639,1-4-4705,2-6 6036,2-6 0,5-21 1,3-7-1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0.2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 27863,'55'-9'-1064,"-5"3"-371,-21 7-1613,-1 0 3048,-2 2 0,-12-1 0,-5-1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0.5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75 27236,'52'-34'168,"-5"6"-168,-23 21-22,-4 3 22,-7 3 89,-5 9 214,-5 6 100,-5 13-56,-4 6-200,-6 9-147,-4 3 0,-2 5 0,-1-1 0,2-6 0,3-4 0,3-10-1032,6-6-996,2-8-4796,6-7 6824,7-3 0,-5-4 0,4-1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0.7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76 28457,'55'-9'22,"-8"0"-873,-28 0-583,-2-1-1860,-4-3 3294,-2 1 0,-5 4 0,-3 3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0.9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1 25981,'-21'74'1714,"0"0"-1658,4-9-56,1 0-190,3-7-953,5-10-1771,4-11 2914,4-14 0,1-11 0,1-7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1.0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1 28076,'-13'82'595,"0"-7"-595,1-28 0,1-3-741,3-6-861,3-2-3194,1-4 4796,0-1 0,2-14 0,-1-4 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7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15605,'0'0'0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8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8 27067,'-28'-8'729,"2"12"-527,7 33-12,2 7-78,3 4-45,6 1-22,4-3 22,4-4 23,7-4 12,4-5-102,9-4 0,6-7 0,5-7 0,4-7 0,1-8 0,-1-10 0,-1-4 0,-5-11 0,-4-1 0,-6-3 0,-5-1 0,-3-1 0,-5 2 0,-1 0-696,-3 2-984,0 4-3239,-2 6 4919,-9 8 0,7 5 0,-6 4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8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27370,'72'-25'1301,"-2"3"-1301,-19 13 0,-1 0 0,-6 0 0,-6 1 0,-5 2 0,-7 0-203,-4 4-1634,-7 0-2230,-6 4 4067,-4 7 0,-5-5 0,0 4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8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0 131 28671,'84'-23'0,"-5"0"0,-22 5 0,0-1 0,-2 0 0,-7 5 0,-9 5-819,-9 4-806,-12 5-2016,-8 5 3641,-6 5 0,-4-3 0,0 2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9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24860,'-2'0'2757,"-10"33"-2164,3-3-279,-9 28-224,7-14-90,3-4-527,5-8-795,1-7-2129,9-8 3451,7-7 0,-5-6 0,3-3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9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28671,'67'-16'0,"2"3"0,-40 11 0,2 1-1009,-17 1-1110,-4 0-6060,-5 4 8179,-2 3 0,-3-2 0,0 1 0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09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25813,'-32'55'1401,"5"-4"-998,17-20 22,2-1 1,3-2-223,3-4-203,1-5 0,5-4 0,3-4 0,6-1 0,5 0 0,2 0 0,2 1 0,2-1 0,-1-2 0,0-3 0,-2-3 0,-1-1-1043,-3-5-1142,-1-2-5300,-1-6 7485,-1-1 0,-6 6 0,-2 2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16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28356,'53'-13'90,"-4"3"-303,-14 6-582,2 1-931,1 0-4952,-1-1 6678,0 1 0,-17 1 0,-5 1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16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24367,'51'-29'34,"-7"7"-34,-24 20 11,-6 7 112,-7 7 146,-4 7 202,-7 8-23,-6 1-134,-4 2-56,-3 0 66,2-2-44,2-3 1,2-2-12,2-4-45,3-1-67,0-1-23,4-2-56,1-1-22,1-1-56,3-1-11,3-1-56,5-1-370,4-3-280,1-3-673,3-2-1781,1-2 3171,-1 0 0,-8 0 0,-3 0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17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23751,'2'-6'3070,"30"-6"-2745,-13 9-213,21-7-112,-18 8-213,-5 0-761,-1 1-1100,-5 1-5276,-4 0 7350,-2-1 0,-4 0 0,-1 0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17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27214,'-10'56'-158,"1"-6"-715,5-17-1615,-1 2-7343,-2 2 7988,-2 3 1,3-18 0,2-3 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17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26250,'-21'65'1087,"5"3"-841,16-40-33,4 6-4252,2-15 4241,5-3-23,1-4 770,2-4-882,2-4-55,2-2-12,3-10-34,1-3-123,0-9 3090,-5 1-3515,-5-1-774,-6 3-1849,-3 3 3205,-7 5 0,4 4 0,-4 3 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17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1 145 27762,'66'-31'-168,"-4"2"-930,-23 15-1109,0-2-6096,0-2 8303,-3-1 0,-15 9 0,-6 2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17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26877,'51'-23'818,"-5"5"-818,-20 14-11,-2 3-527,-5 0-817,-6 1-2332,-7 4 3687,-4 2 0,-2-1 0,0 0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18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27090,'-30'66'1501,"5"-6"-1421,20-22-80,2-3-4252,3-2 4252,4-6 860,4-7-860,7-5 0,4-6 0,3-4 0,3-3-1054,2-10 2888,1-5-5689,1-10 3855,-1-5 0,-12 12 0,-3 2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18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23168,'1'0'3990,"0"0"-3531,-1 0-314,2 35-111,-2-16-34,1 30-112,-1-26-673,0-2-1231,0-3-4248,0-4 6264,0-4 0,0-4 0,0-4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18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26451,'52'-16'-134,"-4"3"-684,-24 12-818,0 1-3406,0 1 5042,-3 3 0,-9-3 0,-5 3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19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28300,'50'-35'371,"-5"6"-371,-22 22 0,-1 2 0,-2 3 0,-1 1 0,-1 1-1155,-1 0-1366,-1 5-7310,-5 3 8988,-5 7 1,-4-6 0,-2 0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19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28671,'61'-26'0,"-2"3"0,-12 11-1895,3 2-5545,1 0 7440,-1 4 0,-22 3 0,-6 3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0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26115,'68'-7'1345,"-4"-1"-1244,-26 0-90,-2 0-11,-7-1 0,-9 1-67,-10 1-180,-6-1-145,-11 2 224,-8 1 134,-11 3 34,-8 4 0,-2 6 90,1 5 89,3 4 79,4 1-67,7-1-113,8 0-33,6 2-23,4 5-11,3 2-11,5 2-123,3-2-773,8-4-1536,2-5 2432,11-6 0,-15-7 0,4-2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0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27158,'75'35'-2242,"-3"-3"-7589,-20-16 9678,4 2 0,-23-9 0,-7 0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0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27158,'-39'61'459,"6"-4"-336,16-17-56,4-3-33,2-9-34,3-8-11,4-8-23,2-6 34,1-4 22,4-5 12,7-8-34,6-7 0,9-7 0,3-2 11,-1 2 12,-3 6-1,-3 6-11,-5 5 101,-3 6 11,-2 4 34,-2 5-67,0 7-79,-3 5-11,-3 1-381,-1 0-336,-2-1-1502,0-3-7612,0-4 7568,10-5 1,-7-3 0,7-4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0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9 26115,'-38'57'1311,"8"-5"-907,22-20 10,4-1-123,4-6-168,7-5-110,4-9-13,9-5 0,5-9 0,1-11 0,0-9 0,-4-12 0,-7-3 0,-6-2 0,-5 5 0,-6 8-640,-7 8-458,-5 10-1456,-7 10 2554,-2 11 0,9-5 0,4 4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1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 23292,'2'-3'2700,"0"2"-2341,-2 1-102,3 34 34,-2-7 1,1 29 11,-6-18 10,1-5-10,-3-6-91,3-10-77,1-8 79,1-6-214,1-3 0,0-8 0,4-1 0,2-9 0,4 3 0,1 2 0,0 3 0,2 1-528,-1 0-525,2-1-572,-1-1-2655,0-1 4280,-3 0 0,-4 5 0,-3 2 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1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7 21969,'2'-4'3844,"0"1"-3172,-2 3-157,5 31-156,-4-2-135,-1 30 0,-7-9-11,-8 2-11,-2-4-124,-1-6-67,2-9 45,3-11 11,4-9-33,4-8-12,4-3-10,0-9-1,6-5 11,4-9-11,6-2 1,4 1 10,-1 5 12,-1 7-1,-2 6-9,-1 2-24,-2 2 0,-2 2 0,-2 6 0,-4 5 0,-2 9 0,-4 2 0,-4 2 0,-5 0 0,-4-3 0,0-2-505,2-4-1053,1-3-1344,6-6-6929,3-4 8462,5-2 0,-1-2 1,1 0-1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1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26799,'1'53'-135,"-1"-6"-750,-6-24-2207,1-4 3092,2-2 0,2-8 0,1-3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2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 26440,'9'57'986,"-1"-3"-918,-8-12-12,0-2-56,0-2 22,0-5-22,0-9-11,0-6 0,1-8-12,0-6 12,0-2 11,0-5 56,-1-2 34,-3-4 111,-2 1 113,-5 2-34,-3 3-66,-4 1-214,-2 5 0,-1 5 0,-1 5 0,1 6 0,3 3 0,4-2 0,4 0 0,5-2-987,2-2-1635,12-2-7209,9-4 9417,17-5 1,-14-2-1,0-3 1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2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53 25802,'-27'66'1524,"7"-11"-1099,19-37-10,7-7 44,4-5-413,9-7-46,3-10 0,2-8 0,-1-10 0,-2-2 0,-2 0-707,-5 5-234,-3 3-471,-3 6-1579,-4 5 2991,-2 6 0,-2 3 0,0 3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4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16 26071,'-50'13'2195,"10"-3"-2004,33-7-34,4-2-100,8-1-57,11-1 0,17-5 0,18-2 0,14-3 0,9 3 0,0 2 0,-2 4 0,-10 1 0,-8 1 0,-13 3 0,-13 4 0,-11 7-3392,-9 6 3392,-5 7 0,-11 6 0,-5 4 0,-8 3 0,-1 0 0,1-1 0,1-1 0,3-2 0,2 0 0,1-5 3392,2-5-3392,3-6 0,5-7-1559,2-8-2060,9-2 3619,4-3 0,-1 0 0,0 0 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4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28671,'54'-21'0,"-7"4"0,-18 8-80,-4 3-849,-5 3-360,-4 1-1132,-5 2-7410,-6 5 7798,-3 1 1,-2 0 0,0-1-1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5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27292,'7'65'952,"-7"-1"-896,-12-13-56,-6 1-370,-1-2-437,1-4-941,4-7-3518,5-9 5266,4-10 0,4-10 0,1-7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5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23852,'3'0'3642,"-1"0"-2959,5 46-213,-4-15-446,6 38-24,-7-30 0,-2-3-405,1-7-1555,-1-5-5727,-1-5 7687,-6-2 0,4-9 0,-4-1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5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0 255 25532,'11'-66'1614,"4"5"-1266,10 21-91,3 5-66,4 8-102,2 10-44,-1 9-45,-2 11 34,-2 10-1,-5 7-33,-4 7 90,-3 1 123,0 1 12,0-2-225,4-3 0,3-5 0,2-4 0,-1-5 0,1-4 0,0-3 0,1-2 0,4-6-673,4-4-1422,3-6-7736,3-4 9196,3 0 0,-19 8 0,-5 3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6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2728 369 24255,'-45'-68'2185,"-11"2"-1894,-17 15-816,26 24 0,-5 3 676,-8 1 1,-4 2-18,-9 2 1,-5 2-596,-8 2 0,-4 3 595,-7 3 1,-1 2-57,28 3 1,-1 1-1,1 1-11,-2 2 0,1 1 1,-1 1-246,1 3 0,-1 1 1,2 3 191,1 1 1,0 3 0,2 3 22,1 2 1,1 3 0,2 3-38,1 2 0,1 3 0,2 2 0,-26 18 0,3 5 0,7 4 0,5 2 0,8 2 0,6 3 0,9 0 0,7 3 0,10-2 0,8 1 0,8 1 0,9 0 0,12-1 0,12-2 0,10-2 0,10-4 0,17-3 0,10-7 0,15-6 0,10-10 0,-20-14 0,4-5 0,2-2-525,9-3 0,4-3 0,1-3 525,-17-4 0,1-2 0,1-2 0,1-1 0,3 0 0,1-1 0,0-2 0,-1-1-399,1-3 1,-1-1 0,0-2 0,-1-1 398,-2 0 0,-1-2 0,-1 0 0,-1-2 0,18-7 0,-3-2 0,-2-2 84,-11 2 1,-3-1 0,-2-6-85,-2-8 0,-2-6 0,-10 1 0,-4-6 0,-12-2 0,-3-16 0,-21-1 0,-34 20 0,-16 3 0,-9-5 0,-9 2 0,-16-3 0,-7 3 0,20 17 0,-2 1 0,-6 2 0,-26-5 0,-8 2 0,5 6-1,22 10 1,3 3 0,-3 3-273,-15-3 0,-2 2 1,9 11-692,10 13 1,9 10-4970,-30 29 5933,36 26 0,27-29 0,17-3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7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28569,'93'-24'102,"-4"5"-102,-18 16 0,-5 3 0,-8 0 0,-11 3 0,-11 1 0,-8 0 0,-8-1-181,-4-2-2070,-7-1-2691,-3 0 4942,-5 0 0,-2 0 0,0 0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7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0 25319,'-44'49'1715,"6"3"-1233,25-4 100,0 8-55,3 2-481,3-1-46,3-3 0,3-6 0,3-6 0,7-8 0,8-6 0,12-10 0,10-8 0,7-5 0,5-10 0,0-7 0,-2-6 0,-3-8-4301,-4-2 2004,-5 1-7534,-4 1 9624,-5 1 1,-14 12 0,-3 2 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7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25880,'0'62'1994,"0"-3"-1646,0-9-225,0-2-123,0-4-325,0-5-493,0-7-761,0-8-4069,0-5 5648,0-8 0,0-4 0,0-4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8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0 126 27250,'74'-7'662,"-4"0"-662,-19-1 372,0-1-799,-4-3-409,-6-1-1259,-6-2-7329,-6-1 9424,-7-3 0,-10 9 0,-4 1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8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1092 1 26597,'-52'62'691,"0"0"0,-4 4 1,1 1-1081,2 0 0,-1 1 389,-7 8 0,0 2-956,18-24 1,0 0-1,0 0 956,-1 1 0,1 1 0,1-1 0,1-1 0,1 0 0,1 0 114,-15 24 1,4-1-115,7-5 0,6-2 0,7-8 0,6-2 0,7-9 0,7-4 0,5 24-3149,29-26 3149,19-24 0,-13-13 0,0-8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8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28671,'67'-5'0,"-4"-3"0,-16-5 0,-4 1 0,-6 2-416,-8 4-1768,-8 3-6937,-4 2 9121,-4 1 0,-6 0 0,-1 0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28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59 26619,'-18'73'1267,"0"-5"-819,1-29-111,-2-1-337,-1-3 0,2-9 0,6-9 0,6-8 0,4-12 0,9-15 0,6-14 0,11-18 0,2-7 0,-1 0 0,-5 7 0,-5 11 0,-4 11 0,-1 11-774,1 9-2778,3 4 3552,4 14 0,-8-8 0,-1 8 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1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21 26205,'-16'-18'795,"-1"15"-615,-1 38-46,-3 12 1,-1 7-57,6 1 12,7-6 11,7-5 89,12-6 12,6-4 22,12-10-56,4-8-23,4-8-121,3-14-24,3-12 0,1-14 0,0-12-91,-3-5-357,-6-1-101,-7 4-247,-8 5-996,-8 9-3374,-6 9 5166,-2 10 0,-3 7 0,0 5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1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28647,'69'-36'24,"-3"5"-24,-24 27-393,-1 2-604,-5 1-707,-7 7-3472,-10 6 5176,-9 11 0,-7-9 0,-3 0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1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28524,'67'-3'112,"1"0"-549,-8 5-403,1-2-448,-7-1-1704,-12 0 2992,-15 0 0,-14 0 0,-9 1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2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26227,'-27'54'359,"6"-8"-807,23-23-1334,13-7-5949,13-8 7731,18-9 0,-18 0 0,-1-3 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2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24715,'0'-5'2274,"0"2"-2083,40-9-146,-17 10-45,33-10-471,-31 12-885,-4 4-1871,-6 1 3227,-7 5 0,-4-4 0,-3 0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2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26183,'-7'51'1848,"1"-4"-1366,5-22-324,3 0-158,8-3 0,7-6 0,10-5 0,5-6 0,1-3 0,1-6 0,-1-3-1189,0-6-817,-2-1-4560,-3 0 6566,-8 6 0,-10 3 0,-5 4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2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 28671,'68'-26'0,"-4"3"0,-17 11 0,-1 2 0,1 2-1088,2 1-1904,6 0 2992,0 1 0,-22 2 0,-8 3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3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12 25757,'46'-10'78,"-11"8"1,-30 26 78,-9 5-4185,-6 6 4263,-6 2 815,-3 1-714,1-2 1,1-2 10,2-4-33,3-6-57,3-3 3326,5-5-3471,3-3-112,9-3-34,4-2-100,11-4-550,4-2-257,6-5-1042,2-5-5278,1-5 7261,-3-4 0,-15 7 0,-5 3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3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76 24614,'-2'-4'1837,"0"1"-1837,35-2-403,-14-1-1020,27-6-1670,-24-3 3093,-6 0 0,-7 6 0,-5 2 0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3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25981,'-24'68'1401,"5"-7"-1368,11-29-33,4-2-404,1-5-828,1-1-2477,-1-2 3709,-3 2 0,2-10 0,-1-3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3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25532,'-32'59'1367,"7"-7"-1075,22-30 33,2 0 11,1-3-11,4-1-45,3-1-135,7-4-89,5-4-43,4-5-13,6-5-125,3-9-479,0-7-91,-3-7-280,-6-3-437,-10 2-772,-7 1-3789,-7 6 5973,-9 6 0,6 5 0,-6 6 0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3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92 23527,'-3'0'2857,"0"0"-2050,3 0-740,33-1-67,-5-5-213,32-5-4243,-10-4 847,2-4 3609,1 0 0,-24 7 0,-7 3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4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27449,'32'-10'123,"1"-1"-134,0 7 11,-1 0-11,-3 3 11,-7 0 0,-7 5 0,-6 6 22,-6 10 0,-7 11 79,-6 6 0,-6 5 0,-5 1-34,-1-2-11,3-4-34,1-4-22,5-5-22,0-6-247,4-4-347,3-7-527,3-4-1781,2-5 2924,7-1 0,-4-1 0,4 0 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4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60 24838,'-1'-7'2420,"1"2"-2218,0 5-135,37-12-67,-16 6-112,27-9-258,-29 10-593,-4 3-1167,-5 0-5724,-4 0 7854,-3 0 0,-2 1 0,-1 0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5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25219,'-7'79'1076,"-2"-4"-1020,-6-24-56,1-2-471,1-5-1120,3-7-4135,3-8 5726,3-9 0,3-10 0,1-5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5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26519,'1'70'190,"1"-5"-593,-1-25-796,2 0-7409,1-2 8608,1 0 0,-3-18 0,0-4 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3:35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28210,'21'21'-2334,"-5"-11"0,-16 1 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19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74 22384,'-4'0'3115,"1"0"-2196,3 0 313,0 0-638,48-8-4476,-15 4 3939,42-6 803,-25 4-860,0 0 0,1-1 0,-1-1 0,1 0 0,-4 1 3392,-5 3-3392,-6 0 0,-10 3-427,-6 0-918,-8 1-1467,-5 0 2812,-4 1 0,-1-1 0,-2 1 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19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5 124 24580,'-3'-4'2858,"1"0"-2186,2 4-157,0 0-469,34-35-46,-12 23 0,29-27 0,-19 31 0,0 1 0,1 2 0,-1 0-1110,-1 2-1143,-2 2-6285,-5 6 8538,-6 6 0,-9-3 0,-4 1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0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56 25588,'-43'57'1626,"10"-5"-1313,25-21-111,5-3-45,9-3-34,8-10 11,10-7-67,11-13-44,4-10-1,2-11-11,-4-8 12,-8-3-12,-9 2-11,-11 1 0,-6 6-314,-7 4-257,-6 6-762,-4 8-2645,-1 5 3978,3 4 0,7 1 0,3 0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0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 23740,'0'-2'3698,"0"1"-2903,0 35-357,0-10-438,-2 48 0,0-30 0,-1 12 0,1-17-371,1-4-962,1-1-1379,0-2-7119,0-1 8330,0 1 1,0-14 0,0-3-1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0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28378,'-22'56'79,"4"-5"-169,18-21-492,-1 1-214,1-3-1030,0-1-3071,0-5 4897,0-6 0,0-8 0,0-4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0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25992,'68'24'1222,"-16"-5"-1077,-18 12-33,-15-5-22,-4 2 44,-4 2 79,-4 1-34,-4 0-22,-2-1 0,-6-1-34,-5-4-22,-7 0-79,-7-3-11,-1-3-11,-1-4-11,3-5-258,4-5-470,6-3-874,7-4-3205,3-8 4818,12-7 0,-7 4 0,7 0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1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61 24334,'-1'-3'2947,"0"0"-2499,32-5-67,-3 2-191,31-8-156,-10 7-23,2 0-22,-4 1-68,-6 3-615,-7 1-393,-9 1-1356,-10 1-7388,-7 2 9115,-8 5 0,0-3 0,-2 2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1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25454,'-33'54'986,"7"-5"-717,17-23 22,4-1 79,2-2-78,1-4-12,1-4-12,1-3-144,5-3-1,7-5-34,9 0-66,9-4-23,19-9 0,-10 0-123,13-8-538,-21 3-415,-3 4-1053,-5 4-3966,-7 3 6095,-6 7 0,-5-3 0,-4 3 0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1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1 127 28546,'26'-17'125,"7"-1"-125,17 0 0,3-1 0,1 1 0,-1 3-942,17 3-123,-22 7-358,6 1-1278,-33 5-7130,-8 4 9151,-6 4 1,-5-3-1,0 1 1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2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26362,'47'-10'56,"-4"2"-23,-12 8-21,-5 4-1,-7 2 78,-8 5-10,-7 5-23,-8 4 0,-7 2 190,-6 3 57,-4-3 78,4-3 33,5-1-10,4-2-235,5 2-169,1 0 0,2 1 0,8-1 0,6-4 0,13-4-360,11-5-962,9-10-2028,8-9 3350,9-14 0,-29 10 0,-4-1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2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4 100 25174,'-2'-4'3092,"0"1"-2687,2 3-405,44-25 0,-12 12 0,38-19 0,-26 21-270,-5 3-1209,-6 5-1580,-9 2 3059,-8 10 0,-7-6 0,-6 6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2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27034,'-51'83'1602,"8"-8"-1567,27-32-35,6-2 0,5-6 0,3-2 0,7-4 0,5-2 0,8-2 0,5-1 0,4-6 0,5-3 0,3-7 0,3-4 0,0-4-685,0-7-1825,-3-2-7321,-5-6 9257,-2-2 1,-14 7 0,-3 2 0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2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25476,'1'0'3182,"0"0"-3169,3 38-13,-3-9 0,3 34 0,-3-20 0,-1 2-640,0-2-1780,-3-2-7411,-2-4 9056,-3-4 0,2-15 0,2-6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3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84 26765,'63'-34'-213,"-4"7"-1109,-26 19-4706,3 2 6028,6 1 0,-19 2 0,-2 2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3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28671,'65'-40'0,"-5"8"0,-22 27 0,-2 3 0,-5 2 0,-5 3-1054,-2 5-1860,-3 7 2914,-2 6 0,-9-8 0,-4-2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3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26160,'-5'61'739,"-3"0"-627,-6-13 0,-2 1 46,1-7 10,4-10-112,4-11 22,4-11 157,3-6 247,0-8-124,0-7-345,3-6-13,3-7 0,3 0 0,1 2 0,0 3 0,0 4-875,2 4-940,0 6-5121,3 1 6936,0 7 0,-7-2 0,-1 1 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5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4 24950,'-64'-1'2005,"7"-1"-1702,24 2-67,9-1-136,10 1-100,8 0-11,4 0 11,2 3-11,5 6 0,4 7 0,9 3 11,4 4 0,0-3 0,-5 0 33,-6 2 180,-6 1 224,-10 3-135,-7 2-166,-6-1-136,-3 0 0,1-3 0,4-5 0,2-3-483,6-6-323,3-1-819,3-6 1625,24-20 0,-16 13 0,16-15 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5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8 23818,'0'-4'3496,"0"1"-2980,0 3-1,-18 45-213,9-9-278,-14 43-24,14-21 0,1 1 0,3-6-640,2-6-536,2-8-1390,-1-6-7265,0-5 9145,0-6 1,-1-10 0,2-5 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5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26866,'56'-21'-9831,"-4"5"9658,-21 14 0,-12 1 1,-6 1-1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6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25543,'-50'57'1502,"10"-8"-1143,29-25 11,4-4-79,4-4-168,2-4-101,4-6 1,8-4-23,7-9-67,9-7-247,4-9-324,12-17 514,-15 13 113,1-3-3381,-19 22 3403,-6 4 57,-2 4 88,-1 9-10,-1 4-23,-1 9-89,-2 3-12,0 0 3370,-2-2-3437,3-4-324,1-4-528,1-5-918,0-4-4348,3-4 6163,4-3 0,-3 1 0,2-2 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6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26093,'-20'48'515,"4"-10"-515,14-31-33,1-4 21,1-1-10,7-8-79,4-4-11,8-7 79,1 0 33,-1 2 0,-4 6 22,-3 5 68,-1 2-12,-1 2 34,0 0-22,-1 5 22,0 2-90,0 5 34,-1 3-56,-1 1-11,0-1-258,-1-1-515,1-3-1782,4-5-6846,4-2 9412,8-3 0,-9-1 0,0 0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6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26967,'-48'56'583,"10"-5"-550,31-27-33,4 0-101,2-1-526,2-2-1099,7-3-3898,5-4 5624,10-6 0,-10-4 0,-1-3 0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7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19 24681,'-23'51'1681,"5"-8"-1435,16-26-33,1-3-123,5-6-79,5-4-11,7-6 0,4-8-123,1-6 11,-2-7 0,-2-2 44,-4 2 57,-2 2 11,-3 4 0,-1 6 11,-2 5 79,-2 5 134,-1 4 34,-2 6 11,1 7-34,-1 6-134,-1 3-56,-1 2-45,-1-1-23,0-1-369,1-5-751,1-4-1826,1-8-6862,5-3 8630,3-6 0,-1 0 1,0-1-1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7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24244,'-13'58'1670,"0"-6"-1502,6-21-101,3-9-56,2-10 12,3-6 55,6-8-67,5-8-11,6-5-291,3-7-438,-1 2-806,0 1-2397,-2 5 3932,-3 6 0,-7 4 0,-3 3 0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7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116 113 18552,'22'-49'4359,"-8"8"-3418,-20 31-56,-5 3-101,-5 3-44,-2 2-169,-2 10-122,1 6 21,1 10 57,1 5-191,5 4-279,3-1-57,5-1 0,2-5 0,11-6-1345,20-2-1737,2-10 3082,18-2 0,-28-6 0,-3 0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27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289 1 27426,'-16'33'1245,"0"8"-1245,-15 50 0,16-44 0,0 1-772,-1 5 0,-1 1 772,0 2 0,-1 1 0,1-2 0,0 0 243,1-4 1,1-1-244,-11 41 0,7-14-2908,7-14 2908,7-14 0,4-24 0,1-10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0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 5 23516,'0'-3'2723,"0"2"-1704,0 1-705,-8 52 22,5-14-11,-6 45-146,8-30-145,0-5-34,1-9 33,0-11-33,0-10-33,0-7-12,0-7-90,0-2-21,-2-2-46,-4-1 79,-6-2 89,-6-3 12,-5 0 22,-4 2 0,-1 3 67,-1 2 191,2 5 44,3 1-78,4 5-133,5 0-91,5-1 0,5 3-3392,2 2 3392,3 5 0,0 1 0,7 10-853,4-12-973,9 2-3070,7-17 4896,6-7 0,-13 1 0,-1-4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0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25599,'0'-2'2701,"1"0"-2376,-1 2-279,1 32-46,-1-14 0,2 26-382,0-24-952,4-3-1354,2-4 2688,3-4 0,-4-4 0,0-4 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0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24 611 28289,'-13'-84'190,"2"2"-167,11 14-12,0-9 22,0 0-33,0 5 0,2 14 0,0 16-156,3 16-348,0 11-281,2 9-525,-2 3-1503,0 6 2813,-1 6 0,-2-4 0,0 3 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1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22 23628,'-3'-3'3193,"1"0"-2958,2 3-156,0 0-79,35-7-168,-14 5-1087,29-4-2667,-22 15 3922,-3 7 0,-11-4 0,-4 1 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1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41 710 24323,'0'2'3876,"0"-1"-3404,0-1-472,-14-32 0,8 5 0,-10-37 0,13 5 0,2-15 0,1-12 0,0-3-350,4 6 350,2 12 0,6 18 0,-2 18 0,1 13-304,-1 11-1074,0 6-1266,-1 3-7187,0 8 9171,-5 10 1,-1-6-1,-3 4 1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1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26944,'51'10'-9831,"-8"1"9238,-29-2 0,-7-3 1,-1 0-1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1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24053,'0'4'3037,"0"0"-2667,0-4-180,-2 35-178,-1-18-12,-1 30-247,2-27-784,0 1-1725,2-3 2756,4-1 0,-3-9 0,3-2 0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1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27897,'-41'39'537,"8"-3"-537,27-11-201,4-1-438,1-2-515,5-3-1838,4-6-6839,5-6 8986,5-4 0,-8-3 0,-1 0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2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22305,'4'-2'3665,"-1"1"-3273,-3 1-191,1 34-133,-1-16-57,1 25-11,-1-26-403,0-6-1345,2-5-2286,5-7 4034,5-11 0,-4 7 0,1-7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2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27214,'-6'71'884,"-1"-4"-850,0-20-34,1-3-258,2-3-526,3-6-1143,0-3-3575,1-4 5502,3-2 0,-3-12 0,3-3 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2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80 185 24311,'39'-68'213,"-7"10"750,-33 35-133,-5 5-113,-2 7-123,-8 5 33,-2 6-224,-1 9-390,-2 7-13,2 9 0,2 2 0,4 1 0,5-1 0,4-1 0,3-1 0,6-2-853,4-3-1836,8-2 2689,3-1 0,-8-8 0,-3-2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3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339 0 24143,'-76'18'3407,"10"5"-2926,29 9-55,5 8-212,4 10-214,3 9 0,2 6 0,2 3 0,6-4 0,5-2 0,5-6 0,4-2 0,6-4 0,2-5 0,6-4 0,2-7-539,-1-6-1814,0-7-7418,-1-8 9771,0-6 0,-5-5 0,-2-2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3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4 23000,'1'-2'4762,"0"1"-3933,-1 1-749,-1 41-80,-6-9 0,-1 38 0,-8-19 0,1 0 0,1-1 0,2-4 0,3-6 0,3-3 0,0-3 0,3-3 0,0-2 0,2-4-91,0-4-1085,1-6-482,0-7-1099,2-3-4101,4-4 6858,2-1 0,-2 0 0,-1 0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3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21779,'0'-7'4908,"0"1"-4180,0 6 381,0 0-962,28-12-147,-13 9 0,24-7 0,-19 14 0,1 2 0,-1 1 0,1 0-57,-2-2-1142,1-1-964,0-3-5703,0 0 7866,2-1 0,-10 0 0,-1 0 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4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24177,'-46'49'1524,"6"-4"-1210,24-17 100,1 2-22,5 0-67,3-1-45,4-1-78,2-4-112,2-5-57,4-5-22,1-6-11,4-4 0,0-3-44,2-7-113,1-5-34,2-10 35,1-6 9,-2-3 125,-1 1 22,-3 4 11,-2 8-11,-3 7 0,-2 6 102,0 5 66,-1 9 0,0 5-45,-1 9-78,-1 1-23,1 1-22,1-2-549,3 7-1255,2-10-4191,3 0 5995,2-14 0,-5-5 0,0-2 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4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5 20770,'1'-2'4348,"0"0"-3855,-1 2-168,-1 40 45,-2-16 11,-1 33-23,1-27-44,1-1-79,1-5-67,1-3-11,2-8-78,3-6-23,3-5-12,8-11-21,4-6-1,5-13-22,3-4-201,-1 0-214,-1 3-414,-4 6-1110,-1 5-2565,-1 6 4504,-1 3 0,-8 5 0,-3 2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4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13 25970,'-45'48'1053,"8"-5"-829,29-22-22,3-2-68,3-1-22,1 0 11,5-2-11,3-1-33,7-5-1,6-4 1,3-4-35,5-10 35,0-5-34,-2-10-34,-5-7 34,-6 0 22,-7 0-45,-4 2 1,-5 4-12,-5 4-11,-4 7-213,-6 5-571,-2 7-1390,-1 11-7657,1 4 9585,7 8 1,4-10-1,6-3 1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5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26866,'17'76'1064,"-7"-6"-817,-15-26-12,-2 1-89,1-4-33,1-9-113,3-9 0,0-11 0,2-7 0,0-10 0,0-7 0,3-11 0,4-6 0,3-1 0,2 4 0,0 5 0,0 6-326,-2 6-1108,1 5-1603,0 2 3037,2 2 0,-5 0 0,-1 0 0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5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46 27897,'-46'33'774,"8"-1"-774,31-9 0,2 0 0,4-1 0,6-5 0,4-1 0,8-6 0,5-4 0,2-3 0,3-9 0,-1-6 0,0-10 0,-2-7 0,-5-3 0,-6 0 0,-6 3 0,-4 5 0,-3 5-393,-4 5-963,-4 7-1983,-5 3 3339,-2 3 0,6 1 0,3 0 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35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28278,'50'80'393,"-10"7"-393,-28 9-590,-9-44-1,-1 2 591,0 1 0,-2 1 0,-3-1 0,-2-1 0,0-2 0,-2-2 0,-14 46 0,-1-11 0,-1-9 378,2-12-1611,-1-11-6398,-1-13 7679,-3-9 1,11-16 0,1-6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1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0 22249,'-52'42'2667,"7"-2"-2275,19-6-89,4 1-34,6 3 22,4 3 45,6 3-22,3 2 0,7-1-67,6-3-35,8-8-111,11-10-3426,9-11 3393,7-8-68,4-17 11,-1-6-11,-6-16 33,-7-7-21,-10-7-1,-9-4 11,-9 0 3393,-8-17-3415,-9 23 33,-6-6-33,-1 31-157,2 8-302,3 7-673,5 6-1613,3 9 2745,3 7 0,1-4 0,0-1 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2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23426,'0'-7'3574,"0"2"-3047,0 5-236,0 0-246,37-2-45,-16 2-325,31-2-638,-26 2-1222,-2 0-7646,-3-1 9796,-3-1 0,-8 1 1,-5-1-1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2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6 23751,'0'-3'2992,"0"0"-2365,-4 55-100,-1-15-124,-4 48-269,0-27-134,0 1-100,2-1-841,2-7-897,3-7-4695,1-9 6533,6-9 0,-3-11 0,3-8 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3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75 17834,'27'-39'515,"-1"8"2050,-3 27-2542,-2 3 1408,-1 1-1431,-3 5 871,-4 4-838,-4 17 3370,-5-2-3403,-6 12 23,-8-9 44,-5 1 168,-5 0 79,0-1-11,1-3-23,2 0 67,0-1-89,2-1-89,3-2-169,2-3 0,5-6 0,2-3 0,3-3 0,1 1 0,4 1 0,4-1 0,5 0 0,4-4-270,5-1-839,5-3-729,5-5-4258,5-3 6096,1-5 0,-17 7 0,-5 3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3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27706,'39'-20'23,"-4"4"-527,-18 16-706,0 0-1345,-2 2-7276,-3 2 9025,-3 5 0,-5-4 1,-1 1-1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3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27 24099,'-3'-3'2767,"2"1"-2263,1 2 45,0 0-470,17-2-102,-5 1-402,15-1-606,-11 2-1412,1 0-7388,-1-4 8980,-2-1 1,-6 1-1,-2 1 1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3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4 23516,'0'-2'3070,"0"1"-2555,0 49-145,-4-16-191,1 40-179,-4-29-56,3-3-4266,3-3 2025,0-3-7534,1-3 9815,0-1 0,0-14 1,0-3-1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4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27090,'-41'53'482,"6"-2"-303,24-12-5582,4-1 5650,2 0 1307,4-2-1375,8-2 772,4-3-951,9-5 0,4-6 0,2-8 0,1-6 3392,0-9-3392,0-10 0,-3-9 0,0-10-214,-5-4-559,-3-1-202,-5 2-1120,-5 5-7116,-4 8 9211,-6 10 0,3 6 0,-2 6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4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0 142 25275,'0'-5'3081,"0"0"-2766,33-7-315,-11 5 0,29-10 0,-18 7-1032,1-2-1198,3-4-7601,2-2 8885,0-2 0,-17 9 1,-5 2-1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4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27292,'67'-23'414,"-6"4"-425,-27 18-561,-2 1-794,-6 0-1615,-8 3 2981,-8 5 0,-5-4 0,-5 3 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4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27000,'-27'61'1569,"4"-3"-1467,15-16-102,4-2 0,2-5 0,4-7 0,7-3 0,4-5 0,9-4 0,4-2 0,3-4 0,2-4 0,0-4 0,1-8-853,-1-7-1948,1-7-7030,-2-5 9683,-4 0 1,-12 11 0,-4 3-1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5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9 22608,'0'-5'4045,"0"2"-3642,0 35-257,0-7-123,-3 29-23,1-15-202,-2-2-918,0-2-1715,-1-3 2835,-1-5 0,3-11 0,0-7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5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27718,'57'-21'-101,"-5"4"-807,-28 16-1770,4 0 2678,3 1 0,-14 0 0,-1 0 0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5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82 28490,'60'-34'124,"-6"5"-124,-24 20-336,-5 2-594,-7 5-1043,-5 1-5052,-4 2 7025,-2 6 0,-3-4 0,-3 4 0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45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28 23516,'-4'-1'2129,"1"0"-1827,3 1 236,0 0-224,0 32-23,0-19 1,0 26-91,0-26-55,0 1-57,0 0-77,0-4-1,-1-2-22,1-5 11,0-1 22,0-2-22,0-2-11,0 1 0,0-1 11,0 0 0,0 0 44,0-2-21,0-2 10,0-3 46,0-4-12,2-3-11,-1-1-22,2-1-34,0 1 11,1 0-22,-1 2-12,1 2-134,-2 3-235,1 4-471,-1 3-1456,0 2 2319,0 6 0,-1-4 0,0 4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50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92 22059,'-4'0'4303,"1"0"-3485,3 0 673,0 0-1491,6-15 0,10 10 0,11-11 0,12 15 0,9 1 0,8-2 0,7-1-3392,7-2 3392,4 0-350,1 0 350,-3 2 0,-7 1 0,-11 1 0,-13 0 0,-10-1 3218,-10-1-4137,-5-1-2816,-6-2 3735,-5 0 0,-2 2 0,-3 1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6:51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28671,'72'-24'0,"0"5"0,-13 17 0,6 1 0,6 1 0,3 3-5661,-3 0 5661,-7 2 1409,-11 1-1409,-11 0 860,-12 4-3774,-12 6 2914,-9 13 0,-7-12 0,-2 2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2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266 1 25028,'-5'81'695,"-1"-7"-549,0-29-23,-1 0-78,3-2-11,1 0-23,2-3-4252,1-1 4253,0-5 847,0-5-848,0-7-11,0-6 0,0-7-11,0-5-22,0-3 3391,-3-1-3358,-3-6 22,-6-2-10,-4-7 77,-4 1 135,-4 2 157,0 5 23,-1 3-46,2 4 34,2 9-67,2 2-67,3 8-89,4 0-169,4 7 0,4-6 0,3 7 0,5-8 0,3-1-225,4-3-895,6-5-763,4-4-2622,7-7 4505,7-11 0,-14 7 0,-2-6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3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26507,'-11'70'1110,"0"-8"-1110,3-28-235,3-4-852,1-4-1704,3-6 2791,10-4 0,-7-7 0,7-4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3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37 655 24636,'-3'0'2589,"-9"-33"-2253,6 3-5728,-6-37 5661,9 3 0,3-11 1257,0-4-1380,1 3-146,3 12 0,3 13 865,2 12-865,2 9-1244,7 6-526,-4 11 708,3 4 1062,-9 18 0,-4-7 0,-3 7 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3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23303,'0'5'1983,"-1"-2"-2420,1-3-1378,0 0-7563,37 10 9378,-21 3 0,22 0 0,-31-3 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3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14 652 25409,'-4'1'3262,"0"0"-3262,2-54 0,1 8 0,-1-54 0,2 17 0,1-2 0,2 4 0,1 13 0,1 15 0,0 14 0,1 13 0,0 9-819,2 8-1478,3 4-7015,0 8 9312,0 10 0,-6-6 0,-1 5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3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26866,'52'3'-1199,"-8"2"-852,-24 0-7780,-3 6 9823,-3 3 1,-6-5 0,-2-1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4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25263,'-18'63'1222,"3"-5"-1222,7-23-90,2-2-706,3-2-2094,1-2 2890,2-5 0,0-11 0,0-5 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4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27090,'-50'65'1087,"7"-9"-1054,32-24-33,4-5-313,4-3-393,3-5-773,8-5-2365,5-7 3844,10-3 0,-9-4 0,-2 0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4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25196,'-10'57'1479,"-1"-6"-1479,2-17-168,3-6-896,3-7-2925,5-10 3989,6-6 0,-3-5 0,3 0 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4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26720,'-10'77'449,"0"-6"-551,1-24-850,-1 1-1446,1-1 2398,-1-1 0,5-22 0,1-5 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4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34 149 25095,'47'-49'-246,"-10"6"784,-33 25 347,-3 2-123,-6 5-168,-2 3-90,-4 4-157,-4 8-155,0 9-192,-2 10-3392,-1 12 3392,2 1 0,5 0 0,6-4 0,2-5 0,7-6-673,8-5-1950,6-5 3471,9-6 0,-12-3 0,-1-1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4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28434,'96'-9'237,"-5"2"-237,-25 7 0,-1 0 0,-5 1 0,-4 3 0,-4 4 0,-5 1 0,-4 0 0,-7-3 0,-7 0-2074,-10-2-4234,-9 3 6308,-10 2 0,-1-3 0,-3 0 0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4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26982,'-35'72'0,"5"-7"806,24-26-806,3-3-735,1-2-1819,11-3-7277,2-2 9470,9-1 1,-9-13 0,-2-3 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4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110 204 26608,'56'-31'213,"-6"1"-291,-24 6-34,-5 0-4207,-8 1 4319,-6 2 859,-5 2-814,-8 3 67,-6 6-22,-11 4 67,-7 12 34,-5 10 3469,-3 12-3223,0 9 134,3 1-334,6-3-237,8-6 0,9-4 0,7-5 0,7-1 0,8-1-147,9-3-1354,13-3 1501,35-9 0,-36-1 0,17-3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4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27740,'-36'17'134,"13"1"-66,33-3 44,6 1 67,1 2 90,-1 0-100,-4 0-169,-4-2 0,-4 0 0,-2 0 0,-6 0 0,-6 1 0,-7 0 0,-6-1 0,0 0 0,2-4 0,4-4-584,7-3-1432,5-3-3542,3-2 5558,6 0 0,-3 0 0,2 0 0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5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28244,'52'-18'427,"6"2"-451,-31 12-838,7 1-483,-19 3-1479,-6 3 2824,-6 6 0,-2-3 0,-1 2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5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26283,'-5'0'1983,"1"0"-1983,4 0-11,-13 38-706,10-20-806,-7 32-1895,15-28 3418,5 1 0,-4-10 0,0-2 0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5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0 312 27191,'16'-60'560,"0"4"-425,-4 16-23,1 2 0,0 3 0,2 6 44,0 6 1,0 7-34,-1 7-110,-1 4-13,0 5 0,-2 4 0,0 6 0,1 9 0,-2 6 0,0 4-483,-1 1-547,-2 1-1033,-4-1-5108,-1-1 7171,-8-1 0,5-12 0,-5-3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5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1 101 28591,'66'-27'-605,"-5"3"-650,-26 16-1770,1-3 3025,-3-3 0,-15 6 0,-4 0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24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28671,'52'-3'0,"1"-1"0,5 0 0,2 0 0,10 0 0,3 1-826,8-1 0,2 0 826,7 1 0,1 1-553,5 1 1,2-1 552,0 2 0,2-1 0,0 1 0,-1 0 0,-2 0 0,-2 0 0,-4 0 0,-3 1 0,-7-1 0,-4 1 118,-9 0 0,-4 1-118,-11 0 0,-4 1-2667,25 7-7164,-28 5 9087,-23 5 1,-14-7 0,-9-2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5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337 0 25802,'-78'54'1860,"5"5"-1244,25 6-223,3 7-393,6 5 0,11 1 0,12-1 0,8 0 0,6-2 0,9-5 0,3-6 0,10-11 0,4-13-595,6-12-1366,2-10-2655,6-9 4616,1-5 0,-16-3 0,-4-1 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6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28671,'69'-33'0,"-3"6"0,-19 25 0,-2 1 0,-5 0-461,-7 1-1835,-8 3-4226,-10 7 6522,-8 7 0,-4-4 0,-3-2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6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28132,'-32'70'123,"7"-8"-728,21-32-538,2-1-1456,1-3 2599,4-5 0,-2-8 0,2-6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6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0 156 23325,'4'-4'3283,"-1"0"-2992,35 4-223,-16 0-68,29 0-34,-27-1-145,-3-2 11,-5-3-23,-3-3-33,-3-2 0,-2-1 101,-2 2 123,-2 0 0,-3 1 45,0 0 78,-1-2 56,0 1-22,-3-2 0,-2 3 33,-2 0 113,-1 2-23,-1 2 34,-2 2 11,-5 2 22,-3 1-145,-4 5-68,-1 4-43,2 6-91,4 2 0,4 1 0,2 0 0,6 0 0,1-1 0,3 2 0,1-1 0,7 3 0,3 0 0,9 0-494,4 0-884,2-5-1513,3-3-6940,0-6 8935,3-4 1,-14-2 0,-2-1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7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23325,'-5'0'3093,"2"0"-2656,-17 36-67,11-14-45,-13 29 67,17-25 67,3-3-189,5-4-270,5-4 0,5-5 0,8-5 0,3-3 0,1-3 0,-1-6 0,-4-6 0,-6-10 0,-4-4 0,-5-3 0,-3 0 0,-6 3-91,-2 3-895,-3 11-873,-2 5-7972,2 9 9509,3 7 1,2-3 0,3 3 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7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23258,'2'0'2936,"0"0"-2555,1 47 67,-2-18 90,0 40 246,-6-34-458,-3-4-326,-1-8 0,1-7 0,4-9 0,2-3 0,1-4 0,1 0 0,4-4 0,1 0 0,4-3 0,-1 1-864,1 3-1814,1-1-7153,3 0 9260,3-3 1,-7 3 0,0-1-1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7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27729,'-3'61'-56,"0"-8"-583,-1-28-1098,2-2-6073,1-3 7810,2-1 0,0-9 0,1-2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7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92 23930,'25'-46'2544,"-10"8"-1928,-32 33-89,-6 3-102,-3 8 12,-3 7-245,0 10-192,2 4 0,5 3 0,6 0 0,6 0 0,6 0 0,3-2 0,5-2 0,6-4 0,9-4-4065,7-5 468,4-4 3597,1 0 0,-12-5 0,-5 0 0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9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26474,'-53'65'-2813,"10"-2"2813,34-41 0,5-3 0,4-14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09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13 25308,'0'-7'2242,"0"2"-1850,0 5 257,0 0-569,-8 41-80,-1-5 0,-8 37 0,0-19 0,1-3 0,1-7 0,4-9 0,4-10 0,3-11 0,3-7 0,2-9 0,7-11 0,6-8 0,7-8 0,1 0 0,-2 4 0,-3 7 0,-2 5 0,-3 4 0,0 3 0,0 1 0,0 2 0,0 2 0,-1 0 0,-1 1 0,0 0 0,-2 4 0,-1 2 0,0 5 0,-1 0-752,0 0-144,-1 0-651,-1-1-2464,-1 1 4011,1 1 0,-3-6 0,2-1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0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 22967,'-5'0'3081,"-21"33"-2644,13-11-90,-17 30-44,14-22-4297,4-3 4185,4-4 780,4-7-971,2-6 0,2-5-145,5-5-57,4-9-269,6-4 3449,0-6-3236,-2 0 135,-3 5 33,-2 6 68,-4 4 22,0 4 45,0 6-12,-2 5 23,0 5 0,-2 1-56,0-1-89,0-2-752,0-4 841,0-4 0,0-3 0,0-2 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0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3 23314,'0'-1'3709,"0"0"-3216,0 35-123,-4-5-34,0 33-180,-4-11-144,1 3-12,-1 0-740,1-4-750,2-7-1871,1-8 3361,1-8 0,2-12 0,-1-7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0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25532,'42'-18'-2458,"-6"7"0,-27 17 1,-1 0-1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0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51 153 22900,'5'-2'2162,"-2"1"-2117,-3 1-45,34-40 11,-23 21 56,23-30 280,-31 34 80,-6 3 65,-5 4 35,-4 3-157,-4 3-168,0 5-1,0 8 79,-1 7 11,1 8 1,3 3-235,2 1-57,4-2 0,3-1 0,3-2 0,1-2-461,3-1-3314,17-5-6056,3-7 9182,16-6 0,-20-4 0,-2-2 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0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26015,'-12'70'1725,"1"-11"-1131,3-38-257,4-7-337,1-8 0,3-3 0,2-9 0,5-4 0,4-7 0,3-1 0,-1 1-136,-3 5-1017,-2 5-943,-2 3-3865,1 0 5961,1 1 0,-4 0 0,2 1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1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12 23695,'2'-7'2745,"-1"2"-2543,-12 46-180,3-15-22,-10 33-392,9-29-572,3-5-1299,3-7-3788,7-7 6051,4-6 0,-2-3 0,2-2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1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26866,'-26'63'728,"7"-12"-672,16-39-22,3-5 11,6-5-45,2-6-112,9-6-11,2-6 89,2-6 34,-2 2-11,-2 5-12,-3 6 23,-2 4 180,-4 8 66,2 9 101,-4 6-179,2 8-157,-1 0-11,0 0-515,0-5-381,-2-3-1222,-2-2-7713,-2 0 9790,-1-1 0,0-6 0,0-2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2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26709,'26'48'654,"-1"-1"0,-1 4 0,-3 1-1304,-8 1 1,-4 1 649,0 6 0,-3 1 0,-1 1 0,-2 2 0,0 1 0,-3-1 0,-3 0 0,-3-2 0,-1-1 0,-2-2 0,-5-2 0,-2-2 0,-1-5 0,-2-1 0,-19 38 0,1-17-1221,6-14-2153,9-16 3477,10-13 1,7-15-1,5-5 1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27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28671,'53'3'0,"1"1"0,9-4 0,4-3 0,16-4 0,5-2-550,-22 2 1,2 0 0,1 0 549,5 1 0,1 0 0,0 1-489,2 1 1,0 0-1,0 1 489,-1 1 0,0 0 0,0 0 0,-3 1 0,1 1 0,-2 0 0,-2-1 0,-2 2 0,0-1 0,26 3 0,-2 0-58,-10 0 1,-3 1-369,-13 3 0,-5 0-3103,30 7 3529,-40 0 0,-28-7 0,-18-1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28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4 166 26709,'-3'0'1962,"39"0"-2777,15 0 815,-2-2 0,6-1 0,4-2 0,2-1 0,9-3 0,3-2-1028,7-2 1,2-1 1027,5-1 0,2 1 0,1 1 0,1 0 0,-2 1 0,-1 2 0,-6 2 0,-2 2 315,-8 1 1,-3 1-1919,-8 2 1,-3 1 1602,38 6 0,-45-3 0,-18 3 0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1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25107,'0'-3'1882,"0"1"-1265,0 2-617,37-5-224,-21 8-785,31-1-1265,-33 13-7557,-2 6 9392,-4 2 0,-4-9 0,-2-2 0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1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2 24827,'-26'55'1255,"3"-8"-1031,17-27-67,2-7 22,2-7 34,2-4 90,0-3 44,0-6-123,2-4-135,2-7-66,2-2-23,4 1-23,2 0-481,2 3-807,2 2-1535,1 3 2846,-1 6 0,-6 2 0,-3 3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2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37 24323,'-54'18'2117,"5"0"-1747,21 2-34,3 0-78,4 0-68,4 0-66,5-1-68,6 2 0,3-1 44,8 1 1,6-2-34,11-3-11,10-5 56,5-5-56,5-5-44,-1-10 10,-2-5-11,-8-10 23,-8-5 33,-10-1 0,-7-4-11,-4 1 0,-10 1-32,-4 3-24,-8 7 0,-3 5 0,1 8-125,0 5-524,2 10-293,3 5-951,3 7-3699,8 2 5592,3 0 0,3-9 0,0-3 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2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41 23807,'-7'-5'3283,"2"1"-2465,5 4-79,0 0-715,32-14-24,-13 11 0,26-12 0,-24 15-46,-3 0-749,-4 0-595,-4 0-2016,-4 0 3406,-3 0 0,-2 0 0,-1 0 0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3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24670,'-2'0'3104,"-4"37"-2668,3-8-156,-4 32-123,2-16-133,2-3-24,-1-3-181,2-5-793,1-6-965,0-5-6935,1-5 8874,1-5 0,0-6 0,0-3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4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22092,'60'-16'101,"-11"8"56,-32 15 180,-7 5 234,-5 6-67,-3 2-55,-5 4-24,-7 1-44,-5 3-56,-4-3-101,-1 0-33,3-1 44,2-2 68,3 1-35,2-1-21,2-3-34,2-2-90,3-3-67,2-4 23,1-3-34,4-2-12,3-2-10,15-1-23,-2 0-101,10 0-415,-6-1-650,0-1-1623,0 0 2789,0 0 0,-10 0 0,-4 0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5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26821,'51'-28'258,"-6"5"-258,-21 19-79,-2 1-682,-4 2-1099,-5 1-4337,-4 8 6197,-4 4 0,-3-2 0,-2 0 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5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27123,'38'-15'-9831,"-4"-1"8801,-18 4 0,-7 5 1,-1 0-1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5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4 23941,'0'-2'3452,"0"1"-2892,-3 48-101,-1-15-200,-5 41-259,0-27 0,0-3 0,2-4-998,3-4-996,2-8-5648,4-6 7642,7-7 0,-4-7 0,3-4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5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47 25275,'-50'-20'1300,"4"7"-942,19 21-44,1 4-135,4 7-78,5 3-34,7 2-44,4 2 22,5 0-23,5-3 12,5-4 33,9-7 45,8-6-11,9-9-79,7-13-22,4-10 0,-1-10 0,-6 0-235,-9 3-157,-9 7-303,-8 7-695,-7 9-3237,-4 5 4627,-4 6 0,0 3 0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6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44 23997,'-2'-2'3126,"0"0"-2554,2 2-225,0 0-257,30-15-79,-8 9-11,25-10-134,-18 14-628,-4 2-908,-5 0-3484,-6 0 5154,-6 6 0,-5-5 0,-2 4 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6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26922,'-16'63'-1883,"3"-15"-2890,13-29 4773,7-13 0,-4-3 0,3-2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6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25656,'46'-7'-7227,"-8"-2"7227,-27-2 0,-6 4 0,-1 1 0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6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3 24155,'0'-1'2946,"0"0"-2576,-2 48-79,-2-13-156,-2 41-113,-3-24-22,0 0-414,0-3-1166,1-4-3508,4-6 5088,3-6 0,1-15 0,0-6 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6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20 26485,'-44'78'964,"10"-20"-807,32-21-23,7-19 23,4-5-23,5-6-22,4-4-56,2-7-22,2-9-23,-2-8-11,-3-11 0,-5-2-280,-6-1-190,-3 2-326,-3 5-963,-6 8-5132,-4 9 6891,-10 9 0,7 2 0,0 3 0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7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22900,'3'0'2969,"-2"35"-2667,-4-10-190,-4 31-112,-5-19 0,-2-1-604,0-3-1145,1-5-3282,2-7 5031,5-8 0,3-7 0,2-4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7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21980,'5'0'3440,"-1"0"-3181,2 35-215,-4-16-44,3 29-975,-5-25-4650,-2-3 5625,-6-2 0,4-8 0,-3-2 0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7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28671,'88'-2'0,"-16"3"0,2 3 0,-16-1 0,0-1 0,-1-2 0,-1 0-976,-6-2-1568,-5 2 2544,-7-2 0,-18 2 0,-6 0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7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 28671,'-5'-3'-304,"5"0"-2407,5 6 2711,4 4 0,-3-3 0,-1 2 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7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25487,'0'-3'2208,"0"0"-12039,0 3 9024,16 11 1,-11-8 0,11 8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8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20479,'2'48'0,"-1"-9"0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9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28671,'55'-30'0,"-3"5"0,-16 19 0,0 3 0,0 1-349,-2 2-1186,-3 0-1434,-6 3 2969,-8 5 0,-8-3 0,-7 2 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9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28356,'51'-42'78,"-4"7"-402,-20 34-719,2-1-1298,-1 6-7127,-3 6 9468,-7 7 0,-9-5 0,-4 0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9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3 26003,'-53'8'1155,"9"3"-999,28 6-32,6 1 55,5 2 0,3-1 135,7-2 22,7-2-168,10-5-146,8-5 13,3-3-35,-2-5 0,-6-1 0,-8-4 0,-8-3-326,-6-4-660,-2-2-942,-1-3-5960,0-1 7888,1-2 0,-1 11 0,1 1 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39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6 24334,'0'-3'2868,"0"0"-2397,0 52-46,0-18-89,-1 40-224,-1-30-112,0-2-470,-4-1-875,1-1-3361,-2 0 4706,-1 4 0,3-18 0,-1-3 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0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28076,'-14'62'-930,"3"-7"-1793,4-26 2723,0-3 0,3-11 0,1-5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0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25252,'59'-32'1367,"-4"7"-1064,-20 28-11,-2 6-24,-4 8-77,-6 7-79,-8 5 101,-7 1-34,-5 4-22,-9-1-101,-5-1-45,-10-3-11,-5-6 0,-1-3-325,0-8-369,4-4-3105,1-5-6032,12-10 8554,0-4 1,10 2 0,0 0-1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0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28166,'65'-17'505,"-4"3"-505,-19 14 0,-2 0-113,-6 4-694,-8 1-605,-8 5-2139,-9 2 3551,-5 3 0,-4-6 0,0-1 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0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26575,'-36'62'1243,"6"-9"-884,23-33-146,2-5-135,3-5 56,5-4-65,6-3-69,5-2 0,8-1 0,5-5 0,3-1 0,4-7 0,5 1-1984,15 0-1210,-17 6 3194,3 1 0,-29 5 0,-6 0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1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9 100 25634,'-5'0'2532,"2"0"-2152,3 0-255,31-20-125,-4 7 0,30-16 0,-11 14 0,-2 4-640,-4 4-760,-8 3-1951,-9 3 3351,-8 8 0,-9-5 0,-3 6 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1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26171,'79'-19'280,"-20"6"-280,-9 7 23,-25 5 10,-8 1 46,-9 5 190,-5 5-1,-6 8-65,-5 4 21,-6 4 22,-3 1 146,-2 0-134,2-2-113,2-1-111,5-2-34,4-3-79,3-2-537,2-3-493,10-5-1434,8-4-7288,18-6 8868,11-9 1,-19 5-1,-1-5 1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1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24087,'-5'0'3059,"0"0"-2678,5 0-45,-29 42-11,21-18-90,-21 32-44,30-30-134,7-4-57,6-4 0,7-6 0,0-6 0,-1-3 0,-4-4 0,-5-8 0,-4-5 0,-4-7 0,-2-3 0,-1 0 0,-1 1 0,-3 4 0,-2 4-741,-3 8-1197,-3 3 1938,-8 21 0,10-13 0,-4 13 0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1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23773,'4'0'3294,"-1"0"-2890,-3 0-258,36 0-101,-19 0-45,28 0 0,-29 0-336,-3 1-830,-2-1-1445,0 0-7220,0 0 9106,1-2 1,-5 1 0,-1-1 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2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3 24042,'0'-1'3025,"0"0"-2307,0 1-673,-9 40-45,5-22-504,-5 32-1245,8-32-4671,1-2 6420,2-1 0,-2-6 0,2-3 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3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34 26507,'-57'-19'1076,"8"5"-908,32 17-22,2 7-34,3 7-56,3 6-23,3 2-21,3-2-12,2-3 22,8-3 12,5-5-12,11-6-11,6-3-11,4-11-22,-1-3-213,-1-10-180,-7 1-280,-6 0-425,-7 6-1289,-6 5-7422,-4 5 8633,-10 8 0,6-3 0,-5 4 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3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22989,'-3'0'3003,"1"0"-2644,2 0-203,-7 40-77,3-20-79,-5 32-56,6-32-515,0-2-584,2-3-1366,0-2-7082,1-3 9603,2-4 0,-2-2 0,2-4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3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21409,'3'0'3552,"-1"0"-2890,-2 0-629,3 36-33,-3-21-684,3 29-2722,-3-31 3406,-5 1 0,4-7 0,-3-1 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3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28591,'48'-31'80,"0"5"-80,-2 24 0,5 0-91,5 2-1511,1 0-2230,0 5 3832,-3 5 0,-24-3 0,-8 2 0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3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23560,'0'0'0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4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27258,'0'-5'1413,"0"1"-1413,0 4-1525,0 0-3551,17-3 5076,-11 9 0,12-7 0,-15 8 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5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24614,'-47'8'1188,"7"-1"-1009,28-2-157,5-1-22,3-2 0,10 1 12,6 1 21,7 0 135,4 2 123,-2 0 90,-4-1-44,-6-1 10,-6 1 67,-3-1-134,-2 2-145,-7 3-46,-4 0-55,-8 1-34,-3 0-11,-1 0-661,2-1-583,4 1 1255,9 1 0,3-5 0,5 0 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5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40 26082,'-32'57'302,"7"-6"-55,28-26-12,3-4-67,7-6-101,4-7-67,4-5 22,5-12-22,3-6 0,1-11 23,-3-3-23,-5 1 0,-6 2-157,-6 4-190,-6 2-426,-3 2-583,-1 4-1591,-4 6 2947,-5 4 0,2 4 0,-1 0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6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24 24401,'-27'62'1334,"5"-12"-1077,12-35-134,4-7-78,3-5 22,1-3-55,1-6-12,0-4-12,1-8-10,5-4 22,4-2 0,6-1-11,4 4 0,-1 4-1,-3 6 1,-4 5 11,-4 5 23,-2 3 33,-2 4-34,0 5 12,-3 4-34,1 1 11,0-2-11,1-1 0,2-3 11,2-3-11,1-3 0,2-2-11,-1-2-213,2 0-662,-2 0-1030,4 0-3070,-1 0 4986,2 0 0,-5 0 0,-2 0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6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50 22361,'0'-1'2981,"0"0"-2264,0 1-515,-13 24-34,10-13-22,-10 18 100,17-21-44,2-4-11,8-4-79,3-10-45,4-5-45,0-9 23,-2 0 89,-8 4-78,-5 4-56,-7 7-56,-6 5-795,-5 3-2410,-2 10 3261,1 6 0,6-3 0,3 0 0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6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0 25308,'-47'0'1155,"11"1"-1111,32 2 24,3 1 32,3 5 1,1 3 157,2 0 56,0 1 22,-3 0 112,-1-1-90,-1 0-177,-5 0-181,-3 0 0,-5 0 0,-3 0-158,2-1-996,1 0-796,5-3-4067,4-2 6017,2-4 0,2-1 0,0-1 0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7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4 23796,'1'-2'3249,"-1"0"-2386,0 2-751,-4 44-90,-1-16-22,-2 38-291,1-26-874,2-1-1749,-2-4 2914,-1-4 0,4-14 0,-1-5 0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7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25757,'58'-8'-9831,"-5"0"9686,-22 7 0,-13 0 1,-3 0-1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7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26227,'-38'49'975,"8"-6"-784,26-27-57,2-4-78,2-3-22,3-3-23,3-4-11,5 0 0,4-8-78,1-1-12,0-6 34,-3 3 11,-3 4-33,-2 2 22,-2 4 56,-2 3 33,1 5-21,-2 4-1,-1 4 45,-2-1-45,0-2-22,0-2-124,0-5-750,0-1-1446,2-4-7500,2 0 9126,4-1 0,-3 0 0,0 0 1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7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26743,'-31'43'-45,"7"-9"22,23-30 12,1-3 22,2-1-11,4 0 0,4-2 0,2 0 0,-1 0 0,-2 0 0,-1 2 12,-3 3-1,0 3 0,-2 4 11,0 2-22,-2-1-190,0-2-482,-1-1-1177,0-2-7982,0 0 9493,2-1 0,-1-3 0,1 0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8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0 26642,'-50'32'706,"9"-4"-695,28-8-11,4-2-460,4 0-1019,3-2-3171,2 0 4650,9-3 0,-7-6 0,7-2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8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26093,'-29'55'762,"7"-9"-628,21-33-11,10-5 79,5-5-45,13-4-67,5-7-68,0-3-22,-4-6-280,-6 0-717,-11 1-2174,-5 4 3171,-18 2 0,10 6 0,-10 2 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8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91 27919,'66'-13'403,"-1"-1"-391,-11-1-12,-9 1-90,-16 2 23,-14 4 11,-13 2-45,-15 2 11,-10 1 79,-14 1 11,-7 4 0,-1 4 11,2 6 57,3 7 55,6 5 56,2 4-67,7 1-56,6 1-45,9-2-11,6-1-22,5-2-381,10-4-550,9-3-1019,15-8-4168,14-4 6140,11-11 0,-24 4 0,-3-5 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9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0 27415,'-19'15'314,"10"1"-180,28-2 90,0 1 90,0 0-90,-5-2-178,-6-1-46,-3-1 0,-4 0 0,-5 0 0,-5 4 0,-10 3 0,-10 2 0,-8 3 0,-4 0 0,-1-3 0,7-3 0,8-5-24,12-4-1465,8-3-1268,5-3-7074,10 0 8946,9-6 1,-5 4 0,3-3 0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9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26015,'-46'69'1131,"10"-10"-828,29-34-146,5-4-34,0-7-67,6-5-56,5-5 11,8-6-11,6-8-134,1-4 22,0-7 44,-5 3 46,-5 4 11,-6 8 11,-4 3 0,-1 3 67,-2 4-33,0 2-1,-1 5-33,0 2 0,0 0-347,0 2-807,1-1-1681,3 0 2835,3-3 0,-2-5 0,1-2 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49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26216,'-23'62'1199,"6"-8"-840,15-29 33,1-3-135,2-2-190,4-5-67,4-4-33,4-6-841,4-2-840,3-6-3519,4-4 5233,3-4 0,-12 2 0,-2 2 0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0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9 23012,'-6'-3'3383,"2"0"-2912,4 3 201,0 0-582,-27-2-34,20 2 0,-19 1 0,27 6-22,4 3 33,1 2 146,3 2 44,-2 0-10,-2 1-190,-2 0-57,-2 1 0,-2-2 0,-5 2 0,-3-2 0,-5-2 0,1-1 0,2-3 0,3-3-1536,4-2-1523,1-2-6772,3-2 8594,6-6 0,-4 4 0,4-4 0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0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 23157,'5'-4'3742,"0"1"-3327,-5 3-247,1 35-67,0-13-101,1 30-157,-2-23-762,-3-5-1580,0-4-7332,-2-7 8400,1-5 1,1-4 0,2-3 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0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 22799,'-1'-3'2520,"0"2"-2833,1 1-1816,33 1 2129,-12 4 0,16-3 0,-26 2 0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0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25 112 24827,'-13'52'1613,"2"-7"-1344,14-27 67,6-4 12,5-7 21,5-3-55,2-5-213,1-9-79,0-8 1,-1-8-23,-4-2-101,-5 1-392,-6 0-303,-3 1-840,-5 2-3652,-7 1 5288,-7 2 0,5 9 0,-1 4 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6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151 165 25970,'-28'93'1535,"0"0"-1098,7-20 78,0 1-301,1-8-214,4-15 0,6-18 0,5-18 0,3-14 0,2-20 0,6-17 0,2-21 0,5-13 0,-1-6 0,-4 0 0,-4 5 0,-3 6 0,-1 8 0,0 10 0,-1 11 0,1 11 0,-2 12 0,3 4 0,8 5 0,6 2 0,13 2 0,9 0 0,5 0 0,4 4 0,28 8 0,-17 1 0,16 6 0,-30-6 0,-9 0-1121,-11 2-1009,-11 3-4424,-13 6 6554,-16 6 0,7-12 0,-6-1 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6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28671,'26'11'0,"5"-2"0,2-8-1009,7-4-1838,0-5-6984,1-6 8899,0-6 0,-19 7 1,-4 2-1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6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5 23773,'0'-3'3294,"1"1"-2789,-1 2-57,0 39-202,-3-15-246,-1 34 0,-2-24-817,1-2-1167,3-3-6330,1-5 8314,3-4 0,-2-9 0,3-5 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7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27326,'-3'11'89,"2"-1"-22,16 13 213,-3-4 157,-3 1-11,-4 2-380,-3 1-46,-4 2 0,-5 0 0,-5 0 0,-8-1 0,0-1 0,-3-2 0,1-2 0,2-4-752,2-3-1208,6-5-3957,5-1 5917,4-4 0,2-1 0,1-1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7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11 24748,'3'-6'3574,"0"2"-3225,-3 4-349,0 0 0,-5 42 0,-2-18 0,-5 34 0,-1-30 0,2-2-1054,3-4-2464,3-4 3518,6-3 0,-1-7 0,3-3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7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28546,'-53'31'125,"14"-8"-125,26 11 0,8-13 0,3 0-461,1-3-816,5-2-1087,4-2-6152,7-3 8516,7-3 0,-9-4 0,0-2 0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17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20 27326,'-29'60'1030,"6"-8"-851,23-30-43,6-4-136,3-4 0,8-6-3392,1-3 3392,3-8 0,-4-7 0,-1-8 0,-5-9 0,-5-1 0,-3 0 0,-5 3 3392,-5 4-3392,-6 3-505,-7 5-907,-5 6-2734,-5 6 4146,-5 13 0,15-7 0,2 6 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2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1526 26832,'-45'-3'1401,"10"-18"-1200,40-39-66,8-28-774,-4 32 1,0-2 654,2-7 1,-2-3-17,-2-4 0,-1-2 0,-2-1 0,-1-1-6,-2 4 1,-2 0-23,-3 5 0,-1 3 22,-1 9 1,-2 3 5,-13-30 11,-1 25 421,2 19-410,5 13 253,5 9-275,6 5 0,2 2 0,2 2 684,7-3-684,9 0 0,18-2 0,21 2 0,25-2 0,-28 6 0,6 0 0,9-2 0,9 0 0,-2 0-1166,17-1 0,2 1 1166,-10 0 0,6 1 0,-6 0 0,10 1 0,-5 2 0,-1 1 0,-2 0 0,-3 1 0,2 1-353,-11-1 0,3 0 1,-4 1 352,10-1 0,-2 0 0,19-2 0,-4 1 0,-37 0 0,-6 0 0,38-2 0,-15 2 0,-16 0 0,-13 2 0,-13 1 2019,-9 0-2019,-3 0 1371,-9 0-1371,0 0 0,-6 2 0,-3 3 0,1 3 0,-1 7 0,0 30 0,-1 2 0,-7 29 0,-4-2 0,-4 7 0,-4 4 0,3 1 0,2-4 0,1-4 0,3-3 0,0-5 0,-1 21 0,2-29 0,-2 10 0,2-37 0,-1-8-24,-4-7-2496,-5-5-5885,-10-4 8405,-11-3 0,16-3 0,-1-2 0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2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1 329 28671,'62'-7'0,"1"-1"0,9-2 0,2-2 0,11-3 0,4-3-1124,-21 5 1,2-1 0,1 0 1123,6-2 0,1 1 0,1 0 0,3-1 0,1 1 0,0 0 0,0 1 0,1 1 0,0 0 0,-1 2 0,0 1 0,-1 0 0,-3 2 0,0 0 0,-1 1 0,-3 2 0,-1 0 0,-2 1 0,29-1 0,-4 0 82,-11 2 0,-3 1-2043,-13 1 0,-3 0 1961,-13 0 0,-6 1 0,4 0 0,-21 0 0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3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27191,'-36'43'146,"4"0"-101,14-6 44,3-2 23,2-7-45,4-7-55,3-5-1,4-8 0,0-4 23,2-3-46,-1-1 12,3-5 12,8-4-12,5-8 22,7-2-11,1-1-22,-2 4 22,-2 4 68,-3 5 10,-2 3 102,0 3 33,-1 1-45,0 3-56,-3 5-88,0 4-35,-2 5 0,-1 0 0,-2 1 0,0-4 0,-1-1 0,0-2 0,0-2-629,0 2-491,1-1-1222,0 1-6163,2-2 8505,1-1 0,-4-4 0,0-2 0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4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50 113 26855,'39'-38'-2824,"-9"5"2185,-28 16 639,-2 4 314,-2 6 269,-6 3 78,-5 4-45,-4 3 12,-1 3-35,1 4-110,4 1-58,2 2 1,4 2-57,1 4-188,2 5-181,2 3 0,0 2 0,2-2 0,0-1-931,1-5-548,5-5-1580,3-6 3059,8-5 0,-8-3 0,1-2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4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5 22462,'0'-2'2969,"0"0"-2576,-24 40 10,15-21 1,-18 29-236,22-34-146,3-5-11,4-3-11,5-9 23,5-3-23,4-5 0,1-1 0,-1 2 11,-2 6-11,-2 2 56,-1 4 101,-3 5 90,-1 4-113,-3 6-44,-2 4-68,-2-1-22,0-1-325,0-3-762,-3-6-2364,1-3 3451,-1-3 0,2-2 0,1 0 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4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8 22070,'4'-4'4180,"-1"1"-3732,-1 44-224,-2-7-90,2 43-134,-5-14 0,-2 3-381,-4 0-1120,-1-10-7542,2-9 9043,-1-13 0,5-16 0,0-8 0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4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22283,'43'6'0,"-8"0"0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5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0 24927,'-38'57'1737,"7"-9"-1446,20-26-66,4-5-113,3-5-45,2-5-44,1-4-23,8-2-56,5-1-135,9-2-112,3-1 34,-1 0 57,-2-1 156,-5 2 56,-4 1 11,-3 1 78,-3 0 35,-1 4-24,-1 3-100,-1 3-268,-2 0-607,1 0-1500,1-3 2375,6-3 0,-6-2 0,5-2 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5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6 23191,'1'-3'3652,"0"0"-3281,-1 40-125,-2-9-22,-3 34-101,-1-19-78,-2 0-45,3-2-246,1-7-1009,2-5-3183,2-6 4438,0-5 0,0-9 0,0-3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5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129 149 24524,'35'-49'-235,"-7"6"291,-29 24 302,-4 4 247,-3 2 146,-7 7-112,-5 3 11,-4 13 33,-3 6-43,0 13-640,3 4 0,5 0 0,7-2 0,5-4 0,5-5 0,2-2 0,5-3-1077,3-3-1052,6-2-7702,1-1 9613,-1 1 1,-6-6 0,-3-1-1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7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1258 26866,'-1'-68'829,"4"-3"-672,15 5-23,0-13-78,-1-12-39,-10 40 0,-3-2 0,1-2 0,-2-1-776,-2-3 0,-1 1 770,-4 1 0,-3 1 0,1 4 0,-3 1 496,-17-37-406,-2 18 33,1 17 45,2 13-167,5 14 252,8 8-264,4 6 0,6 4 0,7 1 792,9 1-792,17 3 46,27 1-46,33 1 0,-26 1 0,5 0-1105,16 0 1,3 0 1104,-22 0 0,2 0 0,1 0 0,4 0 0,0 0 0,1 0 0,-3 0 0,1 0 0,-2 0 0,-2 0 0,-2 0 0,0 0 0,22 0 0,-2 0-42,-12 0 0,-1 0 42,10 1 0,-3 0 0,-27 0 0,-1 1 0,7 0 0,-3 1 0,10 3 0,-26-1 0,-5 0 2184,-21-3-2184,-7 0 109,-2-1-109,-3 2 0,-1 1 0,1 5 0,0 7 0,2 12 0,-1 46 0,-2-3 0,-1-19 0,-2 1-495,-1 35 495,0 6 0,-1 4 0,2-48 0,1 1 0,-1-1 0,2 2 0,2 15 0,1 0 0,2 29 0,0-39 0,1-4 0,3 3 0,-1-17-2555,-3-15-7276,-2-13 9616,-8-8 0,3-3 1,-3 0-1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7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0 145 26418,'52'-10'2253,"17"-3"-2253,4-1 0,9-1-1411,7 0 1,4 1 1410,-21 4 0,3 1 0,2 1-397,6 0 0,1 1 1,2 2 396,3 0 0,2 1 0,-1 2 0,0-1 0,0 1 0,-1 2 0,-2 1 0,-1 1 0,-1 1 0,-5-1 0,-2 1 0,-1 0 0,-6 2 0,-1 0 0,-2 0 0,27 3 0,-4-1 368,-8 0 0,-2-1-368,-9 0 0,-3-2-843,-9 0 0,-4 0-4256,29-1 5387,-29-1 1,-29-2 0,-16 0-1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9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27011,'83'0'-2263,"-16"1"-4090,-12 2 6353,-20 3 0,-16-2 0,-7 0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7:59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28671,'63'-17'-3139,"-2"2"3139,-20 9 0,-16 2 0,-6 4 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29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1 127 28671,'93'-19'0,"1"-1"0,0 1 0,-2 2 0,-14 5 0,-2 2-1620,1 1 1,-2 1 1619,-6 3 0,-2 1 0,-7 1 0,-3 3 469,-5 2 1,-1 4-470,39 9 0,-7 9 0,-7 3 0,-9-5 0,-10-7 0,-12-6 522,-13-6-522,-13-1-2488,-10 3 2488,-6 5 0,-3-3 0,0 1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30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28671,'71'6'0,"0"1"0,4 0 0,-1-3 0,-3-5 0,0-2-1392,5 2 1,-1 1 1391,0-3 0,0 1 0,-4 2 0,0 0 416,-5 0 0,-2 1-416,-4 0 0,-3 1 0,-4 0 0,-2-1 449,35 4-449,-18 2-1894,-17 3-7937,-17 6 10008,-15 8 1,-11-10-1,-7 1 1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39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10 196 24356,'-5'-4'2051,"0"1"-1503,5 3 831,0 0-1042,68-13-337,-3 6-245,4-2 0,7-2 245,-7 5 0,2 0-533,11-4 0,2-1 533,3 0 0,0-1 0,0-2 0,-1 0 0,-7 2 0,-1 0 0,-7 2 0,-3 1 0,-6 2 0,-1 1-164,-5 3 1,-1 0 163,-3 1 0,0 1 0,46 3 0,-5 6 0,-11 3 0,-13 4-2768,-17-3 2768,-17-2 209,-16-2-1980,-18 9-5673,-19 3 7444,-20 13 0,13-16 0,-1-1 0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41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1 144 28671,'70'-19'0,"0"1"0,0-1 0,4 2 0,0 1 0,-1 3-1677,-2 6 1,0 2-1,1 1 1677,5-1 0,0 1 0,1 1 0,0 0 0,1 0 0,-1 1 90,1 0 0,0 0 0,-1 1-90,-1 0 0,-1 1 0,0 0 0,-1 1 0,-1-1 0,0 2 0,-2 0 0,0 1 0,-2 1 0,-2 0 0,-1 0 0,-1 1 0,25 5 0,-4 1 0,-12-1 0,-5 2-1014,-12-1 0,-5 2-8335,19 14 9349,-35 3 0,-20-13 0,-14-2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46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0 142 28446,'49'-67'225,"2"11"-225,-4 46 0,7 5 0,3 2 0,-1 3 0,0 4 0,-3 2 0,-1 6 0,-4-1 0,-6 2 0,-8-4 0,-9 0 0,-10 1-1660,-7 3-3158,-9 5 4818,-12 7 0,7-11 0,-6 0 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47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13 23471,'-4'-7'2880,"2"2"-2511,-23 52-89,9-9-134,-22 40-78,14-20-46,-1-3-22,-1-2-202,1-5-560,3-8-975,4-9-3484,5-9 5221,5-11 0,4-6 0,4-5 0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47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27662,'47'78'459,"-4"-10"-526,-20-38-594,0-4-773,1-4-1816,2-2 3250,0-4 0,-11-8 0,-5-2 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47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25454,'10'-10'2174,"-2"1"-2174,-8 9-11,0 0-919,50-1-1222,-32 1-5512,37-1 7664,-44 1 0,-6 0 0,0 0 0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47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26171,'-8'53'582,"0"0"1,0-2 0,0-2-583,-8 20 0,4-1-649,6-6-1570,4-7-7612,10-13 8523,13-13 1,-8-15 0,7-8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47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2059 242 22372,'-60'-46'1042,"-1"-1"0,-14 14 1,-12 4-1,1 4-1993,13 6 1,1 5-1,-6 2 1102,0 4 0,-5 2 1,-2 3-1,6 4 17,-4 6 0,3 4 0,3 3-53,1 3 1,2 2 0,2 3-97,4 2 0,3 2 0,2 3-19,-22 16 0,6 6 175,8 5 1,8 6-176,9 4 0,10 7 0,9 5 0,9 5 0,8 4 0,10 2 0,11 2 0,16 3 0,14-12 0,11 3 0,3-7-180,-5-19 0,3-5 1,5 0 179,17 13 0,7-1 0,2-11 0,-14-23 0,1-8 0,1-4 0,1-3 0,2-3 0,0-4 0,2-1 0,1-4 0,-1-4 0,2-6 0,0-5 0,-1-2 0,-1-2 0,-1-2 0,-1-4 0,-2-5 0,-1-4 0,-2-3 0,22-18 0,-6-5-320,-9-2 0,-8-5 320,-11-1 0,-10-4 0,-11-2 0,-8-3 0,-6-4 0,-9-3 0,-14-4 0,-9-1 0,-5-4 0,-6 1 0,-12 0 0,-7 3 0,-3 7 0,-4 5 0,2 11 0,-2 8 0,6 14 0,1 7-1524,-27 0-1795,26 46 3319,20 30 0,17-11 0,6 4 0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49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13 23628,'1'-7'3854,"0"2"-3394,-1 65 55,1-7-408,-1 1 0,1 3-107,-1 33 0,0 2 0,0-2-4252,-1-3 4252,-2-8 0,-1-10-878,-2-12-3357,0-14 4235,-1-12 0,3-16 0,1-7 0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50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28671,'61'-15'0,"0"0"0,0 1 0,0 4-1182,-6 9 1,-1 2 1181,1 0 0,0 0-34,-2 3 0,-1 1-1341,45 8-4373,-10 9 5748,-8 0 0,-37-9 0,-10-2 0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50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28671,'62'-11'0,"0"0"0,-3 1 0,-2 3 0,25 14 0,-5 3 0,-12 6 0,-14-1-1166,-18 3-2252,-16-1 3418,-15 7 0,-3-12 0,-2 1 0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50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25735,'-39'89'929,"7"-7"-615,25-28 67,1-2 112,1-3 33,1-3-233,2-5-293,1-8 0,1-6 0,0-9 0,0-7 0,10-6 0,12-3 0,20-9 0,17-4 0,7-9 0,-1-1 0,-8 2 0,-12 5 0,-9 3 0,-9 3 0,-7 4-125,-6 2-2866,-7 8 2991,-4 10 0,-3-7 0,0 6 0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51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28671,'0'71'-4315,"-5"-8"4315,-4-38 0,3-11 0,-2-2 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51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0 125 26026,'0'-8'2645,"54"-2"-2645,-4 9 0,2-1 0,3 0-1582,42 2 1582,-43 0 0,1 0 0,1 0 0,1-2-402,-1-1 0,0-3-646,0 0 1,-2-2-2203,-1-2 0,-1-3 3250,1 0 0,-4 0 0,7-2 0,-12 2 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51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1327 6 19067,'-67'-2'1420,"0"0"0,1 1 1,-34 4-1,1 6-1000,2 3 0,2 7-396,6 8 0,5 5 289,10 4 1,5 5-524,10 3 1,5 5 405,6 4 0,5 5 39,4 6 0,4 4-39,2 9 1,5 4-197,2 6 0,5 3-297,6 3 0,5 2 297,3 1 0,6 0-760,12-1 1,7-1 759,3-3 0,8-2 0,11-5 0,8-4-217,5-7 0,6-7 217,6-10 0,5-8 0,5-11 0,4-9 0,5-8 0,2-9 0,2-11 0,1-9-330,2-7 1,-3-10 329,-2-9 0,-3-9 0,-5-7 0,-4-7 0,-7-5 0,-6-5 0,-7-3 0,-6-4-2,-9-3 1,-7-3 1,-8-4 0,-6-1 0,-5-4 0,-7 0 0,-9 2 0,-6 2-29,-3 5 1,-7 5-751,-6 13 0,-10 9-1406,-4 14 1,-6 11 2184,-11 13 0,2 8 0,-10 4 0,4 12 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52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404 31 26351,'-95'-19'1075,"10"8"-918,38 27-45,2 11 23,7 13-1,4 4 12,10 2-23,5 1 90,9-2-1,5-3-199,3-8-13,9-11 0,8-12 0,12-9 0,7-16 0,1-6-57,-1-8-33,-4 2 12,-5 7 66,-4 8 1,-5 6 11,-3 4 11,-3 7-11,-3 7 12,-3 9-12,-2 4-1681,-4 10-1098,-1-15-7052,1 0 7725,-1-17 1,3-4 0,0 0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52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5 23706,'0'-3'2611,"0"1"-2353,0 2-79,-14 57-67,8-37-56,-10 41-34,13-54-11,2-4-11,1-5 0,9-8-11,6-3 11,8-5 0,0 4 11,-4 7-11,-8 5 34,-4 2 22,-2 5 101,-2 7-101,-2 5-56,-1 6-202,0-2-951,0 2-2063,0-1 3216,6-3 0,-5-8 0,4-4 0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52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7 23482,'-8'-3'3048,"2"0"-2679,6 3-54,-46 28 32,27-5-11,-34 23-67,41-14-68,5-4-111,3-3-90,3-1 0,1-8-683,3-3-920,8-8-2240,10-6 3843,12-16 0,-13 9 0,0-9 0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52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5 23975,'1'-3'2980,"0"2"-8270,-28 70 5593,9-26 435,-1 5 1,1 0-560,2-2-168,8-14-11,4-13 848,4-10-1027,7-7-191,4-5-168,7-3 3326,1 2-3281,-2-1 413,-4 4-44,-3 1 124,-2 3 0,-2 3 147,-1 4-2,-1 1-100,-1-1-45,0 2-225,-2-2-1107,0 1-4025,-1 2 5357,2 1 0,-2-5 0,2-2 0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53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129 118 22417,'3'-66'3508,"-9"14"-2724,-12 57-190,-7 11 33,-2 11-111,3 9-291,6 3-225,8-2 0,7-4 0,3-3 0,9-7 0,5-4 0,14-4-393,7-6-1232,5-5-2745,0-3 4370,-3-1 0,-16 0 0,-7 0 0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8:57.60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0 147 24900,'63'6'327,"-1"0"1,6-5 0,1-5 163,5-3 1,1-3-1,6-4 1,1-1-1,2 0 1,2 1-1,2 0 1,2 2-1,4 0 1,2 1-165,-30 5 1,2 1 0,0 0-1,2 1 1,1 1 0,1 0-327,1 1 0,1 1 0,0 0-1,1 0 0,0 1 0,-1 0 0,2 0 0,-1 0 0,-1 0 0,-1 0 0,0 0 0,-2 0 0,-1 0 0,-2 0 0,0 0 0,28 0 0,-2 0 0,-6 0 0,-1 0 0,-6 3 0,-2 0 0,-2 2 0,-2 1 0,-6 4 0,-1 2 0,-3 0 0,-2 1 0,-6 2 0,0 0 0,-6-2 0,-1 1 0,39 10 0,-13-7 0,-13-7 0,-14-6 0,-13-3 0,-14-4-328,-14 0 0,-8-2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9:22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 22126,'-3'-2'4729,"2"0"-3631,1 2-380,0 0-718,6 4 0,13-1 0,12 2 0,12-3 0,0-1 0,-4-1 0,-5 0-248,-4 0-1847,0 3-3115,-2 0 5210,2 4 0,-13-3 0,-4 0 0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9:23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48 23504,'-28'94'1726,"2"-5"-1469,6-25 80,2-5 100,4-14 22,5-16 1,4-15 44,2-11 45,2-24-111,8-18-438,6-25 0,6-10 0,1-1 0,-7 13 0,-6 14 0,-4 17 0,-3 14 0,0 8-1009,0 6-2745,7 2 3754,4 13 0,-1-9 0,0 9 0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9:27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85 24008,'-7'-7'3553,"2"1"-8104,5 6 4551,45-16 1082,16 5-1082,-5-2 0,7 1-636,6 6 1,3 1 635,10 1 0,3 1 0,8 2 0,3 1-229,-30 3 0,2 2 0,-1 1 229,4 0 0,0 1 0,1 1 0,1 3 0,0 1 0,1 1 0,2 0 0,0 1 0,1 0 0,-1-1 0,1 1 0,-1 0 0,-3 0 0,0 0 0,-1 0 0,-5-1 0,0-1 0,-3 0 0,19 4 0,-4-1 0,-14-3 0,-6 0 115,25 5-497,-39-2-2299,-24 1 2681,-41 8 0,13-10 0,-17 2 0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9:53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28671,'79'-19'0,"-12"5"0,-40 9 0,12 3 0,-7 1-24,12 1-1836,-8 0-2487,0 0 4347,-3 0 0,-13 0 0,-8 0 0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39:53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8 24894,'0'-4'1535,"0"0"-1221,0 4-180,0 0-100,0 66-12,0-19-11,0 5 0,-2 3 1,-6 18-12,-4 2 0,-5-6 89,0-11 181,2-15 200,5-16 45,1-13-155,5-9-360,1-14 0,2-10 0,1-18 0,0-6 0,3-7 0,4 2 0,4 4 0,0 3 0,1 8-46,-3 7-1388,2 13-1098,1 5 2532,6 18 0,-8-7 0,0 8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07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13 158 25219,'-7'0'3452,"2"0"-3452,5 0 0,0 0 0,74-24 0,-19 9 0,6-2 0,4-2-358,26-2 358,5 1 0,-3 1 0,-10 6-146,-10 6-3238,-16 4 3384,-17 16 0,-19-9 0,-11 8 0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08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1580 26911,'11'-66'115,"1"0"1,-1 0 0,0 1-314,2 10 0,-1 0 254,-1-4 0,-2-1-349,0-3 0,-3 0 371,-1-1 1,-2 0 5,-1 2 0,-3 1-34,-5 2 1,-3 1-18,-1 3 1,-3 2-18,-7 2 1,-2 1 0,-2 4 0,-1 1 50,-28-36 45,2 15 417,8 17-416,10 16-113,15 14 0,7 10 0,8 3 246,9-1-246,15 0 656,24 0-656,31 1 0,-22 4 0,5 1 0,14 1 0,4-1-871,16 1 1,5 0 870,-25 1 0,3 0 0,6 0 0,11 1 0,8 2 0,2-1 0,-4 1 0,-19-1 0,-3 0 0,0 0 0,4 0-409,0 1 1,5 0 0,1 0 0,-3 0 0,-5 0 408,18 1 0,-7-1 0,0 1 0,-2-1 0,-1 1 0,0-1-236,-6 0 1,0 1-1,3 0 236,-4 0 0,4 0 0,0 1 0,-5 0 0,3 1 0,-5-1 0,3 1 0,20 2 0,3 1 0,-8 0 0,1 2 0,-7 0 0,-4 0 0,-4 0 0,-9 0 0,-4 0 0,-9-1 0,-4-1-1905,34 9 1905,-16-4 788,-11-1-788,5-6 1465,-22-3-1465,7-3 749,-25-2-749,-3 0 3392,-5 0-3392,-7 0 0,-2 0 0,-4 0 0,1 0 0,-2 0 0,0 0 0,-4 0 0,-1 0 0,-2 12 0,0 10 0,-3 21 0,0 15 0,-1 20 0,-1 16 0,2-42 0,1 2-485,-1 5 1,1 0 484,0-1 0,1 1 0,1-1 0,1-1-164,0-2 1,1-1 163,0 45 0,3-8 0,5-15 0,3-11-18,1-17 18,-5-14 0,-3-14-2925,-3-12 3158,-5-5 0,3-3 0,-2 0 1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09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27090,'85'0'527,"1"0"0,4 0 0,1 0-1980,-1 0 1,1 0 1452,-22 0 0,2 0 0,1 0 0,7 0 0,2 1 0,0 1 0,6-1 0,0 0 0,1 1-360,3 0 1,2 0 0,0 0 359,4 1 0,1-1 0,0 0-233,-22-1 0,0 0 0,0 0 0,0 0 233,2 0 0,0 0 0,0 0 0,-1 0 0,1 0 0,0 0 0,-1 1 0,0 0-441,-1 0 0,0 0 0,-1 0 0,0 0 441,21 2 0,-1 0 0,-1 1 0,-3-1 0,-1 0 0,-1 0-128,-5 1 1,-1-1 0,-2-1 127,-5 0 0,-1-1 0,-1-1 19,-6 1 0,0-1 0,-3 0-19,20 0 0,-3-3 0,-14-2 0,-3-1-639,-11-1 0,-5-1-2824,24-12 3729,-20 3 0,-27 7 0,-12 3 1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0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6 24356,'0'-3'3160,"0"0"-2634,0 3 34,0 0-491,-20 63-69,15-28 0,-14 52 0,19-43 0,-1 1-561,-2 2-638,-4 3-1356,-2-2-7276,-2-5 8717,2-9 0,4-16 0,4-8 0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0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28266,'51'-19'202,"0"0"1,42-10-203,-40 27 0,1 2 0,-3 0-539,-3 1-694,-7 6-1590,-8 6 2823,-10 8 0,-11-8 0,-7-1 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0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1 123 28065,'54'-30'-191,"1"-1"1,24-15-662,-26 34-829,-29 9-3954,-12 6 5635,-4 9 0,-8-6 0,0 6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1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23745,'-31'79'907,"7"-11"-291,19-45-257,4-5 102,0-3-170,1-6-15,0-2-86,0-2 123,4-2-112,3 0-33,6-1-78,5 2-45,2-2-23,1 0-22,1-1-224,-2-1-381,1 0-751,-2 0-1681,-1 0 3037,-5 5 0,-5-4 0,-4 4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1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25342,'-6'0'2208,"2"0"-2074,4 0-134,0 0-67,-14 47-292,10-34-358,-10 35-460,14-45-1310,-5 3 2487,-7 6 0,4-6 0,-3 3 0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1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25 24871,'-5'0'3171,"0"0"-2542,5 0-629,0 0 0,71 0 0,-18-1 0,2 0 0,3 0 0,16-5 0,-5 1 0,-7-2-1323,-9 4-1736,-7 3 3059,-10 0 0,-16 0 0,-8 0 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2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1 142 25051,'0'-6'3596,"51"-12"-5255,16 11 1659,2-3 0,10 1 0,9 4 0,5 2-634,-17 0 0,4-1 0,2 1 634,9-1 0,2 0 0,1-1 0,5 0 0,1 0 0,0 0 0,-23 2 0,-1 0 0,0-1 0,0 2 0,21-2 0,0 1 0,-2 0 0,-2 2 0,-2-1 0,-1 1 0,-6 1 0,0 0 0,-2-1 0,-7 1 0,0 0 0,-3 0 0,26 0 0,-4 0 0,-14 1 0,-5-2-278,-14 1 0,-5-1-4675,30-4 4953,-32 0 0,-27 0 0,-15 3 0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3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276 1 26810,'-84'33'639,"7"16"-482,39 30-45,3 6-889,11-4 1012,12-10 279,6-14-391,6-14 76,7-15-177,7-14-10,12-19 10,8-19-22,7-18-34,2-15-66,-2 0 32,-4 5 512,-9 16-478,-5 16 58,-7 14-24,-4 25 11,-3 10-11,-4 20-11,-2 4-336,-2-1-359,-1-2-594,0-5-1960,0-9 3260,0-11 0,0-13 0,0-8 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3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5 24547,'2'-4'2801,"0"58"-2465,-4-3-275,-1 0 1,-2 4-62,-7 30-11,-6 2-818,-1-3-1435,-1-5-7567,-3-8 9022,1-10 1,8-28-1,4-10 1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3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0 126 23026,'43'-34'-2404,"0"0"0,18-18 1,-46 47-1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3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1 27404,'-7'61'313,"0"-1"1,-1 4 0,-1-2-292,-2-5 1,0-1-2854,-2 4 1,1 1 2684,-1-2 1,0 0-438,0-3 1,0-2-2064,-12 41 2646,1-16 0,11-37 0,3-16 0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3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25510,'78'-2'-9831,"-8"0"8512,-26 2 1,-20 0 0,-5 0 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4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26048,'-28'57'440,"1"0"1,2 4 0,6-6-329,9-8-67,8 2-45,15-35-78,9-10-124,11-19 56,2-7 90,-4-7 45,-8 5 11,-10 13 0,-8 5 22,-3 14-22,-2 11 0,-1 12-269,-1 7-817,1-5-1424,0-11-7321,16-12 8941,10-15 0,-6 3 0,1-6 1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4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0 27112,'-38'50'325,"0"1"0,3-6 0,8-4-325,16-2-56,5-6-381,6-3-986,11-8-3406,8-6 4829,13-9 0,-12-4 0,-3-3 0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4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 28020,'-36'36'325,"0"0"1,-25 32-326,40-18 0,7-2 0,7-8 0,6-8-1110,15-11-1557,11-11-7164,17-7 8966,11-13 1,-22 7-1,-4-6 1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4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27494,'-13'56'78,"9"-19"-201,34-49-34,-3-9 56,-2 1 90,-7 6 11,-5 7 90,-4 5 190,-3 4 78,-2 7 168,-1 4-289,-2 6-237,1-2-13,2 0-894,5-6-1076,4 0-5681,8-3 7664,7-3 0,-11-1 0,0-2 0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5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1 26317,'-44'52'720,"0"0"1,10-11 0,5-3-529,5 16-192,20-27 0,10-11 0,9-8 0,13-7 0,9-12 0,4-5-57,-2-7-33,-7 4 56,-3 9 34,-10 5 12,-2 12 21,-6 8-10,-3 12 33,-4 7-34,-3-1-22,-1-5-336,0-9-975,2-9-2185,6-10 3496,7-17 0,-5 9 0,1-9 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5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1 25364,'-14'97'1205,"5"-46"0,-3 0-1021,-2-2 1,-2 2-101,-2 4 0,-1 1-67,0 2 0,0 0-404,0-1 0,1-1 241,0-6 1,0-1-751,-10 30-590,7-25-2716,11-27 4234,17-25 0,-5-5 0,9-7 0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5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0 26832,'-6'51'250,"1"-1"1,-2 3-1,-4 0-250,-5-3 0,-3 1-259,0 2 1,-1 0-106,2-3 0,1 0-1418,-10 35-2666,13-20 4485,9-24 1,5-20 0,2-13 0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5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9 21734,'-1'-5'4617,"0"1"-3822,-39 64-268,21-31-135,-31 44-112,36-48-112,7-11-67,4-7-79,9-5 0,8-2-22,9-6-44,7-3-80,-4-4-44,-3 3-156,-6 6-57,-4 3 11,-2 4-45,-3 7-649,-1 8-2062,1 6 3126,1 1 0,-3-12 0,0-2 0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6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1188 25219,'-3'0'2812,"0"0"-2498,3 0-79,0 0-144,-21-74-91,16 16 0,-5-6 0,0-5-696,9 15 0,2 0 696,-1-4 0,1-2 0,1-2 0,2-1 0,2 0 0,1 2-46,4 0 1,1 2-323,2 3 1,2 3-260,16-37-293,0 25-682,-4 25-3093,-4 21 4695,-8 15 0,-7 4 0,-5 2 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6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28671,'60'-6'0,"-4"4"0,-12 12-1940,1 7-3079,0 7 5019,2 1 0,-21-10 0,-3-4 0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6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7 24636,'0'-3'3194,"0"0"-8418,-14 63 5437,1-20-146,-15 50 1342,6-36-1443,1-4 300,3-5-1554,5-8-1637,6-10 2925,3-12 0,4-8 0,0-6 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6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13 22507,'0'-7'3788,"0"1"-3195,-6 57-99,-3-19-147,-6 42-34,0-34 1,1-6-135,5-10-89,2-10-44,5-8-46,1-4 0,1-2 0,7 0-24,13 0-110,-1-2-157,8 1-202,-11-1-359,0 0-1299,1 0-7680,1 0 9521,4 4 0,-11-1 0,0 0 1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0:37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184 270 24547,'28'-43'44,"1"-1"1,15-31-11,-38 43 347,-3 6 515,-7 3-190,-9 8-89,-9 7-1,-13 4-56,-6 16-335,-3 10-225,2 14 0,6 9 0,9 1 0,9 4 0,10-3 0,4 0 0,5-6 0,7-5-1021,4-6-2374,7-8 3395,1-3 0,-10-10 0,-2-1 0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0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28671,'49'-17'0,"-1"0"0,9 1 0,3 4 0,9 7 0,4 2 0,14-1 0,3 1 0,8-1 0,2 1-1390,-33 1 0,1 0 1,0 1 1389,29-1 0,-1 1 0,-6 0 0,-3 1 259,-6 0 0,-2 0-259,-4 1 0,-1 1 0,-2 1 0,-1 2 0,-3 1 0,-1 2 0,-2 1 0,-2 1 0,-7 1 0,-2 0 0,37 12 590,-23 1-590,-21-2-147,-18-2-3136,-17 1 3819,-7-2 0,-5-9 0,0-1 1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4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390 4 25364,'-73'-4'2253,"2"14"-1794,12 14-134,2 19-55,6 11-270,12 6 0,15 1 0,12-1 0,9-9 0,16-8 0,10-12 0,17-16 0,8-7 0,3-16 0,-3-10 0,-6-14 0,-9-11 0,-6-6 0,-8-4 0,-6 0 0,-7 8 0,-3 9 0,-3 12 0,-8 12 0,-4 6-1491,-9 13-1882,-2 6 3373,3 7 0,8-6 0,7-3 0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4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 26440,'-6'86'2231,"-8"8"-2594,2-45 0,-2 1 363,-1 3 0,0 0 0,-1 0 0,2-1 0,-12 41 0,9-16-1681,7-20-2745,12-23 4456,15-17 0,-8-12 0,6-5 0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4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567 1 28278,'-17'57'131,"-1"-1"0,-2 4 0,-2 0-131,-2-3 0,-1 1-890,-5 7 1,-2 0 889,-1 3 0,-1 1 0,-2 1 0,0-1 0,0-2 0,0 0 0,3-4 0,1-1 0,4-7 0,4-2 0,-10 35-1328,18-25-8117,25-27 9517,18-20 1,-7-12 0,2-4 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4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1 180 26675,'84'-43'1345,"2"3"-1334,-12 6 0,-4 6-11,-12 8 0,-15 10 0,-13 6 23,-11 7 234,-11 10 92,-3 13-349,-12 20 0,-10 15 0,-11 11 0,-11 5 0,-4 2 0,-2-5-393,3-5 393,2-10 0,8-10-1973,10-15-3517,10-16 5490,24-15 0,-8-4 0,11-5 0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5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27897,'1'90'774,"-4"-1"-774,-5-15 0,-3 0 0,0-6-91,0-8-1914,0-10-3957,-1-11 5962,0-9 0,5-15 0,3-6 0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5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28457,'71'-4'214,"23"3"-214,-36 8-57,19 5-1299,-27 5-1579,-4 2 2935,-7 4 0,-17-10 0,-7 0 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30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1 314 28345,'92'-29'81,"0"1"1,-18 6-1,3 1 1,3 1-82,-10 5 0,4 0 0,1 2 0,2-1-467,9-1 1,2 0 0,1 1 0,1 0 466,4 1 0,1 1 0,0 1 0,1 1-570,1 1 0,1 2 0,-1 2 1,0 0 569,-1 2 0,0 0 0,0 2 0,-1 2-270,-1 2 0,-2 2 1,1 1-1,-2 1 270,0 0 0,-2 2 0,0 0 0,-1 1 0,-4 1 0,-1 1 0,0 1 0,-2-1 0,-4 1 0,0 0 0,-2 0 0,-2 0 0,16 3 0,-2 0 0,-3 0-83,-12-2 0,-2 0 0,-3 0-803,16 2 1,-8 1-3407,-19-4 1,-7 0 4291,13 6 0,-34-9 0,-19-3 0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59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1 115 28671,'46'-18'0,"1"0"0,45-14 0,-14 20 0,3 2 0,-2 0-5661,-7 4 5661,-8 0 1409,-12 4-1567,-13 1-1324,-15 1-4154,-12 4 5636,-16 8 0,2-6 0,-5 4 0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2:00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25959,'-30'53'324,"0"0"1,3-4 0,7-5 56,17 5 45,7-10 100,5-10-121,5-9-405,4-5 0,1-4 0,3 0 0,3-4 0,8-2 0,8-2 0,13-4 0,12-9 0,7-4 0,-2-5 0,-11 1-214,-18 10-1388,-17 3-1087,-15 6-7142,-8 11 9033,-14 13 1,8-7 0,-7 3-1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2:00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25107,'0'-3'2745,"0"0"-2140,0 3-391,0 0-214,16 18 0,-8-3 0,13 17 0,-12-8 0,-4 5-640,-2 2-906,-4 5-2006,-10 3 3552,-8 2 0,4-18 0,-1-4 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2:00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0 284 28671,'56'-19'0,"-1"1"0,4 0 0,0 3-518,-1 5 1,1 2 517,3 0 0,1 0 166,0 0 1,-1-1-167,0 1 0,-1-1 0,-1 0 0,-1-2 0,1-1 0,-1-1-1473,-1-2 1,0 0 1472,1-3 0,-5 2 0,9-5 0,-16 5 0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2:01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2504 329 23168,'-79'-28'788,"0"1"0,-4 2 0,-4 2-1269,-6 3 0,-3 3 548,30 8 0,-1 2 0,-1 1-367,0 1 1,-1 1 0,0 3 426,1 2 0,1 3 0,-1 1 4,1 2 0,-1 2 0,1 2-34,1 3 0,0 3 0,1 2 15,1 1 0,0 3 0,1 1 78,-30 14 1,3 2-18,5 2 1,4 2-112,7 2 0,5 4-62,7 0 0,7 5-16,8 4 0,7 5 16,7 5 0,8 4 0,7 5 0,7 3 0,7 6 0,10 0 0,9 1 0,10-2 0,9 0 0,9-4-486,14-4 1,10-6 485,-16-28 0,5-4 0,2-4-216,6-2 1,3-5-1,3-4 216,4-4 0,4-4 0,0-3-115,1-3 0,1-4 0,1-1 115,0-3 0,1-1 0,-1-3 0,-2-3 0,-1-2 0,0-2 0,-3 0 0,-1-2 0,-1-2 0,-3-2 0,-1-3 0,-2-1 0,26-12 0,-3-4-63,-9-3 1,-6-6 62,-9-4 0,-8-6 0,-8-5 0,-9-6 0,-7-7 0,-8-6 0,-7-6 0,-6-5 0,-3-9 0,-6-2 0,-7 29 0,-3 0 0,-3-1-292,0-1 1,-2-1-1,-9 0-820,-8 4 0,-7-2 0,-5 2 0,1 6 1112,-5 0 0,-2 7 0,0 0 0,2-1 0,-1 0 0,3 13 0,-30 3 0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1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 0 24961,'-50'8'1003,"-1"0"0,-33 4-622,47-8-179,12 0-102,11 2-88,7 5-12,4 5 0,11 8 0,10 7-12,13 1 24,10 2-12,1-2 0,-2-3 11,-7-3 0,-12-2 0,-11-3 56,-5 1-11,-16-1 45,-9 3-45,-14-1-33,-6-1-12,1-3-11,8-6-67,8-4-931,8-2-772,10-5-1558,16 1-6503,13-10 8941,22-6 0,-19 4 1,1-2-1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1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0 25353,'-61'21'1759,"10"1"-1557,33-2-101,7 1-11,7-1 22,7-1 22,8-1 34,10-4-45,10-5-67,3-5-22,0-3-23,-7-4 23,-6-4 33,-9-4 0,-7-5-44,-2-1-23,-5-3-34,-4 2-392,-4 3-257,-3 5-729,0 5-3395,5 3 4807,4 5 0,3-2 0,1 2 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1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26698,'-56'41'1020,"11"-8"-841,39-21 34,3-3-169,3-3-32,9-3-12,5-1 11,8-4-11,6-3 0,-2-3-101,2-3-33,-3 2 44,-2 2 34,-5 2 56,-4 2-11,-6 2 22,-4 0 11,-3 3 124,-1 8 22,-7 8-56,-3 9-45,-9 3-67,0-1 0,2-3-201,3-5-303,5-5-404,4-5-975,3-6-3394,9-3 5277,10-8 0,-6 5 0,5-5 0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2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3 24031,'0'-1'2566,"0"-1"-2163,0 2-55,-39 31-102,21-10-22,-28 23 34,33-19-112,7-4-102,2-4-21,3-4-12,3-5 0,5-5-11,5-1 0,9-5 0,2-7-33,5-5-1,-2-5 34,0 1-11,-4 2 11,-3 3 11,-5 4 11,-3 3 34,-5 4 293,-3 5-349,-1 9 0,-3 10 0,-5 11 0,-5 5 0,-5 2 0,-1-2 0,2-6-80,2-5-1757,6-9-3979,2-6 5816,9-6 0,-3-4 0,3-1 0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2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8 206 26698,'67'-33'123,"-10"0"-123,-37 8 0,-5 0 0,-7 1 11,-5 3 12,-3 2 21,-3 5 237,-5 6-12,-5 5-56,-4 10 257,-4 10 34,-2 13-469,-2 12-35,3 3 0,2 0 0,7-4 0,5-5 0,5-7 0,1-6 0,7-9-158,5-5-1915,8-6-3395,4-12 5468,5-5 0,-12 2 0,-3 0 0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2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28457,'0'93'214,"0"-3"-214,-4-18 0,-2-3 0,-4-6 0,-3-7-1491,-4-6-1882,-4-8 3373,-4-5 0,11-18 0,2-5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2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28322,'60'-9'-412,"2"-12"0,-47 11 1,4-7-1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3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14 24121,'1'-7'3765,"0"1"-3037,-1 6-671,0 0-57,-2 44 0,-4-4 0,-3 41 0,-6-16 0,-1-1 0,-3-2-1604,0-5-2563,-4-4 4167,5-7 0,6-21 0,6-8 0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3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26731,'73'-51'-3876,"-15"13"3876,-20 35 0,-23 3 0,-3 0 0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03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47 26071,'-42'72'694,"9"-10"-470,29-30 34,4-8 78,8-8 123,6-7 57,7-8-403,0-11-113,-4-6 0,-6-10 0,-6-4 0,-4-3 0,-1-1-886,0 1-1064,0 1-5995,0 8 7945,3 9 0,-3 7 0,2 6 0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2:35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400 1519 22788,'-10'0'3193,"1"0"-2700,9 0-45,0 0-100,-47-45-91,32 5-140,-11-3 1,3-6 129,19-39-135,3 34 0,1-2-51,-2-8 1,0-1-421,-1-4 0,-3-1 381,-2-3 1,-2-1-23,-3 3 0,-1 1 5,-2 1 1,-2 2-6,0 6 0,-1 3 5,1 8 1,0 4 5,-15-26 23,6 26 33,9 18 34,5 14-89,7 8-12,4 4 0,2 2 0,17 0 741,21-2-741,40-2 0,-21-1 0,5 0-1696,17-1 0,5-1 1696,-17 2 0,2 1 0,3-1 0,5 0 0,3 1 0,6 0-445,7 1 1,7 1-1,2 0 1,-6 1 444,5-1 0,-5 0 0,3 2 0,-6-1 0,5 2 0,-2 0 0,-8 0 0,-10 2 0,-5 0 0,-2 0 0,-4 1 0,0 0 0,-2 0-572,28 3 1,-3-1 571,-4-1 0,-1 0-295,-4-2 0,-2-1 295,-5 1 0,-3-1 554,-7 0 0,0 0-554,8 2 0,-4 0 1491,22 3-1491,7 1 0,-53-3 0,-11 0 1728,-12-3-1728,-9 0 1355,-7 0-1355,-3 18 1104,-5 7-1104,-6 25 0,-7 9 0,-6 11 0,-2 8 0,1 4 0,1 6 0,10-20 0,1 1-514,4-16 1,0-1 513,0 18 0,1-2 0,3 14 0,1-16 0,2-18 0,0-18 0,0-14 0,-5-7-1177,-10 1 1463,-43 19 0,33-17 0,-26 12 0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2:36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25 24222,'-2'0'2992,"0"0"-2007,51 0-513,0-3-472,5 1 0,6 0 0,1 0 0,3-1-1850,18-1 0,4 2 1850,-21 0 0,2 2 0,2-1 0,5 0 0,1 0 0,2 0-147,2 1 1,0 0 0,0 0 146,0 1 0,-1-1 0,0 1 0,0 1 0,1 0 0,-1 0 0,-1 1 0,0-1 0,0 1 0,2 1 0,0-1 0,1 1 0,0-1 0,0 0 0,0-1 0,-1 0 0,0 0 0,-1 0 0,-2 0 0,-2 0 0,0 0 0,24-1 0,-4 1 0,-12 2 0,-6-1 0,-16 0 0,-6 1-304,20 8-3550,-38 4 3854,-25 8 0,-11-10 0,-3-1 0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2:37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86 24379,'-6'-4'2935,"2"1"-2184,4 3-145,0 0-606,49-15 0,-18 9 0,49-11 0,-22 11 0,11-2-987,3-1-1669,-4 0 2656,-14 3 0,-25 4 0,-13 2 0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14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1 191 28098,'50'-3'191,"1"-1"0,13 0 0,6 2-191,16 2 0,8 0-1184,-18 0 1,3 0-1,4-1 1184,11-1 0,4-1 0,1 0 0,-17 0 0,1 0 0,1 0 0,2-1-349,7-1 1,2 0 0,2-1 0,1 0 348,-13 1 0,1-1 0,1 0 0,1 0 0,1 1-224,6-1 0,1 0 0,1 0 0,1 0 0,1 0 224,-11 1 0,0 0 0,2 0 0,-1 0 0,1 0 0,0 0-161,2 1 0,1-1 0,0 1 1,-1 0-1,1 0 0,-1 0 161,-1 1 0,-1 1 0,1 0 0,-1 0 0,-1 0 0,-1 0-111,13 0 0,-1 0 0,-1 0 1,-2 1-1,-2 1 111,-10 1 0,-1 0 0,-1 1 0,-3 0 0,-2 1 0,6-1 0,-3 1 0,-2 0 0,-5 1 205,6 2 0,-4 1 1,-7 0-660,5 2 0,-11-1-4644,1 4 5503,-65-7 0,-6-2 1,-19-3-1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20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24905,'0'-3'3003,"46"70"-5744,8 16 2741,-20-31 0,5 7 0,-1 0 0,0 1 0,0 1 0,1 2 0,4 6 0,0 2 0,1 1 0,1 3 0,1 1 0,0 1 0,1 0 0,1 0 0,1 0 0,-1-1 0,2 0 0,0-2 0,1-2 0,1-1 0,1-3 0,0-3 0,0-2 0,0-2 0,-3-4 0,0-2 0,-1-3 0,22 18 0,-2-4 181,-9-9 0,-3-4-181,-7-9 0,-3-4 426,27 23-3754,-25-21 3328,-24-16 0,-14-15 0,-11-6 0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20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2643 27158,'-56'11'1513,"17"-19"-1513,73-37 0,3 1 0,10-7-1399,2 2 0,8-4 1,3-3 1398,-3 5 0,3-2 0,3-1 0,1-1-367,-5 4 1,3 0 0,0-1 0,2-1 0,1 0 366,4-4 0,2-1 0,1-1 0,0 1 0,1-1-139,1-1 0,0 0 0,1-1 0,-1 1 0,0 0 139,-1 0 0,1 1 0,-2-1 0,1 1 0,-2 0 0,-3 3 0,-1 0 0,-1 1 0,0 0 0,-2 1-292,8-7 1,-1 1 0,-1 1 0,-3 3 291,10-9 0,-3 3 0,-4 3 86,-13 11 1,-4 2-1,-3 5-86,4-4 0,-6 5 744,6-7-3388,-35 27-7187,-43 33 9623,-35 28 1,19-12 0,-7 6 0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47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10 103 25555,'-5'-6'2644,"0"2"-2397,5 4-68,0 0-146,59-18-20,-18 6-13,49-16 0,-38 13 0,-6 4 0,-8 5 0,-8 4 0,-10 10 0,-6 13 0,-7 16 0,-5 19 0,-8 12 0,-5 9 0,-7 6-563,-6 2 563,-2 0 0,-6 0 0,-4-1 0,-6-3 0,0-5-1020,2-12 1020,13-15 0,11-23 0,11-14 0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47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27729,'2'52'314,"0"0"0,0 1 0,-1 0-314,-10 45 0,5-47 0,-2-1-214,-11 44-1198,-1-10-2185,3-13 3597,2-12 0,5-29 0,4-10 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47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28233,'89'-34'201,"-7"7"-917,-29 21-842,-2 4-1781,-4 1 3339,-3 1 0,-20 0 0,-6 0 0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47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0 137 24703,'0'-8'2735,"0"1"-2388,57-12-123,-16 8-135,52-15-44,-28 12-11,0 0-34,-5 2 0,-8 1-23,-11 3-637,-14 4-763,-9 2-2242,-11 2 3665,-9 7 0,1-6 0,-4 6 0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48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22048,'-3'0'3428,"0"0"-2811,3 0-124,0 0-12,-18 57-88,12-29 89,-14 45-23,18-41-189,1-1-270,1 2 0,0-3 0,3-2 0,0-3 0,4-5 0,2-3 0,3-5 0,3-4 0,8-4 0,6-3 0,9-6 0,3-5 0,3-4 0,-5-2 0,-7 3-539,-5 3-682,-7 4-841,-2 3-3865,-6 1 5927,-2 2 0,-6 0 0,-1 0 0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48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27818,'-8'50'-185,"0"0"1,-5 28-1228,4-31-2611,0-19 4023,-3-4 0,4-11 0,1-3 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48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28671,'78'-8'0,"1"-1"0,-3 1 0,-2-1 0,-15 0 0,-2 0-407,1 1 1,0 2 406,2 0 0,-1 2 0,1 2 0,0 0 0,-2 1 0,0 1 0,-3 1 0,-2 1 0,34 6-2309,-25 7-7522,-28 4 9295,-19 3 1,-11-10 0,-4-1-1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48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48 26440,'-2'-3'2231,"86"3"-5007,-29 2 0,8 0 2776,11-1 0,10 0 0,2-1 0,7 0 0,4 0 0,2-1-201,-14-2 0,2 1 0,1-2 0,1 1 201,5-1 0,2 1 0,0-1 0,0 0 0,2 0 0,0 1 0,0 0 0,0 0 0,-1 0 0,0 1 0,0 0 0,-2 1 0,-2 0 0,0 1 0,-2 0 0,0 0-144,-5 0 1,0 0-1,-2 0 1,-1 0 143,-5 0 0,-1 0 0,-2 0 0,-1 0 0,14 1 0,-2-1 0,-4 2-170,-10 0 0,-4 0 0,-3 0 96,15 2 1,-7 2-629,-18 1 0,-7 2-8778,14 8 9887,-31 5 0,-19-9 1,-9-2-1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50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1730 26418,'-17'-59'295,"0"0"0,3-4 0,6 0-250,15 1 0,7 0-1,1-10 1,3-2-23,5-4 1,1-2-1589,-1-1 0,-1 0 1577,-2 2 0,-1 0-11,-4 5 0,-1 2 341,-4 6 1,-1 3-337,-3 7 1,-1 4-6,0-32 614,-3 23-592,-2 17 68,-2 15 156,1 8-122,-1 8-91,1 1 1712,15 2-1633,17-5 34,36 0-51,-18 6 1,4 1-207,16 0 0,4 2 111,15 0 0,4 1-569,-23 3 0,3 0 0,0 1 569,5-1 0,1 1 0,6 1 0,3 0 0,6 2 0,1-1 0,-5 1 0,3 1 0,-6 0 0,5 1 0,-8 0 0,5 1 0,-2 0 0,-7 1 0,23 5 0,-9 1 0,-3 0 0,-2 1-1337,-5 0 0,-2-1 1337,-4-1 0,-2-1 0,-3-1 0,-1 0-134,8-1 1,-3 0 133,-25-4 0,-2 1 114,5-1 1,-6 1-115,-6-1 1133,-8 0-1133,-7-1 3217,-5-1-3217,-6-2 506,-7 0-506,-5 0 22,-3 3-22,-9 7 0,-5 10 0,-10 12 0,-6 14 0,-2 18 0,-2 17 0,6-4 0,0 5 0,6-17 0,-1 2-411,-6 26 0,1 0 411,7-25 0,3-3 0,1 0 0,3-1 0,1-4 0,1-1 0,5-4 0,2-2 0,-1 40 0,5 1 0,0-37-886,0-1-4144,-3-35 5030,-20 2 0,15-13 0,-14 3 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1:50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26429,'98'-3'560,"-1"0"1,-25 2-1,0 0 1,1 0-561,1 0 0,0 0 0,4 1-1253,14 0 0,4 0 0,3 0 1253,-15 0 0,1 0 0,3 0 0,1 0-440,8 1 1,2 0 0,2 0-1,0 1 440,-14-1 0,1 1 0,1 0 0,0 1 0,1-1 0,2 2 0,1-1 0,1 1 0,0 0 0,0 1 0,1 0 0,1 0 0,0 0 0,0 1 0,0-1-178,-1 2 0,0-1 0,0 1 0,-1 0 0,0 0 178,-2 1 0,0-1 0,-1 1 0,0 0 0,-1 1-230,-3-1 1,-1 1 0,0 0 0,-1 0 0,-1 1 229,15 1 0,-1 1 0,-2 0 0,-1 1-107,-8-1 0,-1 0 0,-2 0 0,-3 1 107,16 2 0,-4 1 0,-4 0-4,-15-2 0,-3 1 0,-5 1-882,9 3 1,-10 2-8946,6 14 7562,-52-7 0,-20-13 0,-11-6 0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2:14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0 216 28671,'93'-32'0,"1"0"0,-26 11 0,2 2 0,2 1 0,6 3 0,1 2 0,2 1-168,4 1 1,1 1 0,1 1 167,0 2 0,0 2 0,-1 1-1316,0 0 0,0 2 1,0 0 1315,-4 3 0,1 1 0,5 2 0,3 1 0,7 2 0,0 0 0,-5 0-442,3 2 0,-5-1 1,4 2 441,-6 0 0,6 1 0,-3 0 0,-7 1-295,-12-1 1,-6 0 0,-2 2 24,21 4 1,-4 3 287,-6 9 0,-7 1 1,-1-3-1,-10 10 0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2:20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1 197 25207,'54'-26'1131,"1"1"1,10 0 0,6 3-3167,15 3 0,7 4 2035,-16 4 0,5 1 0,4 1 0,-10 2 0,3 2 0,2 0 0,1 1 0,11-1 0,3 2 0,2 0 0,1 1-373,-12 1 1,2 1 0,1 1 0,1 0 0,1 1 372,-10 1 0,1 0 0,1 1 0,1 1 0,0 0 0,1 0-118,5 0 1,1 1-1,1 1 1,0-1-1,1 2 1,1-1 117,-10 1 0,1-1 0,0 2 0,1-1 0,0 1 0,0-1 0,1 1-168,3 0 1,1 0 0,0 1-1,0-1 1,1 1 0,0-1 0,0 1 167,2-1 0,0 1 0,1-1 0,0 1 0,-1-1 0,1 1 0,0 0-46,0 0 1,0 0 0,0 0 0,0 1 0,1-1 0,-2 1 0,1-1 45,-2-1 0,-1 1 0,1-1 0,-1 1 0,0-1 0,-1 1 0,0-1-255,-4 1 0,0-1 1,0 1-1,-1-1 1,-1 1-1,0-1 0,-1 0-1384,8 1 1,0 0-1,0-1 1,-2 1 0,-1-1-1,-1 0 1380,10 1 0,1-1 0,-3 0 0,-4-1 1,-8 0-1,8 1 0,-8 0 0,-6-2 0,9-1 1,-1 0-1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02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26877,'51'-12'314,"-1"0"0,45-10-124,-26 11 23,-1 4-90,-1 4-22,-12 2-11,-11 1-12,-14 0 34,-13 0-34,-8 4 103,-6 12-181,-5 14 0,-15 24 0,-12 13 0,-17 13 0,-5 0-434,5-5 434,7-7 0,9-10 0,6-6 0,5-8-494,0-7-1142,6-9-1109,4-13 2745,8-13 0,1-3 0,2-5 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02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0 26821,'-7'61'429,"0"0"1,0-2 0,-3-3-341,-17 24-89,-6 2-168,-3-4-784,0-6-1054,4-9-7440,9-14 9446,10-16 0,7-16 0,5-10 0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02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58 24759,'-5'-3'2903,"1"0"-2623,4 3-101,0 0-179,61-9-67,-14 2-325,3 1 0,3-1-1458,25-3-4324,5 4 6174,5 2 0,-38 2 0,-9 2 0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02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18 26619,'0'-10'2052,"0"2"-2052,0 60 0,-4-4 0,-4 50 0,-3-16 0,-3 0 0,0-7 0,1-6-1559,-1-10-1410,-2-8 2969,-1-9 0,6-19 0,2-9 0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02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28671,'91'-5'-258,"0"0"0,-21 1 0,0-1-1249,6 1 0,-2 0-3409,-20 0 1,-2 0 2948,6-1 1,-4 0 0,8-1 0,-7 1 0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03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1 137 28535,'86'-34'0,"-1"1"0,-18 6 0,-2 5 0,-4 12 0,-4 4 0,12 2 68,-17 3-1256,-15 5-1255,-17 6-5445,-10 8 7890,-11 8 1,0-11 0,-2 0 0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03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26877,'-33'51'295,"0"0"0,3-5 0,8-4 53,16-1 21,3-2-177,3-2-192,0-3 0,1 0 0,4-3 0,0-2 0,6-6 0,2-4 0,4-9 0,7-4 0,4-5 0,7-7 0,2-5 0,1-6-841,-3-1-1210,-2 3-3764,-5 3 5815,-3 7 0,-12 2 0,-5 3 0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03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28479,'-2'69'-627,"0"-9"-718,1-32-1523,-2-1 2868,-5-2 0,3-11 0,0-2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03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0 120 28671,'97'-21'0,"0"2"0,-15 9 0,10 1 0,5 0-358,-1 1-214,-5 0-1165,-12 2-2499,-14-4 4258,-13 2 0,-25 2 0,-9 1 1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10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1 750 28524,'67'-29'49,"0"0"0,2-6 0,-6-6-49,-11-10 0,-3-6-327,1-1 0,-1-1 327,-4 3 0,-3 1 0,-3 5 0,-3 2 0,22-31 0,-15 25 213,-15 20-213,-12 20 109,-10 20-109,-3 29 0,-5 33 0,-4-16 0,-1 4 0,-3 9 0,-3 3-308,-3 8 0,-3 1 308,1 4 0,-1 1 0,0 1 0,0 0 0,3 1 0,-1 0 0,1-2 0,0-2 0,1-4 0,2-2 0,1-9 0,1-3 0,-3 36-1401,7-33-4616,14-33 6017,13-18 0,-7-14 0,4 0 0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11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1676 84 24008,'-72'-25'627,"-1"1"1,-4 4 0,-1 7-644,-8 11 0,-2 10 324,-5 11 1,-1 9-1084,29-3 1,0 4 0,1 3 871,-2 7 0,2 4 0,2 3 15,0 3 0,2 4 0,2 2-144,2 3 1,3 3 0,3 3 50,3 2 0,3 4 0,5 1-19,3 4 0,5 2 0,5 2 0,4 3 0,6 1 0,3 2 0,3 3 0,5 1 0,6 1 0,6 0 0,7 0 0,4 0 0,4-1 0,3 0 0,7-3 0,7-3 0,5-3 0,5-3 0,3-6 0,4-4 0,4-5 0,2-7 0,3-5 0,4-6-415,2-8 0,3-7 0,2-5 415,3-4 0,1-5 0,3-8 0,3-8 0,2-7 0,1-4 0,3-4 0,1-4 0,-1-5 0,-21 1 0,-1-3 0,0-3 0,-2-2 0,22-13 0,-3-3 0,-4-5 0,-6-1 0,-3-3 0,-6-4 0,-8 1 0,-4-3 0,-7-3 0,-9 1 0,-6-3 0,-6-2 0,-6 1 0,-5-2 0,-6-1-219,-7-2 1,-5-2 0,-6 1 218,-6-5 0,-6 1 0,-4-1 0,-7-4 0,-5-1 0,-5 2 0,-7-3 0,-5 1 0,-4 3 77,-5 3 1,-3 2-1,-4 5-77,-1 7 0,-2 4 0,-3 8 0,3 12 0,-3 6 0,0 8-30,6 9 0,0 5 0,2 10-402,-25 18 1,6 14-157,11 10 0,8 11-487,10 10 1,10 8-3842,9 5 1,9 3 3834,9 6 1,6-5 0,1 13 0,11-16 0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40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24064,'0'-3'3026,"0"1"-1445,0 2-1581,35 40 0,-20-20 0,26 33 0,-32-30 0,-1 0 0,-6 3-1110,1 2-874,-3 6-4347,-9 2 6331,2-4 0,-3-14 0,5-8 0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40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28233,'52'20'28,"-1"-1"0,38 17-779,-48-17-974,-2-2-4225,3-3 5950,4 4 0,-19-9 0,-5 1 0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41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21364,'5'0'3429,"-2"0"-3026,-3 0-56,0 0-302,-7 50-45,-1-30-358,-8 38-942,1-43-4436,0-1 5736,1-3 0,7-4 0,2-3 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41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6 24233,'2'-3'2958,"-1"0"-2521,-1 3-269,0 0-168,-12 67-190,-1-32-651,-8 55-1176,5-50-7814,8-1 9767,4-3 1,4-17 0,0-4-1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42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26048,'0'-1'2623,"0"0"-2623,43-1 0,25 4 0,-9-2 0,6 0-795,12 0 1,9 0-1,1 0 795,-3-1 0,0 1 0,1 1-418,5 0 1,3 2-1,-1 0 418,2 1 0,1 0 0,0 3 0,-2 1 0,-1 1 0,0 2 0,-2 0 0,-1 2 0,0 0 0,-1 1 0,0 1 0,-1 0 0,-3 0 0,0 0 0,-1 0 0,-3-1 0,0 1 0,-3-1 0,-5 0 0,-1-1 0,-3-1 0,20 5 0,-4 0-1800,-15-3 1,-7 2 1799,26 12 0,-45-13 0,-21-2 0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3:43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1 374 25465,'81'-3'874,"0"1"0,16-2 0,4 0-1494,-21-1 0,3 0 0,5-2 620,-6 1 0,4-2 0,3 0 0,3-1-561,-4 0 0,3-1 1,2 0-1,2 0 1,2-1 560,-2 1 0,1-1 0,3 0 0,1 0 0,2 0 0,2 0-125,-17 2 0,1 0 1,2 0-1,0 0 0,2 0 1,1 0-1,0 1 1,2-1 124,-3 2 0,1-1 0,1 1 0,2-1 0,-1 1 0,2 1 0,0-1 0,1 1 0,1 0-133,-4 1 1,0 0-1,2 0 1,0 0 0,0 1-1,2 0 1,-1 0 0,1 1-1,0-1 1,1 1 132,-5 0 0,0 0 0,1 0 0,1 0 0,-1 1 0,1 0 0,1 0 0,-1 0 0,1 1 0,0 0 0,0 0-52,-5 2 0,1-1 0,-1 1 0,1 1 0,0 0 0,0 0 0,1 0 0,0 0 0,0 1 0,0 0 0,0-1 0,0 1 52,2 0 0,1-1 0,0 1 0,0 0 0,0 0 0,0 1 0,1-1 0,0 1 0,-1-1 0,1 1 0,1 1 0,-1-1 0,-5 1 0,0-1 0,1 1 0,-1 1 0,1-1 0,0 1 0,0-1 0,0 1 0,0 0 0,0 0 0,1 0 0,0 0 0,-1-1 0,3 1 0,0 0 0,0 1 0,1-1 0,-1 0 0,0 0 0,1 1 0,0-1 0,0 0 0,0 1 0,0-1 0,1 0 0,-1 0 0,-4 0 0,-1 0 0,1 0 0,0 0 0,0 0 0,0-1 0,1 1 0,-1 0 0,1 0 0,-1 0 0,1-1 0,0 1 0,-1 0 0,1 0 0,1 0 0,1 0 0,-1 0 0,1 0 0,0 1 0,-1-1 0,1 0 0,0 0 0,0 0 0,0 0 0,0 1 0,0-1 0,0 0 0,0 0 0,0 0 0,0 1 0,1-1 0,-1 0 0,0 0 0,0 1 0,1-1 0,-1 0 0,0 0 0,1 1 0,-1-1 0,0 0 0,0 1 0,0-1 0,0 0 0,-1 1 0,1-1 0,-1 1 0,1-1 0,-1 0 0,0 1 0,1-1 0,-1 1 0,0-1 0,0 1 0,0 0 0,0-1 0,-1 1 0,-1 0 0,0-1 0,0 1 0,-1 0 0,1-1 0,-1 1 0,1 0 0,-1 0 0,0 0 0,0 0 0,0-1 0,-1 1 0,1 0 0,-1 0-160,5 1 1,0-1-1,-1 1 1,1-1-1,-1 0 1,0 1-1,0 0 1,0-1-1,0 1 1,-1-1-1,1 1 1,-1 0-1,0 0-312,-3 0 1,1 0-1,-1 0 1,1 0-1,-1 0 1,0 0 0,-1 0-1,1 0 1,-1 1-1,0-1 1,0 0-1,0 1 1,-1-1 471,5 1 0,2 1 0,0-1 0,0 1 0,1-1 0,-2 1 0,-1 0 0,-1-1 0,-3 0 0,-3 0 0,-3 0 0,-4-1 0,18 2 0,-5 0 0,-4-1 0,-3 0 0,-3 0 0,-1-1 0,-1 1 0,11 1 0,-1 1 0,1-1 0,0 1 0,0-1 0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0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28671,'66'14'0,"-7"-4"0,-28-9 0,-1-1-4252,-3 0 4252,-4 0 860,-5 0-860,-6 0-1794,-6 0-4021,-4 3 5815,-6 8 0,3-6 0,-4 4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0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53 27482,'-1'0'1189,"0"0"-1189,1 0 0,38-5 0,-15 1 0,32-4 0,-25 1-573,-1 0-2374,2 0 2947,2 0 0,-15 2 0,-1 3 0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1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1 25679,'-62'7'1164,"9"8"-872,28 21-23,2 7-79,5 4 34,4-1 34,5-4-34,4-6-101,3-8-123,1-9 0,6-10-11,5-4-23,9-16-134,8-7-22,4-17 33,1-5 23,-3-1 67,-4 5 67,-8 10 0,-6 9 56,-6 9 78,-3 5 34,-2 6-45,0 9-56,0 7-44,0 9-23,-1 3-392,-5 10-202,3-13-437,-3 2-392,4-19-1468,2-6-6940,7-12 8871,5-9 0,-2 4 1,1-2-1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2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5 24064,'1'-2'3082,"1"0"-2589,-11 52-134,0-17-180,-7 41-146,3-37-33,4-9-33,2-9 22,5-11 11,1-5 11,1-5 22,1-8-33,6-7 0,7-9 12,8-3-1,5 3-11,2 5 33,0 6 113,-4 7 113,-4 5-259,-6 1 0,-4 2 0,-3 4 0,-4 5 0,-2 9 0,-1 8 0,-1 2 0,-2-1-998,1-5-694,-1-8-1154,7-6-6985,8-5 8187,10-9 1,-8 4 0,1-5 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2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28065,'-48'18'606,"6"3"-606,27 10 0,3 2 0,4 0 0,4 1 0,3-1 0,1-1 0,5-4 0,1-6-785,5-7-549,2-7-1333,0-5-7164,3-10 8028,1-8 0,-7 5 0,-1-3 1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2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3 23751,'0'-2'3104,"0"1"-2678,0 1-90,-1 57-11,-5-16-101,-4 52-124,-7-31-77,-3-1-1,1-7-22,4-11-134,5-13-57,5-11-10,4-11 167,4-5 34,7-12 34,7-6-34,8-10 0,1 0 56,0 2 45,-4 7 78,-4 6 101,-3 4-10,-4 4-270,0 2 0,-3 3 0,-2 2 0,-1 7 0,-2 3 0,-2 5 0,-1 0 0,0 2 0,-3-1 0,-3-2-1099,-3-3-828,0-4-3418,-1-5 5345,6-2 0,1-4 0,3 0 0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3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27785,'37'26'-639,"-6"-2"-515,-20-14-1132,-2 3-7545,0-1 8199,-1 4 0,-3-7 0,-2-1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3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4 24804,'0'-2'2947,"0"1"-2152,0 1-670,1 49-125,-2-21 0,-1 40-293,-4-33-681,-2-3-1055,1-3-6699,3-2 8728,2-5 0,2-10 0,0-4 0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3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66 111 28378,'-21'48'293,"2"0"-293,8-11 0,3-1 0,4-1 0,2-4 0,4-2 0,7-4 0,5-4 0,8-6 0,3-8 0,3-6 0,1-16 0,0-10 0,-2-17 0,-5-7 0,-7-4 0,-8 0 0,-4 0 0,-3 5 0,-7 7 0,-5 8 0,-8 12-1749,-6 10-4156,-5 14 5057,-7 15 0,16-7 0,3 5 0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4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65 23045,'-3'-3'3955,"0"1"-2946,3 2-347,0 0-662,40-16 0,-4 8 0,46-12 0,-7 13 0,16 2 0,6 3-655,1 1 655,-6 1 0,-11 0 0,-9 0 0,-8 3 0,-7 0 0,-7 2 0,-9-1 0,-11-2 0,-9 1-942,-10 0-3148,-6 0 4253,-8 6 1,2-5 0,-4 3 0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6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26955,'0'51'427,"-4"5"-349,-5 1-22,-6 2-22,-4-3-23,1-8-11,3-13 0,6-12-34,5-12 34,2-7 90,8-5 111,6-10 12,9-7-45,8-9-33,-1 1 10,-3 5-78,-6 6-55,-6 6 10,-4 4-22,-1 2 0,0 1 11,5-3 0,7-5 12,9-5-23,4-4 0,1-1 0,-1 3 46,-13 8-46,-5 4 0,-11 6 0,-1 5 0,0 6 0,0 6 0,-2 5-461,-6 14-760,-3-7-1636,-4 7 2857,4-17 0,4-11 0,4-5 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6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26395,'-43'68'1110,"8"-11"-819,30-37-157,3-6-134,2-6-67,0-4-22,4-4-68,4-6 0,5-1-33,2-5 55,-2 2 45,-2 5 68,-2 2 22,-1 6 11,-1 6 11,-1 8 23,-1 5-34,-1 3-11,-1-1 0,1-3-89,0-3-460,0-4-415,0-4-795,-1-4-4706,1-3 6465,0-2 0,-1 0 0,-1-1 0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6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4 22204,'0'-2'3216,"0"1"-2700,-10 38-180,3-14-56,-10 30-134,8-27-79,2-6-56,4-8-11,1-5 0,2-5 56,3-5-22,5-5-23,6-5-11,4-2 11,-2 1 0,-2 7 57,-5 3 32,-2 4-21,-2 4 22,-1 4-45,-1 5-56,-1 2-157,-1-1-426,-1-1-537,0-1-1850,4-5 2970,7-3 0,-4-4 0,2 0 0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7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25476,'-42'60'1547,"7"-5"-1110,23-21-45,5-5-123,3-5 11,3-6-168,1-7-112,3-6 11,5-5-11,6-10-291,6-7 44,0-7 91,-1-2 66,-3 4 79,-4 6 11,-2 6 0,-3 6 134,-2 5 45,-3 10-22,-1 7-67,-1 10 11,0 3-101,-3 1-79,-1-3-425,-3-4-4143,1-5 1980,1-6-7164,3-6 8697,0-5 1,2-3 0,0 0 0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7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3 23874,'0'-2'3059,"0"1"-2812,0 1-146,-5 46-4353,-1-18 4163,-4 36 220,1-33-2361,4-5-7601,2-5 9367,1-5 0,2-8 0,0-3 0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7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26619,'-36'67'1087,"6"-4"-717,20-21-68,5-4-134,3-6-67,4-9-77,7-7-24,5-9 0,8-4 0,1-12 0,-2-4 0,-2-12 0,-6-2 0,-2-3 0,-5 3-147,-2 2-357,-2 9-516,-1 5-1366,-1 6 2386,0 7 0,0 1 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9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21521,'2'0'1412,"-1"0"-1412,-1 40-628,-1-18-649,0 32-1098,-2-28-3866,1-6 6241,-1-5 0,2-8 0,0-3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9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25645,'-4'67'2005,"0"0"-1814,-3-10-191,0 2-135,-1-2-504,-1-3-952,1-4-3932,3-4 5523,2-5 0,3-18 0,0-7 0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9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26127,'0'73'-79,"-4"-6"-706,-3-23-996,-7 1-5435,-2 0 7216,-2-2 0,7-20 0,3-5 0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09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27830,'63'1'582,"-11"3"-582,-32 10-202,-7-2-492,-3-2-539,-5-1-1198,-4-1-7400,-3 4 8389,-8 1 0,6-5 1,-5-1-1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10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24547,'60'-14'-1054,"-18"3"1,-31 11 0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10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5 21129,'1'-2'4470,"0"0"-3931,-1 2-259,0 49-135,-5-19-145,-1 41-235,-5-34-695,-1-1-1456,-1-3-7445,-1-1 9369,3-2 1,5-14 0,2-4 0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10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 21555,'2'-4'3652,"-1"2"-3046,-1 2-259,0 0-324,0 34-12,0-14-11,-1 28-179,0-25-146,-1-6 33,2-6 68,0-6 201,2-3 23,3-3 23,5-5 55,3-5 68,2-2 11,-2-1 45,-1 5 56,-2 3 111,-2 3-78,0 2-44,-1 1-46,1 2-99,-1 3-1,-1 3-79,-1 4-22,0 0-3459,-1 4 3122,-2 2-391,0 1-572,-2 1-3047,0-3 4347,0-4 0,0-7 0,0-2 0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11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26026,'7'73'840,"-3"-3"-650,-9-17-111,-3-2-56,-3-8-23,3-9-12,3-11-44,3-10-202,1-8 68,3-8-1,6-7 102,5-6 78,5-2 11,-1 4 44,-2 5 80,-3 5 55,-3 2 56,-1 2-45,0 1-32,1 2 10,-2 2 0,-1 1 112,-3 1-45,-1 0-11,-2 1 11,-2 3-168,-5 4-67,-4 1-123,-7 1-470,-2 0-158,0-2-739,1 0-2018,3-6 3508,7-1 0,4-5 0,5-2 0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11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9 21286,'0'-5'3966,"0"1"-3495,-15 42-123,9-16-158,-11 30-56,15-27 23,1-5-67,1-5-1,2-5-55,4-5 0,5-3-1,3-4 1,3-6-34,-1-6-67,2-5 55,-3-1 12,-3 3 0,-2 5 0,-5 4 34,-2 5 11,-2 2 44,0 2 91,1 6-68,-1 4-11,1 7-101,0 0 0,2 1 0,0-3-34,1-3-134,1-1-515,0-4-864,-1-2-2789,0-4 4336,-1-1 0,-2-1 0,0 0 0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11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5 22888,'2'-3'3519,"0"1"-3038,-2 2-167,18 43-101,-13-12 0,13 40-34,-17-23-44,-6 3-23,-3-4-79,-5-3-22,0-6-11,2-7 0,4-9-33,3-8-34,3-7-1,4-5 35,6-2 33,7-1-11,6-3 11,2 0 11,-1-1 56,1 3 45,-2 1-22,0 1-12,-2 4 23,-2 1 56,-3 5 12,-5 1-169,-4 10 0,-5-4 0,-11 8 0,-8-5 0,-10 0 0,-3-2 0,0-5 0,1-2 0,1-6 0,-14-2-1861,10-3-2633,-9 0 4494,14 0 0,13 0 0,3 0 0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17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28671,'68'-10'0,"-7"0"0,-30 4 0,-1 0 0,-1 2 0,-1 0 0,-3 0 0,0 0 0,-3-1 0,-2 0 0,-4 0 0,-6 2-2320,-4 1-5154,-10 8 7474,-12 11 0,7-8 0,-6 7 0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17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3 110 26922,'-1'-3'1749,"-1"0"-1749,2 3 0,0 0 0,40-4 0,-6-3 0,40-5 0,-15 0 0,4-2 0,-3 2 0,-6 1 0,-7 2 0,-9 2 0,-12 1 0,-9 1 0,-8 2-3396,-5 2 3396,-3 4 0,-1-3 0,0 4 0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21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26731,'4'71'292,"-1"-7"-292,-6-23-236,0 1-548,-5-1-885,1-1-3374,1-3 5043,2-7 0,2-14 0,2-7 0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21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6 23773,'0'-3'2600,"0"0"-2398,0 3-68,0 0-11,-16 39 23,11-11-34,-12 34 56,15-21 124,6-4 44,5-6-191,7-8-100,5-11 22,4-6-33,0-11-1,-1-7 1,-2-10 0,-7-8-34,-4-3 44,-6-1-32,-3 0 10,-9 3 0,-3 4-22,-9 6-44,-2 7-158,-2 7-896,-13 9-381,10 7-1400,-5 7 2879,17 5 0,7-9 0,4-2 0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29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11 22529,'4'-6'2690,"-1"2"-2230,-3 4-147,-3 33-78,-4 1-22,-7 33-56,-5-9-45,-2 0 11,2-6-33,4-8-23,3-8 11,2-9 13,4-8-58,2-7-33,1-7 0,3-10 23,6-12-12,7-14-11,9-10 0,5-1 0,0 5 0,-4 9 0,-3 8-11,-9 11 11,-2 3 0,-4 10 11,0 4-11,2 6 11,1 2-22,2-2 22,4-4-11,13-5 11,-3-4 0,10-7-11,-10-1 12,-5-2 32,-3 4-32,-7 2-12,-2 3 56,-3 4-56,-1 3-157,-1 5-493,-2 1-919,0 1-2532,0-2 4101,0-4 0,0-4 0,0-2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29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25241,'-34'65'1121,"4"-7"-886,17-28-89,4-5-34,5-7-45,3-9-45,3-4-22,6-6-45,6-10-55,6-5-46,1-7 45,-3 1 90,-6 7 11,-4 7 11,-6 5 68,0 6 89,-2 6-79,0 6-44,0 7-34,0 1-11,0 0-67,0-2-325,-1-1-2645,1 1-3394,6-9 6431,5-2 0,-3-9 0,2-1 0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0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25476,'-35'63'886,"7"-8"-651,21-25-101,3-4-78,2-7-56,2-7 0,5-6-22,4-4 11,7-10 11,2-3 33,0-8-33,-2-2 12,-3 6-12,-4 3 33,-4 7 79,-3 2 90,-2 11 11,0 6-90,0 13-55,-3 5-68,-4 2-56,-4-2-224,-1-3-393,2-5-358,2-7-594,4-4-3697,2-8 5322,2-2 0,0-3 0,0 0 0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0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22540,'3'0'2824,"0"0"-2622,-3 0-191,0 46-11,-5-20-504,-2 35-1154,-2-35-5626,1-5 7284,4-4 0,3-9 0,1-3 0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0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6 24121,'0'-3'2174,"0"1"-2018,0 2 68,-14 39-11,6-10-78,-10 31-12,12-25-44,3-6 33,4-9-23,6-8 113,5-7-79,7-11-78,1-10-11,1-11-12,-4-8-22,-8 1-78,-3 1-180,-8 4-224,-6 6-549,-6 6-2443,-6 9 3474,-2 6 0,9 3 0,3 1 0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1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0 25757,'-68'29'840,"7"4"-549,34 6 1,2 6 66,6 1-10,6-2-46,6-5-78,4-9-179,5-9-12,8-9-33,7-7-22,12-15-112,5-8-102,2-14 180,-2-5 56,-6-1 34,-7 5 0,-5 6 100,-7 9 0,-4 8-66,-3 6-12,-2 11 78,0 9-99,-3 11-35,-3 9-136,-5 13-357,4-17-324,0 0-416,6-25-728,0-6-1121,9-12-2217,6-10 5299,10-14 0,-9 14 0,-2 2 0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1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4 18462,'2'-2'5681,"-1"1"-10467,-1 36 5492,-2-9 1352,-3 27-1542,-3-19 680,-1-7-1095,2-8-68,3-6-33,2-8 3381,2-2-3448,0-3 67,3 0 11,4-5 0,5-2 0,4-6 34,2-2 56,-1 1 0,-1 3-34,-2 2 23,-3 5 10,-2 2 35,-1 2 78,-3 5-1,-1 4-133,-2 16-146,-1-4-471,-1 5-224,0-12-1143,0-4-2846,0-5 4751,9-3 0,-7-2 0,7 0 0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1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0 27583,'-48'45'1088,"3"11"-1088,35-23 0,0 6-4252,9-19 4252,1-5 646,4-3-1363,1-3-258,5-3-1042,1-3-4773,1-2 6790,2-6 0,-6 4 0,-1-5 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2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24905,'-23'89'902,"10"-37"0,1-5-756,2-1-102,-3 8-44,11-31 0,0-9-67,3-8 0,6-4-67,4-7 66,7-4 68,1-4 0,0 1 23,-4 3 89,-3 4 11,-3 3 56,-2 4 124,-2 7-34,-3 4-45,-1 6-190,-1 1-34,0-3-583,0-4-929,-1-4-3990,-1-3 5502,1-2 0,-1-2 0,2 0 0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2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35 24558,'-30'-23'1837,"1"12"-1400,8 24-55,-2 10 54,1 5 68,1 2-168,4 2-155,3 0-181,6 2 0,3 1 0,4 0 0,9-2 0,4-6 0,7-7-449,4-7-784,-1-7-907,0-4-7691,-1-4 9540,-5 1 1,-6-1 0,-5 1 0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3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11 23504,'4'-6'3474,"-1"2"-3003,-3 4-270,0 0-55,-10 42-79,1-9-67,-9 41-22,3-16-471,-3 4-527,-1 0-616,0-3-1647,4-14-6196,6-16 9479,6-15 0,3-11 0,0-3 0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3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3 24972,'1'-3'2947,"-1"35"-2566,-6 6-135,-5 40-145,-6-1-101,-5 7 0,0 2-493,-1-3-1131,8-4-1939,6-6 3563,17-9 0,-5-28 0,8-11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3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5 22900,'3'-5'3831,"0"48"-3259,-3-5-79,1 44-247,-1-19-190,-3 2-56,-3-2-537,-5-1-584,-4-6-1378,-2-5-7332,-3-7 9008,2-9 1,7-15 0,3-8 0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4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27426,'58'-26'1245,"-5"12"-1245,-23 26 0,1 10 0,-2 3 0,-4 1 0,-6-4 0,-5-4-673,-6-5-1288,-4-5-1894,-3 0 3855,-7 1 0,4-4 0,-4-1 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4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24625,'3'-6'1558,"-1"0"-1738,33-11-840,-15 10-1882,29-13 2902,-25 17 0,-10 1 0,-4 2 0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4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 23885,'0'-4'3160,"0"2"-2599,0 2-13,0 0-156,0 46-267,0-11-125,0 41 0,0-25 0,0-1 0,0-5-875,-1-6-537,0-9-1266,-1-5 2678,0-7 0,2-8 0,-1-3 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4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27628,'2'69'179,"-2"0"-145,-7-14-23,-1 1-11,-5-7 0,4-8-22,2-15 22,4-10-68,1-9 1,2-4 67,8-18 23,2 0-23,9-16 11,-2 4 0,1 1 0,0 3 23,-2 7-1,0 5 1,-2 6 44,-2 3-10,-3 2-12,-1 4-34,-2 3-11,0 4-22,-2 2-146,-2-1-212,0-3-181,-2-4-111,0-2-347,0-1-516,-3-1-2342,-3-2 3866,-1-8 0,2 6 0,2-5 0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5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2 23236,'3'-1'3215,"0"1"-2733,9 36-157,-8-2-89,9 41-12,-13-7-79,-7 8-100,-6 2-11,-5-7-34,-1-11 11,4-18 0,6-14 23,5-14 22,3-8 67,1-4 0,1-12-11,8-6-45,7-14 0,11-2 12,3 1-33,1 7-46,-3 7 0,-4 8 0,-6 5 0,-4 3 0,-6 5 0,-2 3 0,-3 7 0,-3 4 0,-3 2 0,-4 3 0,-5 1 0,-5 1 0,-4 1 0,-3 0 0,-4 0 0,-2-3-1121,1-2-1334,5-4-7376,8-5 9700,8-4 1,6-4-1,2-2 1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5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9 23258,'-5'-5'3115,"1"1"-2689,4 4-45,0 0-34,-30 34 23,20-13-90,-21 27-157,29-26-112,1-3-11,4-9 0,6-4 0,7-6-168,7-11 34,2-6-12,-1-7 90,-2 0 45,-5 4-11,-6 6 22,-3 7 100,-4 4 136,-2 12-35,-2 5-44,0 13-90,0 3-67,0 0-11,0-2-347,0-7-281,0-4-213,4-7-694,1-5-2375,5-3 3921,2-9 0,-6 5 0,0-5 0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4:36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27056,'7'93'975,"-2"-6"-818,-7-26 0,-2-3-23,-4-6-67,-3-9-4251,0-11 4218,0-11 849,2-9-883,2-7 0,3-7 0,2-8-13,3-7 2,5-8 3381,2 1-3370,5 4 0,1 6 33,0 7-20,3 4-13,0 3 0,2 4 0,-1 4 0,0 6 0,-4 1 0,-2 1 0,-6-1 0,-1 0 0,-8 7 0,-5-5 0,-7 5 0,-4-8 0,-6-4 0,0-2-3139,-15-5-4850,8-2 7989,-11-1 0,27 0 0,2 0 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00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1 212 27449,'96'0'305,"1"1"1,-18-3-1,4-1 1,3-2-306,-5-3 0,3-3 0,3-1 0,2 1-1133,-9 2 1,1 1 0,2-1 0,2 1 0,0-1 1132,5 1 0,2-1 0,1 1 0,0 0 0,2 0 0,-13 2 0,0 1 0,2 0 0,-1 0 0,2 0 0,0 1-180,3 0 1,1 0-1,1 1 1,0-1-1,1 1 1,0 0 179,4 0 0,-1 0 0,2 1 0,0-1 0,0 1 0,1 0-21,-10 1 1,0 0 0,1 0 0,0 1 0,1-1 0,-1 1 0,2-1 20,2 0 0,0 0 0,1 0 0,0 0 0,1 0 0,-1 0 0,1 1-159,0 1 0,1 0 0,-1 0 0,1 0 0,0 1 0,-1 0 0,0 0 159,-1 0 0,0 1 0,0 0 0,0 0 0,0 1 0,-2 0 0,1 0-221,9 1 1,0 0-1,-1 1 1,0 1-1,-2 0 1,-2 2-766,-8 0 0,0 0 0,-2 1 0,-1 1 0,-2 1 0,-2 0 999,5 3 0,-1 2 0,-3 0 1,-4 0-1,-7-1 0,8 0 1,-9-1-1,-6 2 0,-3 7 0,0 0 1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3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3 24053,'10'-1'2611,"-3"0"-2095,-7 1-169,0 0-4318,-14 59 4240,-3-14-174,2 3 0,0 1 39,-14 16 894,4-4-926,6-8-102,7-8 0,4-6 0,5-8 0,1-5 0,2-6 0,0-3 0,5-5 3392,5-1-3392,11-3 0,7-2 0,7-3 0,1-2 0,3-1 0,-4 0 0,-4-4-461,-8 3-1376,-5-4 1837,0 3 0,-10 1 0,3 1 0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3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26138,'-2'0'2533,"0"0"-2533,-2 68 0,2-27 0,-5 56 0,0-44 0,1-4-46,-1-5-828,1-6-974,-1-7-3464,3-9 5312,1-10 0,3-6 0,0-6 0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4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8 111 24827,'-4'-4'2398,"1"1"-1928,3 3 124,0 0-370,22 39-66,-10-24-158,20 29 0,-16-35 0,2-3 0,2-3 0,5-2 0,5-1 0,4-5 0,1-6 0,-2-4 0,-5-3-259,-6 2-368,-6 2-203,-3-2-368,-3-2-270,0-4-594,0-3-448,0 2 2365,-5 4 145,-2 8 1490,-3 5-45,-2 5-582,-5 2 11,-3 8 22,-6 7-178,2 8-181,-1 3-77,4 0-90,4-2-23,4-2 45,2-2 0,1 0-134,0-1-201,1 0-57,3-1-125,3-5-244,2-1-426,1-4-3687,13-3-5349,1-15 8641,14-13 0,-19 5 1,-3-2-1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4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0 27617,'-8'54'298,"0"-1"1,0-2 0,-1-3-254,-11 13-45,-2 7-101,-4 0-594,-1 3-548,-1-5-584,5-9-1120,4-14-6884,10-16 9148,4-14 1,5-8 0,0-5 0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5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3 23280,'0'-1'3015,"0"0"-1716,0 1-1086,0 71-45,-1-24-135,-3 7 1,-2 4-34,-11 17-293,-9 8 69,-7 5-414,-1-1-505,1-7-1015,7-13-7673,11-17 9199,9-21 0,6-15 0,1-10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5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26440,'-17'48'325,"-1"0"0,-9 39-235,21-34 78,4-2-56,4-8-78,14-9-1,10-13 90,19-11 45,5-7-44,1-11 66,-9-8 135,-10-11-111,-13-4-214,-11-2 0,-5 0 0,-7 1 0,-9 1-46,-8 5-447,-9 7-807,-3 8-1624,3 6 2924,6 4 0,11 1 0,8 0 0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6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0 308 18014,'8'6'4942,"-2"-2"-4046,-6-4 650,0 0-929,42-2-181,-17-12-189,37-9-124,-26-17-101,4-6-22,-1-4-44,-4 3-24,-7 8 68,-10 9 0,-7 14 34,-8 8 33,-2 5 0,-1 8 34,0 10-11,-4 12-22,-3 16-35,-4 8-10,-1 10-23,0 6-23,0 6-201,-1 0-471,1-3-314,1-14-962,4-12 1971,4-16 0,2-15 0,3-7 0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7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760 0 24042,'-82'1'728,"1"-1"1,3 7-1,5 6-487,20 6 0,3 6-332,3 5 0,2 4 282,4 2 0,3 3-23,4 1 0,3 2-40,5 2 1,4 2-17,3 3 0,4 2-1968,5 4 1,3 2 1951,1 4 0,5 1-96,8 1 0,5 1 280,2-4 0,5-3-280,10-4 0,7-4 0,5-7 0,5-6 0,7-7 0,4-6 0,8-7 0,2-5 0,4-2 0,2-6 0,0-10 0,0-5 0,-3-1 0,-3-4 0,-8-9 0,-5-5 0,-10-4 0,-6-5 0,-10-3 0,-6-5 0,-8-7 0,-6-2 0,-1-5 0,-5-1 0,-9-2 0,-5 0 0,0 0 0,-5 1 0,-8 4 0,-6 4 0,-4 3 0,-3 4-253,-4 7 1,-5 6-410,-3 7 1,-3 7-947,-4 5 0,-1 9 1608,-4 15 0,3 4 0,-10-5 0,13 20 0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8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27550,'-43'69'347,"7"-3"-213,26-11 34,5-3 112,3-2-88,2-5-192,0-6 0,5-4 0,3-9 0,8-7 0,3-6 0,5-8 0,7-3 0,2-3 0,2-5-80,-4-1-1051,-7-4-706,-3-3-4954,0-3 6791,6-9 0,-12 11 0,0-1 0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8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6 24356,'0'-3'3104,"0"1"-2510,0 2-348,-9 79-201,1-31-45,0 7 0,-1 1-101,-2 1-493,4-10-616,4-12-1042,10-17-4494,14-10 6746,18-22 0,-13 10 0,1-10 0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8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27684,'0'70'717,"1"-9"-493,4-28-178,3-5-46,7-6 0,3-9 0,5-6 0,1-5 0,3-11 0,2-7-349,1-9-838,-3-2-640,0 4-2778,-2 7 4605,-1 4 0,-9 6 0,-5 2 0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8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36 231 22832,'11'0'3250,"-2"0"-2981,-9 0-269,0 0-23,64-52-111,-42 20 123,47-40 11,-61 40 67,-5 9 134,-13 11 79,-5 6 23,-13 5-146,-2 14-67,-2 8 78,4 18 89,5 8 124,4 7-67,6 5-57,2 5-244,4 2-13,3-1 0,2-6 0,2-10-505,8-13-885,7-15-1276,12-10 2666,10-20 0,-15 6 0,-3-8 0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8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16 25062,'4'-9'3048,"-1"3"-2567,6 64-401,-7-1-80,1 0 0,-1 4 0,-7-5 0,-4 0-775,0 4 1,-4 0 774,-4 4 0,-2 1 0,-1-2 0,0-1-613,0-5 0,1-2-1908,-11 34-6488,14-34 9009,15-27 0,2-19 0,4-9 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9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 28671,'-14'61'0,"0"0"0,-1-2 0,0-2 0,-18 33-304,6-5-1690,11-11-1491,8-14 3485,23-18 0,-11-20 0,11-12 0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9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5 23516,'-3'0'3047,"1"0"-2408,-27 73-146,18-32-342,-4 9 1,1 0 72,11-6 33,6-8-65,8-12-192,10-10 0,10-8 0,5-12 0,-1-12 0,-3-14 0,-7-14 0,-8-4 0,-9-1 0,-3 5 0,-8 8-3392,-5 9 3077,-1 13-1142,-5 8-2587,6 5 4044,2 9 0,5-5 0,1 5 0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29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26183,'51'6'537,"-1"0"1,34 14-459,-56 20-34,-14 10 22,-7 10-67,-23 6-5717,-13 5 5673,-21-1 888,-8-3-844,-1-10 977,10-11-775,10-13 223,13-13 68,11-8 2830,7-7-3323,6-2 719,1-2-719,1 2 0,1 4 0,12 4 0,12 2 0,19-1 0,17-5 0,10-4 0,12-17-136,3-10-1457,-40 5 0,1-3-1377,-2-3 1,1-1 2357,4-2 1,-5 1 0,8-4 0,-10 4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30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1347 54 21062,'-76'-16'1355,"1"-1"1,-5 3 0,-2 8-981,-4 14 1,0 10-704,-1 6 0,2 8 703,3 14 1,5 8-1154,4 6 1,6 7 956,5 6 1,5 6 5,5 5 0,5 5-276,19-27 1,2 1-1,2 2 91,3 2 0,3 1 0,2 1 0,4 1 0,3 2 0,2-1 0,0 1 0,3-1 0,4 1 0,5-2 0,4-1 0,3-1 0,8 29 0,8-5 0,13-8 0,10-9 0,7-11 0,9-10 0,8-12 0,7-11 0,10-8 0,4-11 0,-30-8 0,2-6 0,0-3 0,2-4 0,-1-3 0,-1-4 0,-2-3 0,-1-3 0,-3-4 0,25-21 0,-7-7 0,-9-4 0,-7-7 0,-9-4 0,-8-6 0,-9-3 0,-9-3 0,-7-5 0,-8-1 0,-7-5 0,-8-1 0,-7 27 0,-4 0 0,-4 0 0,-2-4 0,-3 1 0,-4 0 0,-5 0 0,-4 1 0,-4 3 0,-2 2 0,-3 3 0,-3 4-605,-25-14 0,-7 12-619,-2 16 0,-4 14-3174,-2 19 0,-1 16 4398,-5 23 0,6 8 0,33-18 0,6 2 0,7 9 0,0-1 0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36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81 23885,'-6'4'2813,"2"0"-1715,94-9-717,-40 1 0,7-1-2155,9 0 0,9 0 1,1-1 1773,0 0 0,2 0 0,1 0 0,7 0 0,2 0 0,2 0 0,3 2 0,2-1 0,0 2 0,3 0 0,1 1 0,1 0 0,-24 1 0,1 0 0,-1 1 0,2-1-298,3 1 1,0 0 0,2 0-1,-1 0 298,3 0 0,0 0 0,0 0 0,0 0 0,1 1 0,0 0 0,0 1 0,0 0-6,-2-1 1,0 1 0,0 1 0,-2 0 5,-4 1 0,-1 1 0,0 0 0,-2 1 0,19 1 0,-1 1 0,-3 1 0,-7-1 0,-2 2 0,-2-1 0,-7-1 0,-2 1 0,-1-1-758,22 1 0,-3-1-682,-9-1 0,-4-1 1440,-7-2 0,-7 0 0,8-1 0,-22 1 0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0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472 5 18328,'0'-2'5232,"0"-1"-3405,0 3-1334,-60 15-78,22 3-12,-53 18-34,36 7-32,0 11-124,1 15-34,8 7-67,8 6-56,15-5-11,12-7-34,20-7 34,19-9-34,26-9-11,18-19 22,18-14-406,7-32 401,-48 2 0,-2-5-12,-1-7 1,-4-6 11,-5-1 0,-4-2 72,18-44 102,-20 2-90,-16 4-34,-9 6-21,-13 12-46,-11 14 0,-12 12 0,-10 16-91,0 8-514,-1 20-1176,7 15-2914,8 17 4695,12 5 0,9-19 0,5-10 0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0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0 27505,'-11'60'388,"-1"1"1,2-4 0,0-2-389,-7 26 0,4-3 0,2-1-259,-1-7-1433,0 1-3574,-2-3 5266,-4-2 0,8-30 0,2-9 0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1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1 126 27270,'75'-31'130,"-1"0"1,-4 3 0,-6 6-109,17 13-11,-16 5 12,-21 12 33,-20 10 212,-14 18-44,-22 13-56,-9 10-78,-12 0-68,0-2 1,10-9-23,11-9-23,7-8-10,10-5-146,13-8-303,12-7-482,15-5-717,12-8-2890,9-17 4571,10-15 0,-32 10 0,-7-1 0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3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26295,'93'-22'123,"-40"12"0,-3 3-2734,0 6 2656,8 7 795,-32 4-717,-10 10 440,-8 10-429,-7 10 1,-17 13-11,-10 11-46,-17 6-22,-5 2-56,2-3 11,6-5-11,7-5-67,8-8-449,7-6 626,9-8-2810,8-12-5715,19-11 8415,13-9 0,-8-5 0,2 0 0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4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8 22036,'3'-4'4191,"-1"1"-3832,-6 96-12,-7-28-1099,3 6 1,-3 3 751,-12 15-12,3-5-832,8-11-2607,8-11 3539,27-17 1,-16-21 0,15-10 0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7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31 28278,'-22'-8'393,"21"1"-393,52 2 0,12 1 0,7 0 0,2 3 0,-2 0 0,-7 1-13,-9 0-1107,-15 0-897,-15 1-2588,-12 10 4605,-14 7 0,0-3 0,-3 0 0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7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66 16344,'-7'0'5715,"2"0"-4516,5 0 448,0 0-1076,6 0-178,-2 0-147,4 0-66,-3 0-1,-3 0 56,3 0-56,-1 0-22,0 0-11,2 0 11,5 0 89,4-1 46,8 0-80,7-2-66,7-2-34,6 0-56,7-4-34,2 1-22,1-1 0,-6 1-168,-5 2-571,-6 2-594,-6 0-1670,-3 3 3003,-7 0 0,-8 1 0,-6 0 0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7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226 113 22272,'-10'0'3081,"1"0"-2711,9 0-190,-58 30-1,31-5-11,-45 31-3426,50-13 3415,6 4 101,8-2-23,4-3 45,9-7-11,13-10-67,13-13-57,19-15 3382,11-24-3415,8-18-11,-1-17-12,-10-5-89,-15 7 11,-16 4-11,-16 10-67,-6 10-795,-12 7-1100,-4 12-7584,-7 4 9546,6 6 0,3 4 0,8 1 0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8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27449,'-1'64'239,"0"0"0,-1-2 0,-2-2-239,-7 27-135,-2-6-1131,-4-7-1389,0-13 2655,0-11 0,7-24 0,2-9 0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8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25532,'87'0'-126,"5"-15"0,-67 11 0,7-12 0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8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10 24121,'0'-5'3059,"0"0"-2521,-18 93-247,3-30-635,-1 6 0,0 2 344,-4 9-3873,7-8 2696,6-8-690,9-13 1867,16-11 0,-10-16 0,9-9 0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8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82 26474,'-21'52'588,"1"-1"0,-14 37-296,39-45-1,10-11-78,10-11 12,13-10-225,5-8 0,3-16 0,-3-8 0,-4-16 0,-11-5 0,-9 2 0,-9 0 0,-4 4 0,-3 2 0,-2 3-259,-1 3-144,-6 5-381,-4 5-169,-8 5-324,-6 7-1110,-5 6-7444,-5 19 9442,-6 18 1,16-10 0,4 2 0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8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23572,'2'0'3294,"1"0"-2308,-3 0-986,5 40-258,-4-21-694,5 30-1211,-6-35-6890,2-6 9053,14-8 0,-10-1 0,11-2 0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9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25645,'-10'51'-1217,"0"0"0,-11 26 0,4-53 0,5-16 1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9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28671,'83'24'0,"-1"0"0,2-2 0,-2-7 0,-9-11 0,-1-6-630,-1 2 0,0-1 630,-5-1 0,-1-1 0,-6-1 0,-2-1-510,-3-1 0,0 0-964,-3 0 1,-1 1 1573,45-2 1,-42 2-1,-15 5 1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4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574 0 27123,'-68'57'325,"0"0"0,3-2 0,4-1-314,21-13 1,3-2-244,0 1 1,2 0 152,-23 35-581,13-7-539,14-14-319,13-10-1967,10-19-6346,5-12 9078,8-10 0,-4-4 0,3-1 1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4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22709,'0'-2'3059,"0"-1"-1771,0 3-1097,54 62-146,-25-33-45,8 9 0,1-1-90,1-12-493,-1-9-840,2-6-2252,-4-5 3675,0-4 0,-17-1 0,-4 0 0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4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364 12 24132,'1'-11'2443,"-58"41"-2253,15 4-190,-2-1 0,0 2-56,-9 15-661,11-5-1390,9-5-7630,9-5 9737,10-6 0,5-13 0,6-6 0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5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22900,'8'-2'3171,"-2"1"-2757,-6 1-179,0 0-168,71 65-67,-40-38-73,12 11 1,-2-1-813,-18-18-1334,-10-4-7612,-6-1 9479,-8 5 0,0-8 0,-2 0 1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5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13 153 25140,'-7'0'2443,"2"0"-1849,5 0-281,62 0-156,2-1-316,-1-3 1,6-1 164,-9-1 0,1-1-214,3-4 1,0 0 162,-2 1 0,0 0-207,-2 0 0,-2 0-376,-4 3 1,-1 0-1502,46-8-6951,-12 5 9080,-5-4 0,-39 7 0,-9-1 0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5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28468,'55'-16'33,"1"0"1,-2 1 0,-3 3-23,20 4-11,-6 3 0,-14 4 0,-15 1 11,-17 7 45,-10 8-32,-11 15-24,-16 13 0,-12 11 0,-14 7 0,-3 2 0,1 3 0,3-5 0,4-1 0,2-6 0,6-4-561,2-5-986,5-6-917,8-7-7367,6-10 7697,8-10 1,2-7 0,1-5-1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45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21 24871,'0'-12'3104,"0"3"-2667,-12 68-202,-4-4-223,3 0 0,-3 3-12,-15 34-5661,-2-2 5291,3-9-1938,5-11 2660,9-14 0,8-25 0,6-11 1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0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282 2394 26888,'-11'-69'332,"1"0"1,0-4 0,3-2-311,5 2 0,2-2-470,-1-9 0,-2-2 453,-3-8 1,-3-1-320,2 26 0,-2-1 1,-1 1 298,-1-4 0,-2 1 0,0 0-390,-1 0 0,-1 0 0,1 1 405,-6-27 0,0 4 0,2 15 0,2 4 16,4 17 1,1 5 50,-2-17 23,7 31 434,5 14-222,17 7-178,24-7-124,42-9-121,-17 13 1,7-1 120,20-4 0,8 1-127,-22 7 0,4 0 1,2 1 126,9-1 0,2 0 0,2 2 0,-22 5 0,1 0 0,1 2 0,0-1 0,1 2 0,1 0 0,0 1 0,0 1 0,-1 1 0,0 1 0,0 1 0,-1 0 0,-1 0 0,-1 1 0,1 1 0,3 0-460,1 0 1,4 1 0,2 0 0,-2 0 0,-5 0 459,-1 0 0,-4-1 0,-1 1 0,3 1 0,15-1 0,5 1 0,-2 0 0,-9 0-248,-8 0 0,-8 1 0,0 0 248,25 3 0,-3 0 16,-11 1 1,-3 1-17,-10 0 0,-4 1-271,-8-1 0,-2 1 271,34 9 1675,-15 0-1675,0 3 966,-26-8-966,-1 1 824,-27-9-824,-8-1 3392,-4 2-3392,-3 8 0,-2 11 0,-11 20 0,-3 5 0,-3 4 0,-14 42-354,9-25 0,1 2 354,6-15 0,1 0 0,2 3 0,2 1 0,1-1 0,1 1-1579,1-3 1,2 0 1578,1-2 0,1-2-15,0-4 1,-1 0 14,-1 14 0,-2-1 0,-5 28 0,4-37 0,-2-2 0,-7 4 0,1-9-1626,-7-11-1242,-5-5-6963,-15-4 9524,-18-1 0,25-10 0,-1-4 0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0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0 304 27101,'97'4'785,"-37"-3"0,10-1-785,11 1 0,12-2 0,2-1-1008,-18-2 0,3-1 0,0-1 0,3-1 1008,12-1 0,1-1 0,3 0 0,0-2-384,-14 2 0,0-2 1,1 0-1,0-1 0,1 1 384,1-1 0,0 1 0,1-1 0,0 1 0,-1 0 0,-2 1 0,1 0 0,-1 0 0,0 1 0,-1 0 0,-2 1 0,-1 0 0,-1 1 0,0 0 0,-1 1-181,16-1 0,-1 0 0,-1 1 0,-2 1 181,-4 1 0,-2 0 0,0 1 0,-2 0-176,-6 1 1,0-1 0,-2 1 0,-2 1 175,16-1 0,-2 1 0,-3 0-135,-11 0 0,-3 1 1,-4 0 134,16-1 0,-8 3-757,-21 3 1,-8 4-3539,3 16 4295,-64 20 0,6-18 0,-24-1 0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1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27460,'-19'68'41,"0"0"0,1-1 0,4-1-41,10-9 0,2-2 39,0-1 1,1-2 228,1 42 35,0-19 10,3-18-188,3-20-125,7-19 0,8-11 0,11-30 0,12-16-292,16-28 292,-26 28 0,1-1 0,1-1 0,1 1 0,0 0 0,0 2-46,29-26-1693,-11 15-2631,-15 18 4370,-15 17 0,-13 9 0,-8 5 0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1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14 281 25992,'70'-21'194,"1"0"0,-5 0 1,-7-2-195,5-22 0,-16 3-56,-24 4-23,-12 8 34,-29 7 45,-12 12 0,-22 5 45,-7 22 90,-1 10 212,6 22 180,8 11-12,5 5-235,9 3-224,6-5-34,12-7-22,6-8-201,7-11-1054,13-10-829,12-13-4034,21-12 6118,15-24 0,-24 14 0,-3-13 0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1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22765,'2'1'2958,"-1"60"-2353,-11-18 56,-4 51-156,-8-35-69,1-7-223,7-12-134,6-15-57,5-13 0,3-8 46,11-17-24,5-9-44,15-15-33,1-4-113,-1 2-727,-5 7-718,-2 5-2768,-3 6 4359,0-3 0,-10 13 0,-1 0 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1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0 25768,'-21'71'590,"0"0"0,2-5 0,0-4-354,-11 9-124,7-7-34,5-14-11,8-14-67,6-16-11,3-11 11,5-5 22,11-11 1,11-6-23,12-7 11,2-1 0,-3 5-11,-4 8 11,-7 5 68,-3 4 89,-5 6 78,-2 4-166,-7 5-80,-4 2 0,-4 3 0,-10 3 0,-10 4 0,-12 6 0,-7-1 0,1 0-405,3-6-984,10-6-1389,10-5 2778,7-10 0,6-1 0,1-5 0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2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24703,'-28'53'560,"-1"0"1,2-5-1,10-6-123,27-8-56,9-8-134,12-7-180,3-10-56,-2-5 79,-4-13-90,-3-9 33,-5-11-33,-5-6-56,-6 2-246,-5 7-348,-3 9-863,-1 10-4414,-1 3 5927,1 5 0,-1 0 0,1 0 0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4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16 23594,'1'-8'2286,"0"1"-2140,-1 7 279,0 0-279,6 72-45,-5-22-68,2 4 1,-1 3 33,-2 10-33,0-6-12,0-10-22,0-15 0,0-12 11,0-14 57,0-6-12,0-4-34,-6 0 0,-9-3-10,-10 1 32,-11-2 91,-5 3 22,1 8 90,1 6 122,6 8-122,4 6-35,6 1-31,5 0-181,5 0 0,3-2 0,6 0 0,2 3 0,2 2-225,4 3-492,5-1-740,14-5-649,13-10 2106,51-18 0,-47 0 0,25-9 0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4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28322,'17'36'349,"-3"0"-349,-12-4 0,-1-1-461,0-3-1118,3 1-1268,1-5 2847,5-3 0,-5-9 0,1-5 0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4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1 254 27101,'88'4'325,"-18"-9"-291,-25-20-23,-13-3-11,-4 0-89,-3 1-349,-4 2-447,-1-3-1064,-2 2-4147,-4 1 6096,0 3 0,-7 11 0,-2 4 0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4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23869,'-38'92'1737,"7"-13"-133,29-49-1580,1 0 431,1-2-455,2-2 236,4-5-236,4-2 746,4-5-859,3-6-817,5-4-650,3-8-773,6-12-7478,2-11 9773,1-12 0,-16 15 1,-4 4-1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5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16 21577,'4'-9'4214,"0"3"-3744,-4 6 90,0 0-381,-22 60-134,17-43-34,-17 44 23,22-59 67,8-2-67,7-8-34,9-1 0,5-6 0,-2 4 22,-5 6-22,-6 3 0,-5 2 11,-1 0 34,-3 6-22,-1 4-23,-2 8-259,-2 2-726,-2-1 985,0-5 0,0-7 0,0-3 0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5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10 23930,'0'-6'3070,"0"2"-2610,0 92-236,-6-25-185,2 6 0,-1 4-309,-12 21 270,-2 0-269,0-7-1030,2-11-2029,1-14 3346,4-18 1,6-19 0,2-13 0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5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25431,'95'-20'-1454,"-9"5"1,-59 15-1,-4 0 1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5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24314,'-29'46'481,"0"-1"1,-15 34-448,40-43 752,8-10-775,13-13 301,8-7-290,12-14 154,2-6-154,-3-6 461,-5 1-392,-9 8 65,-5 6 57,-4 4 22,-1 13 23,-1 7-68,0 15-55,-2 5-124,2 1-11,1-2-213,4-4-986,3-8-1142,5-5-7490,7-4 9507,8-5 0,-17-5 0,-1-3 0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6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27000,'-10'55'56,"1"-1"0,-9 42-45,-1-37-11,6-16 0,7-17 0,4-14 23,5-8 45,15-14 21,13-10-44,19-11 22,6-3 79,-2 6 67,-6 10 145,-10 9 12,-11 6-201,-7 3-169,-6 4 0,-5 8 0,-4 11 0,-3 11 0,-2 8 0,-2 3-886,1-3-1423,-2-7-2800,4-17 5109,17-8 0,-12-10 0,12 0 0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6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24939,'-12'58'747,"0"-1"0,1-5 0,3-5-243,6-2-134,9-11-90,9-12 33,14-12-289,10-14-24,5-18 0,0-15 0,-7-14 0,-12 0 0,-9 5 0,-11 12 0,-4 9-595,-12 14-806,-4 5-1691,-10 7 3092,-1 9 0,11-6 0,5 6 0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6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26899,'-7'58'426,"0"0"0,-4 40-202,7-61-145,2-12-68,2-11-11,9-9 45,8-8-23,11-8-11,4-3-11,0-4 0,-3 5 56,-4 4 79,-1 5 89,0 2-111,0 1-113,0 1 0,-3 1 0,-2 3 0,-4 4 0,-1 4-24,-1 4-1040,0 2-942,4-3-1736,1-1 3742,6-7 0,-11-3 0,0-3 0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7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214 246 23437,'81'-52'515,"-18"3"-144,-56 22 222,-3-2-111,-7 1 11,-8 2-11,-6 7-68,-12 8 46,-5 7 44,-5 18-112,-4 11 56,-2 19-368,0 10-80,7 2 0,7 1-3392,11-3 3392,10-3 0,6-4 0,8-7 0,6-5 0,6-6 0,4-7-1256,1-7 1399,-4-7-143,-1-2 0,-9-4 0,-2 0 0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8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178 485 23874,'-46'19'1087,"0"1"0,-26 10-852,61-27 23,8-11 280,21-18-56,16-21-180,31-24-190,-23 29 0,4 1-2159,6-1-1,2 2 2115,4 0 1,2 3-18,-1 4 1,-1 3 329,-4 6 1,-1 2-325,35-9-23,-21 16-21,-18 8 10,-12 13-11,-9 14-2219,-8 19 2208,-7 24 2103,-7 18-2103,-4 8 0,2 3 0,3-3 0,7-9 0,8-5 0,4-8 0,4-8 0,1-8 0,3-11 0,6-13-2088,8-12 2088,11-18 0,12-21-54,-14-5 0,0-6-98,-12 6 1,-1-2-1020,14-9 0,-2 0-6987,13-7 8158,-5 6 0,-30 19 0,-8 6 0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8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1 166 28671,'73'-26'0,"0"0"0,0 1 0,-1 3 0,-2 6 0,-1 3-993,-5 2 0,-2 1 993,-6 3 0,-3 2 596,31 1-596,-20 17 0,-22 18 0,-20 31 0,-19 30 0,-15-32 0,-6 2-1289,-4 9 0,-6 1 1289,-8 6 0,-4 2 0,-3 2 0,-1 0-370,-1 1 1,0-1 369,0-2 0,1-2 0,3-5 0,1-1 0,4-9 0,3-2 0,8-11 0,4-3 438,-5 23-3822,29-34 3386,32-17 1,-14-17-1,11-2 1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8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0 28671,'-6'98'0,"-1"0"0,-2 3 0,-3-3 0,-7-14 0,-2 0-1700,-3 5 0,0 0 1700,1-3 0,0-1 0,3-6 0,2-3 317,5-10 1,3-3-2582,-1 36-1841,25-29 4105,11-28 0,-4-21 0,0-13 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5:59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590 2737 25140,'-88'-28'651,"9"-16"-461,45-39-827,14 31 1,0-5 686,-1-10 0,0-4-16,-1-14 0,0-5-843,6 20 0,0-2 0,1-2 812,-1-8 1,1-2 0,1-1 7,-1-5 0,0-1 1,0 1-77,2 1 1,-1 0-1,1 3 188,1 6 0,1 2 1,-1 3 150,-1-18 1,1 6-174,3 20 1,1 5 245,1-23-89,5 28-68,17 14-132,17 5-58,39-2 0,-3 16 0,16-1 0,1 1 0,-3 3 0,2 1 0,8 0-327,-13 3 1,6-1 0,3 0 0,2 2 0,-3 1 326,-3 2 0,0 1 0,-1 1 0,1 1 0,2 0 0,6 0 0,1 1 0,1 0 0,0 1 0,0 1 0,3 1 0,-1 1 0,1 1 0,0 0 0,0 0 0,-1 1 0,0-1 0,0 1 0,-1 2 0,0 0-94,-4 2 0,0 1 1,-1 1-1,0 0 1,-2 1 93,-4 0 0,-1 0 0,-2 0 0,0 2 0,-2 0-82,13 2 1,-2 2 0,-2 0-1,-2 1 82,-9 0 0,-2 0 0,-1 1 0,-3 0-206,12 2 0,-3 1 1,-3 0 205,21 4 0,-6-1 338,-13-1 0,-6-2-338,-11-4 0,-4 0 694,-8-2 0,-1-1-694,34 6 1423,-8-2-1423,20 6 0,-27 0 0,13 12 0,-33 9 0,-7 21 0,-2 32 685,-20-31 1,-2 5-686,2 15 0,-2 5 18,-4-20 1,-2 2-1,0 1-18,1 6 0,-1 2 0,-1 1 0,0 3 0,-1 2 0,0 1-336,-1 1 0,-1 0 1,-2 0 335,0-3 0,-1-1 0,-2 0 0,1-2 0,-1-1 0,-1-1 0,-2-7 0,-1-1 0,-2-2-142,-3 24 1,-4-3 141,-3-10 0,-5-4 0,-6-12 0,-4-5 0,-4-7 0,-5-5-1491,-5-6 1,-6-6 1539,-10-4 0,2-5 0,-9 3 0,3-10 1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6:00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1 164 28174,'81'-1'22,"0"1"1,0-1 0,1 1-1,11-2 1,3-2 0,2 1-1,1-1-1102,-11 0 0,1 1 1,2-1-1,1-1 1,3 1 1079,-6-1 0,3 0 0,1 0 0,1 0 0,1-1 0,2 2 0,-8 0 0,1 0 0,2 0 0,0 0 0,1 1 0,0-1 0,1 1 0,-7 0 0,0 0 0,0 0 0,2 0 0,-1 1 0,1-1 0,1 0 0,0 1-130,5-1 0,0 1 0,1-1 0,0 1 0,1 0 0,0 0 0,0-1 0,1 1 130,-9 1 0,1-1 0,0 0 0,1 1 0,-1-1 0,1 1 0,0-1 0,0 1 0,0-1-48,2 1 1,0-1 0,1 1-1,-1 0 1,1-1 0,-1 1-1,1 0 1,-1 0 0,0 0 47,-1 0 0,0 0 0,-1 0 0,1 0 0,0 0 0,-1 1 0,-1-1 0,1 1 0,-2 0-124,6 0 0,0 0 1,-1 0-1,0 1 1,-1 0-1,-1 0 0,-1 0 1,-1 1 123,3 1 0,-1-1 0,0 1 0,-2 1 0,-1 0 0,-3 0 0,-1 1 44,15 1 0,-1 1 1,-4 1-1,-3 1 1,-4 2-328,0 2 0,-3 2 0,-6 1 0,-6 2-4633,26 14 1,-20 6 3983,-38-1 1,-14 2 0,-10 3 0,-29-8-1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6:19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9315 1211 25606,'-70'-32'8,"-1"0"0,1 0 0,-1 0 0,-9 1 0,-2 0 0,-2 1 0,-4 2-588,9 4 1,-3 2-1,-1 0 1,-3 2 0,-1 0 621,8 3 1,-3 0 0,0 1 0,-2 1 0,0 0 0,-1 1-384,-5-1 0,0 2 1,-2-1-1,0 2 1,-1-1-1,0 2 427,-2-1 0,-2 1 0,0 1 0,0 0 0,0 1 0,-1 0-198,1 1 0,-1 0 0,-1 1 1,1 0-1,0 1 0,0 0 112,-1 1 0,1 1 0,-1 0 0,1 1 0,-1 0 0,0 1-179,14 1 1,-1 0 0,0 1 0,0 0 0,0 1 0,0 1 0,0 1 187,-1 0 1,-1 2 0,1 0-1,-1 1 1,0 1 0,0 0-1,0 1-82,-2 1 0,0 0 1,-1 2-1,1-1 0,-1 2 1,1 0-1,0 2 73,-1 0 0,-1 0 0,1 2 0,0 0 0,0 1 0,1 1 0,0-1 4,0 2 1,1 0 0,0 0 0,0 1 0,1 1 0,0 0-1,1 1 12,-11 3 1,0 1 0,1 0 0,1 2 0,1 0 0,1 1-2,6-1 0,0 2 0,1 0 0,2 0 0,1 2 0,1 1 25,-8 5 0,2 1 1,1 2-1,3 0 0,3 2 9,8-2 0,2 1 1,2 0-1,3 3 1,2 0 3,-5 8 0,3 2 0,5 2 1,5 2 122,-4 16 1,7 3 0,9 2-159,10-1 1,8 3 0,12 1-12,12 1 1,13 2 0,7-2 21,10 5 1,9-1 0,10-3 72,1-17 1,7-1-1,5-3 1,5-2-103,-4-11 0,5-1 0,2-3 0,5-1 0,2-1 0,-4-5 0,2-2 0,3-1 0,4-1 0,5-1 0,8-1 0,-13-8 0,6-2 0,5 1 0,5-2 0,3 0 0,1-1 0,2 0 0,0-1 0,-1-1 0,-3 0 0,-3 0 0,0-1 0,-2 0 0,-2-1 0,0-1 0,0 0 0,0-1 0,2 0 0,2 0 0,3 0 0,3 0 0,-10-2 0,2 0 0,4 1 0,1-1 0,3 0 0,0 0 0,1 0 0,1 0 0,-1-1 0,-1 0 0,0-1 0,-3 0 0,-1-1 0,-3 0-43,9 0 1,-2-1-1,-2 0 1,-1-1-1,-1-1 1,0 0-1,-1 0 1,-1-1-1,2 1 1,-1-1-1,1 0 43,0 1 0,1-1 0,-1 0 0,1 0 0,-1-1 0,0 0 0,0 1 0,0-1 0,0 0 0,-1-1 0,0 1-18,5 0 0,0 0 0,0-1 0,0 1 0,-1-1 0,0 0 0,0 0 0,-2-1 0,1 1 0,-2-1 18,4 1 0,0-1 0,0 0 0,-2-1 0,0 1 0,0-1 0,-2 0 0,-1 0 0,-1 0 40,1 0 1,0 0 0,-2 0 0,-1 0 0,0-1 0,-2 0-1,-2-1 1,-1-2-41,15 0 0,-1-1 0,-2-2 0,-3 0 0,-2-2 0,-3-2 0,2-1 0,-3 0 0,-3-3 0,-3-3 0,-3-4 0,3-6 0,-4-2 0,-4-8 0,-8-13 0,-13-9 0,-5-11 0,-5-9 0,-6-1 0,-4 2 0,-1-9 0,-8-1 0,-6-2 0,-5-7 0,-5 10 0,-5-5 0,-2-5 0,-5 0 0,-4 0 0,-5 4 0,-4 6 0,-5 1 0,-4 1 0,-4 0 0,-3 1 0,-3-1 0,1 5 0,-3 1 0,-3 0 0,-2-1 0,-2 1 0,-3 1 0,-1 0 0,-4-3 0,-3 0 0,-2 1 0,-2 0 0,-3 1 0,-1 1 0,-2 2 0,5 8 0,-2 1 0,-2 0 0,-1 2 0,-2 1 0,-2 1 0,0 2 0,-3 1-41,-1 1 0,0 1 0,-1 2 1,-2 1-1,-2 2 0,-4 2 1,-5 3-1,-5 1-64,10 10 0,-6 1 1,-3 1-1,-5 2 1,-2 2-1,-2 1 0,-1 1 1,0 1-1,0 2 1,2 1-1,1 1 0,4 1 26,-6 0 1,2 1-1,2 2 1,0 2 0,1 1-1,-1 1 1,-1 1 0,-2 2-1,-3 0 1,-3 2-54,13 1 1,-4 2 0,-1-1 0,-3 2-1,-1 0 1,-2 1 0,0 1 0,0 1-1,0 1 1,1 1 0,1 1 0,1 1 0,3 2-1,2 1-675,-9 2 0,1 1 0,2 3 1,2 1-1,0 1 0,2 2 1,-1 0-1,1 1 0,-1 1 1,-1 1-1,0 0 807,3 0 0,-2 1 0,-1 1 0,0 2 0,-1 0 0,0 1 0,2 0 0,1-1 0,3 1 0,3-2 0,2 0 0,5-1 0,-18 3 0,5 0 0,4-1 0,3-1 0,2 0 0,1 1 0,0 0 0,0 3 0,-1 0 0,0 0 0,0 0 0,1-1 0,-1 1 0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6:42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6 233 22294,'-3'3'2107,"1"0"-807,2-3-438,81 2-211,-23-1-1089,10-3 1,5-2 756,-15-2 1,0-2-186,14-4 1,5 0-135,13-2 0,5 1 0,-23 3 0,1 0 0,2 1-564,8 0 0,2 0 0,2 1 564,4 0 0,3 1 0,-1 1 0,4 0 0,0 1 0,1 0-772,2 2 1,0 1 0,0 0 771,-25 1 0,0 0 0,0 0 0,0 0 0,1 1 0,1 0 0,-1 0 0,1 0-277,2 0 1,0 0 0,0 0-1,1 0 277,1 0 0,1 0 0,0 0 0,1 0-180,3 0 1,-1 0 0,2 0 0,-1-1 179,1 0 0,0 0 0,1-1 0,-1 1 0,0-1 0,0 1 0,1 0 0,-2 0-105,-1-1 0,-1 0 0,-1 0 0,0 1 105,-3 0 0,0 0 0,-2 0 0,0 1 0,18-1 0,-1 1 0,3 0 53,-10-1 0,3 1 1,-1 0-1,-5 1-53,2-1 0,-5 1 0,2 0 58,-9 0 0,4 0 1,-3-1-1,-5 1-58,25 1 0,-6-1 469,-2 1 1,-2-1-470,-2-1 0,-2 0 0,-2 0 0,-2 0 0,-5 0 0,2 0 0,22 0 0,-1 0 0,-24 0 0,-1 0 0,18 0 0,-1 0 0,-25-1 0,-4-1 0,4 0 0,-1-1 0,0-2 0,0 0 0,1-2 0,0 1 0,-3 0 0,-1 0 0,-2 1 0,2 1 0,18 2 0,1 0 0,-20 2 0,-1-1 0,18 1 0,-3 0 0,24 0 0,-5 3 0,-2-3 0,-9 4 1958,-4-4-1958,-8 2 0,12-2 2171,-25 0-2171,5 0 1600,-27 0-1600,-9 0 559,-3 0-559,-9 0 0,-5 0 0,-16 11-1570,-24 4-5948,-29 16 7518,-32 1 0,37-12 0,3-4 0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6:38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1401 19919,'0'1'4482,"0"0"-2320,0-1-2027,0-12-79,-1-8-11,1-18-12,-2-14-22,2-14 12,4-17-726,2-14 708,-2 44 1,0-1-6,0-2 0,-1 0-111,-1 1 1,0 1 127,-1 2 0,-1 2-6,0-46-11,0 10 0,0 4-11,5 11 11,1 12 0,4 13 0,-2 15 11,-1 12-11,-2 8 708,2 3-596,0 0 317,5-1-283,2-1 11,6-2 55,8 1 57,6 0 202,36-3-315,-12 5-143,28 0-13,-18 8 0,7-1 0,2 4 0,-21 3 0,1 1 0,24 3 0,-29 0 0,-2-1 0,10 0 0,-5 1 0,-5-3 0,-7-1 0,8 3 0,-16-3 0,5 2 0,-11-3 0,-5-1 0,1 0 0,-6 0 0,-1 0 0,-6-2 0,0 0 0,-4 1 0,3-1 0,-3 2 0,3 0 0,-1 0 0,0-2 0,-1 1 0,-2-2 0,-1 1 0,-2 0 0,-2 2 0,2-1 0,-1 0 0,3 0 0,-2 0 0,-1-1 0,0-1 0,-2 1 0,1-1 0,-2 2 0,2-2 0,-2 1 0,0-1 0,0 2 0,0-1 0,0 2 0,0 2 0,0 5 0,0 6 0,0 2 0,0 8 0,0-2 0,0 4 0,0-2 0,0 0 0,1-1 0,-1 1 0,1 1 0,-1 1 0,0 1 0,0-1 0,0 0 0,0 0 0,0 0 0,0-1 0,0 2 0,0 1 0,0 2 0,0-1 0,0-1 0,0 0 0,0-5 0,0 2 0,0 5 0,0-5 0,0 4 0,0-6 0,2-5 0,-2 3 0,1-3 0,0 1 0,0-1 0,1 0 0,0 6 0,0-6 0,0 7 0,0-6 0,-1 0 0,1-3 0,-2 1 0,1-2 0,1 6 0,-1-3 0,1 4 0,-1-5 0,-1-2 0,0 2 0,0-3 0,0 2 0,0-1 0,0 3 0,0 1 0,0-2 0,0-1 0,0-2 0,0-3 0,0-3 0,0-2 0,0-1 0,0 0 0,0 0 0,0 0 0,1-2 0,0-3 0,0 0-1200,-1-2-1075,-6 0-7204,-6 0 9479,-7 0 0,7 0 0,1 0 0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6:39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15 137 22384,'-8'-3'3496,"2"0"-2611,6 3 549,0 0-986,59-7-424,-6-3-24,2 1 0,5-1 0,-7 0 0,0-1-708,9 0 1,2 0 707,5 0 0,2 1 0,3 2 0,0 1 0,-3 1 0,0 2 0,-3 1 0,-1 2 0,-5 0 0,-1 1 167,-4-1 0,-1 2-167,-4-2 0,0 2 0,44 4-229,-5 1 229,-7 5 0,-5-2 0,-7-1 0,-8-3 0,-10-2 0,-7-1 0,-10 1 0,-8 0 1053,-8 0-1053,-7-2 0,-8-1 0,-3 0 257,-3 1-257,-10 5 0,-11 3-2533,-15 7-7298,-14 8 8501,-7 8 1,24-13-1,5-1 1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6:57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28177,'-38'13'494,"16"9"-494,32 22 0,8 2 0,0-3 0,-2-8 0,1-6 0,0-9-1144,1-7-1232,1-7-3921,-2-2 6297,-3-4 0,-7 0 0,-4 0 0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6:57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25129,'0'-3'2499,"0"1"-1995,0 2-504,59 45-56,-28-23-762,48 36-1300,-41-34-7713,-1 2 9327,3 6 1,-19-14 0,-4-2 0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6:57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32 24390,'10'-14'3283,"-1"3"-2746,-9 11-76,0 0-461,2-7 0,-7 14 0,-9 7 0,-16 22 0,-12 14-774,-4 6-2442,-2 2 3216,10-5 0,14-23 0,12-9 0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6:57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4 26048,'-1'-2'2623,"-1"1"-2623,2 1 0,-36 79-1278,18-37-1412,-6 12 1,-2 1 2689,-5-1 0,14-24 0,-3-3 0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07.3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0 197 28026,'94'-3'163,"0"0"1,1 0 0,-21 1 0,2 0 0,-1 1 0,1 0 163,21 0 1,0 0 0,2 0-83,-18 1 1,0 0 0,2 0 0,1 0-1,4 2 1,0 0 0,2 1 0,0-1-44,3 0 0,2 0 0,0 0 1,1 1-203,-14-1 0,-1 1 0,2-1 0,0 0 0,1 0 0,7 0 0,0 0 0,2-1 0,0 1 0,1-2 0,-10 0 0,1 0 0,0 0 0,1-1 0,1 0 0,0-1 0,5 0 0,1 0 0,1-1 0,0 0 0,1-1 0,0 1 0,-10-1 0,0 1 0,1-1 0,0 0 0,0 0 0,1-1 0,-1 1 0,2-2 0,1 1 0,-1-1 0,1 0 0,-1 0 0,1 0 0,0 0 0,0 1 0,0-1 0,0 1 0,0-1 0,0 0 0,0 1 0,0 0 0,-2 0 0,-1-1 0,1 1 0,0 0 0,-1 0 0,0 1 0,-1 0 0,13-1 0,-1 1 0,-1 0 0,1 0 0,-1 1 0,-1 0 0,-3 0 0,-1 0 0,0 1 0,-1-1 0,0 1 0,-1 1 0,-3-1 0,0 1 0,-1 0 0,-1 0 0,1 0 0,-1 0 0,14 0 0,0 1 0,0 0 0,-1 0 0,-1-1 0,-2 1 0,-1 0 0,0-1 0,-1 0 0,1 1 0,-1 0 0,-1-1 0,1 1 0,-1 0 0,-1-1 0,-1 1 0,0 0 0,-1-1 0,0 1 0,0 0 0,-3-1 0,1 1 0,-1 0 0,-1 0 0,1 0 0,-3-1 0,1 1 0,-2 0 0,1 0 0,-1 2 0,16 1 0,0 0 0,-1 2 0,-1 1 0,-4-1 0,-2 1 0,1 1 0,4 4 0,0 2 0,4 4 0,1 1 0,-2 0 0,-5 0 0,-3 0 0,-6-1 0,0 1 0,3 1 0,-3 0 0,4 2 0,0-1 0,-3 1 0,-8-1 0,10 3 0,-9 0 0,0-1 0,-6-2 0,-1-1 0,-2 1 0,24 7 0,-3-1 0,-8-4 0,-2-1 0,-9-2 0,0-3 0,12-1 0,-4-3 0,20 2 0,-3-7-984,-72-8 820,-79 0 0,-22-1 0,42 0 0,-35 1 0,1 0 0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4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35 22564,'-12'1'3159,"2"1"-2531,10-2 884,0 0-1187,-7 0-67,5 0-57,-6 0-177,10 0-24,6 0 0,10 0 0,10 0 0,10 0 0,3 0 0,5-2 0,0 0 0,-1-2 0,-2 0 0,-4 1 0,-2 1 0,-3-2 0,-2-1-897,-8-1-1053,-6 3-1871,-10 1 3821,-4 4 0,-4-1 0,0 1 0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4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94 24199,'-7'0'2488,"1"0"-1693,6 0 247,0 0-895,73-17-147,-33 10 0,9-5 0,0 1 0,-2 2 0,-2 0 0,-2-1-270,0 2-1276,-3 1-1042,-5 4-7243,-7 2 9305,-6 1 0,-11 0 1,-4 0-1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5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83 25813,'-46'48'186,"-1"0"1,5-3 0,9-3 15,17 0 44,7 2 23,4 1 34,4-5-102,11-7-100,13-13-11,17-10-45,17-17 55,7-20 1,-2-18 0,-6-15 45,-15-2-46,-11 6-44,-15 7-44,-7 8-12,-7 7-213,-1 8-829,0 4-1009,0 7-5983,0-2 8034,2-2 0,-1 9 0,1 0 0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5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9 24703,'0'-4'3530,"0"0"-3092,0 4-438,0 0 0,0 82 0,-1-33 0,-1 10 0,-1 1 0,-3 5 0,-5 3 0,2 0 0,-5 3 0,0 2 0,-3-2 0,-1-1-371,-1-7-1814,2-11-4011,5-13 6196,5-16 0,5-13 0,2-7 0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5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 28031,'52'-13'-258,"0"-1"1,37-7-1144,-58 18-2139,-3-2 3540,1-8 0,-15 6 0,0-2 0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5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0 23280,'-6'0'3351,"2"0"-2567,-7 70-235,-1-9-705,1 0 1,-2 4 301,2-15 1,-1-1-147,-1 0 0,0-1 0,-13 42 0,0-6 0,4-11 0,0-12 0,7-12-337,5-14-1534,5-12-2144,14-12 4015,15-6 0,-10-5 0,8 0 0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6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143 215 24076,'0'-14'2980,"0"2"-2475,0 12-57,0 0-314,-43 8-33,25 6-23,-32 15-10,36 7-35,5 6-10,3 1-23,4 0 0,2-7 11,7-5-11,8-10 33,10-7-10,9-7 10,2-4-21,1-4 77,-4-8-65,-3-8-24,-7-8 0,-4-12 0,-5-6 0,-7-8 0,-3-8 0,-4-2 0,0 1 0,-1 6 0,-6 11 0,-3 12-192,-9 14-1006,-4 9-1402,-9 22-7231,-6 15 7736,-3 23 1,17-19 0,6-3 0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6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9 23762,'2'-4'4012,"-1"0"-3665,-1 4-45,0 0-111,0 23-134,0-3-57,0 25 0,-2-9-237,-4 3-715,-4-4-1076,-2-1-5681,1-9 7709,4-7 0,3-9 0,4-6 0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6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24143,'5'-5'3149,"-1"1"-2589,-4 4-146,0 0-414,31 65 0,-22-38-1344,24 62-628,-31-61-3530,-6 9 5502,-12-9 0,8-12 0,-7-2 0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6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28671,'66'7'0,"1"-1"0,-2-1 0,-2-5 0,-11-8 0,-2-3 0,1 1 0,-1 1 0,43-4 0,-7 6 0,-10 5 0,-10 2 0,-9 0-416,-12 0-3281,-12 0 3697,-11 2 0,-13-1 0,-5 1 0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8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28671,'53'-17'0,"0"1"0,43-10 0,-42 25 0,-3 1 0,-3 0-1077,-5 0-1164,-7 10-3686,-10 12 5927,-12 16 0,-7-13 0,-7-1 0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8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27706,'75'-21'426,"-3"4"-6086,-19 10 5648,1 2 929,-5 2-2150,-6 2 8,-12 1-7918,-10 7 9143,-7 9 0,-9-6 0,-2 5 0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8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130 148 26373,'-37'53'257,"-1"-1"1,3-4 0,16-9 101,37-17-34,14-11-146,19-6-78,9-14-34,1-9 0,-5-12 0,-13-5-33,-15 2-12,-13-1-22,-9 4-123,-4-4-829,-5 0-920,-2 1-3495,1 2 5367,-1 1 0,5 16 0,0 1 0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8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10 24771,'0'-5'3193,"0"1"-2622,0 4-435,1 103-136,-2-31 0,-3 6 0,-2 3 0,-1-30 0,-2-3 0,-16 46-438,1-4-1568,3-11-2924,4-6 4930,7-16 0,4-24 0,4-14 0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9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0 171 26171,'47'-25'-1844,"0"-1"1,34-23 1843,-50 15 0,-13 14 0,-4 4 0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9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3 23964,'0'-2'3238,"-18"75"-2622,1-14-414,1 2 0,-2 3-383,-10 26 270,1-2-77,2-3-12,6-5-348,4-8-996,8-10-5882,3-15 7226,14-19 0,-8-13 0,8-11 0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9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134 251 27112,'-37'50'205,"-1"0"1,3-5 0,11-6-117,24-13 12,12-11 22,9-6-55,19-21-46,10-17-11,3-24-11,-2-13 0,-11-8-22,-13 1-258,-15 9-438,-7 7-3816,-5 21 1789,-14 15 2745,-9 26 0,3-2 0,1 10 0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9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0 23348,'-8'0'3406,"2"0"-2846,6 0-156,-30 65-259,12-26-134,-3 6 1,0 2-12,0 3-303,2-2-728,3-3-1714,1-6 2745,5-8 0,3-14 0,5-8 0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19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22743,'0'-10'2576,"0"3"-2497,0 7-79,0 0-717,5 74-1838,-4-40-7276,4 58 9781,-8-61 1,3-14 0,-3-4 0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20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9 165 24244,'-5'0'2879,"1"0"-2195,4 0-258,68-23-247,-16 9-146,3-2 1,4 1-23,21 0-11,1 4-235,2 3-953,1-3-1400,8-3 2588,3-4 0,-40 7 0,-10 2 0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20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28671,'64'-4'0,"0"0"0,-1-1 0,-2-1 0,35-11 0,-9 1-5707,-16 3 4464,-21 6 400,-21 5-7057,-15 10 8115,-15 11 0,0-7 0,-4 6 0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20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1 25398,'-46'56'355,"0"-1"0,4-3 0,9-5-19,17-4 146,5-3-34,2-5-34,4-8-67,3-3-166,2-7-181,7-1 0,13-6 0,16-2 0,17-5 0,9-2 0,3-3 0,0-6-3392,-11-3 3392,-9-1-953,-13 5-1580,-11 5-7298,-10 3 8551,-5 13 1,-5-9 0,-1 9 0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20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7 24457,'-3'-3'3462,"0"0"-3003,3 3-212,0 0-247,-6 39-347,5-18-605,-8 31-527,4-28-1692,-8 2 3171,-11 2 0,11-12 0,-3 0 0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21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28671,'65'-13'0,"1"-1"0,-2 2 0,-2 2 0,-11 4 0,-1 1 0,3 1 0,0 0 0,0-1 0,-1 1 0,1 1 0,-2-1 0,41-4 0,-9 1-1872,-15 1-2285,-13 1 4157,-14 4 0,-20 1 0,-9 0 0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27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2065 27494,'41'-70'985,"-2"-18"-935,-21 25 1,-3-5-1376,0-4 1,-4-1 1324,-2-5 0,-2-2 0,-3-2 0,-1-1-177,-2-3 0,-1-1 177,0-3 0,-2 0 0,-2-4 0,-2 1 0,-1 3 0,-2 2 0,-3 4 0,-1 4 0,1 9 0,-2 5 0,1 14 0,0 3 0,-9-25 673,4 27-673,7 16 0,5 13 0,2 7 1316,2 7-1316,1 1 1105,1 3-1105,7 0 0,21 0 0,22 0 0,9 0-420,-1 1 0,5-1 420,34 1 0,6-1-1379,-9 0 1,1 1 1378,-26-1 0,0 0 0,1 1 0,2 0 0,1 1 0,-1 1-94,-2 0 0,-1 0 0,0 2 94,28 4 0,2 3 0,-20 2 0,3 3 0,-5 0-269,8 3 0,-2 1 269,-17-2 0,1 1 0,-7-1 0,-4 1 0,-5-1 0,34 15 520,-16-6-520,-20-4 0,-10-5 0,-12-4 2633,-7-5-2633,-10 2 396,-4-1-396,-12 5 868,-8 3-868,-8 2 0,0-2 0,2 1 0,3-5 0,-13 23 0,1-1 0,-8 27 0,4 1 0,5 14 0,1 7 0,7 9-848,5 4 848,8-48 0,2 0-183,1 0 0,1 2 183,-1 18 0,0 2 0,2-20 0,1 0 0,-2 13 0,0-4 0,0 7 0,-2-16 0,3-20 0,-2-11 0,-6-12-886,-41 6-1011,-1-1-7829,-34 10 9726,14 0 0,31-11 0,9-3 0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27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6 315 26743,'-6'-3'1928,"83"-7"-4759,-28 3 1,7 0 2830,9-3 0,9 0 0,1-1 0,4-3 0,2-1 0,1-1-61,11-1 1,1-2 0,2 1 60,-23 4 0,1 0 0,0 0 0,0 1 0,23-4 0,0 0 0,-1 3 0,-5 2 0,-1 1 0,-2 2 0,-7 2 0,-1 2 0,-2 0 237,-4 2 1,-2 1 0,-2 1-238,26 4 0,-4 3 0,-9 1 0,-2 2 0,-11 3 0,-3 2 0,-10 1 0,-3 3-144,34 17-2378,-24 7 2522,-20 12 0,-22-24 0,-12 1 0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59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0 238 25006,'82'-17'656,"-1"1"1,1 0-1,8 0 1,1 0 0,3 0-1977,-16 4 0,2 0 1,1 0-1,1 1 1320,5 0 0,0 0 0,1 1 0,0 0 0,2 1 0,1 1 0,-1 1 0,1 1-106,1 0 1,-1 2-1,1 0 1,0 1 105,1 1 0,0 0 0,0 2 0,-1 2-77,-1 2 0,-2 2 0,0 1 1,-1 2 76,-2 0 0,-1 2 0,-1 1 0,-3 3 0,19 7 0,-3 5 0,-5 2-1042,-9 1 0,-4 2 1,-4 3-1933,-13-1 1,-3 2 0,-6 2 2973,12 21 0,-12-3 0,4 9 0,-29-12 0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54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1 139 28671,'52'-30'0,"1"-1"0,-1 2 0,-1 6 0,21 13 0,12 1-486,3 5 486,2 1 0,0 3 0,-6 4 159,3 3-159,-6 5 0,-5 5 0,-11-1 0,-11 1-1289,-9-8-6925,-8-3 8234,3-12 0,-20 5 1,1-6-1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55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467 2148 26317,'-17'14'1658,"3"-13"-1389,3-20-67,-5-18-12,-13-15-155,-8-15-35,-3-16-494,17 37 0,1-2 494,0-4 0,1-3 0,0-5 0,0-2-180,2-6 0,2-2 180,1-9 0,1-2-349,2-4 0,2-3 349,-1-5 0,2 0 0,1 3 0,0-3 0,3 16 0,-1-3 0,1 6 0,0-5 0,1 3 0,-1-12 0,2 8 0,2 8-2,2 25 2,0 18 875,0 12-875,0 7 367,0 4-367,2 2 804,2 3-804,5-1 2,9 2-2,17 0 0,31 0 0,-17 0 0,5 0-163,19 0 0,6 0 163,17 1 0,6 1-448,-24-1 1,3 1 0,1-1 447,5 1 0,0 1 0,2 0-543,0 0 1,1 2-1,-1 0 543,-2 1 0,-1 0 0,0 1 0,-5 1 0,0 2 0,-1 0 0,-1 1 0,-1 1 0,1 1 0,-1 0 0,1 1 0,-1 0 0,3 0 0,-1 1 0,1-1-767,2 1 0,-1-1 1,1 0 766,-2-1 0,1 0 0,-2-1 0,-3 0 0,-1 0 0,3 1-216,15 2 1,4 0-1,-6-1 216,8 2 0,-3 0 0,-20-4 0,2 1 0,-8-2 0,-8-1 0,-6-2 313,-5-2 0,-3 0-313,29 1 0,-19-3 0,-16-2 0,-14-1 1084,-6-1-1084,-12 0 2827,-2 0-2827,-8 0 1706,0 0-1706,-1 13 0,0 11 0,0 28 0,0 22 0,0 22-313,0-39 0,0 1 313,0 4 0,0 2 0,0 4 0,0 1-614,0 3 0,0 0 614,0 0 0,0 0 0,0 1 0,0 0 0,0-4 0,0 0 0,0-3 0,0-1 0,-1-6 0,-1-3 0,-5 41-3,-6-24 3,-10-24 0,-9-18 0,-15-16-3799,-15-7 3799,-15-5 0,32-2 0,5-1 0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56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26727,'71'-7'327,"1"1"0,-1-1 1,2 1-1,1-1 1,-2 2-328,27 0 0,0 2-1538,-23 0 1,2 1 0,3 0 1537,7 0 0,3 1 0,1 0 0,-15 0 0,1 1 0,1 0 0,1-1 0,5 1 0,1 0 0,1-1 0,1 1 0,5 0 0,1 0 0,0 0 0,1 0 0,2 1 0,1 0 0,0 0 0,0 1 0,-1 0 0,0 1 0,-1 0 0,0 1 0,-2 0 0,-2 0 0,0 1 0,-1 1 0,-5-1 0,-1 1 0,-1 0 0,-1 0 0,17 0 0,-2 1 0,-2 0 0,-10-1 0,-2-1 0,-3 0 535,21 1 1,-5-1-962,-4-2 0,-9-1-6902,11 1 7527,-22-3 1,-62 0 0,-11 0 0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56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28278,'54'-16'184,"-1"-1"1,45 1-161,-40 39-24,9 34 0,-29-10 0,-1 25 0,-38-18 0,-22 2 0,-6-5 0,-14-10 0,8-11 0,5-10 0,10-7 0,7-4 0,7-5 0,3-3 0,3 0 0,4 4 0,8 1 0,10 5 0,11 0 0,9 5 0,5 3 0,2 4 0,-2 8 0,-5 5 0,-10 6 0,-11 7 0,-11 3 0,-10 6 0,-21-13 0,-6-2-209,-18 22 209,5-23 0,-4-4 0,-16 2-382,11-9-1892,18-14-3799,17-7 6073,15-8 0,0-2 0,5 0 0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57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1215 268 21208,'-76'0'1176,"0"0"1,9 4-1,-3 3 1,3 1-914,-10 3 0,2 3-950,-19 8 1,4 6 916,31 0 0,6 4-34,-1 3 0,3 5-79,4 4 1,5 5-12,0 7 1,5 4-12,3 7 0,6 3-11,4 6 0,4 2-61,6 3 0,5-1-23,1 0 0,7-2 0,13-1 0,7-2 0,5-2 0,8-4 0,15 1 0,9-5 0,7-2 0,7-3 0,6-3 0,5-5 0,-23-19 0,2-3 0,2-3 0,1-3 0,2-3 0,1-3 0,2-2 0,0-4 0,6-3 0,5-7 0,5-3 0,2-4 0,-4-2 0,5-4 0,-3-4 0,4-4-432,-4 1 0,6-4 0,-2-2 1,-8-4 431,1-8 0,-8-5 0,-2-3 0,-2-3 0,-2-3 0,-4-4 0,-5 0 0,-4-2 0,-4-3 0,-6-1 0,-5-3 0,-5-1 0,-7 1 0,-5-2 0,-4-1 0,2-33 0,-12 0 0,-17 0 0,-12 2-141,-6 1 1,-11 4 140,5 33 0,-6 2 0,-4 2 0,-2 2 0,-4 3 0,-3 2 0,-2 5 0,-3 3 0,-2 3 0,0 4 0,-2 3 0,-1 4 0,-30-4 0,-1 7 0,4 8 0,2 5 0,4 5 0,2 6 0,7 7 0,3 5-510,5 2 0,3 5-924,6 8 0,3 5 1434,3 5 0,5 0 0,-5 6 0,14-4 0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00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24289,'0'-2'2622,"0"79"-2039,0-14-907,2 2 0,2 5 358,-1-16 0,2-1-34,1 4 0,1 2-12,-1 2 1,0 1-263,-1 1 0,0-1-590,-1-4 1,0-1-7428,2 40 8291,-1-24 0,-3-36 0,-1-16 0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00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25443,'0'-13'2857,"0"3"-2486,0 10-371,102-20-5661,-26 15 5661,5-4 0,5 3 0,-25 8 0,-2 3 317,4 0 0,0-1-1175,4 0 1,0-1-1625,0-1 0,0-1 2482,2-1 0,-4 0 0,10 0 0,-18 0 0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00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0 111 28502,'68'-29'56,"0"-1"0,-6 4 1,-5 6-57,0 16-573,-6 3-1163,-8 1-2321,-11 5 4057,-13 7 0,-10-4 0,-8 4 0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01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23247,'-23'59'474,"-1"1"0,3-6 1,4-6 85,5-2 90,5-6 11,3-8-135,3-6 1,3-8 56,9-8-202,6-4-268,11-5-113,6-1 0,9-3 0,1-6-35,3-3-984,-5-5-1279,-5 6-6150,-10 5 8448,-10 8 0,-8-1 0,-7 3 0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01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6 24401,'-9'-3'2274,"2"0"-2117,7 3-157,0 0 0,-9 82-560,7-45-426,-2 14 0,0 0-8845,1-15 8087,-1-1 0,1-15 0,-1-5 0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01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12 196 24334,'-6'-6'4044,"1"1"-3751,5 5-293,0 0 0,78-17 0,-25 13-296,7-4 0,2 0 296,20 8 0,6-4 0,0-3 0,-1-8-2365,-5-4-7466,-6-8 9784,-1-9 0,-35 16 1,-8 0-1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02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3438 387 22441,'-72'-44'432,"1"-1"1,-1 1-1,-1 2 1,0 2-1,-1 6-309,7 8 1,-1 5-1,-1 2-895,-9 2 1,-2 2 0,-3 3 845,-8 1 1,-3 3 0,-1 3-251,18 2 1,-2 2-1,0 2 1,0 2 175,-4 3 0,-1 2 0,0 2 0,1 1 8,-1 1 1,0 2-1,0 2 1,3 2 5,3 2 0,1 2 0,2 2 0,1 0 15,-16 9 1,3 1 0,4 2 243,11-3 1,3 1 0,4 2-207,-18 15 0,8 2-50,13-4 0,6 3-12,10 1 1,5 4-6,5 5 0,6 5-161,3 10 1,6 4 171,2 15 0,5 5 73,6-26 0,2 2 0,4 1-25,2 4 1,3 1 0,5 0 18,4 0 1,5 0-1,5-3-48,7-2 0,6-3 1,7-4-31,7-6 0,8-5 0,6-7 0,8-5 0,6-8 0,4-6 21,12-6 1,4-8-1,3-6-21,-18-6 0,2-5 0,1-3 0,2-4-396,6-4 0,2-5 0,1-3 1,0-1 395,-16 2 0,1-2 0,0-2 0,0-1 0,0-2 0,0-3 0,0-1 0,1-3 0,-2 0 0,0-1 0,-1-1 0,-1 0 0,0-1 0,-1 0 0,-2-2-246,14-9 0,-1-1 0,-1-1 0,-4-1 246,-5 2 0,-3-2 0,-2-1 0,-2-1 0,-8 2 0,-1-1 0,-3-1 0,-4-1 173,9-13 0,-6-1 0,-5-2-173,-11 5 0,-5-3 0,-7 1 168,3-26 1,-15-1-169,-23 2 0,-16 0 0,-13 1 0,-14 3 0,6 26 0,-7 1 0,-4 2-64,-5 0 0,-3 3 0,-3 2-470,-4 3 0,-3 4 0,-2 4-890,-4 4 1,-3 5-1,-2 5 1424,-8 5 0,-3 6 0,8 2 0,6 1 0,7 3 0,4 7 0,1 0 0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02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1 129 26474,'58'-36'194,"0"1"0,-4 0 0,-4 13-149,0 37 34,-5 9-23,-15 20 56,-13 9-34,-11 4-33,-22 4-22,-11-2-23,-20-4 33,-9-5-33,1-11 23,-6-6 21,24-18 315,3-3-12,26-12-112,4 0-99,3 0-136,1 0 0,8 0 0,6 0 0,12 0 0,8 4 0,5 4 0,2 4-1009,-1 5-2319,-6 1 3328,-4-3 0,-15-3 0,-4-7 0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03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872 1 24014,'-73'25'519,"0"0"1,0 0 0,3 0 0,2 3 0,5 2-240,-6 15 1,7 4-24,2 3 1,5 4-79,5 1 0,7 4-858,6 4 1,8 4 779,9 4 1,7 2-102,3 5 0,7 1 0,13 4 0,10-1 0,2-2 0,8-3 0,13-3 0,10-5-425,7-7 1,6-7 424,7-7 0,6-8 0,6-12 0,2-7 0,2-6 0,0-8 0,1-14 0,-2-9 0,-5-3 0,-4-8 0,-4-10 0,-5-8 0,-8-6 0,-5-6 0,-6-5 0,-6-5 0,-5-9 0,-7-4 0,-5-5 0,-7-3 0,-4-3 0,-8-1 0,-6 0 0,-8 2 0,-9 4 0,-12 1 0,-8 17 0,-9 0 0,-2 6 0,-9-2 0,-5 7 0,-21-8 0,0 14 0,28 29 0,2 13-658,-33 23-2368,23 28 3026,25 37 0,19-31 0,12 0 0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51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9 23572,'0'-4'2700,"0"0"-2151,0 4-156,0 87-13,0-32-268,0 6 0,0 3-44,0 7-46,-1-3-22,-7 1-78,-4 2-629,-9 2-1097,-1-4-5625,1-8 7429,5-17 0,7-19 0,5-14 0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52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25959,'21'92'85,"0"0"1,-1-4 0,-6-5-53,-10-26 1,-2-3-262,0-2 0,-1 0 295,3 42-44,1-17 10,5-19 150,1-20-105,9-19 379,9-23-31,12-27-124,12-25-66,7-20-136,-30 35 1,-1 0 0,24-34-67,-12 13-34,-7 16-90,-10 13-705,-1 11-969,-2 7-8067,2 8 9731,4 3 1,-13 4-1,1 0 1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52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26138,'-28'69'291,"0"0"0,2-4 0,7-7-44,19 1-45,10-4 44,6-3-66,13-8-68,7-9-68,4-12 12,3-12-44,-5-6 88,-2-14-10,-8-13-12,-4-17-22,-7-19-11,-8-9-34,-4-9 12,-13 0-23,-7 6 11,-10 13-11,-5 19-67,-5 18-471,-2 23-638,-6 24-1401,3 16-7254,11 11 8156,12-9 1,12-20 0,5-11 0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52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29 23325,'0'-1'2477,"0"-1"-2052,0 2-167,-13 99 67,3-35-185,0 7 0,-2 3 140,-4 9-33,-1-7-79,-2-8-23,3-12-33,1-11-22,4-15 22,3-8-45,5-13-11,0-4-56,3-14-22,9-21-34,10-27-235,15-32-296,-13 36 0,-1-1 508,0-3 1,-3 0 50,-2 3 0,-4 2 28,1-37-186,-7 25 198,-5 26 10,0 20 12,0 12-1,0 6 12,0 6 800,0 7-699,3 14 88,12-10-212,11 1-10,16-17-1,8-8 0,-1-1-11,9-4 11,-21 5 68,3 11 189,-24 15-44,-1 13 0,-5 15-211,-2 5-13,-5 2 0,-1 1 0,-2 0 0,-10 26-606,6-24-940,-7 9-2455,9-35 4001,10-12 0,-6-10 0,7-5 0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7:53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325 396 24849,'50'-59'41,"1"0"0,-7 6 0,-9 5 15,-23 4 224,-7 7 191,-10 3 56,-12 8-90,-13 6-57,-14 10-21,-9 5 45,-4 24-46,-4 15 23,3 27-335,2 15-46,8 9 0,7 1 0,12-2 0,14-6 0,7-8 0,18-5 0,11-7 0,17-8 0,16-9 0,10-12 0,10-11 0,1-8 0,2-5-707,-10-2-2766,-10 4 3473,-14 6 0,-21-5 0,-9 4 0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29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28524,'56'-7'49,"0"-1"0,-2 0 0,-3 2-49,22 3 0,-5 0 0,-7 3 0,-11 0 0,-9 0 0,-9 4 0,-13 5 0,-5 10 0,-8 9 0,-4 8 0,-2 6 0,-8 6 0,-6 2 0,-11 3 0,-3 3 0,-7 0 0,0 2 0,-5-2 0,2-8-763,4-9-3237,12-13-5831,27-12 9655,26-19 1,-7 2-1,5-9 1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29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9 24771,'0'-5'2555,"0"1"-2051,0 4-180,0 0-167,-13 71-67,0-18-90,1 3 0,-3 3-56,-14 19-437,-2-2-840,0-5-1133,9-6-7282,10-11 9748,20-14 0,-6-18 0,10-13 0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30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2562 706 22373,'-14'-74'769,"1"0"1,-6 0 0,-7 6-2797,-10 16 0,-6 5 2184,-12-4 0,-6 4-45,-12 2 0,-7 4 28,18 15 1,-4 3 0,-3 4-74,-8 1 0,-4 4 1,-1 3 77,-8 1 1,-1 2-1,-2 4-78,-3 5 0,-2 5 1,1 3-9,2 0 1,0 4 0,2 3-129,7 4 1,1 3 0,4 3 101,7 2 1,3 2 0,4 2-17,-19 18 0,8 5-103,13 1 0,8 4 86,12 2 0,9 3 0,10 2 0,9 3 0,3 4 0,9 1 0,15 6 0,8 3 0,4 6 0,8 0 0,-1-26 0,5-1 0,3-1 0,2 1 0,4-1 0,9-2 0,12-6 0,10-2 0,5-2 0,-4-6 145,8 0 0,-1-5 0,6-4-145,1-5 0,8-2 0,1-4 0,-5-6 0,5-6 0,-4-7 0,1-4 0,1-5 0,1-4 0,0-2 0,-3 0 0,-1-2 0,-1-4 0,-4-3 0,-2-3 0,-1-3 0,-5-1 0,-1-3 0,-2-1 0,-8 0 0,-2-2 0,-4-2 0,22-18 0,-8-4 191,-14-1 0,-8-5-191,-13 0 0,-8-4 0,-12-2 0,-9-3 0,-7-6 0,-10-2 0,-13-7 0,-8-1 0,-9-6 0,-7 0 0,6 30 0,-4 0 0,-3 2 0,-3 2 0,-3 3 0,-2 2 0,-2 4 0,-2 4 0,-3 3 0,-27-11 0,-3 10-113,2 11 0,1 8-638,6 8 1,2 7-769,9 8 1,3 6 1518,6 9 0,6 2 0,-5 0 0,16 11 0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32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27231,'9'75'0,"-1"-1"0,0 0 0,-2-1 0,-5-6 0,-2-1-571,1 6 0,0 0 571,0 4 0,0 1 0,-2 6 0,0 1 0,0 0 0,-2 1 0,0-1 0,-2-1 0,1-7 0,0-2-387,2-11 1,1-3-1228,-2 31-353,13-35-7864,8-29 8446,15-32 1,-12 1 0,-1-10-1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33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27570,'77'2'190,"1"-1"1,7 1 0,2 0-191,7 3 0,3 2-948,-26-3 1,1 1 0,0 1 947,4-1 0,1 1 0,0 0 0,-1 0 0,-1 0 0,0 0 0,-3-1 0,0-1 0,-2 0 0,30 1 0,-2-1 0,-6-2 0,-4 0 0,-5-1 0,-2-1 129,-8 0 1,-2 0-130,-6 0 0,-2 0 0,-8 0 0,-3 0 0,40-1 675,-16-5-675,-10-1 0,-7-6 0,-6-2 104,-6-1-104,-9 1-1536,-9 1 1536,-9 5 477,-6 2-477,-7 4 0,-1 2 0,-3-1 0,3 2 0,-3-1 3392,1 1-3392,-3 0 0,1 0 0,-2 0 0,0 9 0,0 18 0,0 29 0,-5 36 0,-1-32 0,-1 5-807,-3 9 1,-1 2 806,-2 7 0,-1 1 0,-1 2 0,1 1 0,0-1 0,1 0 0,0 0 0,1-1 0,1-3 0,2-1 0,1-4 0,1-1-270,2-5 1,1-3 269,2-6 0,0-3 0,2-8 0,-1-2 0,1 28 0,0-18 0,0-21 0,-2-14-1570,-16-11-3158,-13-6 4728,-23 3 0,23-6 0,0 2 0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13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12 20826,'0'-6'3810,"0"0"-3283,0 6 1221,0 0-1266,-3 53-79,2-21-56,-2 46-123,2-32-11,0 6-122,-1 8-91,0 8 0,0 7 0,-1 4-394,-1 1 394,0 0 0,-1-1 0,-1 0 0,0-1 0,-2-2 0,1-4 0,1-3 0,0-3 0,3 1 0,0-3 0,2 0 0,0-2 0,1-5 0,0-4 394,0-6-394,0 14 0,0-13 0,0 10 0,0-17 0,0-2 0,-1-2 0,-2-1 0,-1-1 0,-1-3 0,1 0 0,-2 15 0,2-11 0,-1 15 0,1-16 0,0-1 0,2-4 0,0-7 0,1-2 0,1-12 0,0-1 0,0-7-1401,0-10-4314,1-3 5715,-1-4 0,1 6 0,-1 6 0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14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6 25051,'0'-3'2678,"0"1"-1736,0 2-942,4 37 0,-3-2 0,3 36 0,-4-13 0,0-1 0,-1-5 0,-3-6-35,-1-6-1970,-5-3-2298,0-7 4303,0-5 0,4-13 0,3-5 0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14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6 25723,'78'-6'840,"-10"10"-560,-41 31 79,-3 5-56,-2 5-34,-9 4 123,-5 2-101,-6 2-77,-7 1-214,-6-1 0,-9 0 0,-6-1 0,-4-2 0,-2-2 0,-3-4 0,1-6 0,1-8 0,6-9 0,5-7-1312,7-5-1579,7-6 2891,4-4 0,4 0 0,0-2 0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14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28356,'66'-19'315,"-9"5"-315,-34 13-326,-1 1-963,-6 0-840,-3 0-4212,-4 0 6341,-1 0 0,-4 0 0,-1 0 0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14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3 22799,'1'-1'3552,"-1"0"-4290,9 47 1253,-7-5 356,6 43-591,-8-20-213,-4-1-67,-2-6-170,-6-4-1298,-3-4-3585,-5 0 5053,-5 2 0,11-23 0,1-4 0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15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0 153 28434,'52'-27'26,"0"0"0,-3 2 1,-3 3-27,14-2 0,-9 8 0,-11 8 11,-11 4 34,-8 4 57,-8 8-102,-6 8 0,-4 14-3392,-8 14 3392,-7 11 0,-10 9-42,-9 8 42,-6 1 0,0-2 0,3-10 0,8-14-293,13-21-2272,8-11-4047,21-31 7455,12-18 0,-7 8 0,1-2 0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19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8 134 21241,'-4'1'4718,"1"0"-4304,3-1-78,42-35-101,-18 21-78,35-26 0,-28 29-56,-1 3-56,1 0-11,2 1 10,-3 2 1,-1 0 0,-4 3 0,-3 2 100,-6 0 135,-4 0 112,-6 8-155,-4 6-237,-1 12 0,-2 7 0,-5 6 0,-2 4 0,-5 3 0,-2 2 0,-4 3 0,-2 6 0,-5 5 0,-4 6 0,-2 0-797,1-7-1062,6-10-3901,10-16 5760,9-15 0,5-12 0,1-6 0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19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26922,'2'0'1749,"2"45"-1749,-4 3 0,3 43 0,-3-8 0,0-1 0,-1-4 0,-2-5-1312,-5-5-6655,-3-3 7967,-7-1 0,8-29 0,-1-6 0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21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6 397 24927,'-3'1'2399,"0"0"-1705,3-1-358,61-39-202,-17 2-117,4 0 0,1-4-6,14-24 0,-5 2 23,-13 12 57,-12 15-91,-13 16 0,-10 11 0,-6 9 0,-3 17 0,-8 19 0,-10 28 0,-14 21-644,11-35 1,-3 2 643,0 3 0,-1 3 0,0 1 0,2 2-292,1 1 0,2 1 292,2-2 0,3-1-57,3-4 1,2-3-1737,-1 33-1472,22-33 3265,15-27 0,-6-19 0,3-8 0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21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604 6 23023,'-51'-3'986,"-1"0"0,2 8 0,1 6-689,-1 7 0,2 7-672,2 12 0,3 9 599,0 9 0,5 7 0,3 8 0,4 5-17,7 6 1,5 3-35,4 3 1,7 0-900,7-1 1,7 0 725,5-3 0,7-3 0,5-8 0,6-4 78,5-7 0,6-7-78,2-9 0,5-9 0,3-11 0,4-8 0,5-7 0,2-11 0,4-14 0,-2-9 0,4-8 0,-4-9 0,0-13 0,-4-8-442,-5-6 1,-4-6 441,-6-4 0,-7-3 0,-6-1 0,-7 0 0,-7 2 0,-7 1 0,-7 3 0,-8 1 0,-7 7 0,-8 3 0,-4 6 0,-7 4 0,-4 9 0,-4 5 414,-45-11-414,-3 28 937,3 41-1543,9 28-644,43-6 1,5 6 1249,6 11 0,5 0 0,-3 11 0,14-7 0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24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23852,'67'-24'549,"-11"6"-437,-36 17-45,-5 1-11,-3 1 79,-3 9-35,-3 5-32,-2 9-57,-2 4 56,-1-1-11,0 1 0,-2-2 22,-6 1-22,-5 0 34,-7-1 67,0 1 12,0-5-57,4-3 22,4-6 34,4-2 0,1-6-22,4-1-12,0-2-33,2 0 22,-1 3 0,2-1 0,5 4-67,5 0-22,6-1-34,3 0-78,10-4-471,-8 0-4157,11-8 4706,-17-7 0,-3 5 0,-7-3 0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24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470 3 22249,'-93'-3'2914,"3"12"-2466,25 10 45,3 15-123,10 8-157,10 6-12,12 8-22,9 6 1,11 8 22,5 7-57,19 6 57,10 3 67,21 0-339,-16-45 1,2-1 113,38 28-10,9-14-12,2-22 12,-1-16-12,-3-24 1,-7-18-12,-10-23 23,-10-16-1,-13-9 12,-13-5-34,-11-1 12,-8 5-23,-11 6-34,-3 9-78,-8 10-314,0 12-268,3 11-863,8 14-2847,4 7 4404,14 6 0,-9 0 0,9 0 0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25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55 24435,'-5'-5'2352,"1"2"-2072,4 3 247,0 0-135,18-10-100,1 6-136,18-9-100,-4 8-33,2 0-23,-3 0-11,-3 2-314,-6 1-594,-6 2-852,-8 10-5287,-5 6 7058,-8 12 0,2-10 0,-3-3 0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25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25959,'-27'58'974,"4"-6"-817,14-27-56,2 1 11,5-3 11,0 2 79,1 2 44,1-1 12,-1 1-45,1-4-34,0-3-78,0-4-55,0-5-46,4-2 0,5-5 0,8 0 0,4-4 0,5 0 0,-1-2 0,1-2 0,-2-3 0,-3 0-595,-5 3-1097,-5 2-2117,-5 2 3809,-3 5 0,-2-3 0,-1 4 0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25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27729,'0'67'638,"-2"-9"-638,-2-34-201,-2-2-740,-4-3-1525,-2 2-7365,-4 0 8756,-4 3 1,9-10-1,0-2 1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25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28671,'90'-6'0,"-8"1"-5661,-29 8 5661,4-2 1409,3-1-1409,4 0 131,-3-3-3571,-2 0 3440,-8 0 0,-23 1 0,-10 2 0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26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58 23000,'-3'-4'3586,"1"1"-3205,2 3 146,0 0-359,33-23 56,-7 18-56,28-18-79,-21 23-44,-4 0 0,-6 3-45,-8 1 11,-5 5-11,-6 4-67,-2 7-135,-8 6-11,-11 6 12,-11 4-12,-9 0 23,2-5 21,7-7 113,10-9 56,10-9 11,4-3 56,4-3 68,12-5 33,4 1-11,12-2-34,2 3 1,3 2 10,0 1-3336,0 5 3426,-4 3 34,-5 7-111,-7 6-147,-8 8 0,-5 10 0,-15 10 0,-10 6 0,-15 2 0,-11-1 3392,-2-7-3392,3-8 0,3-9 0,9-8-1222,6-9-560,9-8-2465,9-5 4247,5-14 0,5 8 0,0-7 0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27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1155 151 24927,'-73'-14'810,"0"-1"1,1 2 0,2 4-914,14 8 0,1 4 215,-3 5 0,0 6-631,0 4 1,0 5 602,-2 9 0,2 6-39,0 6 0,2 4-158,1 5 0,4 3 169,5 4 1,4 4-57,8 0 0,7 2 0,8 2 0,7 0 0,7 0 0,7-1 0,9-1 0,7-1 0,4-4 0,7-4 0,8-3 0,6-5 0,3-6 0,6-7 0,4-5 0,3-7 0,5-7 0,2-5 0,2-3 0,2-5 0,1-7 0,-1-4 0,-2-3 0,-1-3 0,-5-7 0,-1-3 0,-5-3 0,-3-4 0,-4-4 0,-3-3 0,-4-3 0,-4-3 0,-2-6 0,-4-3 0,-4-3 0,-4-2-250,-3-4 1,-4-2 249,-5 0 0,-5 0 0,0-1 0,-5 1 0,-8 0 0,-5 2 0,-2 1 0,-5 2 0,-9 1 0,-5 3 0,-4 4 0,-5 4 0,-4 4 0,-3 5 0,-2 7 0,-4 5 0,-25 6 0,-1 9-186,21 10 1,1 5-880,-15 6 1,4 9-3599,-6 35 4663,15 13 0,29-29 0,9-4 0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48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57 21521,'-6'0'4482,"1"0"-3642,5 0 931,0 0-1714,19 2-57,1-5 0,22-3 0,-3-5 0,4-1 0,-1 1 0,-1 4 0,-6 2 0,-5 3 0,-9 1 0,-5 1-1424,-4 0-1187,0 2-5344,-2 7 7955,-1 4 0,-5-3 0,-3-1 0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48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97 25073,'-4'0'3249,"1"0"-2900,3 0-349,0 0 0,48-39 0,-22 26 0,39-27 0,-38 37 0,-4 2-853,-6 8-1062,-5 10-4159,-2 15 6074,0 12 0,-5-18 0,0-2 0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48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12 27225,'-53'75'369,"11"-6"-268,45-35-45,9-4-11,10-8-45,11-10 22,6-7-10,3-8 10,-2-10-11,-5-7-11,-7-10-45,-11-1-22,-8-1-34,-6 1-167,-6 1-282,-3 4-402,-2 7-773,-3 6-3811,2 7 5536,4 3 0,2 2 0,3 1 0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48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16 25611,'0'-8'2644,"0"1"-2228,-8 72-416,1-14 0,0 4 0,-2 2 0,-4 26 0,-3-2-113,1-4-1231,1-10-1189,5-10-7298,4-7 8476,3-11 0,2-16 1,0-10-1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49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28671,'96'-9'-7318,"-10"-3"7318,-38-4 0,-22 5 0,-4 4 0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49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 27830,'50'-16'218,"-1"0"0,41-12-565,-32 16-258,-7 4-358,-10 4-841,-8 4-2342,-13 0 4146,-10 2 0,-6-1 0,-4 1 0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49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26832,'-25'51'411,"0"-1"0,2-2 0,4-3-86,6 12-44,6-5-281,3-4 0,5-10 0,9-6 0,6-8 0,12-5 0,6-11-91,3-3-850,0-5-493,1-9-1894,-4-6 3328,0-13 0,-16 12 0,-3 0 0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49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26015,'-7'3'2487,"1"85"-2487,5-42-118,0 11 0,-1 1-867,-1-8-1223,-2-7-6790,-1-9 8998,-1-7 0,3-14 0,1-4 0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8:49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28625,'88'-26'46,"-8"4"-70,-37 14-771,-2 1-382,-3 1-1478,-4 1 2655,-6 3 0,-12 1 0,-7 1 0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38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26729,'81'18'177,"-1"-1"0,0 1 1,12-2-1,3-3 0,3-2-1191,-17-4 0,1-2 0,3-1 0,2-1 1014,-9-1 0,3 0 0,1-2 0,1 0 0,1-1 0,5-1 0,2 0 0,0-2 0,1 1 0,0 0 0,4 0 0,1 1 0,0-1 0,1 0 0,-1 1-271,3-2 1,0 1 0,0-1-1,0 1 1,0 1 270,0 0 0,-1 0 0,1 1 0,-1 0 0,0 0 14,-1 0 0,0 0 1,0 1-1,-1 0 1,-1 1-15,-3 0 0,-1 1 0,-1 0 0,-1 0 0,0 1-315,-6 0 0,-1 0 0,0 0 0,-2 1 0,-2 1-478,12 1 0,-2 1 1,-3 0-1,-2 1 793,14 3 0,-5 0 0,-8-1 0,-6-1 0,-11 0 0,19 4 0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41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1 244 28546,'50'-24'41,"0"-1"1,6 2 0,2 3-1659,7 6 1,3 4 1616,20-3 0,6 2 0,-18 2 0,3 1 0,2 1 0,9-1 0,4 1 0,1 0-576,-17 1 1,0 1 0,2 0 0,0 0 575,4 1 0,1 0 0,0 0 0,1 0 0,2 1 0,0 0 0,1 0 0,0 1 0,1-1 0,0 2 0,0-1 0,0 1 0,-2 0 0,1 0 0,-1 0 0,0 2 0,-2 0 0,0 2 0,0 0 0,-2 0 0,-2 1 0,0 0 0,-2 0 0,0 2-60,-3 1 0,-1 1 0,0 0 0,-2 1 60,21 3 0,-1 1 0,-2 0 0,-5 0 0,-1 0 0,-2 0 0,-6 0 0,0-1 0,-2 1 0,-5-2 0,-1 0 0,-1 0 0,26 3 0,-3 0-289,-9-3 1,-2-1 288,-11-2 0,-2 0 0,-12-3 0,-3-2 0,26 2-46,-28-3-1685,-28-1-8100,-21 3 10219,-31 4 0,15-3 0,-13 1 1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3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1 22788,'-9'0'3742,"3"0"-3047,-39 18-124,22-3-190,-33 19-90,35-5-88,4 4-203,5 5 0,2 3 0,5 4 0,2 3 0,2 0-3392,1 1 3088,0-5-1242,4-8-1636,8-14 3182,11-12 0,-8-7 0,1-3 0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3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26015,'-17'75'1635,"4"-8"-1276,12-30-135,3-5-56,6-7-56,5-9-79,7-4-10,3-8-12,2-3 23,1-12-1,-1-5-22,-4-11 2,-4-5-13,-8-1 0,-4 1 0,-7 6 0,-11 9-3461,-8 7 2935,-11 13-662,-3 14-1019,2 9-3743,8 6 5950,11-4 0,9-13 0,5-6 0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4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27056,'18'75'1076,"-4"-9"-729,-14-30-155,0-5-192,0-6 0,0-7 0,0-8 0,0-5 0,2-3 0,3-2 0,6-6 0,4-1 0,2-6 0,1 0 0,2 3 0,-2 1 0,-1 5 0,-2 1 0,-4 2 0,-1 1 0,-3 1 0,0 4 0,-4 4 0,0 5-662,-3 3-1164,0-1-1861,0-3 3687,0-6 0,0-3 0,0-4 0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4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60 27583,'9'83'807,"-7"-2"-651,-10-21-31,-5 5-125,-3-3 0,2-5 0,2-11 0,5-14 0,3-15 0,3-9 0,1-17 0,3-12 0,6-21 0,7-17 0,8-11 0,5-7 0,1 1 0,0 8 0,0 12 0,-3 15 0,-3 13 0,-7 13 0,-4 9 0,-4 4 0,-5 9 0,-3 22 0,-9 4 0,-7 17 0,-7-11-1267,-2-3-806,3-8-3350,7-10 5423,6-9 0,6-6 0,2-3 0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4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27527,'45'6'840,"-10"11"-672,-41 30-32,-1 2-136,-4-7 0,3-9 0,4-12 0,1-11 0,3-6 0,1-4-91,4-6-424,3-1-314,2-4-560,1 2-1290,-3 3-7152,0 1 8728,1 1 1,-3 2-1,-2 0 1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5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1 157 23751,'65'-51'-303,"-11"5"371,-46 27 424,-3 3 327,-4 3-69,-5 6-167,-3 3-101,-4 4-57,-3 12 69,2 9-57,0 12-124,3 7-44,1 1-202,3 1-67,1-2-123,3-3-437,2-7-4143,7-8 2227,6-9-7355,10-8 9504,8-10 0,-14 3 0,-1-4 1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5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25566,'-29'76'1569,"7"-13"-1177,19-43-246,7-10-90,8-5 33,7-13-77,9-4 10,0-8 45,0 0 12,-4 5-1,-6 6 34,-3 6 56,-5 3 22,-4 7-65,-3 8-125,-2 10 0,-1 6 0,-4 1 0,0-4-539,-2-7-750,3-9-1523,1-7-7019,7-13 7955,7-11 0,-5 5 1,3-3-1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5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9 22575,'4'-5'3876,"-1"2"-3260,-3 3-77,4 65-80,-3-19-353,1 4 1,0 2-7,-1 10-44,3-7-33,2-9-23,1-15-67,1-11-68,0-11-111,-2-5 246,-1-7 22,-2-5 57,-1-4 167,-1-4 45,-3 4-267,-7 6-24,-6 2 0,-7 8 0,-2 7 0,2 5 0,1 9 0,4 1-3392,4 1 3392,3-1 0,4 1-13,3 9-2115,6-11-2892,9 3 5020,12-18 0,-9-5 0,1-4 0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5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47 26295,'-14'76'2050,"4"-9"-1724,14-34-326,5-6 0,8-9 0,6-9 0,4-7 0,0-14 0,-2-7 0,-6-12 0,-8-1-976,-6-2-1052,-17-1-5378,-14-1 7406,-26-3 0,21 17 0,-3 3 0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6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1 25387,'-71'21'908,"8"4"-606,29 14-22,4 3-67,6 0 11,6-5-78,7-4-79,5-7-11,3-3 11,2-5-11,6-5-56,7-6-56,9-7-56,9-15-67,4-8 0,-1-15 44,-3-1 12,-7 1 78,-6 6 45,-4 8 45,-5 7 67,-2 9 23,-2 3 55,1 5 101,-1 7 1,1 8-46,-2 11-67,-1 9-89,-2 2-68,0 1-235,-4 8-727,-1-16-921,-4 2-4134,2-22 5995,3-5 0,2-4 0,2-1 0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6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6 22070,'0'-3'3553,"0"1"-2993,-6 44-124,-2-12-66,-4 36-145,-2-27-113,5-5-112,0-8-12,5-10-44,2-8-11,1-5-34,6-5 90,9-9-1,11-5 12,7-7 0,3 2 68,-4 4 67,-5 5-1,-5 4 34,-4 5 34,-2 1-23,-3 2-56,-3 2-56,-1 2-56,-3 4-11,-2 4-190,-1 4-3952,-1 2 2584,-1 0-4481,0 1 6039,2-6 0,-1-5 0,1-5 0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7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26351,'-51'66'1759,"11"-8"-1379,34-24-199,3-3-181,3 0 0,0-2 0,0-1 0,3-4 0,1-4-225,7-8-1366,4-5-1468,4-5 3059,6-10 0,-11 6 0,-1-7 0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7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24020,'0'2'2398,"-4"62"-1984,-2-23-100,-4 51 34,0-43-147,3-8-100,3-13-101,3-9 0,1-11-34,4-4-22,8-9-89,8-7 10,7-6 124,3-3 11,-3 4 34,-2 7 78,-4 5 78,-3 5-11,-4 0 23,-3 4-12,-3 5-66,-2 7-35,-2 3-89,-2 4 0,-1-1-437,-1 0-1098,0-2-3798,-2-1 5333,-3-3 0,2-6 0,-1-4 0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7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142 148 25409,'25'-58'986,"-11"8"-605,-33 34 1,-6 3 32,-2 7-134,1 2-22,2 9-79,4 9 78,4 8-132,5 10-125,3 1 0,5 4 0,1-1 0,3 1 0,5-5-360,4-3-1746,8-4-6757,3-3 8863,3 0 0,-11-11 0,-2-1 0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00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19 24267,'-9'0'3014,"2"0"-2096,7 0-446,53 11-472,38-7-2126,0 1 0,13 0 2126,-18-4 0,5-2 0,3-1 0,-11 0 0,3-1 0,2 1 0,1-1-299,7-1 0,3 1 0,1-1 0,-1 1 299,-19 1 0,1-1 0,0 1 0,-1 0 0,0 0 0,18-1 0,-2 1 0,0 0 0,-1 3-397,-6 1 0,-1 2 0,-1 0 1,-2 2 396,-7-1 0,-1 0 0,-1 1 0,-2 2 0,18 4 0,-2 3 0,-3 0-273,-9-1 0,-3 2 0,-1-1 273,22 6 0,-4 1 508,-16-3 0,-5-1-508,-17-4 0,-6-1 1459,18 7-2636,-33-12-90,-18-3 1267,-11-7 0,-4 2 0,0-2 0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09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0 290 25802,'0'2'1624,"0"0"-1254,0-2-236,29-49-89,0 12 11,25-40-56,-15 29-4229,-7 11 4240,-11 12 849,-9 12-883,-4 6-10,1 7 33,0 14 33,4 10-10,-2 22-12,-4 12 11,-3 10-22,-5 4-11,-7 3-67,-1-3 2921,-4-8-3796,4-13-582,4-19-1255,9-16-5636,13-27 7578,17-22 0,-13 10 0,2-6 0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09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845 58 20737,'-53'-16'1165,"1"-1"1,-1 2-1,0 5-571,-38 18-124,-2 17-235,46-3 1,1 4-29,2 5 1,1 4-18,3 3 0,3 3 51,2 2 0,3 3-422,4 3 0,4 3 366,2 3 0,5 3-17,3 4 0,5 2-56,1 4 0,4 0-22,6 3 0,4 0-90,4-1 0,6-1 0,5-4 0,6-2 0,6-7 0,6-6 0,4-5 0,4-8 0,8-9 0,4-8 0,5-7 0,4-8 0,6-13 0,1-10 0,5-6 0,-2-7 0,-2-12 0,-4-6 0,-6-3 0,-4-4 0,-10-2 0,-7-3 106,-10 2 0,-7-2-106,-9 1 0,-7-1 0,-4 3 0,-7 1 0,-11 1 0,-6 1-180,-3 2 1,-5 4 179,-9 2 0,-5 4 0,-2 6 0,-2 5 0,-44-12 0,2 22-595,12 20-1365,18 21-6164,25 12 8124,23 12 0,8-17 0,5-6 0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1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26642,'79'0'1524,"-5"2"-1289,-20 2-112,0 2-78,-2 2-45,-7-2-23,-5 0-77,-8-2-449,-4 0-4165,-5-1 2551,-5-1-3619,-7-2 5782,-5 1 0,-4-1 0,-2 1 0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1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25914,'-35'51'683,"7"-5"-459,24-16 45,2 1-11,2 5 11,0 2-68,1 4-55,4 0-34,4 0 11,5-4-44,3-4-23,4-6 11,5-7 11,3-6-22,4-5-33,2-7-23,0-1-56,0-4-213,-3-4-515,-3-1-426,-4-1-874,-4 4-7747,-3 1 8899,-1 0 0,-7 2 0,-3-1 1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2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24031,'1'-3'3239,"0"0"-2523,-1 3-324,0 0-99,16 49-293,-8-17 0,12 43 0,-14-31 0,-2 0 0,-2-2 0,-1-3-270,-1-1-1299,-3-3-1445,-2-3 3014,-3-6 0,3-12 0,2-7 0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2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28671,'74'-25'0,"-4"2"0,-26 16 0,4-1-125,4 0-1858,2 1-4325,2 2 6308,3 2 0,-26 2 0,-7 1 0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2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24076,'2'-1'3563,"0"1"-3003,45-22-179,-19 12-290,40-16-91,-32 18 0,-3 3 0,-3 2 0,-7 2 0,-5 1-360,-5 0-1096,-4 0-1357,-3 3-7018,0 0 8686,-1 1 1,-1-2-1,-1-1 1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3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15 24558,'0'-8'2039,"0"2"-1927,0 6 415,0 0-191,-5 47-90,-3-16-33,-5 39-11,0-31 55,2-7-100,3-8-133,3-9-24,3-8 0,1-4 0,1-3 0,0-3 0,0-7 0,0-8 0,0-12 0,0-3 0,2-1 0,0 4 0,3 9 0,-1 8 0,0 8 0,0 4-2847,11 12-3607,3 1 6454,12 11 0,-14-10 0,-3-3 0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3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28490,'88'-16'181,"-7"2"-181,-25 7 0,-4 4 0,-8 1 0,-8 2 0,-8 0 0,-8 3 0,-6 2 0,-3 3 0,-7 4 0,-1 2 0,-4 9 0,-11 7 0,-9 10 0,-11 6 0,-5 3 0,2 0 0,5-1 0,6-4 0,4-4 0,3-5 0,5-5-920,2-7 920,10-8 0,-2-6 0,6-6 0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3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28671,'-5'89'0,"-6"-2"-924,-11-15 924,-3 2 0,4-3 298,3-6-803,6-8-2128,6-10-4228,11-14 6861,15-16 0,-9-9 0,7-8 0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4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1729 508 23885,'-14'-48'958,"0"0"1,-17-43-657,-5 24-44,-12 2-34,-14 5-1452,-20 9 1295,32 29 0,-4 4-28,-7 4 0,-4 3-201,-6 3 0,-1 4 252,-4 5 0,0 6 44,3 2 1,1 4 21,3 4 1,4 4-45,7 2 0,2 3-6,5-1 1,2 2 16,4 2 1,1 0-154,1 1 0,1 2 30,2 0 0,1 2 0,-29 37 0,15 5 0,20 4 0,17 10-2717,19 6 2717,5-45 0,4 1 0,2 0 0,4 0 319,4 1 0,3-1-319,0 0 0,3-2 85,2 0 0,2 0-85,2-1 0,2-2 0,2-2 0,3-3 24,1-1 0,3-3-24,2-4 0,2-5 0,4-3 0,2-5 0,3-4 0,1-4 1054,3-4 0,2-4-1054,0-1 0,1-4 0,0-5 0,0-3-236,-3-1 0,0-4 236,-3-4 0,-1-5 0,-3 0 0,-2-4 0,-3-3 0,-2-2 0,-2-3 0,-3-1 0,-3-4 0,-2-2 0,-2-1 0,-3-2-1149,-3-1 0,-2-1 1149,-3-2 0,-3-2 0,-3 0 0,-3-4-97,-2-28 1,-4-2 96,-3 20 0,-3 0 0,-5-20 0,-7 3 0,-2 30 0,-4 5 0,-30-34 0,-15 22 0,6 35 0,-4 6 0,-35-1 276,31 12 0,1 5-467,-20 12-1635,7 11-1760,5 14 3586,4 8 0,28-17 0,8-5 0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5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606 1 26138,'21'61'1165,"2"5"-896,3 5-101,1 7-971,-1 5 814,-1 2 0,-1-3 196,-2-7-207,-3-10-22,-5-13 22,-5-13 0,-4-13 22,-8-9-22,-12-9 0,-13-3-11,-17-5 697,-12-4-675,-11-6-11,-10-8-266,-10-7 277,-4-3-3304,-1-2 3327,7 3-208,12 1 241,16 7 79,17 2-12,20-12 37,30-2-115,26-20-45,30-2-11,16-1 17,-37 28 0,4 3-12,17 0 1,3 5 1425,-16 5 0,0 3-1426,14 1 1,-1 2-6,26 5 0,-4 1 0,-7 1-11,-11 0 388,-15 0-400,-16 0 1,-17 0 55,-15 10-33,-17 9 12,-18 20-12,-18 13-12,-15 18-51,26-29 1,0 1 62,-4 4 0,0 2-6,1-1 1,-2 2 5,-8 14 0,2-1 0,14-19 0,1-1 0,-5 8 0,3-4-17,0-1 95,4-11 23,8-11-55,4-8-46,7-8 0,6-5 548,2-16-548,30-67 0,2-13-457,-3 17 1,3-3 456,-5 10 0,0 2 0,-2 1 0,-2 2 0,-1 7 0,-3 2 0,7-36 0,-8 25 0,1 8 0,-1 28 0,9 5 684,5 21-2745,12 9-2634,12 12 4695,11 13 0,-27-9 0,-4 0 0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6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8 25364,'34'-7'863,"-15"8"-594,-34 20-56,-12 6-67,-3 3-57,-2 0 23,4-3-67,4-4-11,7-4-34,5-4-12,7-5-10,3-3 22,10-2 11,9 0 23,14 0-34,9 2 23,3 1 22,0 3 100,-6 3 12,-5 4 11,-6 3-22,-3 2-46,-4 2 12,-2-1 34,-4-6 145,-4-4-99,-5-6-192,-4-1 0,-40 12 0,0 3 0,-37 16 0,13 0 0,5 2 0,10-4-595,13-6-761,15-7-8475,10-9 9092,10-7 1,2-3 0,2-4 0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7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879 15 22832,'-95'-10'1602,"45"6"1,-1 4-1642,-5 8 0,-1 5 325,-1 3 0,0 5-17,0 6 0,2 5-73,3 1 0,4 4-51,4 0 1,5 2-45,5 0 0,5 3-84,5 2 0,5 3-17,5 3 0,4 3 0,3 5 0,3 3 0,1 3 0,5 2-522,5 2 0,4-1 522,1 0 0,6-2-1276,7-3 1,6-4 1275,3-5 0,6-4 0,4-6 0,5-6-162,4-7 0,3-6 162,4-6 0,3-5 0,3-3 0,1-7 0,4-8 0,-1-6-147,2-2 0,-1-5 147,-2-7 0,-2-6 0,-4-4 0,-4-3 0,-7-1 0,-5-4 0,-7-2 0,-5-2 200,-8-1 1,-5-2-201,-8 0 0,-4-1 0,-3 0 0,-4 1 0,-19-48 0,-13 3 0,4 49 0,-4 1 0,-5 2 0,-5 2 0,-3 4 0,-4 3 0,-3 6 0,-1 5 0,3 6 0,0 5 0,-33-1 1994,26 23-5646,27 11 3775,33 16 0,0-15 1,11-2-1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7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28671,'-2'57'0,"0"0"0,0 1 0,-2-2 0,-1-5 0,-1-1 0,1 2 0,-1 1 0,0-1 0,1 1 0,-1-2 0,0 0-499,1-1 0,0-1 499,-5 41-8,5-12 8,2-17-1631,6-18-2985,4-19 4616,3-13 0,-2-9 0,-3-2 0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8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28614,'94'-9'57,"-3"8"-57,-19 9 0,8 6 0,8-1-1626,6-2 1626,2 0 0,-2 2 511,-5 1-511,-7 2-1604,-6 1-4917,-8 2 6521,-7-1 0,-28-7 0,-10-3 0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8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28671,'81'-11'0,"-2"2"0,-17 5 0,0 0 0,0 3 0,-3-1 0,-5 2 0,-7 0 0,-10 5-57,-10 5-2621,-12 11-7153,-8 9 8986,-10 9 0,2-16 0,-4-2 0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8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0 113 28671,'43'-27'0,"0"0"0,38-18 0,-28 37 0,2 4 0,0 2 0,-4 3-875,-5 8-2386,-7 4 3261,-10 13 0,-14-11 0,-8-1 0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9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25487,'6'76'1334,"8"-7"-729,17-39-5761,8-4 5492,8-8 1274,2-8-1442,-3-6 727,-5-8-895,-11-7 0,-8-10 0,-8-11 3392,-7-6-3392,-4-3 0,-9-1 0,-7 3 0,-10 3 0,-7 10 0,-3 8 0,1 10 0,0 9 0,5 13-953,4 8-1614,10 8-7264,6-1 9440,9-6 0,-1-10 0,3-6 0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9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1 28671,'-6'97'0,"-2"-1"0,-6-17-428,-3 7 428,-3 2 0,-3 1 0,0-3-158,1-7-2575,1-10-7098,5-11 9676,2-14 1,7-21 0,3-9-1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9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28210,'85'-19'461,"-9"4"-461,-35 15-472,-2 0-1186,0 0-1524,-1 0 3182,-3 1 0,-15-1 0,-6 1 0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9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28412,'88'-31'259,"-8"5"-259,-39 21 0,-1 2 0,-5 3 0,-4 0 0,-5 4-584,-6 1-1824,-6 5-6142,-7 0 8550,-4 1 0,-3-5 0,0 0 0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30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 28671,'-50'83'0,"10"-8"0,32-30 0,4 0 0,2-2 0,1 0 0,1-3 0,0-2 0,5-3 0,3-3 0,6-4 0,4-5 0,2-4 0,2-7 0,2-6 0,1-4 0,2-2 0,-1-8-819,0-4-2419,-4-8 3238,-4-2 0,-8 9 0,-5 3 0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30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5 25465,'2'-2'3206,"0"0"-3206,-2 2 0,2 64 0,-1-24 0,0 56 0,-3-40 0,-3 0 0,-2-5 0,-1-2-1704,-3-8-3428,-1-5 5132,-1-7 0,5-14 0,2-4 0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30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28671,'91'-29'0,"-9"5"0,-33 20 0,-4 2 0,-5 2 0,-5 2-147,-6 5-1802,-5 6-3833,-6 7 5782,-4 6 0,-7-11 0,-2-1 0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31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1 120 28671,'69'-11'0,"0"1"0,7 0 0,2 0 0,7 2 0,3 0-1207,-23 3 0,2 0 1,2 0 1206,3 1 0,2 0 0,0 0 0,3-1 0,2 2 0,-1-1 0,1 1 0,0 1 0,0-1 0,-1 1 0,-1-1 0,1 1 0,-3 0 0,0 1 0,0 0 0,-4 0 0,0 0 0,0 0 0,-4 0 0,0 1 0,-1-1 0,26 1 0,-3 0 169,-9 1 1,-4 1-1425,-12 1 0,-5 2-8576,27 6 8826,-35 5 0,-28-6 0,-16-3 0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32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82 636 21331,'-4'-7'4022,"1"2"-3293,3 5-136,-29 59-21,18-25-12,-19 41-269,26-47-67,3-14 56,1-9-211,1-9-69,2-15 0,3-13 0,2-22 0,1-14 0,-3-12 0,2-11 0,-3-6 0,2 1-417,-3 6 417,-1 16 0,-2 19 0,-1 20 0,0 14 0,0 12 0,0 5 0,0 3 0,0 1 0,0-1 0,7 0 0,7-1 417,11 0-417,10 0 0,8 1 0,10 1 0,8 3 0,4 1 0,2 2 0,-5-3 0,-7 0 0,-11-1 0,-13 2-841,-14 6-1826,-10 7-7164,-17 10 9818,-12 10 0,6-15 0,-3-2 0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32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28671,'37'-10'0,"1"2"0,-4 8-13,2 0-1196,2 1-5306,1 3-3316,0 2 10038,1 1 1,-18-3-1,-4-1 1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32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24020,'-52'74'1961,"10"-5"-1670,26-24 45,8-3 11,4-4 12,7-5 89,5-5-246,5-7-124,5-6-55,2-7 10,0-5-21,5-5-12,1-11-112,4-9-79,1-14 68,-2-5 123,-4-2 0,-5 3 11,-7 5 12,-2 9 111,-5 8 45,-1 8-33,-2 7 44,2 1 23,-2 4-122,2 5-91,-1 6 0,0 8 0,-3 6 0,0 0 0,-1 4 0,0-3 0,0-1-80,0-6-760,0-4-549,0-4-1558,-1-4 2947,-1-1 0,0-4 0,0-2 0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32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27000,'22'68'1233,"-4"-9"-1200,-13-36-33,1-7 0,1-4-11,2-8-11,1-1-23,1-3-67,-2-1-134,2-3-158,-2-5-313,3-4-482,1-3-1311,2 0-7321,0 2 9694,0 2 1,-7 7 0,-1 2 0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33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159 149 25521,'39'-64'67,"-14"11"-10,-36 37 89,-8 7 212,-3 4 56,-1 3 46,-3 3 55,0 10-55,1 5 10,1 11-267,4 4-203,6 1 0,6 1 0,4 2 0,4 1 0,6 2 0,2 1 0,9 1 0,2-2 0,4-3 0,4-6 0,5-8 0,2-9 0,2-6 0,-3-5-315,-3-6-2766,-7-3 3081,-5-3 0,-9 3 0,-4 3 0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6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7 24939,'73'-6'1165,"-7"7"-997,-34 12-45,-3 10-55,-8 10 10,-8 6-22,-6 8-22,-14 4-34,-8 3 0,-12-3 11,-6-5-22,-2-8 22,2-6 11,2-6-22,4-4 34,3-5 190,5-4 168,5-3 56,5-3-168,5-3-67,3 0 45,4 1-100,5 4-158,7 3 0,8 2 0,19 7 0,-7-9 0,14 3 0,-13-12 0,2-1-2444,23-20-895,-10-7 3339,21-25 0,-41 23 0,-6 0 0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6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708 1 22732,'-63'2'784,"0"-1"0,4 4 0,4 2-336,-19 17-133,4 11-47,6 9 57,4 8-123,8 8-57,8 5 23,7 8 12,9 5 89,6 5-295,11 8 283,6 1-33,19 2 0,11 0-368,-3-47 0,4-1 150,4 2 1,3-1-7,4-1 0,2 0-1553,2 0 0,2-1 1553,4-2 0,1-2 0,-1-2 0,6-4-155,25 1 1,4-7 154,-20-9 0,0-6 0,21-7 0,-1-10-180,-26-10 1,-5-8 179,1-9 0,-4-6-809,-2-4 1,-2-4 808,-2-4 0,-2-3 0,-3-3 0,-3-1 684,-3-1 0,-4-1-684,-3 0 0,-5-1-33,-6-1 0,-3 0 33,-3 0 0,-4-1 0,-9 0 0,-5-1 0,-3 1 0,-4 2 0,-8 1 0,-5 3 0,-3 4 0,-2 5 0,-1 7 0,0 4 0,-34-14 0,10 24 0,20 14-219,18 14-2303,16 9-5340,25 12 7862,14 12 0,-7-16 0,1-1 0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7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27919,'17'2'752,"35"5"-752,7 3 0,30 0 0,-14-6 0,2-3 0,-1-1 0,-6 0 0,-10-4 0,-13 1 0,-15-3-841,-14 3-482,-10 1-1187,-12 5-7321,-12 8 9075,-13 7 1,9-4 0,0 0 0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7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3 22967,'-5'-1'2846,"1"0"-2398,4 1 56,0 0-246,-29 30-45,16-7-23,-22 29-22,23-14-22,3 2 22,1-1-45,1-2-11,4-1-22,1-2-3381,2-3 3380,0-3-22,0-6-11,0-5 12,0-5-11,4-5-57,4-2 0,7-1 3392,8-1-3392,5 0 0,4-2 0,1 1 0,-1-2 0,-2 0 0,0 0 0,-2 0 0,0-2 0,-4 1-3392,-2-2 3392,-4 2 0,-2 1-1917,-1 0-481,-6 8-7433,-1 4 9224,-4 10 0,-2-9 1,0-1-1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7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27695,'4'19'258,"-1"0"-325,4 4-449,-4 3-503,-1 2-830,-1 3-5244,0 0 7093,0-2 0,0-13 0,0-4 0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18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14 24121,'-7'0'3641,"0"0"-2868,7 0-637,0 0-136,57 35 0,-9-22 0,2 7 0,5-2 0,29-13 0,6-4 0,0-3 0,-1-5-715,-2-4 715,-5-3 0,-2-1 0,-10 1 0,-9 1 0,-13 2 0,-12 3-1973,-10 2-1981,-7 4 3954,-5 0 0,-7 2 0,-2 0 0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0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0 25735,'-66'34'1198,"9"0"-1030,29-2 12,7-1 122,-2 11-190,10-12-89,-2 10-23,10-12-23,2 1-380,1-1-729,2-6-1501,8-6 2633,6-8 0,-3-5 0,1-3 0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0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24827,'-15'64'796,"4"-10"-528,15-35 136,4-6 66,6-4-168,4-4-111,2-4-23,-2-1 0,-3-3-67,-4-5-101,-6-6-67,-1-6-269,-4-1-449,-1 1-537,-3 4-1311,-1 6 2633,-1 5 0,2 4 0,3 1 0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0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17 22642,'1'-9'2409,"0"2"-2040,-1 7 13,-1 59 88,-4-23-67,-1 44-223,-2-44-158,4-11-11,1-10 12,2-9-1,1-4 0,4-2 1,5-4-23,6-4-90,4-5 34,-1-3 56,-2 4 0,-3 2 23,-3 7-12,-1 0 22,-3 3 23,1 0 12,0 0-24,-2 0-10,0 3-34,-1 1-11,-2 4-336,1 0-875,-2 1 1222,3-3 0,-4-2 0,4-2 0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1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4 22888,'0'-2'2129,"0"1"-1838,0 1-33,-2 49 56,-6-13-90,-5 46-101,-8-23-22,-1 2-11,1-3-1,1-8-33,8-13-44,3-12 44,7-14-45,1-7 34,3-20-23,7-10-22,8-22 0,9-9 0,4-4 101,-2 3 89,-1 7 46,-4 10 78,-2 11 212,-1 9-369,-9 10-23,1 5-33,-8 5-11,-1 1-57,-1 7 34,-2 7-67,0 10 0,-8 7-324,-2-1-718,-5-1-785,1-7-4179,5-6 6006,4-9 0,4-4 0,1-3 0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1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6 21891,'3'-3'3417,"0"0"-3035,-2 46-113,-3-7-4319,-3 39 4285,-5-20-1364,-2-6 1286,3-13-56,4-12-12,3-13 35,2-6 78,3-10 2066,5-7-2279,5-9-359,5-6 2642,1-1-4211,-1 4-5411,-3 9 7350,-2 7 0,-6 5 0,-2 3 0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1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35 130 23796,'54'-59'67,"-12"12"337,-42 34 100,-4 6-68,-4 4 58,-7 8-1,-1 7 33,-2 10 1,1 10-23,-1 4-145,5 2-225,3-3-134,3-2 0,4-6-269,2-3-997,1-6-1221,7-7-7344,5-5 9361,10-5 0,-8-1 1,-1-1-1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2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23012,'-27'87'2240,"6"-15"-1869,17-49-170,2-10-134,2-7 124,8-11-102,4-9-44,9-6-22,3-5 10,-1 5 46,-2 6 21,-2 8 91,-5 3 89,-3 8-22,-3 5-12,-2 7-190,-2 4-56,-2 1-168,0-3-818,-2-2-1289,1-6 2275,1-4 0,-1-5 0,1-2 0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2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0 25364,'-6'54'639,"0"0"0,-2 27-482,5-27-90,3-29-67,2-9-258,0-7-55,2-5 189,0-4 113,-3-4-11,0-4 22,-1-3 22,-2-1 79,-6 4 89,-4 4 102,-8 3-12,-3 11 157,-1 5 67,1 8-101,5 0-145,4-3-212,7-3-46,4-4-24,2-1-323,1 1-549,7 2-807,6 0-2757,12-3 4460,6-3 0,-12-5 0,-2-2 0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22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192 111 24950,'15'-57'1681,"-3"11"-1256,-17 41-66,-2 3 44,-9 3 90,-3 10-133,-6 8-360,-3 12 0,-1 5 0,3 5 0,3-1 0,5 0 0,5-2 0,7-3 0,3-3 0,5-2 0,6-4 0,5-4 0,5-6-46,0-5-1848,-1-4-1803,-3-4 3697,-5 3 0,-4-4 0,-3 2 0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51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28076,'-11'86'595,"2"-2"-595,2-17 0,1 10 0,-3 12 0,4-39 0,-1 0-489,0 3 1,-1 1 488,1-1 0,0 0 0,1 0 0,1-2 0,-1 47-20,3-7 20,2-5 0,0-8 0,0-4 0,0-3 0,2-4 0,0-2 0,2-4 0,0-5 0,-1-7 0,-1-5 240,1-6-240,0-6 0,-1-5 0,1-7 487,-1-7-487,-1-6-471,0-4-504,0-10-2028,5-25-380,-2 0-6448,3-23 9691,-4 9 1,-1 20 0,-1 3 0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52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86 25174,'-1'-2'2969,"0"2"-2441,1 0-528,20-8 0,6 2 0,28-7 0,8 3 0,11 3 0,7 2 0,5 3-851,4 2 851,1 0-3110,5 0 3110,1 0 0,3-2-134,-49 0 0,0-1 134,49-3 0,-3-3 0,-6 4 0,-10 1 0,-10 2 0,-11 2 0,-10 0 0,-7 0 0,-4 0 544,-2 0-544,0 1 3248,0 0-3248,-4 0 437,-4 0-437,-9-1 0,-6 0 0,-7 0 0,-3 0 0,-2 1 0,-1-1 0,0 2 0,0-1 0,1 2 0,0 1 0,0 2 0,0 4 0,0 3 0,-1 26 0,-2-4 0,-2 17 0,-2-12 0,0 0 0,2 2 0,-2 5 0,1 4 0,-2 3 0,-1 3 0,-2 25 0,3-20 0,-1 17 0,5-28 0,0 0 0,0-3 0,-6 26 0,3-19 0,-5 20 0,4-27 0,1 0 0,1-5 0,2-3 0,1-2 0,2-3 0,0 16 0,0-12 0,0 11 0,0-18 0,0-2 0,0-3 0,0-2 0,0-3 0,0 0 0,0 10 0,0-7 0,0 6 0,0-11 0,0-2 0,-1-1 0,1-4 0,-1-1 0,1-4 0,-1-3 0,0-3 0,1-2 0,-1 0 0,0 0 0,-3 0-494,-1-3-1713,-6-3-5009,-2-4 7216,-3-4 0,7 6 0,0 0 0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0:53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0 216 23740,'0'-4'3227,"0"1"-2409,0 3-90,0 0-570,53-17-158,-9 9 0,3-4 0,3 1-4252,36 1 4252,-35 4 0,2-1 0,7 1 0,1-1 183,7-1 1,1-1-184,3 1 0,2-2 0,1 0 0,0 0 0,2 1 0,-1-1 0,-1 1 0,1 0 0,-2 1 0,0 1 0,-3 2 0,0 0 0,-4 2 0,-2 1-98,-6 0 0,-1 1 98,41 1 0,-19 5-315,-18 2-816,-17 7-730,-16 3-3405,-13 5 6028,-9 1 1,-6-8 0,-1-3 0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0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28671,'-6'29'0,"-1"7"0,-3 11 0,-1 7 0,-1 7 0,4 3 0,0 3 0,2 3 0,-2 4 0,0 1 0,-2 2 0,0-5 0,0-4 0,2-6 0,3-5 0,0-5 0,3-5 0,-1-5 0,0-6 0,-1-6 0,0-6 0,-1-7-662,0-8-828,0-4-1648,2-19 3138,2-11 0,1 6 0,0-3 0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49:51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22 22922,'-7'0'3350,"1"0"-2622,6 0 695,0 0-1175,41 11-248,-7-7 0,41 7 0,-16-10 0,4-1 0,-1-5 0,-4 1 0,-6-5 0,-8 3 0,-6 0-3392,-5 1 3392,-5 1 0,-4 0 0,-1 1 0,-2 1 0,-1 2 0,2 0 0,-1 0 3392,1 0-3392,0 0 0,-1 0 0,-1 1 0,-3 0 0,0 0 0,-4-1 0,-1 0 0,-4 0 0,-1 0 0,-2 0 0,1 2 0,0-2 0,0 3 0,-1-2 0,0 0 0,-1-1 0,-2 0 0,0 0 0,-2 1 0,0 2 0,0 5 0,0 7 0,0 8 0,-3 9 0,-1 4 0,-2 3 0,-3 0-3392,2 0 3392,-3 1 0,1 3 0,-1 1 0,-1 3 0,0-3 0,2 0 0,-3-3 3392,2-2-3392,-1-2 0,0-1 0,1-1 0,0 0 0,0-2 0,3 0 0,0-4 0,3-2 0,0-2 0,2-4 0,-2 9 0,3-8 0,-2 7 0,1-9 0,0 1 0,-2 0 0,2-2 0,-1-2 0,1 4 0,2-7 0,0 1 0,0-6 0,0-4 0,0 0 0,0-2 0,0-1 0,0-1 0,0 0 0,-1-1-1637,-5-4-1030,0-3-7164,-7-3 7927,-1 3 0,6 3 1,-1 3-1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06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1 174 28300,'54'-9'123,"-1"0"1,13-2 0,4-1-124,18-5 0,6-1-1194,-22 6 1,2 1-1,2 0 1194,8 2 0,0 0 0,2 1 0,4 1 0,1 0 0,0 2 0,1 1 0,1 0 0,0 1 0,0 1 0,1 0 0,0 1 0,-3 0 0,-1 0 0,0 1 0,-4 2 0,0 1 0,-2 0 0,-6 1 0,-2 0 0,-2 1 0,22 5 0,-5 3-454,-17-2 0,-6 2-3502,25 14 4212,-45 0 1,-26-12 0,-20-3 0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18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1 104 28671,'71'1'0,"-1"0"0,1 0 0,9-2 0,1-1 0,2-1-689,7-1 0,2-1 0,2-1 689,-13 0 0,2-1 0,2 0 0,0 1-755,9-1 0,0 0 0,2 1 0,1 0 755,-16 1 0,0 1 0,1 0 0,1 0 0,-1 1 0,2 0 0,1 0 0,0 1 0,0 0 0,0 1-154,-1 0 1,1 0-1,-1 0 1,0 2 0,0 0 153,-3 1 0,1 2 0,-2 0 0,1 0 0,-2 1 0,17 1 0,-1 1 0,-2 0 0,-1 2 0,-6 1 0,-1 1 0,-2 1 0,-2 0 0,17 4 0,-2 1 0,-5 0-916,-11-2 1,-4 0 0,-3 1 915,14 7 0,-9-1 0,7 1 0,-40-5 0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33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4 24267,'1'-2'3417,"-1"0"-2779,-2 45-289,-1-10-349,-2 41 0,1-18 0,0 6 0,0 5 0,-1 6 0,1 5 0,0 5 0,-2 2 0,0 1 0,-3 1 0,0-2 0,-1 0 0,0-3 0,1-2 0,2-5 0,2-4 0,2-6 0,2-6 0,1-4 0,0-4 0,0-2 0,0-3 0,0-5 0,-3 1 0,0-17-505,-3-4-1882,2-16-7444,0-6 9582,-2-4 1,3 2 0,0-2 0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4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28671,'17'-29'0,"4"6"0,16 21 0,5 0 0,6 2 0,4-1 0,1 0 0,-4 1 0,-5-1-1626,-10 1-2251,-8 5 3877,-9 5 0,-9-4 0,-4 3 0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4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28671,'49'-16'0,"-1"3"-5661,-11 7 5661,2 3 1409,1 1-2317,-4 1-1961,-4 6 2869,-8 5 0,-11-3 0,-6 2 0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5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33 23248,'-34'43'661,"8"-5"1294,24-17-1753,5-3 649,6-4-683,7-3 213,9-6-381,6-5 1205,5-10-1205,1-7 0,-3-8 0,-7-3 0,-8 2 0,-9 3 0,-5 4 0,-10 3 0,-4 6-606,-5 4-784,-3 4-5893,3 4 7283,6 2 0,4-2 0,4 2 0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5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28671,'7'59'0,"-4"-2"0,-9-13 0,-5 2-472,-5 0-1354,0 0-2723,-2-3 4549,1-2 0,6-18 0,3-7 0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5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27505,'56'-22'-639,"-5"4"-728,-25 15-3104,-1 1 4471,-1 2 0,-12 0 0,-2 0 0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5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26418,'66'-19'448,"-5"5"-448,-23 10-235,-4 2-673,-8 2-1915,-9 0 2823,-8 4 0,-5-3 0,-3 3 0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6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26160,'-40'68'1882,"5"-4"-1344,19-20-447,3 0-91,2-1 0,4-2 0,4-5 0,1-5 0,4-5 0,5-5 0,4-6 0,7-6 0,3-6 0,3-3-1032,0-5-1489,-1-5-7310,-1-4 8658,0-5 1,-10 9-1,-1 1 1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6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27292,'0'51'1198,"0"-3"-1198,-2-12-257,-2-1-695,-2-3-1077,-2-2-5837,-1-3 7866,-1-3 0,5-11 0,0-4 0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6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26384,'50'5'627,"-6"0"-705,-23 4-695,-4 0-1255,-3 0-7803,-5 0 9437,-4 3 0,-2-5 0,-3 0 0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57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96 120 26104,'-12'42'1031,"-1"-3"-773,-2-12-101,2-1 22,3-1-45,1-1-11,1 1 23,1-1-12,2 0 12,3-4 56,1-1-145,4-3-57,5-3 0,8-1 0,9-2 0,8 0 0,8-3 0,10 0-3392,7-3 3392,9 0 0,7-2-51,5-1 51,4-1 0,4-4 0,4 1 0,2-2-478,4 2 478,-2 1 0,-4 6-125,-8 3 125,-9 4 0,-8 2 0,-9-2 0,-6 0 3069,-7-3-3069,-8 0 69,-8-3-69,-7 0 705,-6-1-705,-2-1 203,-3 1-203,-1 0 0,-1-1 0,-3-1 0,0-1 0,-4 0 0,0-1 0,0 1 0,-1-1 0,1-3 0,-1-6 0,-1-8 0,-2-11 0,-2-9 0,-3-11 0,0-8 0,-1-8 0,0-1 0,-1 1 0,1 8 0,0 9 0,3 11 0,0 11 0,3 7 0,1 8 0,0 6 0,1 2 0,-1 1 0,-2 5-3139,-3 8 3139,-4 12 0,5-9 0,-1 2 0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58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27830,'49'2'716,"-3"4"-626,-13 8-55,-6 1-35,-10 0 0,-7-2 0,-5 0 0,-6 0 0,-6 0 0,-2 0 0,-4-3 0,2-2 0,3-4 0,4-1 0,2-2 0,1 1 0,1 1 0,1 2 0,3 4 0,5 1 0,5 2 0,5-1 0,3 2 0,1-2 0,-2 0 0,-4 0 0,-7-1 0,-4 2 0,-7 3 0,-9 5 0,-7 5 0,-10 4 0,-4-2 0,0-1 0,3-8 0,3-4 0,1-7-2253,0-3-6207,0-3 8460,-4-2 0,13 0 0,0 0 0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53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6 223 24670,'-3'4'2005,"0"0"-1422,3-4 358,0 0-571,23-4-268,-5-7-102,22-8 0,-11-9 0,3-4-3392,-3 0 3392,-1 1 0,-4 5 0,-5 5 0,-4 6 0,-6 8 0,-3 3 0,-3 4 3392,-2 4-3392,2 8 0,-1 11 0,-1 10 0,0 6 0,-3 5 0,-2 1 0,-3 1 0,-2-3 0,-2-1 0,0-4 0,0-5-2556,1-5-6408,3-4 8964,4-5 0,1-8 0,2-4 0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33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28188,'27'-3'483,"3"1"-483,7 0 0,4 0 0,2 2 0,0 0 0,-3 0 0,-5 0-3392,-6 0 3392,-9 0 0,-6 2 0,-8 7 0,-4 8 0,-8 11 0,-6 10 0,-9 5 0,-4 2 3392,0-1-3392,1-3 0,3-3 0,0-1 0,2-1 0,0-3 0,1-2 0,2-5-259,4-7-1601,5-6-1232,5-7-6739,8-11 8804,6-10 0,-3 5 0,0-3 0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34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28177,'2'58'494,"-1"-1"-2011,-2-13 1517,-2 1 478,-3-2-478,-3-3 0,-1-3 0,1-5 250,0-4-1763,2-5-1177,3-3-7141,2-4 9858,2-3 1,0-7-1,0-2 1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34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24995,'0'-3'2969,"0"0"-2476,0 3-493,27-12-538,-11 6-672,25-11-1457,-17 8 2667,3-3 0,-11 5 0,-3 1 0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34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28671,'49'4'-505,"-7"-3"-515,-22-5-594,-5-1-2789,-6 2 4403,-6 1 0,-2 2 0,-1 0 0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34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23672,'-2'0'3227,"1"0"-2610,1 0-57,-14 38-168,8-15-189,-10 29-203,12-26 0,2-5 0,1-2 0,2-4 0,3-3 0,3-2 0,2-2 0,1-1 0,1-2 0,1-2 0,3-1-113,3-2-929,2-4-459,3-3-1245,1-7-7085,-1-3 8140,-1-3 0,-9 8 0,-4 2 1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35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2 23672,'0'-2'3609,"0"27"-2937,-1-4-314,-1 23-302,0-13-56,-3-2-504,1-3-975,-2-3-2028,2-2 3507,1-3 0,1-9 0,2-2 0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35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26563,'44'-6'-4571,"-5"0"4571,-21 4 0,-8 1 0,-2 1 0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35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10 25543,'-3'0'2992,"1"0"-2856,2 0-136,23-3 0,-14 1-528,17-1-727,-22 2-1400,2 1 2655,1 0 0,-2 0 0,-1 0 0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35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23829,'-2'0'2712,"0"0"-2354,2 0-77,-11 39 89,4-14-79,-11 33-146,9-27-77,1-6-1,2-8-45,3-7 34,2-6 123,1-5-44,0-9-90,2-7 33,4-11-56,2-4-22,2 1 0,-1 6-313,-1 7-482,-2 5-505,0 7-1289,1 2 2589,1 3 0,-3 1 0,-1 0 0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36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28671,'4'-6'0,"8"-1"0,14-3 0,2 1 0,-1 2 0,-5 3 0,-3 2 0,-5 2 0,-4 0 0,-4 1 0,-2 5 0,-3 7 0,-1 8 0,-5 9 0,-3 7 0,-5 3 0,-4 3 0,0 0 0,0-2 0,1-3 0,2-2-438,3-5-1500,3-6-1715,5-8 3653,4-8 0,0-5 0,1-4 0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36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26720,'3'52'1513,"-1"-3"-1491,-3-12-22,-2-1-683,-1-4-628,-3-2-1423,0-4 2734,0-3 0,2-10 0,1-3 0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0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22216,'-3'0'2555,"1"0"-662,2 0-1680,22 0-112,-13 0-79,18 0-22,-20 0-145,0 0-315,-1 2-604,-1 1-1558,0 3 2622,0 2 0,-3-3 0,0-1 0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0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49 24715,'-3'-2'2084,"1"0"-1804,2 2-168,0 0-101,20-13-11,-9 6-22,15-9-35,-16 11 35,-1 2 11,-3 2 11,-2 1 0,0 2 157,-2 5 34,0 4 55,-2 7-33,0 2-45,0 3-67,-1 1-90,-2 1-11,-3 0-67,0-1-359,-3 0-549,1-2-840,-2-1-3406,2-4 5221,3-5 0,2-5 0,2-5 0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0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28591,'10'55'80,"-2"1"-5741,-11-12 5661,-4 3 1409,-3-2-3091,-2-3 1897,3 8 0,5-27 0,2 4 0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1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26108,'11'83'0,"-2"-4"0,-6-21 0,-2 0 0,0-1 0,-1-4 1189,0-5-1738,-1-8-1604,0-8-6250,-1-8 8459,-1-6 1,1-8-1,0-5 1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2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28671,'61'-6'0,"1"-2"0,24-3 0,-18 3 0,20-1-1648,-33 7-4717,-8 1 6365,-7 9 0,-19-6 0,-7 5 0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2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28671,'46'8'0,"11"-2"0,-26-6 0,8 0 0,-17 0-80,-3-2-1634,-5-1-1345,-4 0 3059,-5 1 0,-3 2 0,-2 0 0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3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4 21644,'0'-2'3855,"0"1"-2824,0 1-729,-16 35-100,8-14-113,-12 29 13,16-22 144,2 1 113,2 0-12,3 0-78,2-3-90,3-3-133,4-5-46,2-4 0,2-4 0,3-6 0,1-2 0,0-2 0,0-5 0,0-2 0,-2-6 0,0 0-606,-1 0-178,-3 2-706,-3 4-2041,-4 4 3531,-3 2 0,-3 1 0,-1 0 0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3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25847,'-3'51'257,"1"-12"-1109,2-13-6352,0-1 7204,-1-5 0,0-2 0,-1-10 0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3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28446,'44'-3'225,"-1"1"-225,-9 2 0,2 0 0,2 0 0,0-1 0,0-2 0,-2-2-1671,-1-3-2620,-3 0 4291,-4 1 0,-12 2 0,-4 2 0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3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4 24894,'0'-2'2745,"0"1"-2196,0 46-157,0-3-301,0 44-91,0-14 0,-3 0 0,-2-3-270,-3-8-817,-2-8-829,0-9-4168,1-10 6084,0-8 0,5-13 0,0-5 0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44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28671,'54'-29'0,"3"5"0,-5 18 0,5 3 0,2 2 0,1 6-1906,4 4-7596,1 7 9502,-2 8 0,-26-10 0,-11 0 0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53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102 207 24267,'-35'65'1288,"6"-8"-1019,16-26 56,3-2-79,3-3 46,2-3-91,3-3 12,1-3 0,2-1 11,5-2-33,3 0-1,7-3 68,6 1 78,7-2-178,6-1-158,8-2 0,4-1 0,3-4 0,2-1 0,3-1 0,2 0 0,1 0 0,-1 0 0,-1 0 0,1 0 0,-1-3 0,2-1 0,24-6 0,-17 3 0,17-2 0,-26 5 0,-1 0 0,0 1 0,0 0 0,22-3 0,-20 3 0,16-3 0,-25 1 0,0 0 0,-2-1 0,-1 1 0,0 1 0,-2 0 0,16-1 0,-14 2 0,10-1 0,-18 3 0,-2-2 0,-1 2 0,1-1 0,-2 0 0,13-1 0,-13 1 0,9-1 0,-16 2 0,0 1 0,0-2 0,3 1 0,1-1 0,0 1 0,-1-1 0,10 0 0,-8 0 0,6 0 0,-11-1 0,-2 0 0,-2-1 0,-1 0 0,-3 0 0,0 0 0,9-1 0,-7 2 0,7-1 0,-9 1 0,0 1 0,-1-1 0,1 1 0,-2 0 0,4-1 0,-6 2 0,2-1 0,-4 2 0,0 0 0,0 0 0,1 0 0,-2 0 0,1 0 0,-3 0 0,0 0 0,1 0 0,-4 0 0,3 0 0,-5 0 0,3 0 0,-1 0 0,1 0 0,0 0 0,2 0 0,-2 0 0,-1 0 0,-3 0 0,-1 0 0,-1 0 0,0 0 0,1-1 0,0-3 0,3-13 0,-1-3 0,0-12 0,-2 3 0,-2-4 0,1-1 0,-1 1 0,0-1 0,-2 0 0,0-9 0,-1 15 0,-1-1 0,2 19 0,1 5 0,-1 3 0,-1 1-606,-6 0-2957,-5 7 3563,-7 8 0,8-5 0,1 4 0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55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56 126 26933,'-3'13'729,"-2"4"-595,-2 9-33,-2 4-56,0 1 11,0 0 44,3-2-32,1-2 32,3-5-21,2-4 33,1-3 45,5-3-100,4-4-57,8-2 0,5-3 0,8-1 0,7-2 0,7 0 0,2 0 0,20 0 0,-17-1 0,12 1 0,-21-1 0,-2 0 0,1 0 0,-3 1 0,-3 0 0,-4 0 0,-4 0 0,-5 0 0,-2 0 0,2 0 0,-7 1 0,2 1 0,-7-1 0,0 0 0,-3 1 0,1-1 0,-3-1 0,0 1 0,-3-1 0,0 0 0,0 0 0,-1 0 0,1-5 0,1-4 0,0-9 0,-1-5 0,1-24 0,0 6 0,-1-16 0,-1 14 0,-2 5 0,-1 5 0,-2 5 0,0 0 0,0 11 0,0 0 0,2 10 0,1 2 0,-2 2-1457,-1 1-4135,-2 10 5592,-4 10 0,4-6 0,1 3 0</inkml:trace>
</inkml:ink>
</file>

<file path=ppt/ink/ink1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56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27762,'45'-27'885,"-3"7"-861,-14 28-24,-2 4 0,-4 7 0,-5 1 0,-8 3 0,-4 0 0,-6 2-3392,-6 0 3392,-4-2 0,-4-2 0,-1-4 0,1-2 0,1-3 0,0-2 0,2-2 3392,3-1-3392,2-2 0,4-3 0,2 0 0,1-1 0,7-1 0,5 1 0,9-1 0,7 0 0,6-1 0,6-2 0,3-1 0,0-2 0,-2 3 0,-6 0 0,-5 3-673,-4 0-3496,0 0 4169,3-1 0,-13 1 0,0-1 0</inkml:trace>
</inkml:ink>
</file>

<file path=ppt/ink/ink1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1:59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1090 82 24614,'-69'-37'2611,"-5"8"-2085,-2 18-800,-15 6 386,39 10 0,-2 4-453,-4 2 0,0 5 364,-2 6 0,1 4-23,-1 4 0,2 4-50,3 2 0,3 4 50,6 0 0,4 2 0,6 1 0,6 2 0,-10 42 0,20 0 0,29-3 0,23-8 0,34-12 0,-21-38 0,4-5 0,10-3 0,4-4 0,6-4 0,2-4-325,2-1 0,0-3 325,-2-3 0,-1-3-1214,-7-2 0,-3-3 1214,-8-4 0,-4-4 0,25-26 536,-27-11-536,-30-43 0,-24 15 88,-4 27 1,-5 1-89,-26-20-113,-8 8-1612,-8 15-3160,-12 21 4885,-15 19 0,37 10 0,4 6 0</inkml:trace>
</inkml:ink>
</file>

<file path=ppt/ink/ink1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00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39 28244,'-10'0'427,"1"0"-427,10 0 0,6 0 0,6 1 0,13 1 0,9 0 0,9-1 0,6-1 0,6-4 0,1-3 0,-3-3 0,-10 0 0,-13 3 0,-12 3-987,-10 2-1568,-6 1-7276,-7 4 8420,-4 2 0,3-2 1,-2 2-1</inkml:trace>
</inkml:ink>
</file>

<file path=ppt/ink/ink1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00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 27438,'-38'33'1086,"4"0"-939,20-5-147,0 3 0,3 2 0,2 0 0,4-1 0,2-3 0,3-3 0,4-3 0,5-2 0,9-3 0,5-6 0,6-3 0,5-5 0,2-2 0,0-3 0,-4-3 0,-4-2 0,-6-3 0,-3 3-797,-3-2-2049,1-1-6985,3-4 8557,2-8 1,-9 10-1,-1-1 1</inkml:trace>
</inkml:ink>
</file>

<file path=ppt/ink/ink1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00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26955,'-1'60'1479,"1"-5"-1333,0-21-146,0 1-235,-1-4-549,1-3-740,0-6-2320,0-5 3844,3-8 0,-3-4 0,3-4 0</inkml:trace>
</inkml:ink>
</file>

<file path=ppt/ink/ink1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00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89 27258,'57'-25'-2297,"-3"1"-3350,-17 13 5647,2-3 0,-16 6 0,-6 1 0</inkml:trace>
</inkml:ink>
</file>

<file path=ppt/ink/ink1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00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28671,'56'-33'0,"-7"8"0,-25 19 0,-2 4 0,-1-1 0,-1 2 0,-1-1 0,-3 1 0,-4 0 0,-4 1 0,-4-1-1548,-2 1-5779,-11 1 7327,4 4 0,-4-2 0,6 2 0</inkml:trace>
</inkml:ink>
</file>

<file path=ppt/ink/ink1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01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26832,'-5'60'326,"-1"-4"-102,-3-16 190,-2-2 135,-2-4-223,1-8-326,3-9 0,4-8 0,3-5 0,1-5 0,1-8 0,1-9 0,4-10 0,3-7 0,3-2 0,-1 2 0,-2 8 0,-3 9 0,-1 9-1413,-2 6-1926,2 7 3339,1 9 0,-1-4 0,-1 2 0</inkml:trace>
</inkml:ink>
</file>

<file path=ppt/ink/ink1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01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49 23751,'-5'-2'3765,"0"1"-3205,5 1-157,0 0-224,29-14-166,-6 6-13,23-9 0,-15 12 0,-2 3 0,-2 3 0,-1 5 0,-2 2 0,-4 6 0,-6 4 0,-8 2 0,-4 6 0,-9 5 0,-5 4 0,-7 5 0,-2 3 0,-1 4 0,1 1 0,1 1 0,1-4 0,4-6-1177,4-9-2095,6-9 3272,4-10 0,1-7 0,2-4 0</inkml:trace>
</inkml:ink>
</file>

<file path=ppt/ink/ink1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02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28671,'-13'94'0,"2"-30"0,-1-2 0,-8 19 0,7-27 0,1-2 0,-3 11 0,5-10-4012,5-11 4012,9-9 0,-3-17 0,4-5 0</inkml:trace>
</inkml:ink>
</file>

<file path=ppt/ink/ink1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04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1 362 25532,'62'-54'1255,"9"-2"-1187,5 2-854,7-1 495,-3 4-695,-7 11-1389,-13 12 2438,-12 13 1,-23 8 0,-9 6 0</inkml:trace>
</inkml:ink>
</file>

<file path=ppt/ink/ink1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04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1 259 28614,'57'-37'57,"3"-3"-577,-1 5-588,6-3-1055,3 3-6666,0 6 8870,-1 5 1,-30 12-1,-8 4 1</inkml:trace>
</inkml:ink>
</file>

<file path=ppt/ink/ink1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05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1 434 28647,'36'-35'12,"1"0"0,35-32-12,-14 19 0,5-3 0,3 0-192,0 5-491,-4 6-79,-8 10-481,-10 11-1088,-11 9-7500,-10 9 9624,-11 11 1,-6-5 0,-5 5 0</inkml:trace>
</inkml:ink>
</file>

<file path=ppt/ink/ink1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05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1 413 28671,'45'-39'0,"0"-1"0,1 2 0,-1 2 0,34-18 0,-1 6 0,-10 7 0,-8 5 0,-11 7-662,-9 6-1086,-9 7-2096,-10 8 3844,-8 4 0,-6 4 0,-4 0 0</inkml:trace>
</inkml:ink>
</file>

<file path=ppt/ink/ink1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1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1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1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1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13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2 124 26899,'-1'-7'1772,"1"0"-1772,0 7 0,37-25 0,-16 13 0,30-20 0,-27 22 0,-3 2 0,-3 1-270,-1 2-1814,-1 0-3967,2 2 6051,1 1 0,-8 1 0,-3 1 0</inkml:trace>
</inkml:ink>
</file>

<file path=ppt/ink/ink1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13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13 25903,'-8'75'1030,"-1"-9"-862,-1-35 1,1-5-24,2-9-66,4-9 21,1-4 46,2-11-124,0-9-10,0-12-12,3-10 0,0-1-79,4 2-100,-5 8-168,0 6-348,-2 8-975,0 8-4806,-6 7 6476,-4 14 0,3-8 0,0 8 0</inkml:trace>
</inkml:ink>
</file>

<file path=ppt/ink/ink1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20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28671,'83'8'0,"2"-2"-5661,-5-6 5661,16-6 0,-41 2 0,2 0 487,6-3 0,0 1-487,5-1 0,1 2 0,4 0 0,0 1 175,-1 0 1,0 1-176,0 0 0,0 1 0,-4 0 0,-2 0 0,-4 1 0,-2 1 0,-6-1 0,-2 1-174,36 4 174,-18 4 0,-16 6 0,-13 3 334,-11 2-334,-6-3 582,-7 0-582,-2-3 202,-4-3-202,-4-3 3392,-2-4-3392,-3-1 0,-6-4 0,-9-4 0,-10-2-875,-12-2-2587,-8 4 3462,-7 2 0,21 4 0,4 0 0</inkml:trace>
</inkml:ink>
</file>

<file path=ppt/ink/ink1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28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28233,'6'15'438,"-1"7"-438,-5 23 0,0 10 0,-7 10 0,-3 7 0,-4-3 0,-1-5 0,3-13 0,3-12 0,5-10 0,2-11 0,2-6 0,0-4 0,0-4 0,0 0 0,5-2 0,6-1 0,9 0 0,8-1 0,6 0 0,1 0 0,1-2 0,0-1 0,13-4 0,-13 3 0,6-1 0,-19 4 0,-7 1 0,-7-1 0,-6 1-2253,-2-2-3910,-1 1 6163,-2-2 0,1 1 0,-1 1 0</inkml:trace>
</inkml:ink>
</file>

<file path=ppt/ink/ink1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29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28244,'23'66'427,"-5"-2"-427,-15-18 0,-2 5 0,-1 0 0,0-1 0,0-7 0,0-5 0,-3-7-561,-2-4-784,-5-1-1378,-2-2 2723,-3-1 0,7-10 0,1-3 0</inkml:trace>
</inkml:ink>
</file>

<file path=ppt/ink/ink1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29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28671,'78'-21'0,"-8"5"0,-34 12 0,1 3 0,-4 1 0,-4-1 0,-5 0 0,-8-2-1110,-7 2-1535,-5 1 2645,-13 14 0,7-10 0,-7 11 0</inkml:trace>
</inkml:ink>
</file>

<file path=ppt/ink/ink1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0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27583,'3'4'1088,"0"4"-1088,2 18 0,-1 2 0,-2 3 0,-1 2 0,-1-1 0,0 0 0,0-3 0,0-3-651,0-6-346,0-6-583,0-4-2454,0-6 4034,0-3 0,0-1 0,0 0 0</inkml:trace>
</inkml:ink>
</file>

<file path=ppt/ink/ink1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0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27975,'73'-42'571,"-8"10"-470,-35 30-77,-3 3-24,-1 6 0,-2 4 0,-1 9 0,-2 3 0,-2 3 0,-4 1 0,-3 0 0,-3-1 0,-4 0 0,-2-3 0,-2-2 0,-1-3 0,0-2 0,-5 0 0,-5-2 0,-7 1 0,-5-3 0,-3 0 0,0-2 0,0 0 0,0-2 0,2 0 0,1-3 0,-2-3 0,1 0 0,1-2 0,2 0 0,5 0 0,4-1-259,4-1-1231,2-1-717,2-2-5458,2-3 7665,3-6 0,-2 7 0,3-2 0</inkml:trace>
</inkml:ink>
</file>

<file path=ppt/ink/ink1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0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81 23426,'-5'-4'3743,"0"1"-3026,5 3 68,0 0-785,3-16 0,2 11 0,4-12 0,6 16 0,1 1 0,3 0 0,3 0 0,0 0 0,2 0 0,1-3 0,-3-1 0,-2-3-181,-4 0-1230,-4 0-617,-5 3-1804,-3 2 3832,-4 4 0,0-1 0,0 2 0</inkml:trace>
</inkml:ink>
</file>

<file path=ppt/ink/ink1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1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28 24513,'-2'0'4056,"1"0"-3954,1 0-102,14 3 0,-2-3 0,13 3 0,-6-3 0,1-1 0,1-2 0,0-2 0,0-1 0,-1 0-281,0 1-1926,-3 1-2948,-2 2 5155,-4 0 0,-5 2 0,-2 0 0</inkml:trace>
</inkml:ink>
</file>

<file path=ppt/ink/ink1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1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4 25505,'-59'59'806,"12"-9"-342,38-29-307,3 0 104,4 1-93,1-1 137,2-2-37,8-3 20,4-7-232,7-3 11,4-5 56,-1-4 56,-1-5-155,-3-4-24,-3-6 0,-6-1 0,-3-1 0,-4-1 0,-2-3 0,-2 1-192,-5-3-603,-2 2-292,-6 4-1064,2 5-5951,0 6 8102,6 5 0,3 2 0,3 2 0</inkml:trace>
</inkml:ink>
</file>

<file path=ppt/ink/ink1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1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9 24625,'0'-5'2544,"0"1"-2051,0 4-101,0 0-79,7 58-111,-5-22-113,5 47-89,-8-35-22,-3-6-527,-1-3-571,-2-7-740,2-5-3160,3-4 5020,0-4 0,2-9 0,0-3 0</inkml:trace>
</inkml:ink>
</file>

<file path=ppt/ink/ink1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2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28636,'66'-18'-381,"-10"3"-470,-38 15-449,-4-1-964,-6 7-7567,-5 7 9353,-2 10 0,-1-8 1,0-1-1</inkml:trace>
</inkml:ink>
</file>

<file path=ppt/ink/ink1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2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24423,'-2'0'2644,"0"0"-1613,2 0-751,-21 27 13,13-11-293,-18 23 0,17-16 0,-1 2 0,-1 0 0,2-1 0,0-2 0,4-2 0,2-3 0,2 0 0,4-1 0,4 0 0,4-2 0,5-1 0,1-5 0,2-1 0,2-4 0,3-2 0,4-1 0,3-1 0,2-5 0,1-2 0,-3-4-1065,-1 1-1703,-4 0 2768,-4 3 0,-10 3 0,-4 3 0</inkml:trace>
</inkml:ink>
</file>

<file path=ppt/ink/ink1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5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417 9 20481,'-74'-8'2028,"4"12"436,29 16-2464,-3 13 0,1 8 1054,4 0-1054,6 3 0,7-3 0,7 1 589,5 0-589,6 0 2055,4-1-2055,3-3 0,1-3-1289,9-6-2006,11-9 3295,21-9 0,-17-8 0,4-3 0</inkml:trace>
</inkml:ink>
</file>

<file path=ppt/ink/ink1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5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46 28591,'-43'68'80,"9"-7"-5741,33-29 5661,6-2 1409,6-3-1409,11-4 860,10-7-860,5-7 0,4-4 0,0-9 3392,-3-6-3392,-5-7 0,-5-6 0,-7-3 0,-7-2 0,-6 1 0,-6-1 0,-2 0 0,-6 0 0,-4 1 0,-7 2 0,-5 3 0,-4 8 0,-4 6 0,-1 6-2880,-15 27-4426,17-2 7306,-2 24 0,22-26 0,6-3 0</inkml:trace>
</inkml:ink>
</file>

<file path=ppt/ink/ink1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6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23840,'5'0'2891,"-1"0"-2464,-4 0-58,9 45 79,-7-15 67,7 38-334,-14-31-181,-1-4 0,-3-6 0,1-9 0,3-7 0,3-6 0,1-4 0,1-2 0,0-7 0,0-4 0,3-5 0,1 2 0,3 2 0,2 2 0,1 1 0,5-1-662,1-1-1646,1 3-6690,0 3 8998,0 3 0,-9 3 0,-1 0 0</inkml:trace>
</inkml:ink>
</file>

<file path=ppt/ink/ink1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6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118 144 27326,'62'-17'280,"-10"1"-303,-32 4-22,-5 1 23,-7 0-34,-3 2-45,-5-2-78,-2-1-12,-7-1 23,-5 0 45,-8 3-34,-1 4 157,-3 3 224,-1 10 269,-2 8 101,0 9 100,1 7-569,3 2-125,5-2 0,6-3 0,6-1 0,5-3 0,3 1 0,8-1 0,4-1 0,7-3 0,5-5-853,2-6-1309,4-5-3429,4-3 5591,4-4 0,-16 2 0,-3-2 0</inkml:trace>
</inkml:ink>
</file>

<file path=ppt/ink/ink1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7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28199,'-48'62'472,"9"-5"-472,30-28 0,4-2 0,2-3 0,3-3 0,3-2 0,5-6 0,4-5 0,7-5 0,0-2 0,0-7 0,-2-2-35,-3-7 13,-2 0 22,-3 1 0,-2 2 11,-2 2 22,-2 5-20,0 3-13,0 1 0,3 1 0,2 5 0,5 3 0,4 4 0,1 5 0,3 0 0,2 2 0,1 0 0,1 1 0,1-2 0,0-3 0,2-5-897,-2-6-1490,1-2-7444,-3-2 9285,-2 0 1,-10 0 0,-5 0 0</inkml:trace>
</inkml:ink>
</file>

<file path=ppt/ink/ink1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7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28671,'70'53'0,"16"-12"0,-32-36 0,4-4-2078,4 0 0,2 0 2078,3-1 0,1 0 0,-3-1 0,0 0 576,-3 1 1,-2 0-577,-6-1 0,-2 0 656,36 1-656,-19 1-471,-20 3-2980,-18 6 4037,-15 9 1,-11-8 0,-5 2-1</inkml:trace>
</inkml:ink>
</file>

<file path=ppt/ink/ink1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44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9 21476,'0'-5'3955,"0"1"-3371,0 4 424,-37 58-806,21-22-1,-27 48-33,32-35-44,6 2-46,3 4-11,2 3-33,3 2-1,4-3-33,6-7-11,5-10 11,5-9 56,5-10 11,6-11 113,7-4 111,7-18-133,5-7-158,-2-14 0,-3-1 0,-8 0 0,-8 4 0,-6-1 0,-7 1 0,-5-2 0,-5-2 0,-3-1 0,-4 0 0,-1-2 0,-1 4 0,-5-1 0,-3 4 0,-6 0 0,-1 3-875,0 3-100,-1 2-560,2 4-1446,-3 3-6850,3 8 8896,-1 2 1,7 4-1,2 1 1</inkml:trace>
</inkml:ink>
</file>

<file path=ppt/ink/ink1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44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28671,'69'-42'0,"-2"7"0,-16 25 0,-1 5 0,-3 1 0,-4 3 0,-5 0-203,-3 1-1040,-6 0-887,-3 5-4514,-8 5 6644,-6 11 0,-7-8 0,-2 1 0</inkml:trace>
</inkml:ink>
</file>

<file path=ppt/ink/ink1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44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5 109 24121,'-2'-7'3104,"-1"2"-2667,3 5 425,0 0-715,22 0-147,-2-2 0,23-3 0,-6-4 0,4-2 0,2-4 0,-1 2 0,-1 0 0,-5 2 0,-6 3 0,-5 3-696,-7 2-1040,-6 2-2019,-6 0 3755,-3 7 0,-3-4 0,0 4 0</inkml:trace>
</inkml:ink>
</file>

<file path=ppt/ink/ink1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44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24972,'-7'72'-3731,"1"-8"3731,6-36 0,-1-12 0,1-5 0</inkml:trace>
</inkml:ink>
</file>

<file path=ppt/ink/ink1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45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23202,'0'-6'3003,"0"0"-2544,0 6-201,53-7-124,-16 0-44,46-7-67,-32 3-1,-3 1 1,-9 2 21,-8 2 80,-12 4 122,-10 1 224,-5 11-122,-6 8-147,-8 15-177,-7 9-24,-7 5 0,-2 0-102,4-3-425,3-6-504,4-6-750,6-8-2589,4-9 4370,8-8 0,-2-5 0,2-2 0</inkml:trace>
</inkml:ink>
</file>

<file path=ppt/ink/ink1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45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25476,'0'-3'2331,"0"0"-1872,0 3-145,0 0-223,45-13-91,-19 10 0,37-10 0,-30 13 0,0 0-35,0 0-1096,0 0-527,-1 2-2780,-3 2 4438,-6 6 0,-11-5 0,-4 1 0</inkml:trace>
</inkml:ink>
</file>

<file path=ppt/ink/ink1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45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28671,'76'11'-371,"-4"-6"-873,-19-15-1064,2-5-5423,-2-2 7731,-6 7 0,-21 4 0,-8 6 0</inkml:trace>
</inkml:ink>
</file>

<file path=ppt/ink/ink1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46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25858,'-12'83'907,"0"-2"-907,-1-21-11,-1 2-538,0-4-1020,-1-2-3495,2-8 5064,3-8 0,4-19 0,3-7 0</inkml:trace>
</inkml:ink>
</file>

<file path=ppt/ink/ink1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46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26362,'14'50'364,"0"1"0,13 37-128,-10-39 21,5-8-44,2-7 0,2-8-112,-1-8 11,-1-5-12,-3-7-32,0-2 21,1-5-22,3-12-55,3-8-1,1-13-22,-1-6 11,-5-1-157,-5 1-280,-4 6-246,-7 8-684,-1 8-1927,-3 9 3294,1 4 0,-2 5 0,0 0 0</inkml:trace>
</inkml:ink>
</file>

<file path=ppt/ink/ink1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46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 26227,'-62'61'1166,"10"-4"-897,37-14-113,7-4-66,3-4-34,7-6 34,8-4-34,7-6 22,13-6 0,6-6-66,3-5 10,2-9 0,-5-5 34,-4-10 12,-8-6 44,-6-4-12,-7-3-87,-6-3-13,-3 2 0,-11 2 0,-5 6-136,-13 11-334,-7 9-595,-6 12-1153,1 11-5771,7 10 7989,12 6 0,10-13 0,7-4 0</inkml:trace>
</inkml:ink>
</file>

<file path=ppt/ink/ink1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47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5 23516,'4'-2'2969,"-1"-1"-2499,-3 3-211,2 55-47,-4-16-44,-1 48-22,-9-30-56,-2-1-57,-1-7 12,4-10 45,2-12-23,4-12 112,3-9 157,1-4-245,1-8-91,4-6 0,3-10 0,5-4 0,2-1 0,-1 0 0,0 1 0,1 0 0,1-2-763,1 1-2834,9-11-6234,-4 14 8311,7-4 0,-17 20 0,-1 3 0</inkml:trace>
</inkml:ink>
</file>

<file path=ppt/ink/ink1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47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416 1 27807,'-20'94'739,"4"-9"-671,12-33-68,1-2 0,3-5 0,6-5-34,0-6-56,3-9-22,-1-7-100,-5-8-102,0-6 124,-3-2 10,-1-3 102,-7-5 67,-3-3 11,-10-7 0,-4 2 33,-4 2 79,-5 5 68,-3 4 66,-3 11 23,-2 9-56,2 13 12,3 8-225,6 1 0,6-3 0,10-5 0,6-3 0,6-4 0,7 15 0,5-11 0,10 10 0,8-18 0,6-5 0,4-8 0,3-4 0,-1-3-1637,-1-4-974,-5-3 2611,5-3 0,-21 3 0,1 3 0</inkml:trace>
</inkml:ink>
</file>

<file path=ppt/ink/ink1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51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27538,'80'-7'258,"-6"-2"-224,-30 2-34,-1-1 33,-7 2 1,-5 2-12,-10 3 68,-5 1 134,-8 7 67,-3 5-144,-4 14-147,-8 10 0,-6 10 0,-11 8 0,-3 3 0,0 0 0,3-4 0,5-5 0,3-5 0,4-7 0,1-7-13,4-7-1028,1-8-259,3-5-818,1-6-7713,2-2 9795,0-10 1,0 7 0,0-7 0</inkml:trace>
</inkml:ink>
</file>

<file path=ppt/ink/ink1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51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6 24211,'0'-3'2823,"0"1"-1624,0 2-919,1 47-146,0-13-110,-2 42-24,-5-23-136,-1 0-480,-3-1-684,2-5-1064,1-5-6801,3-6 9165,2-6 0,1-14 0,1-4 0</inkml:trace>
</inkml:ink>
</file>

<file path=ppt/ink/ink1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51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27382,'63'-36'504,"-8"7"-706,-32 24-549,-3 3-941,-3 1-3585,-4 6 5277,-5 7 0,-3-5 0,-4 5 0</inkml:trace>
</inkml:ink>
</file>

<file path=ppt/ink/ink1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55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93 16389,'0'-4'6477,"0"1"-5525,0 3 751,0 0-1086,-17-20-158,5 12-157,-17-15-78,7 20-89,-5 2-45,-2 1 0,-1 9-12,0 5-67,3 10 56,4 4-33,4 1 44,5 2-33,3-3-11,4 1-12,3-3 1,2-2-23,2 0 0,5-2 0,6-3 22,8-4-11,7-5 34,5-5-23,2-2 46,3-6-24,-1-4-10,1-5-12,-1-6 1,-2-2-23,-4-1 22,-7-2 12,-7-2-1,-7-16-10,-5 6-23,-3-12 0,-7 13-23,-12-2 12,-1 14-11,-9 2-90,8 15-202,0 4-426,2 0-548,4 1-550,3 5-4705,5-1 6543,3 5 0,3-5 0,1-1 0</inkml:trace>
</inkml:ink>
</file>

<file path=ppt/ink/ink1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59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42 24659,'-2'-5'2532,"0"1"-2028,2 4 247,0 0-751,40-9 0,-21 6-280,31-8-763,-33 7-1052,-1 1-4504,-3 0 6599,-4 3 0,-5 0 0,-3 1 0</inkml:trace>
</inkml:ink>
</file>

<file path=ppt/ink/ink1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59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28 25364,'-4'0'3115,"2"0"-2923,2 0-192,0 0 0,47 0 0,-25 0-741,36-1-1018,-37-4-2286,-1 0 4045,2-4 0,-9 5 0,-2 1 0</inkml:trace>
</inkml:ink>
</file>

<file path=ppt/ink/ink1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0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66 696 24950,'-3'0'3160,"1"0"-2599,2 0-561,-15-51 0,8 14 0,-12-48 0,12 23 0,2-4 0,2-3 0,1 2 0,1 4 0,0 11 0,1 12 0,0 12 0,0 12 0,4 6 0,2 4 0,8 0 0,1 0 0,5 0 0,1-1 0,1 1 0,-1 1 0,-2 1 0,-5 2 0,-4 1 0,-3 1 0,-1 0 0,0 0 0,2 0 0,-1 2 0,1 1 0,0 4 0,-1 2 0,-3-3 0,0 2 0,-3-3 0,1 0 0,-1 0 0,1-2 0,0 0 0,0-2 0,4 0 0,8 1 0,-2-2 0,6 1 0,-6-1 0,-3 0 0,-3 0 0,-3 0-438,-2 0-1086,-1 2-862,0 4-4394,-4 6 6780,-5 5 0,3-6 0,-1 0 0</inkml:trace>
</inkml:ink>
</file>

<file path=ppt/ink/ink2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0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28671,'73'-16'0,"-14"3"0,-9-3 0,-15 7 0,-4 2 0,-7 3-315,-5 3-1209,-3 1-885,-2 0-4751,-1 1 7160,0 3 0,-5-2 0,-2 3 0</inkml:trace>
</inkml:ink>
</file>

<file path=ppt/ink/ink2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1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6 24166,'1'-3'2722,"0"1"-1579,-1 2-807,2 18-56,-7 2-256,-2 21-24,-8-3 0,-3 4 0,1 1 0,-1-1 0,2 1 0,1-5 0,3-3-214,2-7-929,5-6-425,2-5-1346,2-7 2914,1-4 0,0-4 0,0-2 0</inkml:trace>
</inkml:ink>
</file>

<file path=ppt/ink/ink2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1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11 24379,'1'-6'2520,"0"2"-2228,-1 4-68,-11 38-89,2-13-68,-7 32 0,5-22 11,4-2-22,3-4 56,3-4 68,5-5 133,5-5-65,6-4-248,5-5 0,3-2 0,0-3 0,2-1 0,0-7 0,-1-4-315,0-9-424,-3-3-225,-2 0-750,-5 4-3743,-5 2 5457,-4 6 0,-3 5 0,0 3 0</inkml:trace>
</inkml:ink>
</file>

<file path=ppt/ink/ink2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1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27348,'-12'82'762,"-2"-8"-673,-2-31 1,2-5-45,4-8-45,5-8-12,3-10-10,2-7 22,0-3 78,7-6-44,4-8-34,8-4 0,1-7-34,1 2 34,-3 4 0,-2 5 12,-1 2-24,-1 3 24,2 1-1,-1 2 0,3 2-11,-3 0 34,1 1-34,-2 1 33,-1 0 1,1 0-23,0 0 45,0 0 11,0 0-43,-1 3-24,-2 2 0,-1 3 0,-3 2 0,0 0 0,-4 1 0,0-2 0,-1-2 0,-1-1 0,-1-2-69,0 0-1410,0 0-2117,0-1 3596,0-1 0,0 0 0,0-2 0</inkml:trace>
</inkml:ink>
</file>

<file path=ppt/ink/ink2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2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116 180 25409,'27'-66'482,"-5"9"-235,-24 37-1,-3 4-55,-3 4 21,-4 6 57,-2 4 79,-2 11 212,-3 6 22,-1 14-457,0 5-125,2 2 0,4 0 0,4-1 0,5 1 0,3 0 0,4-1 0,8-2 0,7-5 0,8-9 0,3-7 0,3-7-1323,-1-4-818,-2-1-5232,-2-3 7373,-4 2 0,-11-3 0,-3 4 0</inkml:trace>
</inkml:ink>
</file>

<file path=ppt/ink/ink2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4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0 102 28569,'50'-16'51,"0"1"0,38-13-51,-38 12 0,-7 3 0,-6 5 0,-9 4 0,-7 2 0,-7 2 0,-3 1 0,-6 5 0,0 5 0,-3 10 0,-1 4 0,-1 6 0,-3 2 0,-2 2 0,-4 1 0,-3 1 0,-2 2 0,-1 0 0,-2-1 0,2-2 0,-1-4 0,1-4-573,0-4-984,2-6-1704,3-6 3261,2-3 0,5-6 0,1 0 0</inkml:trace>
</inkml:ink>
</file>

<file path=ppt/ink/ink2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4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24524,'3'-2'3037,"-1"1"-2365,-2 1-280,0 0-346,23 44-46,-14-15 0,16 42 0,-22-23 0,-1 5 0,-5 3 0,-4-1-237,-4-4-961,-3-7-517,3-8-1467,4-10-6649,3-7 8484,4-9 1,0-5 0,0-4 0</inkml:trace>
</inkml:ink>
</file>

<file path=ppt/ink/ink2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4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27527,'59'-17'471,"-8"3"-684,-29 11-594,-2 0-840,-2 2-1950,-3 0 3597,-5 3 0,-4-2 0,-4 2 0</inkml:trace>
</inkml:ink>
</file>

<file path=ppt/ink/ink2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4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82 23079,'-4'0'3193,"1"0"-2700,3 0 135,0 0-427,-23 27-44,14-10-11,-16 23 22,22-15-56,1 2-23,4 0-44,7 1 34,7 0-12,11-3-45,6-6-11,5-8 23,2-6 11,-2-9 57,-2-8-102,-6-8 0,-6-10 0,-8-5 0,-6-3 0,-6-3 0,-3 0 0,-2 1 0,-5 2 0,-1 9 0,-6 8 0,-8 10-629,0 11-648,-13 13-1300,4 8 2577,-2 8 0,13-12 0,6-2 0</inkml:trace>
</inkml:ink>
</file>

<file path=ppt/ink/ink2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5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6 21062,'0'-3'4381,"0"1"-3776,0 2-314,-13 30-100,5-7 22,-11 29-12,8-15-33,0 3 1,2 1-46,2 0-33,3-1 10,2-7-10,2-4 11,0-9-34,0-6 90,1-6 44,0-3-21,2-3 21,1-1-121,1 2-80,3 0 0,4 1 0,2-1 0,1-1 0,3-2 0,2 0-3392,4-1 3392,1-3 0,2-3 0,-5 0 0,-3 0-685,-5 4-525,-5-1-549,0 1-3,-2-3 1762,2-1 0,-3 3 0,-2 0 0</inkml:trace>
</inkml:ink>
</file>

<file path=ppt/ink/ink2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6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6 21936,'2'-3'3529,"-1"1"-2879,-1 2 123,0 0-538,3 36 1,-2-11-3426,2 33 3324,-3-17-78,-2 1-56,-2 1-22,-1-3-281,-1-4-224,2-6-391,1-4 2629,0-5-6070,1-5 4359,1-4 0,0-6 0,1-3 0</inkml:trace>
</inkml:ink>
</file>

<file path=ppt/ink/ink2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6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26485,'62'-15'414,"-8"3"-414,-27 11-246,-5 0-684,-2 1-751,-5 0-4201,-2 6 5882,-4 4 0,-5-1 0,-2 0 0</inkml:trace>
</inkml:ink>
</file>

<file path=ppt/ink/ink2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6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21936,'0'-3'2958,"0"1"-1479,0 2-1065,3 20-122,-3-2-68,2 17-112,-2-7-101,0-3-11,0-3-201,0-4-326,0-5-672,0-3-684,0-3-4190,0 0 6073,0 0 0,0-4 0,0 0 0</inkml:trace>
</inkml:ink>
</file>

<file path=ppt/ink/ink2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7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34 26463,'69'-18'246,"-9"4"-212,-33 13-23,-3 0-11,-5 1 11,-4 7-11,-4 3-11,-3 8-12,-1 1-10,-4 1-34,-1-1 33,-1 1 12,-1-1-12,0 2 12,0-3 22,0 0 0,0-2 0,-4 0 22,-1 0 23,-8 1 11,-3 1 56,-4 0 11,0 0 0,1-1 23,0-1 56,3-5 78,-1-3 101,0-3-56,0-3-124,-1-2-78,1 0-110,2-3-13,2 0 0,3-3 0,2 1-192,4 2-502,0 1-292,4 1-639,-1-3-2611,4-5 4236,8-7 0,-5 7 0,5-1 0</inkml:trace>
</inkml:ink>
</file>

<file path=ppt/ink/ink2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7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24311,'2'-2'3093,"0"1"-2858,34 0-134,-14 1-101,29-1-45,-25 2-336,-3 1-392,-3 2-841,-4 2-2442,-7 5 4056,-3 4 0,-6-6 0,0 1 0</inkml:trace>
</inkml:ink>
</file>

<file path=ppt/ink/ink2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07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 25847,'-2'0'2431,"0"0"-2151,2 0-359,44 0-615,-25 0-494,36 0-1042,-35 0-4538,-1-1 6768,-1 1 0,-9-1 0,-3 1 0</inkml:trace>
</inkml:ink>
</file>

<file path=ppt/ink/ink2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3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8 107 25679,'-4'-2'2992,"0"0"-2992,4 2 0,0 0 0,42-29 0,-18 16 0,35-21 0,-30 26 0,-3 3 0,-7 2 0,-6 2 0,-7 1 0,-4 0-2735,-1 0-7096,6-2 9058,4-2 1,-3 2 0,1 0 0</inkml:trace>
</inkml:ink>
</file>

<file path=ppt/ink/ink2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3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28121,'-1'93'550,"-6"-9"-550,-9-30 0,-2-7 0,3-7 0,4-11 0,3-11 0,3-10 0,3-5 0,0-12 0,2-9 0,5-15 0,2-6 0,3 0 0,1 6 0,-3 7 0,-2 7 0,-1 5-259,0 4-1254,5 3-1153,7 1 2666,12 3 0,-12 1 0,1 1 0</inkml:trace>
</inkml:ink>
</file>

<file path=ppt/ink/ink2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4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4 26933,'-56'-2'796,"10"0"-796,38 3 0,3 4 0,5 3 22,1 7 68,5 4 111,4 2 124,4 2-78,1 1-190,-1 2-57,-2 0 0,-4 2 0,-4 0 0,-2 0 0,-4 1 0,-5-2 0,-3-4 0,-3-3 0,-1-4 0,1-3 0,-2-2 0,-1-1 0,-2-1 0,1-1 0,1 0-1828,2-1-1253,7-4 3081,4 0 0,4-3 0,0 0 0</inkml:trace>
</inkml:ink>
</file>

<file path=ppt/ink/ink2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4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5 24535,'0'-3'3418,"0"1"-2892,0 2-334,-7 38-192,1-10 0,-3 33 0,5-23 0,2-1 0,2-6 0,7-5 0,2-6 0,11-7 0,3-7 0,5-3 0,2-3 0,4-10 0,-2-4 0,1-11-606,-3-4-1030,-2-3-2196,-3-1 3832,-2 0 0,-11 15 0,-2 4 0</inkml:trace>
</inkml:ink>
</file>

<file path=ppt/ink/ink2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2:34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277 6 24849,'0'-3'2981,"0"1"-2332,0 2-457,0 51-192,0-12 0,0 45 0,-1-26 0,-1-2 0,0-5 0,1-6 0,1-9 0,0-9 0,0-9 0,0-8 0,0-6 0,-2-2 0,-4-2 0,-4 0 0,-8 0 0,-3 0 0,-7 0 0,-2 9 0,-5 5 0,1 9 0,3 1 0,7-1 0,9-4 0,6-2 0,5 12 0,2-3 0,0 11 0,2-8 0,0-1 0,5-3-1491,21-5-2756,3-9 4247,19-7 0,-25-5 0,-2-1 0</inkml:trace>
</inkml:ink>
</file>

<file path=ppt/ink/ink2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3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 28671,'-3'63'0,"-1"-1"0,0 1 0,1-2-2831,1-6 1,-1 2 2830,-2 29 0,-2 3 0,2-22 0,-1 2 0,-1 3 0,-2 6 0,1-7 0,-1-12 0,-1-3 612,-2 14 1,-2-5-613,-5 0-1659,5-24-8172,7-20 9308,19-34 0,-8 8 1,9-13-1</inkml:trace>
</inkml:ink>
</file>

<file path=ppt/ink/ink2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3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1 170 26216,'0'-5'2162,"43"-17"-1869,15 9-293,-4-2 0,6 0-558,2 5 0,0 2 558,6 0 0,0 1 0,-1 2 0,0 0 0,-3 3 0,0 0 0,-3 0 0,-1 2 0,-2 0 0,-1 0 0,-2 0 0,0 0 0,-3 0 0,0 0 0,42 0 0,-8 0 0,-12 0 0,-9 0 358,-6-2-358,-5-3 184,-2-2-184,-5-1 0,-6 0 0,-8 2 574,-6 0-574,-8 2 0,-3 2 0,-6 0 0,-3 1 0,-3 1 0,-2 0 0,-1 0 0,-1 11 0,0 9-3392,-3 18 3392,-4 12-398,-5 12 1,-1 4 397,-6 22-95,4-16 0,0-1 95,-2 12 0,1 0 0,2-2 0,5-5 0,1-4 0,5-7 0,2-2 0,0-6 0,-1-3 0,-1-6 0,-3-7 2905,-3-9-2905,-5-9-259,-6-9-2744,-8-7 3290,-6-4 1,13-3 0,3 0-1</inkml:trace>
</inkml:ink>
</file>

<file path=ppt/ink/ink2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4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28671,'71'1'0,"0"0"0,5-3 0,0-2 0,-2-6 0,0-1-700,8 0 1,1 2 699,1 1 0,-1 3 0,-2 1 0,-1 3 0,-5 0 0,-3 2 0,-6 1 0,-2 2-1706,-4 1 1,-3 0 1705,-4 3 0,-1-1 0,45 6 810,-9-5-810,-10-3-426,-10-3-3844,-12-1 4270,-9-1 0,-23 0 0,-8 0 0</inkml:trace>
</inkml:ink>
</file>

<file path=ppt/ink/ink2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5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327 2 26003,'-73'-1'1166,"7"4"-1021,29 4-66,5 3-23,5 0-56,9-1-11,6-3-34,7 0 0,3 2-11,7 2 22,7 8-10,8 1 10,7 3 34,0 1 34,-6-1 55,-7 1 135,-7 1 213,-5 1-67,-10 1-191,-5-2-112,-10 0-67,-5-4 0,-1-1-3638,1-3 2686,2-3-707,7-3 1659,8-5 0,6-2 0,5-3 0</inkml:trace>
</inkml:ink>
</file>

<file path=ppt/ink/ink2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6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9 22564,'0'-4'3305,"0"0"-2711,0 4-158,-19 43-9,14-15-69,-14 35 34,18-28-56,5-4-101,3-6-211,5-6-24,5-9-24,4-4-345,5-9-427,7-12-638,4-9-1714,2-11 3148,-2-4 0,-16 17 0,-7 5 0</inkml:trace>
</inkml:ink>
</file>

<file path=ppt/ink/ink2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6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3 23784,'0'-3'2600,"0"55"-2208,0-13-145,0 47-112,0-33-135,0-7-79,2-10-145,2-11 33,2-8-22,0-8 113,-2-5 100,-2-2 56,-2-2 78,-2-2 213,-10 2 1,-10-1 145,-13 4 100,-6 9-244,-1 6-349,3 7 0,6 1 0,7-2 0,6 0 0,7-2 0,6-1 0,3-1 0,3-2 0,12-2-113,8-6-1792,21-5-4683,15-10 6588,14-7 0,-28 3 0,-5-1 0</inkml:trace>
</inkml:ink>
</file>

<file path=ppt/ink/ink2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7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125 843 28671,'-53'-79'0,"8"-1"0,32 9 0,5-10 0,4-7 0,2-3 0,4 4 0,4 11 0,3 16 0,4 18 0,0 15 0,0 10 0,3 5 0,2 2 0,3 1 0,0 2 0,-1 4-393,-2 0-604,-2 3-650,-1 2-1536,-1 7 3183,-4 9 0,-4-6 0,-4 2 0</inkml:trace>
</inkml:ink>
</file>

<file path=ppt/ink/ink2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7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26530,'0'-3'1916,"0"1"-1838,0 2-123,36-2-515,-16 2-516,29-2-1276,-29 2-7479,-1-1 9210,-2 2 0,-8 0 0,-2 0 0</inkml:trace>
</inkml:ink>
</file>

<file path=ppt/ink/ink2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7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2 24916,'-1'-1'2140,"-1"1"-2016,-17 39-124,9-14-213,-17 33-762,16-23-1199,0-3-7657,3-2 9073,4-7 0,1-10 0,3-6 0</inkml:trace>
</inkml:ink>
</file>

<file path=ppt/ink/ink2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7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27494,'5'64'1120,"3"-11"-1063,6-39-57,2-5 0,-1-1 0,-2-4 0,0-1 0,-3-1-192,1-1-603,-1-1-225,3-4-683,5-7-2050,2-9 3753,2-6 0,-10 10 0,-2 3 0</inkml:trace>
</inkml:ink>
</file>

<file path=ppt/ink/ink2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8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25465,'-21'71'1233,"3"-12"-1043,10-34-111,2-8-46,4-7 34,0-5 12,2-3 0,0-1 66,5-7-55,6-5-68,6-6-22,3-3 12,-1 2 10,-4 6-11,-2 4 90,-4 5 112,-2 1 44,-1 2 68,-1 4-101,-1 1-200,1 5-24,-2 1 0,2-2 0,-1 2 0,2-2 0,-1 0 0,1-1-550,1-2-784,1-2-1354,4-2 2688,6-2 0,-8 0 0,1 0 0</inkml:trace>
</inkml:ink>
</file>

<file path=ppt/ink/ink2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8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221 124 26026,'32'-55'381,"-15"9"-1,-31 33-44,-11 7-178,-6 3 43,0 3 102,-1 7 44,3 5 67,1 11-289,4 6-125,3 5 0,3 5 0,8 0 0,4 0 0,11-3 0,9-4 0,10-4 0,9-6-3392,3-11 3392,-1-5-1738,-1-9-2038,-6-6 3776,-8-2 0,-9 1 0,-6 4 0</inkml:trace>
</inkml:ink>
</file>

<file path=ppt/ink/ink2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19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27930,'80'-5'247,"0"0"0,13 1 0,4 1-247,-23 2 0,3 2 0,1-1-1132,10-1 0,3-1 0,2 0 1132,5 0 0,2 0 0,1-1-288,-23 0 1,1 0 0,0-1 0,1 1 287,1-1 0,0 1 0,1 0 0,-1 0 0,2 0 0,1 0 0,0 0 0,0 1 0,0 0 0,1 0 0,-1 1 0,1 0 0,-2 0 0,-1 0 0,0 0 0,-1 1-90,-4 2 0,0 0 0,-2 1 0,-2 0-1143,13 1 1,-1 1 0,-6 2 1353,19 6 1,-11 1 0,9 4 0,-48-4-1</inkml:trace>
</inkml:ink>
</file>

<file path=ppt/ink/ink2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25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2858 757 22484,'-46'-34'1072,"0"1"0,1 0 1,0 3-457,-29-12-1188,-12 3 728,34 21 1,-3 3 22,-10 2 1,-4 3 5,-12 2 0,-5 4-1002,20 2 0,-2 3 0,-1 3 891,-6 2 1,-2 3 0,-1 2-27,-4 2 1,0 3-1,0 3-385,-1 4 0,0 3 1,1 3 343,2 2 1,1 2 0,2 4-8,2 2 0,1 3 0,3 3-277,3 2 0,2 3 1,2 3 276,4 2 0,3 2 0,2 3 0,4 2 0,3 1 0,4 3 0,4 1 0,4 2 0,4 2 0,5 1 0,4 1 0,4 1 0,3 0 0,4 1 0,5 0-207,7 1 1,6-1 0,4 0 206,2-3 0,5 0 0,10-1 0,11-5 0,9 1 0,6-2 0,-2-5-129,8 3 1,2-7-1,6 0 129,-1-6 0,7 1 0,2-4 0,-1-6 0,12-5 0,0-8 0,2-3 219,6-1 1,2-3 0,1-4-220,-21-6 0,1-2 0,0-1 0,0-2 0,0-2 0,1 0 0,-1-2 0,-1-3 0,20-4 0,-1-3 0,3-7 0,-10-5 0,3-5 0,-1-3 0,-7-2-111,0-4 0,-7-3 1,1-6 110,-9 2 0,3-3 0,-4-5 0,-11-1 0,-9-8 0,-11-3 0,-5-4 0,-4-6 0,-5-4 0,-6-3 0,-2-8 0,-6-2 0,-9-8 0,-7 9 0,-8-7 0,-3-3 0,-3 0 0,1 5-135,0-2 1,-2 5-1,-2-1 1,-3-3 134,2 15 0,-2-5 0,-2 0 0,-2 0 0,0 4 0,-1 6 0,-6-6 0,-2 7 0,0 3 0,-3 3-221,-12-16 1,-3 4-1,-2 5-123,0 11 0,-3 4 1,-2 7 199,1 9 0,-3 5 0,-2 7-633,0 6 1,-2 6-1,-1 6-1151,0 6 1,0 5 0,0 5 1927,0 7 0,1 5 0,6 0 0,4-3 0,6 2 0,-31 22 0</inkml:trace>
</inkml:ink>
</file>

<file path=ppt/ink/ink2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29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9 314 19459,'-5'1'3575,"1"0"-2981,4-1 336,0 0-516,21-36-44,-5 19-45,25-30-67,-2 26-23,13-3-89,10-4-34,7-1-34,1 1 1,-3 2 55,-4 5-33,-4 6 22,-2 5-11,-1 5-11,1 2-33,2 0-57,0 2 0,1 0 11,0 1-22,-4 0 0,-1 1 23,-4 5-12,-3 2 0,-4 5 0,-4-1 1,10 9-1,-13-6-11,8 5-11,-14-6 11,0-1 0,1-1 11,1 0-11,0-2-11,-1-2-1,9 2 12,-10-5 0,8 3 0,-12-3 0,-1 1-22,3 3 44,-3-1-10,1 1-12,-1 0 67,18 3-34,-9-4-10,14 0 44,-14-4-11,2-3 22,1 1 23,3 0-3459,2 1 3436,4 1 45,-1 0 23,22 3-112,-19-3 10,13 1 24,-24-3-1,-1 1 3437,0-1-3415,13 2 1,-12-1-68,11 2-9,-16-1-13,1 1 0,2 1 0,2 0 0,8 1 0,1 0 0,5 0 0,0-1 0,-2-2-91,15-1-189,-18-2-235,9 0-79,-22-1-269,-4 0-762,-1 0 1625,-4-8 0,-11 6 0,-3-5 0</inkml:trace>
</inkml:ink>
</file>

<file path=ppt/ink/ink2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31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23964,'-4'0'3462,"0"0"-2879,4 0 79,0 0-662,-4 0 0,3 0 0,-4 0-1256,5 0-492,9 0-2914,1 2 4662,10 6 0,-10-5 0,0 5 0</inkml:trace>
</inkml:ink>
</file>

<file path=ppt/ink/ink2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32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24289,'0'63'-22,"0"2"-472,0-39-6813,0 6 3677,0-13 3982,1 0 0,0-9 0,0-2 0</inkml:trace>
</inkml:ink>
</file>

<file path=ppt/ink/ink2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32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2 23986,'61'-2'113,"-10"6"-181,-38 9-134,-2 6 68,-6 3 33,-2 2 0,-2 1 101,-1-3 45,-3-2-45,-2-3 56,-5-4 224,-3-5 135,-3-4 44,0-2-67,-4-2-89,1-2-90,0-2-101,0-4-112,2-3-22,1 0-225,1 4-526,3 2-2723,1 4 3496,1 4 0,5-2 0,0 2 0</inkml:trace>
</inkml:ink>
</file>

<file path=ppt/ink/ink2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34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24815,'-3'0'2308,"1"0"-2150,2 0-2097,-7 0-7892,1 0 8283,-13 3 0,12-3 0,-4 3 0</inkml:trace>
</inkml:ink>
</file>

<file path=ppt/ink/ink2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34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26351,'0'-4'-1084,"0"0"1,0 4 0</inkml:trace>
</inkml:ink>
</file>

<file path=ppt/ink/ink2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38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 25757,'-2'-2'2845,"0"1"-4088,2 1-1200,-3 0 2443,2 0 0,-3 0 0,4 0 0</inkml:trace>
</inkml:ink>
</file>

<file path=ppt/ink/ink2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39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25398,'68'-10'247,"-10"2"-180,-32 6-33,-6 2 11,-5 0 44,-5 0 23,-4 0-22,-2 1 111,-3 5 91,-1 7-102,0 7-44,-6 4-34,-2 1-45,-6 0-56,-2 0-11,-2 2 0,-4 3-582,-5 13-405,9-13-481,0 3-1994,14-20-6369,4-7 9630,8-4 1,-5-2-1,5 0 1</inkml:trace>
</inkml:ink>
</file>

<file path=ppt/ink/ink2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0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 19885,'1'-4'3866,"1"1"-3541,-2 3-213,0 0-134,-1 41-371,0-21-1310,-2 32-2790,0-32 4493,2-3 0,0-8 0,1-2 0</inkml:trace>
</inkml:ink>
</file>

<file path=ppt/ink/ink2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0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22653,'0'-4'3014,"0"1"-2644,0 3-45,0 0-292,32-6-33,-13 4-246,25-5-404,-24 7-683,-4 0-2264,-5 0 3597,-4 5 0,-4-4 0,-2 3 0</inkml:trace>
</inkml:ink>
</file>

<file path=ppt/ink/ink2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0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20210,'-5'5'3026,"0"0"-2870,-8 33 12,10-21 45,-10 27 101,13-32 190,4-5-44,5-3-91,9-3-234,5-7-45,1-5-23,-1-6 0,-6 0 1,-5 4-24,-7 2-32,-3 3-12,-2 1-371,-5 2-390,-2 2-1323,-6 1-7747,4 2 8974,3-3 1,3 3 0,3-2 0</inkml:trace>
</inkml:ink>
</file>

<file path=ppt/ink/ink2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0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25712,'-33'55'762,"6"-9"-605,24-35 111,1 0-9,2-3-58,1 0-78,4 0-55,3-3-57,3-2-11,3-1-269,-1-2-258,1 0-313,0-2-561,0-2-784,-3-2-3406,0-1 5591,-2 1 0,-4 3 0,0 0 0</inkml:trace>
</inkml:ink>
</file>

<file path=ppt/ink/ink2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1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20849,'2'-4'4482,"-1"1"-4045,-1 3 34,0 0-415,0 22-56,0-10-437,0 18-426,0-15-1008,0-1-4147,-1 1 6018,1-3 0,0-4 0,0-4 0</inkml:trace>
</inkml:ink>
</file>

<file path=ppt/ink/ink2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1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23135,'0'-5'2846,"0"0"-2353,0 5 258,0 0-550,5 2-77,-1 0-102,6 1-22,-2-2-90,3-1-269,3 0-357,1 0-663,1 0-1377,-1 0-7075,-4 0 8473,-5 3 1,-4-3-1,-2 3 1</inkml:trace>
</inkml:ink>
</file>

<file path=ppt/ink/ink2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1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25275,'-14'65'44,"3"-10"-212,10-35-347,-1-5-572,1-5-2140,-1-5 3227,-1-2 0,1-3 0,-1 0 0</inkml:trace>
</inkml:ink>
</file>

<file path=ppt/ink/ink2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1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25017,'58'13'459,"-8"3"-403,-31 6-11,-6 2 157,-5-2 123,-4 0 56,-3-4-23,-8-1-234,-4-4-124,-9-4-168,-3-5-784,-3-3-785,0-1-5457,-3-4 7194,-3-3 0,13 0 0,2 1 0</inkml:trace>
</inkml:ink>
</file>

<file path=ppt/ink/ink2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3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22765,'5'-2'2398,"-2"1"-2029,-3 1 24,5 42-113,-4-16-112,3 35-123,-4-28-45,0-4-34,0-5-291,0-9-325,0-2-425,0-7-831,0-2-1578,0-2-2242,0-5 5726,0-10 0,0 7 0,0-6 0</inkml:trace>
</inkml:ink>
</file>

<file path=ppt/ink/ink2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3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1 128 25623,'38'-62'1265,"-3"13"-1063,-12 40-134,2 4-68,2 4 0,0 0-214,3 1-469,0 0-651,-2 0-1478,-5 0 2812,-8 6 0,-7-4 0,-7 4 0</inkml:trace>
</inkml:ink>
</file>

<file path=ppt/ink/ink2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3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26731,'55'-19'-5109,"-7"1"5109,-28 9 0,-9 4 0,-1 0 0</inkml:trace>
</inkml:ink>
</file>

<file path=ppt/ink/ink2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3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12 22518,'0'-7'2981,"0"2"-2656,-1 47-325,-3-19 0,-2 36-583,-5-29-997,-2 2-5692,0 0 7272,1-2 0,6-14 0,2-4 0</inkml:trace>
</inkml:ink>
</file>

<file path=ppt/ink/ink2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3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25286,'17'55'1468,"2"-14"-1401,0-37-67,1-4-112,-1-7-403,-1-4-841,-2-7-1838,0 0 3194,-4 1 0,-4 8 0,-4 3 0</inkml:trace>
</inkml:ink>
</file>

<file path=ppt/ink/ink2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4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19908,'6'-8'4583,"-2"1"-4057,-4 7-123,0 0-358,1 16-34,0-11-11,1 11 0,2-15 45,3 0-11,4-1-12,3 0-22,0 0-22,0 0-326,-2 0-660,-1 0-1793,1 0-7030,-3 0 9095,-1 0 0,-4 0 1,-1 0-1</inkml:trace>
</inkml:ink>
</file>

<file path=ppt/ink/ink2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3:44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27090,'-44'66'874,"10"-11"-874,33-40-157,1-4-527,0-4-816,0-1-1683,6 1 3183,3-1 0,-2-2 0,0 0 0</inkml:trace>
</inkml:ink>
</file>

<file path=ppt/ink/ink2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4:07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1 124 28671,'48'-15'0,"35"-1"0,-10 10 0,8 2-2831,13-4 1,4-1 2830,-26 3 0,1 0 0,2-1 0,3 1 0,1 0 0,2 0-52,3 1 0,1 0 1,1 1 51,4 1 0,1 1 0,1 0 0,5 1 0,1 0 0,2 0-102,-21 1 1,0 0 0,2 0 0,0 0 101,5 0 0,1 0 0,1 0 0,1 0 0,4 0 0,0-1 0,2 1 0,0 0 0,-15 0 0,-1 0 0,2-1 0,0 1 0,0 0 0,3 0 0,1-1 0,-1 1 0,2 0 0,-1 0 0,2-1 0,0 1 0,1 0 0,0-1 0,0 2 0,1 0 0,0 0 0,0 1 0,1 0 0,-1 1 0,-1-1 0,0 1 0,0 0 0,0 1 0,-1 0-242,-3 1 1,0 0 0,0 0-1,-1 2 1,-1-1 241,14 3 0,-1 0 0,-2 0 0,-2 2 0,-9-2 0,-2 1 0,-2 0 0,-3 1 323,10 3 1,-4 1 0,-5 0-324,12 6 0,-12 3 0,12 22-3204,-65 2 3204,-79 3 0,25-22 0,-27-5 0</inkml:trace>
</inkml:ink>
</file>

<file path=ppt/ink/ink2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4:19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17 262 24110,'-9'1'1949,"2"0"-1187,7-1-145,0 0 43,74 17-87,-10-12-573,4 4 0,5-1-895,-11-10 0,1-3 895,5 0 0,3 0 0,4-4 0,2 0-218,2 1 0,1 0 218,4 0 0,1 2 0,6 0 0,1 1 0,6 0 0,2 1-372,-27 1 0,0 0 1,1 0 371,4 0 0,0-1 0,1 0-370,1 1 0,0-1 0,0 1 370,1 0 0,0 0 0,-1 1 0,-3 0 0,-1 0 0,-1 1 0,-1 0 0,0 0 0,-2 1 0,-2 0 0,0 0 0,-1 0 0,31 0 0,0 0 0,-2 0 0,-1 0 0,-3 0 0,-1 0 0,-2 0 0,-2-1 0,-4 0 0,-2-2 0,-4 0 0,-1-1 0,-5 0 0,-2-1 0,-6 0 0,2-1 280,19 0 0,-1 1-280,-22 1 0,0 0 0,17-1 0,-2 0 0,-24 1 0,-1 0 0,-3 0 0,3-1 0,21-5 0,0 0 0,-18 2 0,0 0 0,16-3 0,-1 0 0,22-1 0,-9 1 0,-7 5 675,-8 1-675,-7 3 1135,-5 2-1135,20 0 0,-20 0 1565,12 0-1565,-28 0 516,-4 2-516,-6 2 0,-4 2 0,-6-1 0,-7-1 0,-6 0-2925,-11 5-6906,-12 2 8960,-10 6 1,7-9 0,2-1 0</inkml:trace>
</inkml:ink>
</file>

<file path=ppt/ink/ink2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4:36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28188,'69'-5'96,"1"0"1,0 1-1,9 0 1,2 0 0,4 1-1513,-13 2 1,3 0 0,1 1 0,1-1 1415,10 1 0,0 0 0,3-1 0,1 1 0,-13 0 0,2 0 0,0 0 0,1 0 0,1 0 0,3 0 0,2 0 0,0 0 0,1 0 0,0 0-216,3 0 1,1 0 0,0 0-1,1 0 1,0 0 215,4 0 0,-1 0 0,2 0 0,-1 0 0,0 0-88,0 0 0,1 0 0,-1 0 0,0 0 0,0 0 88,-2 0 0,0 0 0,-1 0 0,0 1 0,-1-1-168,-6 1 1,-1 0-1,0 1 1,-1 0-1,-3 0 168,11 0 0,-2 1 0,-2 0 0,-4 1 223,11 2 1,-4 1-1,-5 2-336,13 2 1,-10 2-1020,-27-1 1,-10 3-6646,2 9 7777,-40-1 0,-15-10 0,-8-4 0</inkml:trace>
</inkml:ink>
</file>

<file path=ppt/ink/ink2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4:56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26552,'11'-8'594,"0"12"-381,1 19 67,0 22-22,3 21-4241,-1 23 4072,-8-35 1,1 3 11,-1 7 0,-1 1-5,0 5 1,-1 1-86,-1 0 1,0-1-269,-1 0 0,0-1 257,-1-5 0,0 0-18,1-6 1,-1-2-78,1-4 0,-1-3-185,1 36-246,0-11-351,-2-15-377,0-10 1282,-1-11-9586,-1-9 9809,-2-8 1,2-11-1,0-4 1</inkml:trace>
</inkml:ink>
</file>

<file path=ppt/ink/ink2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4:56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26765,'57'-2'635,"0"-1"0,7 0 1,1 2-1759,6 0 1,2 2 1122,15-1 0,4 0 0,-24 0 0,2 0 0,1 0 0,5-1 0,2 0 0,0-1 0,1 0 0,2-1 0,-1 0 0,0 0 0,0-1 0,0-1-337,-2 0 1,0 0-1,-2 0 337,-3 0 0,-1 1 0,-1-1 0,30-1 0,-3 0 0,-8 0 0,-3 1 0,-7 1 0,-4 1 0,-8-1 0,-3 2 89,-9 0 0,-3 0-89,33 0-223,-18 1 223,-15 1 914,-9 0-914,-9 0 1391,-7 0-1391,-8 1 676,-5-1-676,-7 1 319,-1-1-319,-5 0 0,0 0 0,-2 0 0,1 0 0,-1 4 0,0 5 0,2 12 0,1 14 0,1 19 0,0 19 0,-2 24-352,-1-40 1,0 4 351,0 7 0,-1 2 0,0 7 0,0 2 0,1 2 0,-1 1-460,0 3 1,-2-1 459,-1-3 0,-1-1 0,0-5 0,-1-3 0,-1-10 0,0-2-270,1 1 1,0-4-7160,-3 15 7429,-9 0 0,11-51 0,-7-5 0</inkml:trace>
</inkml:ink>
</file>

<file path=ppt/ink/ink2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4:23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70 24580,'-24'-34'1983,"3"6"-1535,16 24-89,1 2-168,2 1 22,-1 15 190,0 13-179,-2 24-23,1 14-132,0 8-69,1 3 0,1 2 0,-1-2 0,-1-2 0,0-8 0,-1-5-203,1-10-615,1-7-593,0-11-1480,1-12 2891,1-11 0,1-6 0,0-4 0</inkml:trace>
</inkml:ink>
</file>

<file path=ppt/ink/ink2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4:24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25163,'0'-6'3260,"0"1"-3012,0 5-248,65 25 0,-1-13 0,2 4 0,7-2-832,-5-9 1,1-3 831,8 0 0,2 0 0,4-4 0,1-1 0,-1 1 0,-2 0 0,-5 0 0,-2-1 0,-7 1 0,-3 1 0,-9 1 0,-2 0 340,38 1-340,-12 1 0,-10 0 0,-7-1 0,-4-1 0,-4 0 0,-5-1 0,-3-3 0,-4-3 1268,-16 2-1268,-4 0 55,-14 4-55,-1 0 0,-1 1 0,3 0 0,0 0 0,0 0 0,-1 0 0,-3 0 0,-2 1 0,-1 3 0,0 1 0,1 4 0,-1 0 0,0-1 0,0 0 0,-2-4 0,1 1 0,-1 0 0,0 3 0,0 7 0,-1 8 0,-4 11 0,-1 5 0,-3 6 0,1 3 0,-3 32 0,4-16 0,-1 22 0,4-29 0,2-7 0,-3-4 0,0-5 0,-4-1-2119,0-2-7712,0-1 8274,2-4 1,4-14 0,2-6 0</inkml:trace>
</inkml:ink>
</file>

<file path=ppt/ink/ink2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4:25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297 2 26384,'-83'-2'1098,"10"15"-862,37 21 21,5 17-10,4 5-12,7 5-21,6-2-214,6-5 0,4-6 0,4-12 0,5-10 0,8-13 0,14-11 0,12-22 0,10-13-46,3-21-279,-1-7 34,-4-2 179,-9 2 112,-9 12 0,-8 10 11,-7 20 11,-5 10 169,-6 30 246,-1 46-324,-5 1-113,-3 31 0,-4-32 0,-1-9-192,2-12-760,4-11-1076,2-17-3798,10-8 5826,10-29 0,-7 15 0,5-14 0</inkml:trace>
</inkml:ink>
</file>

<file path=ppt/ink/ink2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4:25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25577,'-16'48'1059,"-1"1"0,-13 34-812,15-38-247,4-17 0,7-13 0,4-10 44,16-23-44,13-11 0,18-24 0,4-1 0,-5 6 12,-12 14-1,-10 18-11,-10 9 112,-3 17 33,-6 11-10,-1 16-46,-4 11-89,-7 1-78,1-2-661,-5-10-662,4-9-2095,3-13 3496,16-8 0,-9-6 0,9-1 0</inkml:trace>
</inkml:ink>
</file>

<file path=ppt/ink/ink2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4:25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0 28054,'-40'33'308,"-1"1"1,-28 28-309,41-16 0,5 1 0,7 1 0,3 1 0,6 1 0,4-3 0,2-7 0,5-6 0,5-11-920,5-9-1568,4-7-5825,2-10 8313,3-15 0,-10 9 0,-1-8 0</inkml:trace>
</inkml:ink>
</file>

<file path=ppt/ink/ink2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4:26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0 25645,'-4'52'1159,"0"0"1,-8 47-667,-10-29-279,-3 0-214,0-3 0,2-10 0,8-13 0,7-14 0,5-16 0,7-9 0,11-16 0,9-7 0,12-13 0,3-2 0,-2 4 0,-5 8 0,-9 8 0,-6 8 0,-7 4 0,0 1 0,-4 8 0,0 5 0,-3 9 0,-1 4 0,-1 0 0,-1 1-976,0 0-2184,0-1 3160,5-5 0,-3-8 0,3-7 0</inkml:trace>
</inkml:ink>
</file>

<file path=ppt/ink/ink2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4:26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289 272 24815,'66'-71'740,"-14"10"-269,-43 34 44,-6 3-179,-6 3-112,-9 2 12,-7 2-12,-8 1-23,-4 6 68,-2 4-56,0 6-79,-2 17 79,-2 11-133,-2 21-80,-1 9 0,3 4 0,6-2 0,8-4 0,11-5 0,6-5 0,9-6 0,11-3 0,11-8 0,13-5 0,8-12 0,3-5-2018,3-7-3360,-1-8 5378,-3 1 0,-22-1 0,-7 3 0</inkml:trace>
</inkml:ink>
</file>

<file path=ppt/ink/ink2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8:27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4401 972 18249,'-79'-50'616,"0"0"0,-3-1 0,-2-1-463,25 15 0,-2-1 0,1 1-610,-3-3 0,1-1 0,-2 0 483,-1-2 0,-1-1 1,-1 1 44,-1 0 0,-2 0 0,-1 2 179,-3 1 0,0 1 0,-3 4-22,-2 3 0,-2 3 0,-2 4-49,-3 4 0,-2 4 1,-2 3-65,-2 2 1,-2 3 0,-1 5-52,21 4 0,-1 3 1,-1 2-1,1 1-211,-2 2 0,0 2 0,0 1 0,1 2 290,0 3 0,1 1 0,0 3 0,1 1-31,-22 9 0,1 3 0,3 1-41,5 0 0,2 2 0,3 1-8,4 1 1,3 2 0,3 1 6,5 0 1,2 2 0,3 2-41,5 0 0,2 2 1,4 2-31,-16 26 0,8 4 197,10 1 1,10 2-198,11 1 0,12 2 0,12-1 0,15 0 0,16 0 0,14-3-173,-3-26 1,7-2 0,6-3 172,12 0 0,7-3 0,5-3 0,-10-12 0,4-2 0,3-2 0,3-3-116,12 1 0,3-2 0,3-4 1,3-2 115,-10-4 0,2-2 0,2-2 0,1-1 0,2-1 0,-8-2 0,2 0 0,2-1 0,0-1 0,1-1 0,0 0 0,5 0 0,1-1 0,0-1 0,1-1 0,0 0 0,0-1-82,1-1 0,0-1 0,0-1 1,0 0-1,0-1 0,-2 0 82,-4 0 0,-1 0 0,-1 0 0,0-1 0,0-2 0,1-3 0,6-3 0,3-4 0,1-1 0,-3-2 0,-4-1 0,-6 0-223,6-3 1,-7 0 0,-4-2-1,0-5 223,6-4 0,2-4 0,-9-5 0,-19-3 79,-12-25 1,-24-7-80,-12-9 0,-19-3 0,-9 27 0,-10-1 0,-11-3 0,-8 5 0,-10-4 0,-7-1 0,-4 2 0,2 4-48,-9-3 1,-1 5-1,-4 2 1,-7-2 47,9 9 0,-7-3 0,-3 0 0,-2 1 0,0 6 0,0 5-464,-7 5 0,0 5 0,-2 5 0,0 4 0,-3 1-1175,12 5 1,-3 2-1,0 2 1,-1 2 0,-1 2-1,1 2 1587,-6 2 0,-2 3 0,-1 1 0,2 2 0,4 1 1,7-1-1,-3 0 0,6 1 0,5 1 0,1 1 0,-9 5 1,0 0-1,-1 0 0</inkml:trace>
</inkml:ink>
</file>

<file path=ppt/ink/ink2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39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244 123 28334,'4'19'337,"2"6"-337,0 54 0,-1-2 0,-4 9-5661,-13 8 5661,4-43 0,-3 1 0,-5 1 0,-2 0 587,-2 0 1,1-1-588,0-3 0,0-2 0,-13 32 0,7-18 892,8-23-892,4-19 0,2-17 0,1-30 0,1-28 0,3-36 1304,5 33 0,3-2-1304,6-7 0,3-1 0,4-2 0,3 2 0,7-1 0,4 3 0,2 4 0,3 4 0,0 6 0,2 3 0,-1 8 0,1 4-188,28-15 188,-5 22 0,-5 18 0,-2 14 0,-3 12 0,-7 7 670,-11 7-670,-16 2 504,-8 2-504,-22 7 0,-15 2 0,-22 6 0,-12 0 0,-2-3 0,-7 2 0,29-17-349,6-3-1152,29-16-829,11-5-7501,21-2 9404,16-8 0,-10 4 0,2-4 0</inkml:trace>
</inkml:ink>
</file>

<file path=ppt/ink/ink2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39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9 23964,'0'-5'2823,"0"1"-2329,0 4 43,-69 56-133,31-16-259,-7 2 1,0 3 12,9 9-158,13-7 0,10-10 0,8-9 0,14-14 0,14-8 0,19-25 0,14-11 0,4-18-80,-10 0 35,-13 10 45,-15 16 12,-13 12-12,-6 7 11,-3 10 34,-3 11-34,-6 12 0,-6 9-22,0 1-157,2-7-706,8-9-986,5-11-4078,19-8 5938,15-22 0,-9 12 0,1-11 0</inkml:trace>
</inkml:ink>
</file>

<file path=ppt/ink/ink2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39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27326,'-6'50'168,"9"-8"-135,25-22-10,-1-3-23,-7 0 33,-7-1 46,-8 1 189,-3 4 46,-10 3-157,-10 5-68,-13 3-89,-8 1-22,1-6-180,7-4-190,10-8-168,11-6-538,6-5-1345,4-3-7388,7-1 7787,10 0 0,-7 0 1,5 0-1</inkml:trace>
</inkml:ink>
</file>

<file path=ppt/ink/ink2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0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7 23045,'0'-4'3440,"0"1"-3048,0 3-314,0 0-100,-30 0-45,23 3 22,-19 3 45,37 5 11,6 4 23,5 2-1,-2 4 35,-3 1 111,-5 2-67,-6 1 112,-3 0 146,-2 0 11,-6-2-68,-6 0-188,-9-4-125,-8 1 0,-5-3 0,2-1-304,1-3-614,9-4-864,9-5-5131,6-2 6913,19-4 0,-10 2 0,9-2 0</inkml:trace>
</inkml:ink>
</file>

<file path=ppt/ink/ink2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0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10 23740,'1'-5'2823,"0"1"-2431,-1 4 79,0 0-347,-27 49-24,20-30-100,-20 36-89,28-47-79,8-3-67,5-4 32,8-10 58,2-1 122,-4-6 23,-4 2 0,-8 6 12,-5 4 21,-2 3 12,0 1 78,1 7-11,-1 4-10,1 8-91,-2 2-11,1 0-158,-1-5-738,0-4-1759,0-6 2655,0-3 0,0-3 0,0 0 0</inkml:trace>
</inkml:ink>
</file>

<file path=ppt/ink/ink2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0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27751,'8'73'298,"1"1"1,-2-15 0,-3-1-299,-7 7 0,-5-3-1666,-8 27-206,-10-7-5411,1-13 7363,3-14 0,11-27 0,4-12 0</inkml:trace>
</inkml:ink>
</file>

<file path=ppt/ink/ink2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0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1 103 25970,'41'-29'-1967,"0"0"1,34-16 0,-49 46 0,-6 1 0</inkml:trace>
</inkml:ink>
</file>

<file path=ppt/ink/ink2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0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127 311 26429,'-32'54'336,"-1"0"0,4-5 1,7-5-24,14-8 79,6-12-22,17-12-225,8-10-132,17-22-13,0-12 0,-2-25 0,-9-9-125,-12-9-502,-8-2-348,-12 2-974,-14 9-5178,-13 13 7127,-23 16 0,22 18 0,-1 10 0</inkml:trace>
</inkml:ink>
</file>

<file path=ppt/ink/ink2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2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2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2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2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5:33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0 116 27662,'73'-28'1009,"-3"1"-1009,-27 11 0,1 0-4252,-4 3 4252,-8 5 860,-14 3-860,-9 3 0,-7 2-853,-2 0-1646,-4 0-7332,0 3 9229,-1 9 0,2-5 0,3 4 1</inkml:trace>
</inkml:ink>
</file>

<file path=ppt/ink/ink2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5:33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53 25914,'1'59'534,"-1"0"0,1-4 0,-1-4-75,0 7 90,0-10-402,0-13-147,2-12 0,0-12 0,1-7 0,1-3 0,0-6 0,1-12 0,3-15 0,-1-18 0,0-9 0,-2-3 0,-3 4 0,-1 6 0,-1 9 0,-2 9 0,-3 9 0,-3 12-2623,-3 6-7204,0 12 9827,-1 17 0,7-11 0,-1 10 0</inkml:trace>
</inkml:ink>
</file>

<file path=ppt/ink/ink2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0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365 1 26552,'-82'22'1322,"9"1"-930,35 2-11,2 2-357,5 1-4276,2 0 4252,7-1 860,3 0-860,4-2 0,4-2 0,5-3 0,3 0 0,3-4 3392,5 0-3617,5-6-1187,9-4-851,12-3-4404,9-8 6667,8-4 0,-19 2 0,-5-1 0</inkml:trace>
</inkml:ink>
</file>

<file path=ppt/ink/ink2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0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27236,'-37'83'683,"9"-14"-660,27-49-23,3-8-45,5-6-34,6-4-77,7-11 32,2-7-66,2-9 11,-4-2 44,-5 7 90,-5 5 45,-6 8 11,-2 5 12,-2 2 33,0 0 56,0 4-56,1 5-56,0 4 0,1 3-269,1-2-750,0-2-976,1-4-4560,1-4 6555,3-2 0,-3-2 0,0 0 0</inkml:trace>
</inkml:ink>
</file>

<file path=ppt/ink/ink2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0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25735,'-11'93'1064,"0"-7"-1836,0-38 772,0 1-108,-2-4-1013,2-4-1944,1-6 3065,5-8 0,3-12 0,2-7 0</inkml:trace>
</inkml:ink>
</file>

<file path=ppt/ink/ink2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0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7 23023,'0'-4'2790,"0"1"-2342,0 3 11,-51 41-10,24-16-1,-39 33-34,40-27-167,6-4-113,6-5-100,6-2-34,4-2-68,2-2-536,2 0-730,11-6-5274,8-4 6608,16-3 0,-14-3 0,-2 0 0</inkml:trace>
</inkml:ink>
</file>

<file path=ppt/ink/ink2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1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24211,'-10'72'-1295,"2"-12"1,8-48 0,0-4 0</inkml:trace>
</inkml:ink>
</file>

<file path=ppt/ink/ink2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1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36 17912,'-16'90'728,"5"-13"1873,20-52-2523,7-7 1357,10-9-1435,7-7 897,0-15-885,-1-5 3514,-6-12-3268,-9-2 158,-9-1-281,-5 1-135,-11 1-124,-6 4-234,-15 5-382,-8 10-1523,-7 6 2263,-2 21 0,19-11 0,6 12 0</inkml:trace>
</inkml:ink>
</file>

<file path=ppt/ink/ink2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3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87 22956,'3'-1'3182,"-2"0"-1871,-1 1-1054,4 50-89,-3-14-78,2 45-12,-4-24-44,-5 0 22,-3-1-45,-6-7 45,-1-5-22,-2-7 11,1-8-23,3-9 56,3-8 57,4-7-34,2-4-44,0-14-57,-1-12 0,2-23 0,2-17 0,8-9 0,8-2 0,8 5 0,9 9 0,2 8 0,3 12 0,3 6-3392,0 12 3392,0 7 0,1 10 0,6 3 0,-15 8 0,2 5 0,-23 6 0,-4 6 3392,-5 5-3392,-27 22 0,3-10-13,-23 10-356,12-21-460,4-7-336,6-7-527,9-7-2432,7-3 4124,6-7 0,3 4 0,0-4 0</inkml:trace>
</inkml:ink>
</file>

<file path=ppt/ink/ink2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3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7 20703,'3'-4'4112,"-2"1"-3697,-1 3 22,-22 54 45,8-25-101,-16 43-23,16-41-88,4-7-46,6-8-146,1-7-67,3-5 12,0-4-1,12-6-22,5-9-101,13-12 23,2-6 33,-3-1 45,-5 4 11,-5 5-11,-4 6 0,-4 5-22,-3 6 22,-2 4-11,-2 4 11,-2 14 78,-1 9-44,-1 19 10,-3 4-32,-3 0-12,-2-7-12,1-9-178,2-9-438,2-7-616,2-7-1198,1-3-4192,2-10 6634,9-9 0,-5 6 0,4-5 0</inkml:trace>
</inkml:ink>
</file>

<file path=ppt/ink/ink2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3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21196,'3'0'3474,"0"0"-2959,-9 63-89,-1-29-11,-5 50-90,0-50-57,3-8-21,2-9-23,4-8 12,1-5 21,2-3-33,0-1 11,0-6-145,5-6-56,3-9-34,4-3 0,3 2-236,-2 4-200,0 5-506,-2-1-1075,3 0-4414,1-2 6431,3-2 0,-8 9 0,-1 2 0</inkml:trace>
</inkml:ink>
</file>

<file path=ppt/ink/ink2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4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27337,'-10'97'974,"-1"-8"-974,0-34-89,0-6-393,1-4-448,0-6-785,2-4-1993,-3 0 3708,0-2 0,5-14 0,0-6 0</inkml:trace>
</inkml:ink>
</file>

<file path=ppt/ink/ink2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4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26642,'82'-30'-2510,"-10"4"-3328,-46 21 5838,-1 1 0,-13 2 0,-1 1 0</inkml:trace>
</inkml:ink>
</file>

<file path=ppt/ink/ink2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4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2 24289,'2'-1'2666,"0"0"-2363,-2 52-79,-3-22-123,0 40-101,-4-37-157,1-4-448,-1-6-1076,1-3-4045,0-3 5726,1 0 0,2-8 0,1-1 0</inkml:trace>
</inkml:ink>
</file>

<file path=ppt/ink/ink2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4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27628,'2'54'336,"1"1"0,-5 43-336,-13-40-302,-4-4-516,0-3-841,-1-4-1725,0-3 3384,1-6 0,8-17 0,4-7 0</inkml:trace>
</inkml:ink>
</file>

<file path=ppt/ink/ink2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4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26933,'76'-49'-291,"-10"9"-1054,-42 35-2890,-2 2 4235,-3 7 0,-9-3 0,-3 3 0</inkml:trace>
</inkml:ink>
</file>

<file path=ppt/ink/ink2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05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26351,'-39'78'795,"8"-13"-705,30-44-45,1-4-23,5-3-22,5-7-157,7-3 45,3-4 112,0-5 0,-5-3 45,-2-5 67,-5 4 67,-3 3-11,-1 4 90,-2 2 89,1 3-156,0 4-147,1 3-44,-1 5-280,0-3-504,0 0-807,2-4-4191,0 1 5782,1 1 0,-2-4 0,-2 1 0</inkml:trace>
</inkml:ink>
</file>

<file path=ppt/ink/ink2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10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0 180 10574,'20'-50'0,"-1"0"0,12-29 0</inkml:trace>
</inkml:ink>
</file>

<file path=ppt/ink/ink2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6:17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23135,'0'-5'3809,"45"-16"-3091,-6 15 32,40-11-491,-17 15-259,0 2 0,-1 3 0,-2 3 0,-2 2 0,-6 1 0,-6-2-1144,-10-1-1288,-8 2-7399,-12 7 8762,-8 10 0,-5-10 0,-2 2 1</inkml:trace>
</inkml:ink>
</file>

<file path=ppt/ink/ink2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9:15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1 108 28671,'79'-16'0,"0"-1"0,-15 5 0,3 1 0,2 0-307,13 2 1,4 1 0,2 0 306,-14 3 0,3 1 0,1 0 0,0 2-925,5 1 1,0 2 0,0 1 0,2 1 924,3 3 0,0 1 0,1 2 0,0 1 0,3 2 0,-1 2 0,1 0 0,0 2-94,0 0 1,1 3 0,-1-1 0,-1 1 93,-1-1 0,0 1 0,-1-1 0,-1 0 0,-6-1 0,-1-1 0,-1 1 0,-1-2 0,15 3 0,-2-1 0,-4-1-139,-13-3 1,-2-2-1,-5 0-3430,13 1 1,-8-2 3568,19 2 0,-49-7 0,-30-3 0</inkml:trace>
</inkml:ink>
</file>

<file path=ppt/ink/ink2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7:02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268 119 23426,'0'-4'2712,"-9"50"-2376,2-3-67,-9 50-79,2-16 91,-4 7-69,-4-3 35,-3-6-23,2-12-23,1-16-33,6-15 45,1-17-56,0-8-122,-2-18-35,-1-17 0,2-24 0,6-23 0,5-15-395,8-8 395,2 47 0,2 2 0,13-44 0,14 13 0,7 18 0,7 16 0,5 18 0,23 14 0,-22 15 0,11 14 0,-33 10 0,-6 8 0,-7 3 0,-10 23 395,-8-12-395,-36 37 0,0-36 0,-27 14 0,14-27 0,5-6 0,8-8-46,11-4-1052,10-7-493,7-5-1345,8-2-3383,15-7 6319,9-9 0,-5 6 0,0-6 0</inkml:trace>
</inkml:ink>
</file>

<file path=ppt/ink/ink2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7:03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1 25572,'-40'49'601,"-1"0"1,4-2-1,4-2-63,-2 19-23,10-6-278,11-6-235,7-10-2,5-8 1,8-9-1,10-10 0,13-9 0,13-7-3390,7-14 3390,2-9 0,-4-13 0,-6-3-1009,-8-1-1110,-10 7-5623,-4 7 7742,-3 13 0,-7 6 0,-1 6 0</inkml:trace>
</inkml:ink>
</file>

<file path=ppt/ink/ink2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7:03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11 25051,'0'-10'2947,"-20"64"-2645,3-11-134,-17 49-78,10-42-34,7-14-34,6-15 13,7-11-35,2-7 0,2-13 0,6-8 0,6-13 0,9-4-113,2 3-750,-1 7-437,-5 8-1389,0 9 2689,-2 5 0,-5 3 0,-2 0 0</inkml:trace>
</inkml:ink>
</file>

<file path=ppt/ink/ink2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7:03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103 340 24423,'72'-58'157,"-10"3"-157,-34 13 0,-9 0 0,-8 2 79,-7 5 290,-14 5 146,-7 8 102,-12 11-214,-5 6-22,-1 23 124,0 10 77,-1 22-33,3 8-458,3 4-91,8-1 0,10-5 0,6-9 0,20-9 0,11-8 0,20-8-584,10-7-1768,7-7-7479,0-4 8944,-2-3 0,-27-1 0,-9 0 0</inkml:trace>
</inkml:ink>
</file>

<file path=ppt/ink/ink2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7:04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2967 197 21532,'-76'-35'795,"-1"0"1,-7 2 0,-4 5-1019,23 12 1,-2 2 0,-2 2 491,-7 2 0,-3 3 0,-1 2-1013,-5 3 1,-3 4 0,-1 3 784,-5 4 0,-2 2 0,0 4 68,21-1 0,0 1 0,0 2 1,0 1-169,-1 2 0,0 2 1,1 0-1,1 2 167,-22 8 0,2 1 1,2 1 47,7-1 1,2 2 0,4 1-15,9-4 0,3 2 0,5 0-80,-16 13 1,8 2-52,16-4 1,8 2-12,15-3 0,7 2 0,-1 47 0,30-41 0,9 0-680,5 5 1,8 1 679,14 6 0,7-1 0,9 3 0,7-2 304,9 1 0,6-5-304,-22-20 0,3-3 0,1-1 0,3-2 0,2-2 0,1-2 0,1-1 0,2-2 0,1-1 0,1-1 0,1-1 0,1 0 0,2-1 0,0-1 0,0 0 90,3 0 1,1-1 0,-1 0-91,1-2 0,-1 0 0,1-1 0,-2-2 0,-1 0 0,0-2 0,-3-2 0,-1-2 0,0-2 0,-5-1 0,-1-1 0,-1-3 0,28 0 0,-1-4 0,-6-6 0,-2-4 0,-5-3 0,-4-6 57,-6-3 1,-3-11-58,5-24 0,-7-11 0,-21 12 0,-6-5 507,-9 3 0,-2-5 1,-7 0-508,-7-21 0,-6-1 0,0-12 0,-5-3 0,-6 30 0,-2-1 0,-3-1-89,-1 0 1,-2 0 0,-5 2 88,-5 1 0,-6 2 0,-4 4-16,-3 5 1,-6 3 0,-4 5-146,-7 6 1,-4 5-1,-4 5-82,-3 6 1,-4 7-1,-7 5-12,-3 9 0,-8 7 0,-1 3 0,5 3-503,-4 3 0,5 4 0,-3 3 758,4 2 0,-5 3 0,3 0 0,14 0 0,8 2 0,9 1 0,-31 16 0</inkml:trace>
</inkml:ink>
</file>

<file path=ppt/ink/ink2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7:21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25319,'37'76'505,"-3"-8"-482,-15-33-23,0-3-23,-1-3-246,-1-6-493,-2-2-907,0-6-3800,-3-4 5469,-3-4 0,-4-5 0,-3-1 0</inkml:trace>
</inkml:ink>
</file>

<file path=ppt/ink/ink2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7:21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26911,'91'40'-1748,"-8"1"-2790,-34-13 4538,6 2 0,-24-13 0,-3-4 0</inkml:trace>
</inkml:ink>
</file>

<file path=ppt/ink/ink2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7:21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 22204,'2'0'1872,"0"0"-2108,-2 0-1792,-56 56-7803,35-25 9535,-41 44 0,53-55 1,4-7-1</inkml:trace>
</inkml:ink>
</file>

<file path=ppt/ink/ink2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7:22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0 28468,'-52'80'-1647,"22"-30"0,3-1-8184,-2 12 9196,-8 21 0,21-47 0,3-6 1</inkml:trace>
</inkml:ink>
</file>

<file path=ppt/ink/ink2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9:32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1153 15739,'-3'6'5861,"0"-1"-4651,3-5 247,0 0-785,-1 3-224,0-2-22,-1 2 56,1-3-146,1 0-135,0-2-145,-1-10 23,1-12 10,-1-16 46,2-14-23,7-14 11,4-10-377,3-14 321,-8 41 0,0-2-22,-3-5 0,-1-1-316,-1-5 0,0 0 305,-2 0 0,1 0-29,-1 3 1,0 2 21,0-32 18,0 29 101,0 30-23,0 19 300,0 8-378,0 4 582,0 1-593,2 0-23,2 0 56,5 0 110,8 0-164,7 2-13,12 1 0,9 0 0,7 3 0,7 1 0,3 2 0,4 4 0,1 1 0,-1-1 0,-5-1 0,-5-4 0,-8-2 0,-8-2 0,-7 0 0,-10-1 0,-7-1 0,-4-1 0,-5-1 0,0 0 0,1 0 0,-1 0 0,1 0 0,-2 0 0,-3 0 0,0 13 0,-2 12 0,1 25 0,-1 17 0,-1 15 0,-1 4 0,-5 1 0,-4-6 0,-5-4 0,-2-4 0,0-4 0,-2-6 0,2-5 0,-1-7 0,5-4-203,0-6-1970,7-5-3475,2-4 5648,4-4 0,0-13 0,0-5 0</inkml:trace>
</inkml:ink>
</file>

<file path=ppt/ink/ink2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7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462 49 25353,'-92'-27'3048,"7"6"-2778,27 22-270,3 12 0,7 7 0,9 11 0,13 4 0,8 4 0,6 5 0,2 7 0,1 5 0,4 2 0,0 2-1413,10-8-1164,22-12-4897,20-17 7474,26-13 0,-28-9 0,-6-1 0</inkml:trace>
</inkml:ink>
</file>

<file path=ppt/ink/ink2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8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55 167 28076,'-37'67'595,"19"-11"-595,39-43 0,17-5 0,6-9 0,10-16 0,0-10 0,-1-15 0,-11-2 0,-14 1 0,-15 4 0,-14 5 0,-18 5 0,-12 9 0,-17 9 0,-1 7-1121,2 7-347,10 5-515,14 3-2791,11 2 4774,15-6 0,-2-3 0,5-4 0</inkml:trace>
</inkml:ink>
</file>

<file path=ppt/ink/ink2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8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27101,'10'94'751,"-4"-10"-583,-18-35-11,3-9-101,5-10-45,2-12 23,4-9 10,8-6 1,6-3-34,11-5 1,1-1-1,1-1-11,-1 3-11,-3 3 11,-3 8 11,-5 4-11,-5 4 0,-3 1-191,-6-3-290,-1-3-203,-2 0-773,0 1-1803,2-1 3260,7-2 0,-4-4 0,3-3 0</inkml:trace>
</inkml:ink>
</file>

<file path=ppt/ink/ink2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8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0 26698,'-38'37'347,"1"1"1,-27 29-203,41-18 12,10-3 11,6-7 45,9-7 22,9-10-4352,8-12 4139,12-6 849,5-16-871,3-9-235,-2-10-347,-5-2-281,-9 4-505,-7 8 2318,-7 8-8939,-3 6 7989,1 3 0,-4 2 0,0 0 0</inkml:trace>
</inkml:ink>
</file>

<file path=ppt/ink/ink2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8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12 21465,'5'-6'4067,"-1"1"-3416,-4 5 88,0 0-459,-15 60-56,4-28-33,-10 45-57,10-47-123,5-10-11,3-9 0,3-6 0,13-11-100,7-8-24,10-7 102,0-2 0,-7 5-12,-7 9 34,-5 6 34,-3 10 10,-5 6-10,0 8-34,-3 4-34,0-2-369,0-4-628,0-3-1569,1-9 2600,12-3 0,-9-4 0,9 0 0</inkml:trace>
</inkml:ink>
</file>

<file path=ppt/ink/ink2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9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3 23213,'-3'-1'2947,"0"0"-2409,3 1-146,0 0-56,-37 52-67,27-30-134,-28 38-23,37-51 0,9-4-56,7-10-34,9-8-22,5-9 0,-2-4 0,-6 4 0,-7 6 0,-7 9 0,-3 4 56,-3 12 78,-4 11-44,-8 12-34,-7 10-56,-6-2-90,-1-3-268,4-5-247,2-4-471,1-4-1120,3-2-7635,4-3 8596,5-3 1,5-8 0,1-4 0</inkml:trace>
</inkml:ink>
</file>

<file path=ppt/ink/ink2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9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22451,'1'-2'3911,"0"0"-2981,-1 2-762,0 57-134,1-35-34,5 44-45,3-56-325,7-3-806,5-5-920,7-3-4862,4-3 6958,4 2 0,-16-2 0,-4 4 0</inkml:trace>
</inkml:ink>
</file>

<file path=ppt/ink/ink2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49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208 120 24008,'72'-43'-145,"-14"8"504,-47 26 447,-5 1-436,-18 3 101,-8-1 44,-14 1-201,-3 0-79,0 3-45,1 1-32,0 7-13,-1 10 124,1 9 90,2 10-102,11 1-111,10 0 55,18-1-188,21-1-13,20-3 0,19-2 0,8-4-461,4-5-928,-4-4-4782,-8-5 6171,-11-3 0,-25-3 0,-12-3 0</inkml:trace>
</inkml:ink>
</file>

<file path=ppt/ink/ink2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50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28671,'77'1'0,"1"0"0,-1 0 0,1 0 0,7-1 0,2-2 0,1 1 0,2-1-1402,7 0 1,2 0 0,2-1-1,0 1 1402,-13 0 0,0 0 0,1 0 0,1 0 0,-1 0-221,4 0 0,0 0 0,0 0 1,0 1-1,0 2 221,0 1 0,0 2 0,-1 1 0,1 0 0,-2 0-74,-1 1 1,0-1-1,-1 2 1,0 0-1,-1 1 74,-2 2 0,-1 1 0,-1 1 0,0 1 0,-1-1-217,14 4 1,-1 0 0,-1 1-1,-2 1-453,-5-1 1,-2 0-1,-2 1 1,-1 1 669,19 6 0,-3 0 0,-10-2 0,-6-2 0,-10-1 0,-19-4 0,-1 0 0</inkml:trace>
</inkml:ink>
</file>

<file path=ppt/ink/ink2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2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2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2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2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7:59:56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13 192 24020,'-12'-3'3474,"93"2"-5789,-30 3 0,8 2 2363,12-2 1,9-1 0,2 1-49,4 0 0,1 1 0,4-2 81,-14-2 1,2-2 0,2-1 0,2 0-82,5-1 0,2 0 0,1 0 0,1-2-64,4-1 0,0-1 1,1 0-1,1-1 64,-18 3 0,1-1 0,0 1 0,0-1 0,0 1-308,0 0 0,0 0 0,0 1 0,0-1 0,0 1 308,19-1 0,1 1 0,-2 0 0,0 0 0,-4 1 0,-1 0 0,-1 1 0,-1 0 124,-6 1 1,-1 0 0,-1 1-1,-2 0-124,17-1 0,-2 1 0,-4 0 90,-13 1 0,-3 0 0,-3 1-90,16-1 0,-6 1 0,-22-1 0,-6 1 1040,13 0-1053,-37 0-945,-33 0 958,-32 0 0,13 0 0,-10 0 0</inkml:trace>
</inkml:ink>
</file>

<file path=ppt/ink/ink2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2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2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2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2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04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27942,'74'-8'243,"0"0"0,8 1 0,1 1-243,3 2 0,1 1-1268,10 0 1,2 1 1267,-31 1 0,1 1 0,0-1 0,0 1 0,1-1 0,-1 1 0,-1 0 0,1 0 0,-2 0 0,33 0 0,-1 0 0,-2 0 0,-1 0 0,-5 0 0,-2 0 0,-5 0 0,-3 0-1376,-7-1 1,-3-1 680,-11 1 0,-3-1-3619,31-3 4560,-28 1 1,-31 2 0,-14 1-1</inkml:trace>
</inkml:ink>
</file>

<file path=ppt/ink/ink2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17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1 580 28671,'43'-53'0,"0"1"0,-2 1 0,1 2-266,-8 11 1,0 1 265,32-35 0,-6 5 0,-7 10 0,-10 13 174,-11 11-174,-9 15 88,-9 9-88,-4 17 0,-6 18 0,-1 25 0,-6 20 0,-7 14 0,-6 5 0,-7 1-24,0-3 24,1-5 0,2-7 0,2-6 0,5-10-1211,5-10-851,4-15-2789,14-16 4851,9-11 0,-6-7 0,3-1 0</inkml:trace>
</inkml:ink>
</file>

<file path=ppt/ink/ink2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18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1315 45 22361,'-68'-12'956,"1"0"0,1 1 1,1 3-666,14 7 1,0 3-441,-2 6 1,0 3 377,-1 3 1,0 3-62,0 6 1,0 4 27,1 2 0,0 1-12,1 0 1,2 1-1882,1 0 1,2 1 1825,4-2 0,1 2-56,4 1 1,3 2 669,-24 40-743,33-30 0,5 3 0,3 4 0,4 4-182,4 5 0,4 3 182,0 5 0,4 2 0,5 5 0,5 0 0,1 2 0,4 0 0,6 0 0,4-2 0,3-3 0,4-3-246,2-3 1,4-4 245,4-6 0,2-4 0,4-5 0,3-5 1237,4-7 0,2-5-1237,3-7 0,2-5 0,3-6 0,0-5-239,4-10 0,0-6 239,1-6 0,-1-7 0,3-8 0,-2-5 0,0-8 0,-3-4 0,-1-3 0,-2-4 0,-3-1 0,-3-2 0,-4-2 0,-4-1 0,-5 0 0,-4-2 0,-6-1 0,-5-1 0,-6-1 0,-5-3 0,-5-1 0,-5-2 0,-5-1 0,-6-1 0,-7 1 0,-6 0 0,-5 2 0,-9 1 0,-8 14 0,-8 0 0,-1 4 0,-11-5 0,-4 5 0,6 11 0,-3 1 0,0 8 0,-10 6 0,0 8 0,0 5 0,1 3-1097,2 2 1,3 5 1096,6 6 0,3 4 675,-34 16-2950,48 10 0,6 6 2275,-5 30 0,10-5 0,27-30 0</inkml:trace>
</inkml:ink>
</file>

<file path=ppt/ink/ink2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22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27942,'-5'93'604,"2"-13"-570,12-46-34,-2-4-45,0-1-481,-3-2-382,-2 0-694,-1-1-2488,-1-1 4090,0-4 0,0-9 0,0-5 0</inkml:trace>
</inkml:ink>
</file>

<file path=ppt/ink/ink2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22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9 115 24188,'-5'-3'2935,"2"2"-2240,3 1 158,0 0-853,61-34 0,-18 20 0,4-7 0,2 1 0,13 9 0,-1 4 0,-4 3-965,-3 7-1096,-4 13-6242,-5 10 8303,-6 18 0,-17-17 0,-9-3 0</inkml:trace>
</inkml:ink>
</file>

<file path=ppt/ink/ink2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23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28671,'75'-8'0,"0"0"0,9 1 0,2 1 0,7 5 0,3 2-1108,-22-1 0,3 0 0,1 0 1108,7 0 0,1 0 0,2 0 0,3 0 0,1 0 0,0 0-574,0 0 1,0 0 0,-1 0 573,-2 0 0,-2 0 0,0 0 0,-6 0 0,-1 1 0,-1-2-360,-6 1 0,0-1 1,-2 0 359,29-1 0,-3 1-477,-9-1 1,-2 0-2432,-9 1 0,-3 0 2908,-14 0 0,-5 1 0,8 0 0,-30 0 0</inkml:trace>
</inkml:ink>
</file>

<file path=ppt/ink/ink2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00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28671,'52'-5'0,"1"0"0,40-1-513,-46 15 513,-5 6-1401,-3 11-1390,-1 2 2833,0 7 0,-17-17 0,-3-2 1</inkml:trace>
</inkml:ink>
</file>

<file path=ppt/ink/ink2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00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0 25028,'-26'53'104,"-1"0"1,4-4 0,2-5-83,-2 10 34,9-17 371,6-17 424,5-12-22,2-24-258,1-12-268,0-21-191,-1-6-67,-5 2-45,-4 10-191,-3 11-358,2 13-504,5 7-1995,3 6 3048,7 4 0,-3 1 0,4 1 0</inkml:trace>
</inkml:ink>
</file>

<file path=ppt/ink/ink2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17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28671,'81'-5'0,"1"1"0,10-1 0,5-1-1887,-24 2 0,1-1 0,3 1 1887,7 1 0,2-1 0,1 1-257,3 0 1,1 1 0,1 0 256,1 0 0,1 1 0,0 1 0,-1-1 0,1 1 0,0 1 0,-1 1 0,0 1 0,0 1 0,-1 0 0,-1 0 0,0 2 258,-3 0 0,0 0 0,-1 2-258,-4-1 0,-2 1 0,-1 0 0,-6 0 0,-3-1 0,-1 1 0,20 4 0,-4-1-628,-17 0 0,-7 0-6644,17 9 7272,-42 2 0,-26-11 0,-14 0 0</inkml:trace>
</inkml:ink>
</file>

<file path=ppt/ink/ink2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42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539 4 25420,'-69'-4'1861,"1"12"-1592,10 13-1,-3 14 113,1 7-56,5 6-178,5 1-147,8 2 0,10-1 0,8-1 0,11-2 0,7-2 0,8-3 0,10-4-158,11-6-1220,14-7-1076,12-11-3697,12-7 6151,7-5 0,-28-2 0,-8 0 0</inkml:trace>
</inkml:ink>
</file>

<file path=ppt/ink/ink2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43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87 119 27067,'-48'52'718,"10"-6"-438,38-20-79,9-4 12,7-4-21,16-5-192,10-6 0,6-4 0,4-7 0,-3-7 0,-8-10 0,-9-8 0,-14-7 0,-8-3 0,-7-2 0,-9 2 0,-5 6 0,-10 6 0,-5 10-214,-2 10-1355,1 6-1198,5 11-7064,7 2 9596,8 5 1,4-7 0,3-4-1</inkml:trace>
</inkml:ink>
</file>

<file path=ppt/ink/ink2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43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27393,'36'13'918,"-7"7"-705,-29 17-66,-1 4-147,-3 2 0,0-2 0,-2-5 0,3-7 0,1-11 0,1-9 0,8-6 0,2-6 0,10-6 0,2-4 0,1-5 0,0 2 0,-1 4 0,-1 3 0,-3 4 0,0 2 0,-3 2 0,-2 1 0,-1 3-259,-2 0-2228,-1 5 257,0-4-2913,4 0 5143,5-6 0,-7 2 0,1-2 0</inkml:trace>
</inkml:ink>
</file>

<file path=ppt/ink/ink2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43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88 116 27583,'17'15'717,"-4"8"-583,-18 21-44,-3 4 11,-7 2-55,0-1-46,-2-4 0,1-6 0,1-8 0,3-9 0,4-9 0,4-7 0,2-12 0,2-12 0,3-17 0,6-15 0,7-8 0,7-2 0,2 3 0,1 6 0,0 5 0,0 7 0,-2 7 0,0 8 0,-2 8 0,-3 7 0,2 10 0,-12 7 0,-2 22 0,-18-3-494,-9 14-884,-8-9-1401,-3 0-7052,4-3 9465,8-8 0,8-9 0,8-6 0</inkml:trace>
</inkml:ink>
</file>

<file path=ppt/ink/ink2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44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27258,'5'97'1120,"-5"-6"-827,-20-29-293,-1-4 0,3-10 0,3-14 0,7-14 0,4-10 0,3-13 0,10-12 0,4-12 0,10-8 0,1-3 0,-1 6 0,-4 7 0,-3 7-763,-1 7-582,-1 3-660,4 5-1884,1 2 3889,5 1 0,-11 0 0,-2 0 0</inkml:trace>
</inkml:ink>
</file>

<file path=ppt/ink/ink2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44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7 21062,'0'-3'4358,"0"0"-3707,0 3 379,0 0-604,-35 45-56,21-20-90,-25 35-112,32-32-67,4-4-45,2-4-56,5-5 0,3-6 11,7-5-11,5-4 0,1-11-23,1-5-10,0-12 33,-2-2-34,-3-1 12,-2 3 22,-4 7-34,-5 9 12,-3 7 11,-1 4 11,-1 9 11,1 5-11,-1 11 0,0 6-79,-2 3-346,1 1-416,0-5-929,0-4-3082,5-9 4852,8-8 0,-5-5 0,4-3 0</inkml:trace>
</inkml:ink>
</file>

<file path=ppt/ink/ink2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44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27247,'-15'78'1165,"3"-7"-975,6-31-121,3-5-69,1-8 0,2-9 0,6-9-46,4-6-189,8-7-471,5-6-538,1-7-896,0-4-7691,-2 4 9582,-2 4 1,-10 7 0,-2 3 0</inkml:trace>
</inkml:ink>
</file>

<file path=ppt/ink/ink2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44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72 167 25308,'62'-5'280,"-9"-3"-223,-37-7-46,-4-6 0,-6-2 12,-3-1 10,-5 3 124,-6 2 235,-6 5 0,-5 4 90,-4 5-112,-2 4 22,-2 11 34,-1 7-102,2 15-311,3 8-13,7 5 0,7 4 0,5 3 0,10 0 0,7 0 0,9-3-3392,8-5 3392,4-7 0,2-9-1816,1-10-4269,-3-7 6085,-2-4 0,-15-5 0,-4 0 0</inkml:trace>
</inkml:ink>
</file>

<file path=ppt/ink/ink2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2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2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2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2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1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442 9 23258,'0'-4'3742,"0"0"-2912,0 4 11,0 0-841,-17 41 0,5-7 0,-17 39 0,6-13 0,-5 11 0,-5 11-132,14-36 0,0 1 132,-2 2 0,0 2 0,-2-2 0,1 1 0,0-3 0,0 0 0,-18 35 0,8-15 0,7-15-237,9-15-1208,6-14-1165,5-11-7221,3-6 9357,2-6 0,0 0 1,0 0-1</inkml:trace>
</inkml:ink>
</file>

<file path=ppt/ink/ink2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1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28671,'43'90'0,"-4"-9"0,-13-34 0,-3 0 0,-4-3 0,-5-4 0,-5-4 0,0-6-1671,-2-5-1489,4-8 3160,3-8 0,-6-5 0,1-4 0</inkml:trace>
</inkml:ink>
</file>

<file path=ppt/ink/ink2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1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6 24815,'3'-3'3171,"-2"0"-2543,-1 3-571,8 73-57,-6-19 0,1 5 0,-3 2 0,-9 21-4252,-7 3 4252,-1-6 0,1-5 860,5-11-2284,3-10-1456,4-10 2880,3-8 0,1-17 0,0-5 0</inkml:trace>
</inkml:ink>
</file>

<file path=ppt/ink/ink2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1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0 102 27718,'81'-40'-23,"-7"7"-683,-30 26-784,1 1-1939,2 1 3429,-1-1 0,-20 4 0,-5-1 0</inkml:trace>
</inkml:ink>
</file>

<file path=ppt/ink/ink2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2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28479,'78'-37'192,"-9"7"-192,-31 23 0,-5 4-427,-4 1-839,-8 2-1255,-6 5-7310,-7 7 8117,-4 8 1,-3-6 0,-1-2 0</inkml:trace>
</inkml:ink>
</file>

<file path=ppt/ink/ink2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2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23549,'-7'0'3227,"2"0"-2677,-26 54-125,14-20-22,-22 47-100,23-35-89,6-2-214,4-3 0,3-5 0,3-3 0,0-4 0,6-2 0,1-3 0,7-3 0,2-5 0,4-3 0,3-7 0,7-2-774,5-6-336,5-9-862,1-5-3036,1-8 5008,-5-3 0,-15 13 0,-7 2 0</inkml:trace>
</inkml:ink>
</file>

<file path=ppt/ink/ink2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2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28671,'-10'56'0,"-1"0"0,1-2 0,0-4 0,0 15 0,1 0 0,1-5-640,5-6-1231,0-6-2857,3-8 4728,0-5 0,0-17 0,0-6 0</inkml:trace>
</inkml:ink>
</file>

<file path=ppt/ink/ink2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2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25275,'6'-9'2297,"-2"2"-2297,-4 7 0,51-12-516,-24 9-660,45-10-1032,-35 12-7623,4-1 9395,1 2 0,-18 0 1,-4 0-1</inkml:trace>
</inkml:ink>
</file>

<file path=ppt/ink/ink2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3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27818,'69'-20'-235,"-8"4"-292,-33 18-447,-2 6-976,-2 4-4605,-5 7 6555,-4 2 0,-8-9 0,-2-1 0</inkml:trace>
</inkml:ink>
</file>

<file path=ppt/ink/ink2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3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28671,'87'15'-617,"-9"-1"-1680,-39-8-7534,5 0 8109,8-1 0,-23-1 1,-1-2-1</inkml:trace>
</inkml:ink>
</file>

<file path=ppt/ink/ink2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4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371 2 25398,'-77'-2'1703,"7"2"-1490,29 8 67,5 3 12,6 11-35,4 5 12,1 6-34,2 10-211,2 4-24,7 4 0,6-1 0,11-6 0,14-5 0,11-10 0,13-6 0,1-8-13,-2-4-155,-5-3-190,-4-4-90,-4-1-471,-3-2-941,-4-1-2488,-5 1 4348,-4 2 0,-5-1 0,-3 0 0</inkml:trace>
</inkml:ink>
</file>

<file path=ppt/ink/ink2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4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0 25487,'-66'25'281,"11"3"-158,41 2 1,3 7-4298,4 3 4219,4 5 871,6 1-894,11-2 1,12-6-1,18-9-22,9-13 0,8-9 22,2-21 1,-5-8 33,-8-17 3571,-14-4-3347,-13 0-34,-12 3-88,-8 5-91,-5 6-67,-9 6-67,-6 9-281,-14 6-335,-4 7-1233,-2 14-7915,5 6 9509,11 14 1,9-15 0,9-2 0</inkml:trace>
</inkml:ink>
</file>

<file path=ppt/ink/ink2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4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4 23807,'3'-2'2588,"0"0"-2285,-3 2-113,-9 70-44,-3-23-102,2 5 1,0 1 23,-9 10-12,3-9-56,6-11-56,5-12-90,4-13 23,1-9 123,8-6 0,4-8 22,11-5-44,0-6 33,3-4-11,-2 1 56,-1 4-22,0 1 66,-3 5 2,-1 3-13,-3 4 1,-2 2 33,-3 0-89,-1 0-34,-3 0-179,-2 3-304,-1 4-681,-3 5-2243,0 3 3407,0-1 0,0-6 0,1-3 0</inkml:trace>
</inkml:ink>
</file>

<file path=ppt/ink/ink2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5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8 22070,'1'-3'3754,"0"0"-3216,-1 3-325,3 51-90,-4-3-67,-2 0 0,-2 4 101,-9 31-12,-8 2-32,3-9 44,3-15-90,4-18 0,4-19 34,1-12-101,2-17-11,2-17-1,1-18 1,4-20 11,10-11 0,8-7 34,14 0 44,5 6 101,1 11 79,-2 16 22,-7 16-90,-5 13-121,3 10-69,-10 5 0,1 9 0,-12 6 0,-5 13 0,-5 6 0,-8 4 0,-8 2 0,-4-6-920,-1-4-570,5-9-1748,7-6 3238,5-5 0,5-5 0,1-2 0</inkml:trace>
</inkml:ink>
</file>

<file path=ppt/ink/ink2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5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27023,'-10'98'482,"-4"-9"-337,-8-37 23,3-9-67,6-11-11,5-13 78,5-10 0,3-6 45,2-12-100,9-7-113,7-12 0,9-5 0,3 0-80,-1 5-894,-2 5-662,0 5-2465,1 4 4101,3 3 0,-13 6 0,-3 2 0</inkml:trace>
</inkml:ink>
</file>

<file path=ppt/ink/ink2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5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26395,'-53'75'763,"9"-11"-640,30-34 11,5-4-22,5-2-11,2-5-90,2-4-11,9-7 0,4-4-11,11-4-157,2-11 101,1-5 33,-1-11 34,-4-3 0,-2 2 0,-6 5 34,-3 7 33,-4 7-22,-4 6 56,-1 3 22,0 10 34,-1 5-45,0 9-79,-1 3-33,0-3-112,0-1-269,1-4-482,1-2-2005,3-8 2868,5-3 0,-5-4 0,2-2 0</inkml:trace>
</inkml:ink>
</file>

<file path=ppt/ink/ink2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6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24916,'-10'96'1726,"-2"-6"-1312,-7-33 24,3-5-46,5-14-180,4-12-144,5-14 21,1-7 79,7-14-134,6-11-34,8-14 0,6-9-123,0 1-404,-2 6-616,-3 9-1513,-5 10 2656,0 9 0,-9 5 0,-1 3 0</inkml:trace>
</inkml:ink>
</file>

<file path=ppt/ink/ink2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46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126 198 23818,'88'-12'235,"-14"-6"-145,-50-10 336,-5-3 0,-8 0-180,-6 3-44,-4 7-11,-10 6 134,-5 7 33,-13 4-78,-6 3 146,-4 10 78,-3 9-67,0 14 11,0 8-189,4 4-259,8 0 0,6-2 0,9-5 0,7-2 0,4-2-3392,8 2 3392,8 0 0,11 0 0,10-2 0,7-4 0,3-6-1513,2-5-1322,1-6 3683,-4-6 0,-19-3 0,-7-3 0</inkml:trace>
</inkml:ink>
</file>

<file path=ppt/ink/ink2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55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99 27011,'67'2'332,"0"0"0,-1 0 0,12-1 0,3-1 0,2 1-1951,11 1 0,2 0 0,4-2 1619,-10-1 0,2-3 0,3 0 0,2 0-297,-11 1 1,3 0-1,1 0 1,1 0 0,1-2 296,5 0 0,1-1 0,1 0 0,1 0 0,0 0-97,-13 2 0,1-1 0,0 1 1,1 0-1,-1 0 0,1 1 97,1-1 0,0 1 0,0 0 0,0 1 0,0-1 0,0 1-184,-1 0 1,0 0 0,1 1 0,-1 0 0,0 0-1,-1 0 184,-1 0 0,-1 1 0,0-1 0,-1 1 0,0 0 0,-1 0-35,11 1 1,0 1 0,-2 1-1,-1-1 1,-1 1 34,10 1 0,-2 0 0,-2 1 0,-4 1 75,12 2 0,-5 3 0,-7 0-1011,10 7 0,-13 2-3846,-35-5 1,-13 4 4781,-15 11 0,-27-14 0,-13-7 0</inkml:trace>
</inkml:ink>
</file>

<file path=ppt/ink/ink2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56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 27695,'-5'-4'976,"2"2"-976,3 2-909,0 0-1914,11 0 2823,-7 9 0,7-7 0,-9 7 0</inkml:trace>
</inkml:ink>
</file>

<file path=ppt/ink/ink2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59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425 0 27348,'-19'91'1323,"-6"2"-6984,-8-10 5661,13-36 0,-1 1 0,-1 3 0,-1 0 704,-1 3 1,1 0-705,-1 1 0,2 0 198,0-2 0,1-1-260,1-2 0,1-3-677,-15 34-80,9-22-524,9-23 1715,8-19-7532,4-15 7160,12-17 0,-6 7 0,6-7 0</inkml:trace>
</inkml:ink>
</file>

<file path=ppt/ink/ink2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59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28390,'27'48'140,"0"0"1,17 40-141,-40-32 0,-2-2-181,-2-4-939,0-4-785,0-4-3137,1-9 5042,6-9 0,-4-11 0,4-8 0</inkml:trace>
</inkml:ink>
</file>

<file path=ppt/ink/ink2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59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0 28042,'-17'99'629,"0"-3"-629,2-18 0,-1 6 0,-3 0 0,2-3-696,-1-8-1018,2-9-2309,4-15 4023,6-14 0,3-17 0,3-10 0</inkml:trace>
</inkml:ink>
</file>

<file path=ppt/ink/ink2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0:59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28671,'91'-28'-3732,"-7"1"-3395,-34 10 7127,2 2 0,-23 6 0,-6 3 0</inkml:trace>
</inkml:ink>
</file>

<file path=ppt/ink/ink2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0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92 28233,'73'-30'438,"-7"4"-438,-30 16 0,-4 1-707,-4 2-615,-6 1-1199,-7 4-7310,-7 0 9711,-5 6 1,-3-3 0,0 2-1</inkml:trace>
</inkml:ink>
</file>

<file path=ppt/ink/ink2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0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22832,'-5'0'3922,"-29"67"-3553,15-25-229,-2 6 1,0 1 83,2 5 78,7-5 146,7-5-155,3-5-293,5-2 0,4-2 0,5-3 0,5-5 0,0-6 0,4-8 0,3-4 0,4-6 0,0-3 0,-1 0-640,-5 0-391,-3-4-1019,-3-6-4919,2-7 6969,4-8 0,-9 10 0,-2 1 0</inkml:trace>
</inkml:ink>
</file>

<file path=ppt/ink/ink2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0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28671,'0'51'0,"0"0"0,-1 44 0,-2-39 0,0 0 0,-3-3-662,1-2-1097,-3 1-2197,-1-1 3956,-1-3 0,3-21 0,3-9 0</inkml:trace>
</inkml:ink>
</file>

<file path=ppt/ink/ink2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0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28210,'77'-12'-78,"-7"2"-639,-33 6-1075,3-3-3621,5-6 5413,3-1 0,-20 4 0,-4 3 0</inkml:trace>
</inkml:ink>
</file>

<file path=ppt/ink/ink2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5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92 25028,'-8'-4'2174,"2"1"-1961,6 3-146,46-28-67,-18 16 0,36-21-257,-32 26-550,-2 4-1120,-1 1-4662,-1 2 6589,1 1 0,-14-1 0,-2 1 0</inkml:trace>
</inkml:ink>
</file>

<file path=ppt/ink/ink2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5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4 21689,'-1'-2'2802,"0"0"-1974,1 2-783,0 43-34,-1-10-11,-5 42 0,-3-20-67,-5 0 22,1-3 45,1-11 0,3-12 23,3-14-1,3-8 135,3-6 191,0-4-57,0-9-78,0-9 11,0-12-90,0-3-44,0 3-34,0 4-56,0 5-22,3 4-191,3 4-358,7 2-528,4 5-1299,7 3-7433,7 3 8342,8 2 0,-16 1 0,-2 0 0</inkml:trace>
</inkml:ink>
</file>

<file path=ppt/ink/ink2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6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388 9 22844,'0'-4'2453,"0"0"-2173,0 4-134,0 0-34,-38 81-78,10-23-654,-3 5 1,-2 3 619,-9 19-315,1-1-278,3 0-506,4-7-2206,4-7-6526,2-14 8654,5-14 1,10-20 0,5-10-1</inkml:trace>
</inkml:ink>
</file>

<file path=ppt/ink/ink2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6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26743,'24'50'44,"-1"0"1,15 39-146,-33-45-279,-2-2-461,-2 2-773,-1-4-3786,-3-1 5400,0-6 0,-1-14 0,2-6 0</inkml:trace>
</inkml:ink>
</file>

<file path=ppt/ink/ink2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6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2 22372,'3'-1'2656,"-2"0"-2342,-1 67-191,-5-20-123,2 5 0,-1 2 0,-10 15-302,-2-1-594,-1-1-1962,1-3 2858,-1-2 0,8-28 0,1-8 0</inkml:trace>
</inkml:ink>
</file>

<file path=ppt/ink/ink2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7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26765,'47'-23'-493,"0"1"0,34-15-773,-46 30-1468,-3 3-7097,-7 3 8291,-5 1 1,-9 0-1,-5 0 1</inkml:trace>
</inkml:ink>
</file>

<file path=ppt/ink/ink2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7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1 123 26955,'43'-27'146,"1"0"0,33-17-146,-45 33-101,-2 3 34,-7 4-12,-5 2-10,-4 2 33,-3 0 33,-3 0-10,-3 0 33,-1 0 0,-2 11 33,-2 7-10,0 19 111,-8 10-22,-4 11-3369,-9 0 3347,-4 1-57,1-3-22,1-1-11,1-3-145,0-1-281,1-1-638,0-3-999,3-7-7768,6-10 9779,6-14 0,4-9 0,2-7 0</inkml:trace>
</inkml:ink>
</file>

<file path=ppt/ink/ink2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7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17 25353,'2'-9'2297,"0"2"-1849,-4 55-212,-4-9-124,-4 44-112,-2-23-180,-2-1-436,2-4-583,0-4-2240,-2-6 3439,-2-2 0,7-22 0,0-4 0</inkml:trace>
</inkml:ink>
</file>

<file path=ppt/ink/ink2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8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1855 23695,'11'-60'228,"0"1"0,2-6 0,2 0-284,2-2 0,2 0-938,-1-9 0,-1-1 994,0-4 0,-2-2 17,-4-1 0,-2-1 0,-4-1 0,-1 0 61,-1 1 0,-2 2 124,-2 4 0,-2 2 38,-1 6 1,-1 4 112,-1 10 1,-1 4 250,-9-30 436,5 27-681,6 19 170,3 14-316,13 7 22,9 4-101,23 4 79,21 4-23,30 2-766,-32 2 1,5 0 575,15 3 0,5 1 0,-20-1 0,3-1 0,2 2-491,7 1 0,2 1 1,0 0 490,4-1 0,0 1 0,0-1 0,-1 1 0,0 0 0,-2 0 0,-5 0 0,-2 0 0,-2-1 0,25 4 0,-4-1 0,-11 0 0,-3 0 0,-9-1 0,-2-1 0,-5-1 0,0 0 0,16 0 0,0-1 0,-23-2 0,-1 0-71,12 1 1,-2-2 70,9 0 0,-10-1 0,-13 0 1766,-12 0-1766,-11 0 1836,-4 2-1836,-11 0 0,-2 6 0,-8 7 221,0 9-221,-3 13 0,0 12 0,-1 12 0,-5 14 0,-3-7 0,-2 3-606,2-15 0,-1 1 606,-5 22 0,1 1 0,3-23 0,1-4-188,-1 2 0,1-1 188,0 0 0,-1-2 0,-2-1 0,0-1-2866,-13 41 2866,-7-12-69,-3-15-391,-25-1-2060,9-26-7311,-21 1 9610,10-22 1,28-8 0,1-3 0</inkml:trace>
</inkml:ink>
</file>

<file path=ppt/ink/ink2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8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28671,'64'7'0,"0"1"0,8-1 0,3-2 0,11-5 0,4 0-646,8 0 1,3 0 645,-30 0 0,0 0 0,1 0-359,1-1 1,1 1-1,1 1 359,0-1 0,1 2 0,-1-1-244,-1 1 1,0 1 0,-1 0 243,-1 1 0,0 1 0,-1 0 0,30 3 0,-3 0 0,-6 1 0,-2-1 0,-7-2 0,-1-1 0,-6-2 0,-1 0 0,-5-2 0,-2-1-807,-2-1 0,-1-2-1870,-4 1 0,0-1 2677,-3 0 0,-5 0 0,9-1 0,-17 3 0</inkml:trace>
</inkml:ink>
</file>

<file path=ppt/ink/ink2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09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14 22428,'1'-5'3878,"0"2"-3285,-1 3 304,0 0-505,4-5-67,-3 6-167,2 2-158,-3 10 0,0 9 0,0 4 0,0 5 0,0 6 0,-5 7 0,-2 7 0,-5 7 0,1 4 0,0-1 0,1-3 0,1-7 0,1-9 0,2-10 0,2-10-181,2-11-1118,0-5-819,-1-3-5591,-3 0 7709,0 6 0,3-4 0,0 1 0</inkml:trace>
</inkml:ink>
</file>

<file path=ppt/ink/ink2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0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87 26955,'-5'3'1591,"2"-2"-1546,3-1-594,0 0-706,-6 2-1041,14-11-7535,-1-6 9361,18-16 0,-11 11 1,-1 2-1</inkml:trace>
</inkml:ink>
</file>

<file path=ppt/ink/ink2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1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1476 81 26731,'-49'29'276,"0"-1"1,-2 4 0,2 4-81,7 8 0,1 4-656,-7 2 1,-3 1 565,-2 2 1,-2-1-28,-1 1 0,0-2-79,0 0 0,2 0 0,2-1 0,2 1 0,1-1 0,2 1 0,2 0 0,2 1 0,1 2 0,1 0 0,3 2 0,0 1 0,3 0 0,0 0 0,4-1 0,0-1 0,5-2 0,1-1 0,3-5 0,3-1 0,-12 39 0,8-9 0,7-7 403,3-6-403,6-8 209,2-5-209,3-10 0,8-6 0,6-9 654,9-5-654,9-5 0,7-6 0,7-4-331,11-3 331,14-2 0,-3 0 0,4-1 0,-10-1 0,1 0-337,26-1 0,1 0 337,-17-2 0,-1 1 0,-1 0 0,5 2 0,-3 0 0,5 1 0,-4 0 0,13 0 0,0 1-360,-12 0 0,4 0 0,-6 0 360,6 0 0,-6 0 0,-3 0 0,-2 0 0,-5 1 0,-2 0-53,-7 1 0,-3 1 53,37 4 0,-18 2 0,-17-2 268,-14-1-268,-10-3 607,-7-2-607,-6-1 1182,-4-2-1182,-3-10 134,-2-8-134,0-14 0,-3-9 0,0-10 0,-2-9 0,-9-14 0,-6-9-886,-11-11 886,11 44 0,-1-1 0,0-1 0,0-1 0,0 1 0,1-1 0,-1 2 0,1 0 0,1 2 0,-1 1 0,-1 1 0,-1 1 0,1 1 0,-3-2 0,-10-19 0,-2 0 0,7 16 0,-1-1-94,-8-15 1,0 1 93,10 19 0,1 2 0,1-2 0,1 1 0,-16-46 0,5 6 0,12 36 0,-1 3 0,-8-14 0,-7-1 0,17 42 0,4 8 0,7 8 868,4 3-868,2 2 205,1 10-285,0 13-3270,0 22 3350,3 19 0,-2-25 0,3-4 0</inkml:trace>
</inkml:ink>
</file>

<file path=ppt/ink/ink2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20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28671,'90'-4'0,"1"0"0,0 0 0,-12 1 0,1 0 0,2 1 0,2 0-925,12 1 1,3 1 0,1 0 0,3 0 924,-12 1 0,3-1 0,0 1 0,2 0 0,0 0-306,-12 0 1,1 1 0,1 0 0,0 0-1,0 0 1,1 1 305,2 0 0,0 0 0,0 1 0,1 0 0,0 0 0,0 0-148,0 1 0,1 0 1,0 1-1,-1 0 1,1 0-1,-1 0 148,-1 0 0,0 1 0,0-1 0,-1 1 0,0 0 0,0 0-212,-3 0 1,1 0 0,-2 0 0,1 1 0,-2-1 0,0 0 211,11 2 0,-1 0 0,-1 0 0,-1 1 0,-2-1-58,-6-1 0,-1 1 0,-2-1 0,0 1 0,-3 0 58,10 1 0,-1 0 0,-3 1 0,-2-1-220,13 3 1,-3-1-1,-4 1-736,-13-2 0,-2 0 0,-4-1 956,16 3 0,-10-2 0,8 3 0,-34-8 0</inkml:trace>
</inkml:ink>
</file>

<file path=ppt/ink/ink2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37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590 3 25364,'2'-3'2880,"-46"85"-2589,11-25-1144,-4 9 1,-3 4 852,13-23 0,0-1 0,-1 5 0,-1 2 0,0-1 0,1 1 0,1 1 0,0 0-242,0-1 1,1-1-325,1-2 0,1-1-1462,-19 40-2767,9-14 4795,12-22 0,11-23 0,8-16 0</inkml:trace>
</inkml:ink>
</file>

<file path=ppt/ink/ink2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38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24748,'4'-9'3754,"-2"2"-3585,-2 7-169,27 79 0,-16-26 0,5 6 0,0 1 0,-7 10 0,1-7-371,0-8-1937,0-10-4236,2-10 6544,3-12 0,-8-11 0,2-7 0</inkml:trace>
</inkml:ink>
</file>

<file path=ppt/ink/ink2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38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1 28143,'-15'56'176,"0"1"0,1 1 0,0-2-521,4-5 1,-1-1 344,1 2 0,-2 0 0,1 0 0,-1 0 0,-12 43-1300,0-10-2107,4-11 3407,2-14 0,10-27 0,3-10 0</inkml:trace>
</inkml:ink>
</file>

<file path=ppt/ink/ink2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38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0 125 25824,'0'-3'1367,"0"2"-1423,60-10-1154,-14-6-124,2 3 1,1-1 1333,15-17 0,-28 13 0,-11 6 0</inkml:trace>
</inkml:ink>
</file>

<file path=ppt/ink/ink2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38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 26922,'0'-2'1669,"53"-16"-1613,-16 6-32,44-13-24,-32 11 0,-7 4 0,-10 6 0,-10 2 0,-9 3 0,-6 12 0,-5 12 0,-7 23 0,-9 20 0,-10 16-493,7-35 0,-3 1 493,1 2 0,-3 2-170,-7 18 1,-1-1 169,8-21 0,1-2 0,-3 11 0,2-5 0,3-4-1895,9-16-1936,6-17 3831,18-11 0,-11-6 0,10-1 0</inkml:trace>
</inkml:ink>
</file>

<file path=ppt/ink/ink2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39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9 25768,'0'-5'2903,"0"1"-4028,-17 76 1125,0-8 0,-1 0 0,-1 3 0,1-14 0,0-1 0,-1-2 0,-1 0 0,-16 40-673,10-17-2586,11-17 3259,12-13 0,4-23 0,3-7 0</inkml:trace>
</inkml:ink>
</file>

<file path=ppt/ink/ink2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39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28671,'86'-23'0,"-4"4"0,-17 12 0,-5 1 0,-10-1-685,-12 4-1062,-16 1-3004,-11 5 4751,-17 11 0,4-8 0,-7 7 0</inkml:trace>
</inkml:ink>
</file>

<file path=ppt/ink/ink2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39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1 27158,'-30'49'257,"0"1"1,2-4-1,3-4-44,4 6-56,1 3-23,2 1 12,5-1-55,6-5-91,4-9 0,7-6 0,5-9 0,7-5 0,2-5 0,1-6 0,0-1 0,5-4 0,6 0 0,10-1 0,6-2 0,5-3 0,0-1 0,-8-3 0,-8 3 0,-10 1-1155,-8 3-1120,-5 0-4548,-6 2 6823,-2 0 0,-4 0 0,0 0 0</inkml:trace>
</inkml:ink>
</file>

<file path=ppt/ink/ink2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0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26933,'-15'91'1065,"3"-13"-1054,11-46-11,1-4-123,-1-4-381,-2-4-483,-3 0-1332,-4-2-6690,-7-1 9009,-5-1 0,9-7 0,1-3 0</inkml:trace>
</inkml:ink>
</file>

<file path=ppt/ink/ink2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0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1 192 23718,'83'-9'0,"0"0"1995,-17 9-1995,9-1 0,8-1 0,7-5 0,6-8-145,-46 5 0,0-2-646,1-3 1,0-1-2907,-1-1 0,1 0 3836,-1 1 1,-3 0 0,6-2 0,-12 7 0</inkml:trace>
</inkml:ink>
</file>

<file path=ppt/ink/ink2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0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28671,'54'-9'0,"0"-1"0,-2 4 0,-2 3 0,29 10 0,-3 5 0,-2-2 0,-6-1 0,-9-1-293,-8 3-1970,-13 2-3754,-14 8 6017,-11 7 0,-10-10 0,-3-3 0</inkml:trace>
</inkml:ink>
</file>

<file path=ppt/ink/ink2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0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28671,'56'0'-158,"-1"0"1,14 0 0,-4 0-1087,8-1-1512,18 0 2756,-42 1 0,-22 1 0,-11 0 0</inkml:trace>
</inkml:ink>
</file>

<file path=ppt/ink/ink2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1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90 26003,'-30'86'1053,"7"-9"-660,34-41-1,8-2 22,16-9-179,7-9-78,3-8-133,0-10-24,-6-13 0,-5-10 0,-8-18 0,-8-8 0,-8-5 0,-5 4 0,-8 6-113,-6 11-940,-3 10-920,-5 11-6643,5 8 8616,5 5 0,5 1 0,2 0 0</inkml:trace>
</inkml:ink>
</file>

<file path=ppt/ink/ink2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1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19302,'-4'63'392,"1"0"0,-1-4 1,0-3 2138,-9 20-2531,3-3 0,0 2-270,3-5 301,-2-3-3000,2-4 2969,-4-7 0,6-26 0,0-8 0</inkml:trace>
</inkml:ink>
</file>

<file path=ppt/ink/ink2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1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26179,'81'-15'-45,"-4"4"-997,-22 9-1033,3 1-7756,-1 0 8380,-3 0 0,-24 1 1,-7 0-1</inkml:trace>
</inkml:ink>
</file>

<file path=ppt/ink/ink2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1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1 119 27370,'45'-26'538,"-1"1"0,45-18-527,-19 29-11,1 7-23,-5 3-189,-14 4-494,-12 2-851,-17 7-2825,-11 5 4382,-9 10 0,-3-11 0,0 0 0</inkml:trace>
</inkml:ink>
</file>

<file path=ppt/ink/ink2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2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1 26093,'-38'34'1058,"1"1"1,-29 33-598,31-9-461,6 2 0,8-2 0,8-5 0,7-4 0,3-7 0,7-4 0,10-8 0,9-3 0,15-9 0,9-8 0,10-6 0,6-8-371,3-9-1668,-2-7 2039,16-26 0,-42 25 0,7-10 0</inkml:trace>
</inkml:ink>
</file>

<file path=ppt/ink/ink2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2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7 25286,'1'-6'3204,"-1"55"-3023,-4-8-181,-2 49 0,-2-25 0,1-3 0,2-2-24,0-9-1297,0-8-1537,-2-9 2858,-4-7 0,5-12 0,-1-6 0</inkml:trace>
</inkml:ink>
</file>

<file path=ppt/ink/ink2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2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25415,'61'-8'-516,"0"0"1,36-5-442,-21 11-5632,-16 2 6589,7 0 0,-29 0 0,-3 0 0</inkml:trace>
</inkml:ink>
</file>

<file path=ppt/ink/ink2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2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40 25499,'-1'-4'3172,"0"2"-3172,1 2 0,60-14 0,-15 9 0,4-2 0,2 0 0,16 6-909,-4 1-1870,-10 5 2779,-14 7 0,-17-5 0,-12 5 0</inkml:trace>
</inkml:ink>
</file>

<file path=ppt/ink/ink2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3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23378,'65'-1'0,"1"1"0,-3-2 0,-4-1 2170,18-4-2921,-6-1-3373,-10 1 4353,-13 3 1,-22 2-1,-9 2 1</inkml:trace>
</inkml:ink>
</file>

<file path=ppt/ink/ink2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4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0 27482,'0'54'351,"0"1"0,-3 0 0,-2 1-283,1-5 0,-3 0-350,-3 3 0,-1-1 282,-1-3 0,0 0 0,-14 37-606,2-13-391,4-19-578,7-15-3041,6-19 4639,5-11 0,2-9 1,0-1-1</inkml:trace>
</inkml:ink>
</file>

<file path=ppt/ink/ink2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4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1 153 28031,'53'-28'213,"0"0"0,0 2 1,0 4-214,34 8 0,6 0 0,-2 4-411,-9 3 411,-17 3-942,-16 4-604,-19 12-1838,-16 8 3384,-9 16 0,-6-15 0,1 0 0</inkml:trace>
</inkml:ink>
</file>

<file path=ppt/ink/ink2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4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28671,'55'-16'0,"0"1"0,-2 1 0,-2 3-920,25 4-648,-6 4-1503,-10 2 3071,-8 1 0,-25 0 0,-6 0 0</inkml:trace>
</inkml:ink>
</file>

<file path=ppt/ink/ink2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4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0 26899,'-40'42'418,"-1"0"1,3-1-1,6-1-138,5 20-43,9-1-237,8-5 0,7-12 0,12-12 0,8-15 0,11-8 0,5-19-3392,-1-8 3392,-4-15 0,-3 0 0,-7 3 0,-4 9 0,-5 8 0,-4 6 0,-2 6 0,-2 3 0,0 7 3392,-1 9-3392,0 11 0,0 8 0,0 1-214,0-3-962,0-6-942,0-9-2622,7-8 4740,4-5 0,-2-5 0,0 0 0</inkml:trace>
</inkml:ink>
</file>

<file path=ppt/ink/ink2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5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27964,'-7'51'353,"0"0"1,-4 37-354,0-54 0,5-10 0,4-11 0,2-8 0,10-3 0,6-11 0,14-7-729,3-10-179,-2-3-627,-3 6-2521,-5 6 4056,-2 9 0,-10 5 0,-2 3 0</inkml:trace>
</inkml:ink>
</file>

<file path=ppt/ink/ink2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5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0 145 23964,'77'3'975,"-10"-7"-1054,-31-8 12,-5-10 67,-8-3 56,-9-1 347,-8 4 460,-4 4 22,-10 6-291,-4 6-45,-11 5-34,-6 14-502,-5 9-13,-1 17 0,1 5 0,5 2 0,7-1 0,10-5 0,5-5 0,13-6-1021,15-5-2351,15-4 3372,20-5 0,-23-7 0,-2-2 0</inkml:trace>
</inkml:ink>
</file>

<file path=ppt/ink/ink2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5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358 1 26115,'-83'4'1927,"8"9"-7251,29 12 5616,1 10 1117,7 7-1409,6 2 0,10 1 0,11-4 860,5-7-860,8-7 0,8-8 0,8-10 0,12-4 0,6-14 3392,4-7-3392,0-8 0,-4-1 0,-7 5 0,-7 6 0,-8 8 0,-4 3 0,-3 4 0,-2 10 0,-1 5 0,-2 13 0,-1 6 0,-1 0 0,0 3-729,0-7-638,0-3-1491,0-8-6973,0-7 7885,0-6 0,0-5 1,0-2-1</inkml:trace>
</inkml:ink>
</file>

<file path=ppt/ink/ink2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6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27000,'-15'50'319,"1"1"1,-12 34-297,10-46-23,6-13-68,6-12 35,3-8 33,11-8 11,5-9 0,11-6-11,3-6 11,0 1-11,-3 5 0,-4 7 34,-6 5 134,-5 3 0,-4 2 11,-3 2 0,-1 6-123,-2 3-56,1 5-436,-2 2-427,2-2-1009,2-1-2733,5-2 4605,8-4 0,-6-3 0,1-4 0</inkml:trace>
</inkml:ink>
</file>

<file path=ppt/ink/ink2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6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1 26720,'-75'27'1871,"8"6"-1791,33 7-80,6 2 0,7 1 0,10-3 0,6-2 0,5-5 0,9-4 0,5-8-931,10-7-671,3-7-1625,4-5 3227,1-14 0,-13 8 0,-4-8 0</inkml:trace>
</inkml:ink>
</file>

<file path=ppt/ink/ink2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6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0 26967,'-23'53'381,"1"-1"0,-1-1 0,0-2-213,-19 24-112,3-4-45,5-9 0,11-14-4263,8-14 4196,9-15 815,4-9-759,9-7 0,8-12-22,14-6-68,10-9 68,2 0 3391,-3 6-3369,-7 10 23,-9 4 78,-5 6 11,-5 0-12,-3 6 1,-1 4-67,-4 9-34,-1 6-67,-2 2-348,-1-1-290,0-3-1044,0-7-3327,4-4 5076,6-7 0,-4-3 0,2-2 0</inkml:trace>
</inkml:ink>
</file>

<file path=ppt/ink/ink2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7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216 158 20311,'23'-71'3563,"-5"11"-2420,-27 46-190,-7 5-68,-12 6-134,-4 2-79,-2 6-279,2 5-393,4 11 0,4 10 0,4 10 0,3 6 0,6 2 0,7-2 0,3-7 0,12-7 0,7-7 0,15-6-965,5-6-2038,5-3 3003,1-2 0,-20-5 0,-5 0 0</inkml:trace>
</inkml:ink>
</file>

<file path=ppt/ink/ink2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7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0 26512,'-39'49'213,"0"-1"0,4-2 0,4-2-169,0 19 400,8-5-320,7-5 32,7-6 231,1-3-285,5-2-102,0-5 65,2-5-65,1-7 198,6-7-198,1-5 0,8-7 0,2-2-24,3-3-883,3-1-516,1-5-2365,4-2 3788,2-7 0,-13 6 0,-2 0 0</inkml:trace>
</inkml:ink>
</file>

<file path=ppt/ink/ink2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8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9 616 24782,'-5'0'2229,"2"0"-1858,3 0-248,16-57-45,4 15-61,-2-4 0,2-3 28,22-23-291,3-7 380,0-3-44,-1 8 78,-11 15 112,-7 23-45,-9 18-178,-7 16-57,-1 22 0,0 13 0,1 20 0,-1 9 0,-1 2 0,-2-2 0,0-4 0,-1-4-3696,-3-5 2262,-1-3-1031,-6-5-7366,-8-3 8610,-8-7 1,6-14 0,1-6 0</inkml:trace>
</inkml:ink>
</file>

<file path=ppt/ink/ink2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8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1 123 26955,'54'-21'-3205,"0"-1"1,24-2 0,0 5 3204,-24 10 0,-2 2 0,0 0 0,-4 0 0,3 0 0</inkml:trace>
</inkml:ink>
</file>

<file path=ppt/ink/ink2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8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28671,'56'5'0,"0"0"0,-1 0 0,-4 0-424,22 6 424,-10-1-1004,-16 3-1013,-20 3-3941,-13 6 5958,-12 3 0,-3-10 0,-1-2 0</inkml:trace>
</inkml:ink>
</file>

<file path=ppt/ink/ink2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8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5 23829,'0'-2'2566,"0"0"-2106,0 2-12,-12 57-123,-2-9-219,0 0 1,-2 3-18,-13 21-89,-4-4-44,4-11-147,8-10-122,6-11-248,9-10-1321,4-10-1861,10-7 3743,7-5 0,-4-3 0,3-1 0</inkml:trace>
</inkml:ink>
</file>

<file path=ppt/ink/ink2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9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6 23874,'0'-3'2712,"0"0"-2331,0 3 11,-42 59-56,12-18-213,-1 2 1,0 1 32,-3 2-21,10-12-34,11-14 22,7-10 91,5-8-214,18-17 0,2-3 0,20-14 0,-3 4 0,-1 4-617,-4 7-325,-7 8-593,-3 5-2050,-1 4 3585,4 3 0,-10-2 0,0 3 0</inkml:trace>
</inkml:ink>
</file>

<file path=ppt/ink/ink2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9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9 24087,'0'-5'2600,"0"2"-2399,0 3 281,0 0-258,-32 33-11,15-8 45,-25 29-23,27-18 56,3 1-211,4-5-80,4-2 0,3-5 0,1-7 0,0-6 0,7-6 0,6-6 0,13-12 0,9-7 0,7-14 0,3-2-505,-2 3-1030,-7 7-1289,-7 11 2824,-7 8 0,-10 5 0,-5 1 0</inkml:trace>
</inkml:ink>
</file>

<file path=ppt/ink/ink2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9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41 903 28671,'-11'-50'0,"0"0"0,0-1 0,4 1 0,13-36-452,-2 36 0,2 0 452,2-3 0,2-1 0,0 1 0,1 1 0,12-42 23,1 17-215,0 18-636,-2 18-831,-3 19-1142,-6 12-7030,-6 17 8973,-4 14 0,-3-7 0,0 4 1</inkml:trace>
</inkml:ink>
</file>

<file path=ppt/ink/ink2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49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28671,'58'-10'-1962,"-4"6"-234,-21 21-5860,-2 9 8056,-2 12 0,-13-16 0,-4-1 0</inkml:trace>
</inkml:ink>
</file>

<file path=ppt/ink/ink2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50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0 943 28671,'10'-68'0,"-1"-1"0,1-1 0,3 3 0,3 13 0,1 2 0,1-5 0,-1 0 0,-1-1 0,-1 2-513,-1 4 0,0 3 513,10-35 330,-3 21-330,-2 21-201,-5 15-774,-3 15-594,-5 6-1411,-2 6 3111,-3 8 1,0-6 0,-1 7-1</inkml:trace>
</inkml:ink>
</file>

<file path=ppt/ink/ink2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50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25006,'-3'0'3137,"0"0"-2913,3 0-224,0 0-470,54 39-460,-20-18-1334,46 35-5030,-34-26 7294,1 2 0,-22-14 0,-5-4 0</inkml:trace>
</inkml:ink>
</file>

<file path=ppt/ink/ink2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50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 26328,'-73'61'1166,"14"-8"-965,47-22 12,7-4-168,2-1-45,6-6-90,8-6-190,9-7 23,7-5 54,1-11 136,-4-1 67,-6-7 23,-6 4 44,-4 4 90,-5 5-11,0 3 89,-2 1 79,2 7-247,1 5-67,2 7-202,3 5-212,3-2-516,6-1-863,9-4-4235,6-4 6028,9-6 0,-18-4 0,-2-2 0</inkml:trace>
</inkml:ink>
</file>

<file path=ppt/ink/ink2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51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28671,'14'45'0,"-1"-4"0,-9-17 0,0-1 0,-1 1 0,0 4-1379,-2 8-1680,-3 8 3059,-7 12 0,6-25 0,-5-2 0</inkml:trace>
</inkml:ink>
</file>

<file path=ppt/ink/ink2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51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27359,'4'4'-1278,"2"-9"1,-1-5 0,0-2-1</inkml:trace>
</inkml:ink>
</file>

<file path=ppt/ink/ink2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54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1273 217 26205,'-3'-1'851,"-7"14"-548,-11 29 0,-14 26-2261,11-25 0,-2 4 2148,-7 9 1,-2 2-68,-6 7 0,-3 1-54,-5 5 1,-3 2-70,-5 2 0,-2-1 0,-3 0 0,-2-1 0,-1-3 0,0-2 0,3-4 0,1-2 0,6-6 0,3 0 0,8-7 0,3 0 0,7-6 0,3 0 0,-17 27 0,12-12 0,8-12 0,9-11 0,8-10 3012,5-7-3012,10-4 1147,16-1-1147,62 5 0,13-8-316,-21-4 1,4-2 315,-5-3 0,1-1-607,6 0 1,2 0 606,1-2 0,1-1 0,2 1 0,-1-1 0,-4-2 0,2 1 0,-12 1 0,4 1 0,-5 0 0,10 0 0,-1 1-325,18-1 1,-3 2 324,-31 0 0,-5 0 0,-2 0 0,-2 0 0,-3 0 0,-1-1 0,38-4 0,-17-4 0,-15-3 0,-16-5 0,-12 1 509,-2-23-509,-15 3 1192,1-25-1192,-19-2 0,-15-15 0,4 33 0,-6-2-29,-7-4 1,-4-1 28,-7-4 0,-2-2 0,-3-2 0,-2 0 0,-1-2 0,1-1 0,3 2 0,3 0 0,2 3 0,3 1 0,3 3 0,1 1 0,2 3 0,-1 1 0,0 2 0,-2 2 0,0 2 0,-1 1 0,0 2 0,0 1 0,0 3 0,0 1 0,-33-30 0,5 6 0,6 8 0,6 7 0,9 12 0,9 8 0,9 11 0,9 4 0,9 7 849,4 13-2430,3 13-2408,0 19 3989,0 14 0,0-24 0,0-3 0</inkml:trace>
</inkml:ink>
</file>

<file path=ppt/ink/ink2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48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28671,'92'2'0,"-1"-1"0,-19 0 0,4 0 0,1-1-1068,14-1 0,4 0 0,3-1 1068,-13 1 0,4 0 0,1 0 0,1 1-315,-11-1 1,2 0 0,0 1 0,1-1 0,0 1 314,2-1 0,1 0 0,-1 1 0,1-1 0,0 1-188,-1 1 1,1 1 0,-1-1 0,0 2 0,-1-1 187,-3 1 0,0 1 0,-1 0 0,0 0 0,-2 1 0,16 2 0,-2 1 0,-1 1 0,-1 1 0,-6 0 0,-1 1 0,-1 1 0,-2 0-49,16 4 0,-1 0 0,-4 1-1208,-10-1 1,-3 1-1,-3 0 1257,18 8 0,-10-1 0,10 4 0,-40-8 0</inkml:trace>
</inkml:ink>
</file>

<file path=ppt/ink/ink2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1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325 0 22642,'3'0'3989,"-1"0"-1949,-2 0-2040,0 78 0,-12-22-367,5 8 0,-3 3 367,-24 26 0,15-43 0,-1 1 0,-1 0 0,-1 0 0,0 1 0,0-2 0,0-2 0,1-1-707,-17 37-649,8-19-63,12-22-2839,8-21 3471,8-17 0,2-6 1,0-3-1</inkml:trace>
</inkml:ink>
</file>

<file path=ppt/ink/ink2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1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28502,'15'62'56,"0"-1"0,-2-3 1,-2-6-57,-2 8 0,-2 1-293,0 4-793,1 1-651,1-4-1636,0-6 3373,2-12 0,-5-20 0,-1-11 0</inkml:trace>
</inkml:ink>
</file>

<file path=ppt/ink/ink2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2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8 25196,'0'-4'2634,"0"0"-2164,0 4-156,-9 79-257,0-22-253,0 5 1,-2 3 195,-6 18-539,-2 0-1243,2-9-1976,3-8 3758,7-15 0,4-23 0,3-12 0</inkml:trace>
</inkml:ink>
</file>

<file path=ppt/ink/ink2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2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0 186 27818,'45'-32'-364,"0"0"0,10-5 0,-5 4 0,-16 10 0,12-5 0</inkml:trace>
</inkml:ink>
</file>

<file path=ppt/ink/ink2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2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0 128 24323,'0'-7'2744,"0"2"-2530,0 5-113,69-41-90,-36 24 11,53-30-11,-54 40 12,-6 4 44,-5 5 135,-6 11 89,-5 6-56,-5 15-45,-3 4-78,-2 5-33,-8 4-57,-4 3-11,-12 9-11,-7 3-44,-3 4-124,-1-3-381,4-4-415,4-13-851,10-12-3765,8-18 5580,6-8 0,3-8 0,0 0 0</inkml:trace>
</inkml:ink>
</file>

<file path=ppt/ink/ink2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2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10 25667,'4'-5'3004,"-1"0"-3004,-3 88 0,-11-26 0,5 5 0,-3 2-417,-18 12-547,3-11-2073,3-12 3037,11-13 0,5-21 0,5-6 0</inkml:trace>
</inkml:ink>
</file>

<file path=ppt/ink/ink2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3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28671,'56'-14'0,"1"1"0,-4 0 0,-4 4 0,14 5 0,0 2 0,0-2 0,-8 0-203,-10 0-1354,-14 2-5137,-15 1-3137,-8 1 9730,-21 10 0,10-8 0,-10 8 1</inkml:trace>
</inkml:ink>
</file>

<file path=ppt/ink/ink2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4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0 23292,'-8'0'2857,"2"0"-2387,-32 72-122,20-23-186,-5 4 1,1 1 117,12 7-34,5-9 102,5-8-102,11-8 13,4-7-259,14-4 0,5-7 0,2-2 0,3-5 0,-3 0 0,-1-2 0,-5-2 0,-3-3-550,-6-2-4131,-4-1 2328,-3-1-7478,0-7 9608,3-8 0,-8 5 0,2-3 0</inkml:trace>
</inkml:ink>
</file>

<file path=ppt/ink/ink2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4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22933,'4'-1'3272,"-1"0"-2667,-3 1-224,20 62-56,-13-23-303,12 50-22,-16-41-482,-3-4-851,0-4-1726,-6-3 3059,1-3 0,-2-15 0,3-5 0</inkml:trace>
</inkml:ink>
</file>

<file path=ppt/ink/ink2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4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24939,'4'-9'2308,"-1"3"-2061,-3 6-169,55-7-78,-27 5-291,41-4-763,-42 8-1232,-6 6-7545,-6 11 8619,-7 10 0,-4-10 1,-4-1-1</inkml:trace>
</inkml:ink>
</file>

<file path=ppt/ink/ink2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4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66 131 26000,'-18'50'538,"0"1"0,-11 39-5296,31-51 5016,9 1 1337,8-4-1527,12-6 832,8-13-876,5-8-24,7-18 0,1-16 0,-1-17 116,-7-15-116,-12-1 0,-13 1 3392,-11 6-3392,-12 4 0,-13 5 0,-13 5 0,-11 8-102,-4 6-716,3 13-515,6 4-1233,11 7 2566,10 10 0,9-8 0,4 7 0</inkml:trace>
</inkml:ink>
</file>

<file path=ppt/ink/ink2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5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 25690,'-5'0'2554,"0"0"-2218,5 0-245,0 0-91,30 0 0,-2 0 0,31 0 0,-10 0 0,1 0 0,-4 0-125,-5-1-1219,-8-1-931,-8 1-4526,-9 0 6801,-7 3 0,-5-1 0,-3 1 0</inkml:trace>
</inkml:ink>
</file>

<file path=ppt/ink/ink2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5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28671,'45'0'0,"3"2"0,-2 1 0,0 2-830,0 1-1164,-10 0-3284,-4 4 5278,-7 1 0,-11-3 0,-5-2 0</inkml:trace>
</inkml:ink>
</file>

<file path=ppt/ink/ink2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5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1 20065,'-4'0'4717,"1"0"-3967,3 0 483,0 0-829,-31 16-57,10-1-112,-26 15-22,19-4-45,4 1-101,5 0 23,7-2-79,6-2 23,4-3 10,2-2 24,9-5-1,5-1-22,15-6-12,5-2-22,4-3 12,-1-1-23,-6-2 0,-8-5 0,-8-6 33,-8-8-33,-4-7-67,-3-6-157,-5-1-325,-8 2-381,-8 6-695,-6 9-4392,2 7 6017,4 8 0,10 2 0,4 1 0</inkml:trace>
</inkml:ink>
</file>

<file path=ppt/ink/ink2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06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27650,'-3'54'325,"1"0"0,-1-1 0,-2-2-279,-10 27-46,-3-2 0,2-7-304,2-11-726,6-14-764,4-11-1601,2-10-6436,2-8 8695,0-7 0,0-4 0,0-3 0</inkml:trace>
</inkml:ink>
</file>

<file path=ppt/ink/ink2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0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3 131 23202,'-1'-9'2589,"0"2"-2309,1 7 548,0 0-637,23 8-112,-9-6-79,17 6 0,-15-8-314,-2 0-672,4-11-1166,2-8-7679,3-12 9193,3-5 1,-12 16-1,-1 4 1</inkml:trace>
</inkml:ink>
</file>

<file path=ppt/ink/ink2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1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27762,'-6'57'303,"0"0"0,0-2 0,-2-4-303,-7 9 0,-3-2-192,1-8-771,1-6-785,1-5-2801,3 2 4549,1 2 0,6-17 0,1-4 0</inkml:trace>
</inkml:ink>
</file>

<file path=ppt/ink/ink2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1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6 20132,'4'-3'4213,"-1"1"-3642,-3 2-89,0 0-381,-1 4-1,-8 8 103,-6 10-2,-12 11-44,-6 3-90,-5 5-67,-1-4-22,2-2-258,6-7-337,5-3-604,7-8-2107,3-4 3328,7-4 0,3-5 0,3-2 0</inkml:trace>
</inkml:ink>
</file>

<file path=ppt/ink/ink2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1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20289,'10'0'5053,"-3"0"-4582,-7 0-169,55 37-178,-35-15-124,39 30-224,-48-26-326,-5-3-604,1-3-1613,0-5-6948,4-7 9715,6-3 0,-7-5 0,2 0 0</inkml:trace>
</inkml:ink>
</file>

<file path=ppt/ink/ink2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1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21 23348,'-3'-11'2913,"1"2"-8282,-50 78 5369,23-34-362,-6 10 1,-1 0-457,4-10 179,5-3-6756,5-8 7395,10-9 0,5-7 0,6-6 0</inkml:trace>
</inkml:ink>
</file>

<file path=ppt/ink/ink2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2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26575,'18'47'-107,"1"0"1,16 30-858,-16-62-1120,8-7-4336,10-15 6420,8-12 0,-18 6 0,-4-5 0</inkml:trace>
</inkml:ink>
</file>

<file path=ppt/ink/ink2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2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44 26799,'-31'48'241,"-1"1"0,-18 36-96,55-52 12,10-4 22,7-7-145,10-11-12,3-5 12,1-14 0,-3-9 22,-7-11 123,-8-7 0,-10-4-101,-4 1-55,-9 0-23,-6 1-23,-8 4-257,-7 6-336,1 10-717,-1 8-1412,-2 13 2745,1 12 0,10-6 0,6 5 0</inkml:trace>
</inkml:ink>
</file>

<file path=ppt/ink/ink2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2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28188,'88'-7'483,"-12"-1"-608,-47 2-636,-6 0-293,-10 3-1052,-5 1-3933,-3 0 6039,0-1 0,-2 1 0,0-1 0</inkml:trace>
</inkml:ink>
</file>

<file path=ppt/ink/ink2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2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27930,'-4'55'347,"1"-1"1,-7 43-348,-1-42-191,-2-6-716,4-6-818,3-6-4035,4-10 5760,16-8 0,-10-11 0,9-6 0</inkml:trace>
</inkml:ink>
</file>

<file path=ppt/ink/ink2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3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27572,'-32'57'295,"1"-1"0,2-5 0,8-5-81,20-5-214,9-8 0,6-7 0,10-8 0,5-9 0,-1-5 0,-2-16 0,-2-12 0,-2-20 0,-5-11 0,-5-1-3785,-6 2 2619,-4 14-828,-9 13-6499,-12 14 8493,-17 28 0,13-11 0,0 14 0</inkml:trace>
</inkml:ink>
</file>

<file path=ppt/ink/ink2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3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28434,'13'99'237,"-2"-15"-1134,-11-51-997,-2-5-2790,-2-3 4684,0-3 0,1-10 0,2-4 0</inkml:trace>
</inkml:ink>
</file>

<file path=ppt/ink/ink2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3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28065,'29'41'-28,"0"0"0,17 30-1126,-46-48-1345,-10-1-7332,-7 0 7776,-15 2 0,13-9 0,0-3 0</inkml:trace>
</inkml:ink>
</file>

<file path=ppt/ink/ink2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3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95 25847,'-5'0'2824,"2"0"-2824,3 0 0,0 0 0,68 14 0,-23-11 0,8 4 0,2 0 0,19-7 0,7-3 0,5-3-1696,-23-3 0,1-2 1696,33-8-2143,-36 5 0,-2 0-1835,17-5 3978,-6 3 0,-32 7 0,-9 3 0</inkml:trace>
</inkml:ink>
</file>

<file path=ppt/ink/ink2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4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26843,'0'-2'1828,"0"1"-1828,0 1 0,71 0 0,-39 1-976,52 3-1377,-59 4-7478,-11 10 8725,-6 11 1,-6-11 0,-2 2-1</inkml:trace>
</inkml:ink>
</file>

<file path=ppt/ink/ink2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4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0 125 27101,'0'5'1570,"0"-2"-1570,0-3 0,0 0 0,83 11 0,-30-17 0,8 4 0,2-4-285,12-26-556,-1-5-1423,-2 4 2264,-9 15 0,-27 8 0,-11 10 0</inkml:trace>
</inkml:ink>
</file>

<file path=ppt/ink/ink2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4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8 24636,'4'-4'3082,"-1"0"-2522,-3 4-213,6 73-301,-13-17-46,3 2 0,-4 4 0,-21 22 0,-10-6 0,7-11 0,6-16 0,10-21 0,9-14 0,5-12 0,5-9 0,11-10 0,9-9 0,7-5 0,1 5 0,-7 9 0,-5 9 0,-5 4 0,0 2 0,2 0 0,3 0 0,21 0 0,-5 0 0,16 1 0,-14 6 0,-2 4 0,-3 8 0,2 11 0,-14-7 0,-2 0 0,-15-13-830,-2-4-2117,-5-3 2947,3-1 0,-4-2 0,5 0 0</inkml:trace>
</inkml:ink>
</file>

<file path=ppt/ink/ink2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4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24849,'5'-4'3541,"0"1"-3260,-5 3-281,9 81 0,-6-32 0,1 8 0,-2 1-819,-6-2-2498,0-8 3317,1-5 0,3-22 0,0-3 0</inkml:trace>
</inkml:ink>
</file>

<file path=ppt/ink/ink2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5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1 27303,'-4'64'332,"1"1"0,-1 0 1,-3-3-244,-6-9 1,-3-1-858,1 1 0,-2-1 791,-2-1 0,0-1-23,-17 36 528,3-18-528,10-22 0,10-21 275,7-14-275,5-8 0,16-19 0,10-9 879,20-18-879,5-1 0,0 3 0,-7 11 0,-6 10 0,-7 10 0,-4 7 0,-7 10 0,-4 8 0,-6 13 0,-3 8 0,-5 5 0,-9 4 0,-6-3 0,-8-3-629,-1-10-8715,10-11 9344,21-14 0,-5-3 0,13-6 0</inkml:trace>
</inkml:ink>
</file>

<file path=ppt/ink/ink2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5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8 22631,'0'-4'3585,"0"0"-3047,0 4-112,-48 71 11,26-28-2322,-7 5 0,1 1 2310,14-1 582,6-9-1007,5-12 0,4-10 0,14-10 0,10-16-203,17-15 3102,5-16-3224,-1-9 57,-6 5 133,-11 8 113,-9 15 22,-7 11 33,-4 8 158,-4 17-1,-3 8-44,-2 14-101,0 5-45,-6-4-314,-3-3-762,-3-10-1680,1-7 2756,6-10 0,2-4 0,3-4 0</inkml:trace>
</inkml:ink>
</file>

<file path=ppt/ink/ink2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6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24916,'-28'87'1972,"5"-16"-1703,17-46-213,4-13-52,1-5-37,7-5-10,11-14-92,10-5 56,7-11 63,-1 2 16,-6 9 22,-7 8 45,-5 7 23,0 2 0,-3 9 78,0 2 11,-2 9 12,-4 1-57,-3 1-134,-2 0-179,-1 1-2544,-9 6-4785,6-10 7508,-6-1 0,9-14 0,0-4 0</inkml:trace>
</inkml:ink>
</file>

<file path=ppt/ink/ink2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6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3 23717,'2'-2'2510,"0"1"-2106,-11 70-12,0-30-67,-7 51-157,7-57-157,4-13 0,3-11 34,2-6 0,7-7 33,7-6-10,7-3 44,4-1 112,-3 6 44,0 5-10,-4 3-223,-1 1-35,-2 4 0,-2 1 0,-4 5 0,-3 1 0,-3 2-158,-2 1-4571,1 7 4729,6-7 0,-4 0 0,3-11 0</inkml:trace>
</inkml:ink>
</file>

<file path=ppt/ink/ink2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6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0 27348,'-24'50'661,"0"0"1,-12 38-662,31-43 0,11-10 0,11-9 0,9-11 0,12-7 0,-1-7 0,1-14 0,-10-6 0,-9-12 0,-10-3 0,-5-3 0,-18 2-561,-8 1-1490,-19 9-6050,-11 11 8101,-7 14 0,24 2 0,5 6 0</inkml:trace>
</inkml:ink>
</file>

<file path=ppt/ink/ink2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7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0 27751,'-8'60'306,"0"0"1,0 0 0,2-1-307,2-6 0,1-1 0,0-1 0,-1 1-1168,-5 47 1055,-3-9-940,-7-7-398,-4-9-1878,-5-10 3380,0-9 1,12-27-1,4-8 1</inkml:trace>
</inkml:ink>
</file>

<file path=ppt/ink/ink2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7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0 110 26821,'78'-61'-1155,"-8"12"1,-58 49 0,-1 0 0</inkml:trace>
</inkml:ink>
</file>

<file path=ppt/ink/ink2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7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25524,'0'51'521,"0"0"0,-8 45-5799,0-28 5615,-8-6 1375,4-12-1421,3-13 861,4-17-839,3-11-127,2-7-186,1-2 3392,4-6-3392,4-4 0,3-5 0,0 0-113,-2 2-1041,-1 2-673,2 2-3069,6-1 4896,8 0 0,-10 5 0,1-1 0</inkml:trace>
</inkml:ink>
</file>

<file path=ppt/ink/ink2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8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21420,'-5'0'3687,"1"0"-2925,4 0 739,0 0-739,-9 63-236,14-39-513,-3 46-13,19-61 0,5-5 0,7-14-741,5-10-357,4-11-795,-4-6-4449,-4 9 6342,-4 9 0,-16 11 0,-2 6 0</inkml:trace>
</inkml:ink>
</file>

<file path=ppt/ink/ink2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8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3 842 25331,'-1'2'2689,"0"-1"-2062,1-1-603,0-86-24,0 29 0,0-10 0,0-3-433,1-23 433,3-7 0,3 2 0,2 10 0,0 18-365,-2 17-441,-2 19-494,-2 16-964,2 9-6352,-1 7 8616,2 16 0,-3-11 0,-1 10 0</inkml:trace>
</inkml:ink>
</file>

<file path=ppt/ink/ink2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8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24614,'0'-10'3171,"0"2"-2947,0 8-235,0 0-460,53-19-425,-23 20-796,43-4-3026,-38 31 4718,-5 15 0,-14-18 0,-5-2 0</inkml:trace>
</inkml:ink>
</file>

<file path=ppt/ink/ink2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8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1 685 24177,'8'0'3574,"-2"0"-2756,-6 0-716,0 0-102,8-39 0,-6 7 0,5-42 0,-9 12 0,-2-8 0,-1-2 0,0 4 0,3 8 0,1 8 0,1 9 0,0 4-24,0 11-1208,0 5-560,0 10-2007,0 6 3799,0 4 0,0 3 0,0 0 0</inkml:trace>
</inkml:ink>
</file>

<file path=ppt/ink/ink2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8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28671,'88'1'0,"-11"1"0,-45 4-46,-5 3-1478,-6 8-1187,-4 7-7120,-5 9 9053,-2 6 0,-4-17 0,-2-3 1</inkml:trace>
</inkml:ink>
</file>

<file path=ppt/ink/ink2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9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26855,'-32'50'459,"-1"0"0,4-3 1,5-6-79,11-2-324,6-5-57,5-11 0,2-7 0,6-9 0,7-3 0,10-7 0,9-8 0,1-5-158,-3-6-21,-6 5 33,-7 9 68,-5 4 55,-5 4-33,-1 7-78,-3 5-101,0 9-236,-2 2-739,-1 2-1838,0-7 3048,-2-2 0,1-9 0,-1-3 0</inkml:trace>
</inkml:ink>
</file>

<file path=ppt/ink/ink2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9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28671,'9'65'0,"-1"1"0,1 0 0,-4-2 0,-4-9 0,-3-2-228,-1 1 0,-3-1 228,-4 45-1761,-10-14-1981,0-14 3779,-2-16 1,10-25-1,3-11 1</inkml:trace>
</inkml:ink>
</file>

<file path=ppt/ink/ink2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9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26429,'49'-8'-4916,"0"-1"1,37 3 3291,-47 27 0,-18-6 1,-3-5-1</inkml:trace>
</inkml:ink>
</file>

<file path=ppt/ink/ink2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19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186 103 22866,'0'-7'3720,"0"1"-3205,0 6-111,0 0 33,-60 68 11,35-27-308,-10 4 1,3 2-141,21-4 0,5-8 0,11-10 0,7-5 0,12-11 0,8-3 0,2-10 0,-4-14-326,-7-11-223,-9-20 101,-7-5-258,-5-4-302,-15 1-763,-8 6-4806,-23 7 6577,-12 9 0,21 16 0,4 8 0</inkml:trace>
</inkml:ink>
</file>

<file path=ppt/ink/ink2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2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26978,'66'-20'-907,"-14"3"-965,-43 18-5377,-2 3 7249,1 6 0,-4-4 0,0 2 0</inkml:trace>
</inkml:ink>
</file>

<file path=ppt/ink/ink2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3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24300,'-25'51'30,"1"0"0,1-3 0,4-5-19,1 6-11,5-9 22,5-13 124,4-13 235,2-9 257,2-16 13,3-8-203,4-16-79,3-5-55,1-2-112,-2 6-168,-2 4-34,-2 7-124,-1 6-459,1 5-717,1 5-1231,4 4-5706,5 3 8237,6 8 0,-8-5 0,-1 5 0</inkml:trace>
</inkml:ink>
</file>

<file path=ppt/ink/ink2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4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11 23975,'0'-6'2689,"0"1"-2241,0 5 482,0 0-526,-22 37-179,9 6-225,-17 40-279,16-2 279,0 9 0,1-2 0,-3 3 0,0-5 0,-3-5 0,0-4-12,2-8-1198,3-8-796,7-11-4123,3-10 6129,6-17 0,-2-10 0,2-9 0</inkml:trace>
</inkml:ink>
</file>

<file path=ppt/ink/ink2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4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0 102 28671,'82'-56'0,"-1"12"0,-16 42 0,11 8 0,12 5-535,7 7 535,-45-8 0,0 0 0,48 8 0,-6-4-158,-9-4-1365,-11 2-1278,-12 5 2833,-18 8 1,-18-9 0,-13 0 0</inkml:trace>
</inkml:ink>
</file>

<file path=ppt/ink/ink2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4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5 24569,'1'-3'2095,"0"1"-1792,-1 2-112,0 79-23,-7-19-84,1 5 0,-2 3 16,-15 29-38,10-48 0,-1-1-528,-15 45 511,6-15 45,3-15 107,8-22-118,4-14 100,5-16 135,1-6-201,2-12-113,0-10 402,10-14-402,7-12 0,16-5 0,5-3 0,4 2 0,-1 1 0,-2 3 0,-2 5 0,-5 8-819,-3 10-1186,-4 11-5559,-2 6 7564,1 13 0,-11-6 0,-2 7 0</inkml:trace>
</inkml:ink>
</file>

<file path=ppt/ink/ink2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5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6 24255,'-2'-3'2152,"0"0"-2281,-29 57 432,14-16 242,-23 49-30,25-29 83,6 2-384,4-1-214,5-6 0,13-7 0,5-14 218,15-11-218,4-12 0,3-14 0,3-15 0,0-14 0,-1-14-203,-4-3-1276,-7 4-1243,-8 8 2722,-8 11 0,-8 13 0,-3 7 0</inkml:trace>
</inkml:ink>
</file>

<file path=ppt/ink/ink2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5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1231 24804,'-5'8'3867,"0"-2"-3867,5-6 0,-13-65 0,10 9 0,-5-2 0,2-4-564,7 11 0,3 0 564,-1-6 0,2-1 0,2-5 0,1 0 0,1-3 0,-1 1 0,1 1 0,0 2 0,-1 5 0,0 3 0,5-37 270,-1 25-270,-1 19 0,3 16 0,4 9 0,5 6 0,4 5-965,2 5 188,-2 3-2551,-4 15 3328,-8 13 0,-8-8 0,-5 4 0</inkml:trace>
</inkml:ink>
</file>

<file path=ppt/ink/ink2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5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28671,'55'-32'0,"0"6"0,-12 26-1155,1 8-1042,-5 9-7047,-5 13 9244,-6 12 0,-13-18 0,-4-2 0</inkml:trace>
</inkml:ink>
</file>

<file path=ppt/ink/ink2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6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1353 26687,'-1'2'1984,"0"0"-1984,1-2 0,-13-77 0,9 17 0,-3-6 0,0-4-667,6 15 1,1 1 666,0-6 0,0-1 0,1-5 0,1-1 0,2 3 0,1 0 0,1 2 0,2 3 0,1 6 0,1 2 0,11-35 316,-1 16-316,1 15 0,0 10 0,3 9 0,3 7 0,3 6 680,5 8-2563,-1 7-2845,-1 13 4728,-8 19 0,-11-11 0,-8 9 0</inkml:trace>
</inkml:ink>
</file>

<file path=ppt/ink/ink2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6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14 25667,'-3'-2'2947,"0"0"-2890,3 2-57,0 0 0,61-9-438,-22 10-840,51-1-1455,-38 18-7098,-4 10 7666,-2 6 1,-22-12 0,-6-4 0</inkml:trace>
</inkml:ink>
</file>

<file path=ppt/ink/ink2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16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11 23583,'-7'-6'3473,"0"2"-2946,7 4-135,-55 32-33,27 0-57,-42 31-267,46-11-35,8-4 0,8-6 0,7-6 0,13-9 0,7-10 0,16-9 0,4-9-125,0-15-54,-3-9 112,-9-12 67,-6 0 0,-8 4 101,-7 10 56,-3 9-44,-3 9-113,0 3 0,0 14 0,0 2 0,0 12 0,7 0 0,4 0 0,12 2 0,8 2 0,10 2 0,10 4 0,7-3 0,4 0 0,-3-8 0,-4-6 0,-11-7 0,-9-5-1278,-9-2-538,-7-3-2531,-5 0 4347,-4 2 0,-5-3 0,-2 2 0</inkml:trace>
</inkml:ink>
</file>

<file path=ppt/ink/ink2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35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28356,'-19'88'105,"-1"-1"0,3 4 0,4-1-105,11-6 0,3 0-1282,-1 10 1,0 2 1281,0-29 0,0 1 0,0 0 0,0 2 0,0-1 0,0 1 0,-1 0 0,-1-1 0,0 1 0,-1-3 0,1 0 0,-2 0 0,-2 28 0,-1-1-1368,0-7 1,2-4 1081,0-10 0,3-3-448,0-14 0,4-5-854,23 17-8243,16-35 9126,26-47 0,-27 8 1,-3-19-1</inkml:trace>
</inkml:ink>
</file>

<file path=ppt/ink/ink2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36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27662,'74'-16'168,"1"-1"0,0 1 0,10 4 0,9 1 0,0 3 1,-4 2-1628,3 5 1,-5 4 0,6 1 1458,2-1 0,5 2 0,1 0 0,-6 1 0,4 4 0,-4 1 0,-1 1 0,3 0 0,1 1 0,-1-1 0,0 0 0,0-1 0,0-1 0,0 0 0,0-1 0,0-1-3,-1 0 1,-1-1 0,-1-1 2,-1 0 0,0-1 0,-1 0-102,-3 0 0,0 0 0,-1 0 102,-4 0 0,0 0 0,0 0 0,-4 0 0,0 0 0,0 0 0,-2 0 0,-1 0 0,0 0 0,-1-1 0,1 1 0,-1-1 0,-1 0 0,0-1 0,0 1 0,-4-1 0,0 1 0,-1 0 0,29 0 0,-3-1 0,-10 1 0,-3 0 0,-9-2 0,-3 0 0,-6-1 0,-2 0-71,-8-1 0,-2 1 71,43-1 1726,-18 0-1726,-17 0 0,-14 2 1074,-12 0-1074,-9 2 1750,-5 1-1750,-3-1 263,1 2-263,-1-2 17,-1 0-17,-2-1 0,-5-1 0,-3 0 0,-2-2 0,-2 1 0,-1-1 0,-1 0 0,1 4 0,2 7 0,2 13 0,1 17 0,0 17 0,-3 19 0,-2 16-248,-2-41 0,-1 2 248,-1 4 0,-1 2 0,-1 2 0,-2 1-351,-1 2 1,-2 1 350,-2 1 0,-1 0 0,0 0 0,-1-1 0,0 0 0,-1-1 0,1-3 0,-1-1 0,1-3 0,0-2 0,1-3 0,0-2 0,-10 43 0,2-9 0,2-9 0,2-8 0,5-8 0,2-9 0,3-8 0,3-8 0,0-7 460,2-5-460,0-5 737,2-10-737,3-2-2152,9-30-6768,-7-1 8920,0-21 0,-8 23 0,-3 6 0</inkml:trace>
</inkml:ink>
</file>

<file path=ppt/ink/ink2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36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25151,'7'0'2779,"-2"0"-2230,-5 0-357,0 0-192,14 32 0,-8-8 0,13 28 0,-12-15-864,0 2-1444,-1 6-7523,-3 7 8417,-1 12 0,-2-28 1,0-1-1</inkml:trace>
</inkml:ink>
</file>

<file path=ppt/ink/ink2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1:36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27482,'18'0'-934,"-6"0"1,-8 0-1</inkml:trace>
</inkml:ink>
</file>

<file path=ppt/ink/ink2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59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26093,'50'50'459,"-1"0"1,1-1-1,-1-2-815,-8-12 1,-1 0 355,3 1 0,-1 0-17,-1-1 0,-2 1-240,30 32-1155,-18-7-2454,-20-4 3935,-16-7 0,-11-23 1,-4-7-1</inkml:trace>
</inkml:ink>
</file>

<file path=ppt/ink/ink2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59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28132,'75'26'179,"1"0"1,1 2 0,-4 5-750,-12 6 1,-2 3 569,4 2 0,1 1-767,1 2 1,1 1-282,-1-2 0,0 0 1048,1 0 0,-5-4 0,10 8 0,-16-14 0</inkml:trace>
</inkml:ink>
</file>

<file path=ppt/ink/ink2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5:00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655 1 26799,'-54'29'373,"-1"-1"1,1 2-1,3 1-339,-23 28-34,33-25 0,0 2-744,-1 3 1,0 1-75,2 2 0,1 0-1519,5-2 1,4-1 2405,-7 27 1,17-30-1,19-16 1</inkml:trace>
</inkml:ink>
</file>

<file path=ppt/ink/ink2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5:00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492 0 27426,'-31'70'415,"1"0"0,-2-1 0,0-2-1631,6-12 1,-2-3 1215,-2 4 0,-2-1 0,-1 0 0,0-1-294,2-3 0,1-1-4622,3-3 1,2 0 3042,-15 38 0,20-38 0,9-12 0</inkml:trace>
</inkml:ink>
</file>

<file path=ppt/ink/ink2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11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480 1 18006,'-56'0'1034,"0"0"1,2 3 0,2 0 1691,-41 5-2176,21 5-125,21-1 721,22-2-1045,16 1 494,11 2-517,19 7 1782,13 6-1780,19 4-80,12 5 0,3 0 0,-4 1 0,-13 0 0,-18 1 0,-15 1 0,-25 4 0,-18 5 0,-21 1 0,-12 1 0,-2-3 0,5-6 0,11-4-1043,15-9-1669,17-9-7119,19-10 8765,25-12 0,-12 2 0,9-6 0</inkml:trace>
</inkml:ink>
</file>

<file path=ppt/ink/ink2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11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26922,'-35'46'564,"0"-1"0,3-2 0,8-1-507,15 16-57,5-3 0,16-7 0,9-10 0,17-9 0,9-14 0,6-8 0,5-13 0,-1-8 0,-3-11 0,-8-6 0,-9-2 0,-10 1-1345,-7 0-3048,-7 3 4393,-2 3 0,-6 11 0,-2 5 0</inkml:trace>
</inkml:ink>
</file>

<file path=ppt/ink/ink2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12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0 28671,'2'73'0,"0"0"0,-3-1 0,-3-2 0,-1-12 0,-2-2 0,-4 3 0,-1 0-472,0-1 0,-1-1 472,0-3 0,-1-2 0,-10 35 0,6-22 304,4-26-304,8-21 156,4-14-156,9-21 0,10-13 0,16-19 0,10-5 0,5 1 0,0 11 0,-5 13 484,-5 12-484,-8 10 0,-5 4 0,-8 13 0,-5 6 0,-6 14 0,-4 6 0,-8 5 0,-7 2 0,-11-2 0,-7-5 0,-3-4 0,2-5 0,1-5 0,6-5 0,4-5-774,4-6-1400,4-2-2678,3-3 4852,5 0 0,2-1 0,3 0 0</inkml:trace>
</inkml:ink>
</file>

<file path=ppt/ink/ink2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27123,'12'83'583,"-3"0"-901,-9-9 475,0 5-34,-2 3-22,-4 0-45,-4-2-3986,-4-4 3958,1-26 0,1-3-5,1-2 862,-5 11-874,16-67 12,0-8-23,8-16 172,5-6-127,9-1-45,7 4-12,6 7 3404,7 5-3392,4 6 0,-1 6 12,-2 5 88,-11 6-31,-8 4-69,-9 11 0,-7 7 0,-4 16 0,-3 9 0,-10 5 0,-5 4 0,-24 10 0,9-21 0,-8 4 0,15-30 0,2-5 0,0-6 0,1-4 0,-1-1-1301,-1 0-1903,0 3 3204,-1 1 0,9 0 0,4 0 0</inkml:trace>
</inkml:ink>
</file>

<file path=ppt/ink/ink2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14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24128,'6'55'71,"1"0"0,-3-2 0,-3-6 1030,-13 11-3578,0-5-7354,0-7 8708,7-7 0,1-19 0,4-7 1</inkml:trace>
</inkml:ink>
</file>

<file path=ppt/ink/ink2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14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6 24334,'1'-3'2655,"0"1"-2117,-4 49-56,-7-8-124,-6 43-54,-4-22-304,3-7 0,6-9 0,5-16 0,4-11 0,2-11 0,5-3 0,6-14 0,8-5 0,5-13 0,4-2 0,-1 1-337,-2 5-1602,-3 6-3080,-1 5 5019,-2 7 0,-9 4 0,-1 2 0</inkml:trace>
</inkml:ink>
</file>

<file path=ppt/ink/ink2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14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250 211 22865,'49'-73'112,"-11"11"876,-37 36-551,-10 6 301,-5 5-245,-13 6-38,-3 4-231,-5 4 453,-4 11-172,-1 8 144,-2 14-121,7 8-528,5 6 0,9 3 0,11 0 0,5-1 0,8-5 0,9-6 0,6-5 0,12-6-3392,5-6 3392,3-5 0,3-6-1121,-4-2-1838,-3 0 2959,-8 2 0,-11-5 0,-7 2 0</inkml:trace>
</inkml:ink>
</file>

<file path=ppt/ink/ink2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52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519 12 22967,'8'-7'3428,"-2"2"-2778,-6 5-179,0 0-101,-11 95-68,-5-32-2305,1 10 1,-4 5 2091,0-23 1,-3-2-62,-4 8 1,-1 2 128,-1 5 0,-1 2-157,0 0 0,-1 0 0,3-3 0,1 0 0,3-5 0,1-1-79,2-8 0,2-1-581,-13 43-271,4-18-492,4-14-1725,5-17 3148,4-12 0,6-18 0,4-5 0</inkml:trace>
</inkml:ink>
</file>

<file path=ppt/ink/ink2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52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27964,'48'81'707,"-9"6"-707,-25 8 0,-5 0 0,-2-2-548,0-5 548,0-4-304,1-5-704,-2-8-841,-1-7-3193,-4-13 5042,0-11 0,-1-20 0,0-8 0</inkml:trace>
</inkml:ink>
</file>

<file path=ppt/ink/ink2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53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3 24379,'0'-1'2196,"0"-1"-1109,0 2-606,0 104-145,0-29-1005,0 7 0,-2 5 669,-1-27 0,-2-3-1323,-1 1 1,-1 1 1322,-3-2 0,-1-1 0,0-4 0,0-2-505,-8 36-806,4-16-1322,6-19-7198,6-15 8688,4-9 1,-1-15 0,2-3 0</inkml:trace>
</inkml:ink>
</file>

<file path=ppt/ink/ink2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53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9 152 24793,'-5'-8'2869,"2"1"-2399,3 7-347,0 0-123,63-26-896,-26 10-942,54-23-3966,-46 18 5804,-1 3 0,-22 7 0,-5 6 0</inkml:trace>
</inkml:ink>
</file>

<file path=ppt/ink/ink2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53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57 24703,'-7'0'1939,"0"0"-1838,79-10-57,-29 1-44,7 2 0,1-1 12,0-3-12,-6 5-3381,-8 2 3392,-6 2-11,-5 2 11,-5 0 12,-5 0 111,-4 0 292,-6 7 280,-3 13 3156,-3 22-3782,-10 22-284,-7 16 204,-11 8 0,-3 0 0,0-5 0,0-6 0,-1-6 0,0-7-1570,2-11-1567,9-13 3137,10-20 0,7-10 0,4-10 0</inkml:trace>
</inkml:ink>
</file>

<file path=ppt/ink/ink2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53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28671,'7'83'0,"0"0"0,-1-4 0,-3-4 0,-5-21 0,-3-2 0,-2 9 0,-1-1-2376,-7 27 2376,4-35 0,0-5 0,3-12 0,-2-5 0</inkml:trace>
</inkml:ink>
</file>

<file path=ppt/ink/ink2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54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58 28671,'-21'-32'0,"3"7"0,14 25 0,1 0 0,0 0 0,1 0-237,1 0-2037,1 4-3877,0 8 6151,0 10 0,0-7 0,0 0 0</inkml:trace>
</inkml:ink>
</file>

<file path=ppt/ink/ink2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54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26754,'0'-6'1917,"0"1"-1917,0 5 0,0 0 0,0-9 0,0 7-158,0-7-1758,0 9-3732,0 0 5648,3 9 0,-2-7 0,3 7 0</inkml:trace>
</inkml:ink>
</file>

<file path=ppt/ink/ink2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2:55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28098,'0'-7'573,"0"0"-573,0 7-147,0 0-2990,20-6 3137,-12 24 0,13-19 0,-18 21 0</inkml:trace>
</inkml:ink>
</file>

<file path=ppt/ink/ink2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31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28671,'-16'58'0,"-1"0"0,0 3 0,2 0 0,6-6 0,1 2-709,-1 9 0,1 3 709,2 6 0,1 2-419,2 6 1,0 1 418,1 3 0,2 2 0,3 2 0,2 2 0,-1 0 0,3 1-348,3-1 0,1-1 348,0-4 0,1-1 0,0-5 0,1-3 0,-2-7 0,0-1 0,-1-6 0,-1-2-133,-2-4 1,-3-1 132,0-4 0,-2-1-1413,-2 45-817,-11-10-3429,-2-15 5795,-9-15 0,10-28 0,3-12 0</inkml:trace>
</inkml:ink>
</file>

<file path=ppt/ink/ink2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32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1 183 27949,'70'-6'0,"1"-1"0,-1 1 0,5-1 0,0 0 0,0 1 0,-4 1 0,0 1 0,1-1-905,7 0 0,1-1 0,1 1 905,3 1 0,0 0 0,1 1 0,-1-1 0,1 0 0,0 0 0,-2 1 0,1-1 0,-1 1 0,-1 0 0,0 0 0,0 1 0,-1-2 0,-1 0 0,1 1 0,-2 0 0,-1 0 0,0 1 0,-1 0 0,0-1 0,-1 1 0,-2 1 0,0 0 0,-1 0 0,0 0 0,-1 1 0,0 0 0,-1 0 0,-1 0 0,1 0 49,-1 0 0,1 0 1,-2 0-50,0 0 0,-2 0 0,1 0 0,30 0 0,-1 0 0,-8 0 0,-3 0 0,-10 0 0,-3 0 0,-12 0 0,-4 0 0,32-3 707,-23 1-707,-14-3 141,-7 0-141,-3 0 0,-5 0 1596,-2 1-1596,-7-1 0,-8 2 0,-6 1 845,-8 1-845,-3 1 0,-1 0 0,0-1 0,0 0 0,-1 0 0,0 1 0,-1 0 0,0 2 0,0 9 0,0 8 0,-4 15 0,-1 10 0,-6 13 0,0 12 0,-1 12-336,2 11 336,2 8 0,6-48 0,0 2-259,1 2 1,0 1 258,1 0 0,0 1 0,2 3 0,0 0 0,2 1 0,1 1 0,1 1 0,0 1 0,2 1 0,1 0 0,-1 0 0,1 1 0,0-1 0,1-1 0,1 0 0,0 0 0,1-5 0,0 0 0,0-3 0,0-1-84,0-6 1,-1-2 83,9 40 0,-6-12 0,-5-10 0,-4-13 0,-4-14 0,1-13 312,-2-14-312,-9-6 525,-11-9-525,-16-7-371,-13-6-1600,-7-1-1077,-5 4-6783,-4 5 7539,-8 6 1,32 2-1,5 0 1</inkml:trace>
</inkml:ink>
</file>

<file path=ppt/ink/ink2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32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23359,'0'2'3866,"59"-1"-2780,-11-1-906,1 0 0,3 0-180,25 0 0,7 0 0,11 0-795,-38 0 0,3 0 795,11 0 0,4 0 0,13 0 0,5 0-533,-21 0 1,2 0-1,2 0 533,8 0 0,3 0 0,2 0-301,-15-2 1,2 0 0,1-1 0,0 0 300,6 0 0,2 0 0,0-1 0,0 0-485,5-1 1,0-2-1,1 0 1,0 1 484,0 0 0,0 0 0,0-1 0,-1 2 0,-3-1 0,0 1 0,-1 1 0,0 0-59,-6 0 1,-1 1 0,-1 1 0,-1-1 58,20 1 0,-2 1 0,-1 0 0,-6 1 0,-2 0 0,-1 1 0,-5 1 0,0 1 0,-1 0 0,-4 0 0,-2 1 0,0 0 0,27 3 0,-3 1 0,-12 0 0,-5-1 346,-15-1 0,-6-1-346,25 5-695,-40 0-839,-24 0 1534,-30 5 0,7-7 0,-11 1 0</inkml:trace>
</inkml:ink>
</file>

<file path=ppt/ink/ink2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36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0 138 28671,'66'-19'0,"1"1"0,-3 1 0,-2 4 0,33 4 0,-2 5 0,-4 4-414,-6 0 414,-3 0 0,-9-1 0,-9-6 0,-14-2-1938,-12-7-6588,-11 6 8543,-7 0 0,-9 6 0,-4 3 0</inkml:trace>
</inkml:ink>
</file>

<file path=ppt/ink/ink2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37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3 26082,'-5'-2'2509,"2"1"-2429,3 1-80,-3 64 0,2-6 0,-1 1 0,-1 4-2831,1-11 1,-1 0 2830,-1 3 0,0 0 0,-1-2 0,0-1 1063,-5 43-1063,3-19 907,2-20-907,3-24 0,0-16 0,1-14 3243,1-25-3243,-1-16 0,1-31 0,0-17 96,0-10-96,1 47 0,1-1 0,3-43 0,4 10 0,2 14 0,-1 13 0,0 16 0,-3 12 0,-3 13 0,0 9-1165,8 8-3609,11 20 4774,12 18 0,-12-11 0,-3 4 0</inkml:trace>
</inkml:ink>
</file>

<file path=ppt/ink/ink2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6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1 126 28671,'56'-21'0,"0"-1"0,-3 2 0,-3 3 0,18 2 0,-1 3 0,-3 5 0,-1 2 0,-4 2 0,-8 1 0,-9 2-629,-13-1-1578,-13 1-3765,-9 7 5972,-20 5 0,10-3 0,-10 2 0</inkml:trace>
</inkml:ink>
</file>

<file path=ppt/ink/ink2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6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2 24008,'-7'-1'2264,"1"0"-1827,6 1-56,-27 56-45,14-20 0,-23 50-67,23-33-101,5 2 11,4-5 23,7-6-111,6-7-91,6-5 0,9-8 0,5-4 0,2-7 0,3-5 0,1-4 0,-2-2 0,-1-1 0,0-1 0,-1-1 0,1-7-248,0-3-1444,-1-9-2173,-2 0 3865,-3 1 0,-12 9 0,-5 3 0</inkml:trace>
</inkml:ink>
</file>

<file path=ppt/ink/ink2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6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28289,'0'88'382,"0"-3"-382,0-23 0,0 2 0,-3-1-102,1-9-1220,-1-6-1625,1-8 2947,1-6 0,1-15 0,0-6 0</inkml:trace>
</inkml:ink>
</file>

<file path=ppt/ink/ink2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6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27382,'80'-43'1198,"-6"7"-1198,-27 25-11,-5 6-549,-6 2-1188,-11 9-2488,-9 11 4236,-9 14 0,-5-10 0,-2 0 0</inkml:trace>
</inkml:ink>
</file>

<file path=ppt/ink/ink2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7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165 206 25802,'-60'4'1344,"9"5"-1064,32 7 12,4 5-46,4 3-100,5 3 22,4 2-23,14 1 12,7-3-66,19-3-91,8-10 0,10-7 0,2-10 0,0-13 0,-6-10 0,-10-13 0,-11-5 0,-13-3 0,-10-3 0,-10 0 0,-12 3 0,-8 5 0,-11 9 0,-3 9 0,2 13 0,6 6-169,5 5-1187,9 6-2017,6 2 3373,7 6 0,2-6 0,1-2 0</inkml:trace>
</inkml:ink>
</file>

<file path=ppt/ink/ink2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7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1 112 28671,'30'-36'0,"8"5"0,18 16 0,3 3 0,-1 3 0,-4 3 0,-6 4 0,-7 1-640,-8 5-1668,-8 9-7284,-13 13 9592,-5 12 0,-7-15 0,0-2 0</inkml:trace>
</inkml:ink>
</file>

<file path=ppt/ink/ink2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8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28671,'81'-20'0,"-7"3"-438,-31 17-1120,-2 2-1915,-7 7 3473,-5 7 0,-15-4 0,-5 1 0</inkml:trace>
</inkml:ink>
</file>

<file path=ppt/ink/ink2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8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35 131 25623,'-24'77'1097,"13"-13"-491,28-43-181,13-6-234,8-8-35,4-3-10,-1-6-34,-4-6-11,-5-6-12,-6-8-21,-4-7-24,-5-4-31,-5-4-13,-6-1-3392,-3 0 3392,-6 2 0,-6 8 0,-6 8 0,-5 11 0,-2 5 0,1 7-259,0 6 2643,1 4-4256,3 4-4234,5-1 6106,5-2 0,5-7 0,2-2 0</inkml:trace>
</inkml:ink>
</file>

<file path=ppt/ink/ink2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8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6 24692,'3'-3'3160,"-1"1"-2622,-2 2-257,9 65-281,-7-20-2126,2 5 0,0 2 2126,-6 12 860,-3 0-860,-2-4 0,-2-4-1289,-3-5-1871,0-5 3160,-2-5 0,7-18 0,1-8 0</inkml:trace>
</inkml:ink>
</file>

<file path=ppt/ink/ink2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8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23616,'6'-8'1905,"-1"1"-1905,40-5-571,-15 8-2992,40-8 3563,-26 11 0,-19 1 0,-4 0 0</inkml:trace>
</inkml:ink>
</file>

<file path=ppt/ink/ink2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9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28671,'50'-18'0,"1"0"0,42-11-568,-31 22 568,-2 2 186,-10 4-400,-8 0-1418,-15 4-1617,-12 8 3249,-8 7 0,-7-5 0,0-1 0</inkml:trace>
</inkml:ink>
</file>

<file path=ppt/ink/ink2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9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27538,'-53'82'1053,"8"-3"-6634,31-22 5581,7 2 1409,3-4-1409,4-3 860,8-4-860,3-3 0,10-7 0,3-7 3392,3-9-3392,3-8 0,6-8 0,3-3 0,5-5 0,1-6 0,-3-2 0,-4-9-841,-5-1-2017,-5-2 2858,0-1 0,-14 11 0,-2 1 0</inkml:trace>
</inkml:ink>
</file>

<file path=ppt/ink/ink2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9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 24132,'0'-2'3798,"0"0"-3070,0 2-715,0 51-13,0-15 0,0 43 0,0-26 0,0-4 0,0-2 0,0-6-1805,0-3-3114,0-4 4919,-2-1 0,2-15 0,-2-4 0</inkml:trace>
</inkml:ink>
</file>

<file path=ppt/ink/ink2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09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27830,'83'-14'347,"-6"1"-750,-31 7-2040,2-3 2443,0-1 0,-20 4 0,-7 1 0</inkml:trace>
</inkml:ink>
</file>

<file path=ppt/ink/ink2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10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28671,'63'-15'0,"-1"-1"0,-1 1 0,-1 3 0,33 0 0,-3 4 0,-34 4 0,-1 2-1357,19 1-2811,4 13 4168,-51 11 0,-14-6 0,-12 1 0</inkml:trace>
</inkml:ink>
</file>

<file path=ppt/ink/ink2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3:10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99 28671,'72'-20'0,"0"0"0,0 1 0,-1 4 0,-12 7 0,-1 3 0,0 1 0,-1 1-1592,-4 0 0,-3 2 1592,35 6 0,-40-3 0,-16 5 0</inkml:trace>
</inkml:ink>
</file>

<file path=ppt/ink/ink2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38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374 2466 27718,'-16'-65'22,"0"0"0,0 0 1,2-2-1,1 0 1,5 1-51,7-24 0,3-1-1243,1-7 1,-1-3 1270,-6 32 0,-1-1 0,-1-1-571,-1-1 0,0-1 0,-2-1 571,-3-1 0,-2-1 0,-1 1 0,1 0 0,-1 1 0,1 0 110,0 3 1,0 0 0,0 1-55,-6-23 0,0 4 39,3 12 0,1 6 62,1 15 0,1 5 146,-3-22-303,7 31 956,6 18-956,14 10 2135,19 8-2135,32 2 0,-13 3 0,5 1-19,14 1 1,6 2 18,14 4 0,5 2 0,-23-2 0,2 1 0,1 1 0,7 2 0,2 1 0,1 0-639,5 0 1,0 0-1,1 0 639,1 0 0,0-1 0,6 1 0,0-2 0,7 1 0,0-1 0,-6-1 0,5-1 0,-6-2 0,5 0-425,-6 0 0,5 0 0,-1-1 0,-7-1 425,-4-2 0,-5-2 0,-1 0 0,1 0 0,1 0 0,-2 0 0,-1-1 0,0 0 0,-1 0 0,-2-1 0,-1 1 0,-1 0 0,-3-1 0,-1 1 0,3-1-246,13 1 0,3-1 1,-6 2 245,6 2 0,-3 1 0,15-1 0,-7 3 0,3 9 0,-16 0 412,-10 1-412,-7-3 0,-9-3 0,-10-1 1398,-8-3-1398,-18-1 2016,-5-2-2016,-12-2 1296,-1 0-1296,0 0 77,0 0-77,0 0 0,-2 0 0,1 1 0,-1 10 0,0 11 0,-2 23 0,-7 24 0,-6 21 0,5-36 0,-2 2 0,0 3 0,-1 4-552,-3 31 1,0 2 551,4-22 0,1 0 0,-2 21 0,1-1 0,5-31 0,1-3-161,0-3 0,-1-1 161,1-5 0,0-1 0,-9 37-2920,2-19 2920,-1-21 0,0-17 0,-1-13-1912,-1-7-7919,-3 2 7373,-5 1 0,11-5 1,0 0-1</inkml:trace>
</inkml:ink>
</file>

<file path=ppt/ink/ink2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4:38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27718,'74'19'190,"-1"0"1,1-1-1,11-1 1,3-2 0,2-3-1344,-14-5 0,2-2 0,2-1 1,1 0 1152,12-1 0,3-1 0,1 0 0,2-2-323,-15 0 1,2-1 0,0 0 0,1 0 0,0 0 322,2 1 0,1-1 0,0 1 0,1 0 0,-2 0 0,0-1 0,0 0 0,0 0 0,0 1 0,-1 2-125,-3 1 1,0 0-1,0 2 1,-1 1-1,-1 0 125,16 2 0,-1 1 0,-1 1 0,-1 2-130,-6 1 1,-1 2 0,-1 1 0,-1 1 129,-6-1 0,-1 2 0,0-1 0,-3 1 113,19 4 1,-2 0 0,-3 0-114,-6-2 0,-1 0 0,-3-1 0,-7-3 0,-2 0 0,-2-2 0,23 3 0,-4-3 567,-13-5 1,-4-3-568,-15-2 0,-4-2 655,21-2-5093,-32 0 4730,-24 0 1,-12 0 0,-6 0 0</inkml:trace>
</inkml:ink>
</file>

<file path=ppt/ink/ink2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5:02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28671,'57'38'0,"1"-1"0,-5-2 0,-4-2 0,1 6 0,-1-1-326,-4 0-1971,-3-1-6645,-5-1 8942,-7-2 0,-14-15 0,-6-4 0</inkml:trace>
</inkml:ink>
</file>

<file path=ppt/ink/ink2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5:03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28625,'57'23'15,"1"0"0,-1 0 1,-1-1-16,35 14-483,-43-17 1,1-2-588,2 0 0,1-1-3846,3 1 1,2 1 4826,9 2 0,-3-1 0,8 2 1,-4 2-1</inkml:trace>
</inkml:ink>
</file>

<file path=ppt/ink/ink2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5:03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384 0 28233,'-46'59'48,"0"-1"1,2-1-1,3 0-48,13-10 0,3 0-134,-1 1 0,0-1-1144,-19 41-985,11-13-7568,16-22 9652,14-24 1,5-15 0,3-13 0</inkml:trace>
</inkml:ink>
</file>

<file path=ppt/ink/ink2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5:03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466 1 28671,'-49'74'0,"-1"0"0,4-4 0,1-4 0,13-18 0,2-3-206,1 0 1,2 0 205,2 0 0,2-1-2674,-17 45 2674,5 0 0,16-39 0,4-10 0</inkml:trace>
</inkml:ink>
</file>

<file path=ppt/ink/ink2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5:04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380 12 27550,'-99'-11'369,"13"30"-364,63 24 1,7 13-6,-2 6 0,0 4-6,-2 10 1,2 3-1499,1 2 1,2 2 1301,1-1 1,2 0-186,3-5 0,3-3-49,1-6 1,3-4-1100,0-10 0,4-3-8296,10 28 9483,7-29 0,-4-25 1,-1-15-1</inkml:trace>
</inkml:ink>
</file>

<file path=ppt/ink/ink2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5:05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0 175 26940,'76'-30'248,"0"0"1,0-1 0,7 4-1,2 3 1,1 6-193,2 9 1,2 7-1,3 1-1410,-13-1 1,2 1 0,1 1 0,2 2 1353,5 1 0,2 1 0,1 2 0,0 0 0,2 1 0,1 1 0,0 0 0,-1 3-261,-3 1 0,0 3 1,0 0-1,-2 1 261,-5-1 0,0 2 0,-2 0 0,-1 0-50,-6 0 1,-1 0-1,-1 1 1,-1-1 49,16 4 0,-3 0 0,-1-1-137,-9-2 0,-1-1 1,-3-1 136,23 5 0,-4-3 0,-16-4 0,-5-2 0,-12-3 0,-3-3 1415,30 1-1415,-18-4 0,-13-5 2116,-12-6-2116,-11-2 0,-8-7 0,-10 2 2495,-3 4-2495,-4 0 1357,-2 3-1357,0 1 0,1 0 0,-3 5 0,2-1 0,-2 3 0,0 24 0,-1 24 0,-1 33 0,0 13 0,-3-14 0,-1 4-583,1-2 1,0 7 0,-1-3 582,-2-15 0,0-3 0,-1 1 0,0 4 0,0 1 0,0 0 0,-1 1 0,0 0 0,1 0 0,1 0 0,0-1 0,1 0 0,0-6 0,0 0 0,2 0-440,0 6 0,1 1 0,1-6-4476,-1 1 1,2-5 3637,0 7 1,0-11 0,0-25 0,0-14 0</inkml:trace>
</inkml:ink>
</file>

<file path=ppt/ink/ink2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2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2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2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2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5:20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25 26250,'-2'-3'2061,"0"1"-1701,2 2-360,0 0 0,30-9 0,-16 7 0,23-7 0,-25 9-1368,0 1-2274,1 1 3642,4 2 0,-8 0 0,0-2 0</inkml:trace>
</inkml:ink>
</file>

<file path=ppt/ink/ink2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5:20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62 25107,'-3'-1'1636,"1"0"-1446,-4 35-89,-2-8-34,-6 30-67,-1-20 57,2-5-24,4-9 34,4-10 124,4-6 481,7-15-122,4-9-550,4-13 0,0-6 0,-3-3 0,-4 4 0,-4 4 0,-2 7 0,-1 6 0,0 4 0,0 5 0,0 4 0,-1 3-13,-2 1-2630,-4 9 2643,-2 8 0,3-5 0,1 3 0</inkml:trace>
</inkml:ink>
</file>

<file path=ppt/ink/ink2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6:00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26675,'87'-11'998,"-37"4"0,3 1-3829,10 1 1,3 0 2830,14-1 0,3 2 0,11 0 0,4 1-300,-27 1 0,2 1 0,1 0 300,3 1 0,2 0 0,1 0-167,2 1 0,1 1 0,0 0 167,0 0 0,1 0 0,0 1 0,-3 1 0,0 1 0,-1 0-91,-3 0 1,-1 0 0,-2 1 90,27 2 0,-3 1 0,-13 0 0,-5 0-1015,-13-1 1,-7 1-3274,26 6 4288,-38-1 0,-27-7 0,-16-2 0</inkml:trace>
</inkml:ink>
</file>

<file path=ppt/ink/ink2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7:00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26015,'-4'0'2656,"1"0"-2656,71 0 0,16 0-2831,-3 0 1,9 0 2830,2 0 0,3 0 0,-23 0 0,1 0 0,1 0 4,5 0 0,1 0 0,2 0-4,4 0 0,1 0 0,1 0 0,2 0 0,1 0 0,1 0 0,3 0 0,1 0 0,-1 0 0,1 0 0,0 0 0,-1 1-32,-3 0 0,0 0 0,-1 1 32,-5 0 0,-2 1 0,-1 1 0,-8 0 0,-2 2 0,-2 0 0,22 3 0,-5 1 0,-15 0 0,-6 0 0,-13-1 0,-6 0 0,21 7-1581,-26 0 255,-19 2 1326,-14 3 0,-6-8 0,-4-1 0</inkml:trace>
</inkml:ink>
</file>

<file path=ppt/ink/ink2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7:09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0 26698,'-64'4'1210,"5"6"-908,24 14-89,0 8 11,2 5-200,5 4-24,3-1 0,6-2 0,6-5 0,6-4 0,5-7 0,3-5 0,10-8 0,9-4 0,13-9 0,9-11 0,2-8 0,-3-9 0,-4-2 0,-6 0 0,-5 2 0,-5 3 0,-4 7 0,-6 8 0,-5 7 0,-4 7 0,-2 13 0,0 11 0,-5 11 0,-2 7 0,-5 0 0,0-4-1548,0 5-1040,6-19-7243,6-1 9370,16-22 0,-7-2 0,6-2 0</inkml:trace>
</inkml:ink>
</file>

<file path=ppt/ink/ink2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7:09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26306,'-20'71'885,"0"-9"-683,6-29-90,3-6-112,6-7-23,2-11 23,9-4-11,8-12-34,9-6 12,5-7 33,0 0-11,-6 3 22,-4 8 0,-6 4 79,-1 4 55,-4 1 68,1 1 11,-3 4-101,1 4-100,-3 2-23,-2 1-348,0 0-391,-1-1-1088,4-1-3506,7-5 5333,11-2 0,-8-3 0,2 0 0</inkml:trace>
</inkml:ink>
</file>

<file path=ppt/ink/ink2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7:09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26317,'-53'49'1412,"8"-1"-1020,29-10-146,4-1-134,5-1-101,3-3-11,2-5 0,9-6-414,5-7-628,9-7-1311,7-5-5278,1-9 7631,0-4 0,-14 1 0,-3 0 0</inkml:trace>
</inkml:ink>
</file>

<file path=ppt/ink/ink2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7:09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26563,'-9'76'953,"-3"-3"-807,-3-14-68,-1-1-67,5-7 0,4-12-22,3-12-11,4-14-23,9-7 23,7-16-46,9-7 57,4-9-11,-2 0 22,-4 5 11,-8 8 23,-4 7 10,-4 5 1,-2 1 45,0 6-45,-1 2-45,-1 5-23,-1 2-425,0-1-796,2-1-1423,2 0-7164,4-3 9417,7-3 1,-7-4 0,0-2 0</inkml:trace>
</inkml:ink>
</file>

<file path=ppt/ink/ink2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7:10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258 115 20905,'30'-58'2387,"-7"12"-1088,-22 39-403,-6 3-66,-6 13 11,-11 8-203,-7 14 23,-7 6-447,-1 3-214,-2-1 0,2-2 0,2-2 0,7 0 0,9-2 0,9-3 0,7-1 0,15-3 0,7-2 0,17-4 0,9-5 0,2-3-427,0-5-2150,-4-2-7254,-7-1 8454,-6 1 0,-15-3 0,-5 1 0</inkml:trace>
</inkml:ink>
</file>

<file path=ppt/ink/ink2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7:10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28199,'68'1'157,"0"0"0,16-2 1,5-1-1847,-16 0 1,2-1-1,3-1 1689,9 0 0,3 0 0,1-1 0,4 1 0,2 0 0,0 1-122,0 0 0,0 1 0,-1 1 122,0 0 0,0 2 0,-1 1 0,-3 1 0,-1 2 0,-1 1 0,-5 0 0,0 2 0,-2 1 0,-5 1 0,-2 2 0,-1 0 0,-8-1 0,-1 2 0,-2-1 0,19 5 0,-5 1-29,-13-2 1,-5 0-2807,27 12 2835,-36-5 0,-26-11 0,-17-4 0</inkml:trace>
</inkml:ink>
</file>

<file path=ppt/ink/ink2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7:11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25 962 27112,'-17'-83'449,"9"3"-416,16 15-10,8-7-5684,8-8 5673,4-6-12,5 0 1295,-2 5-1295,-3 10 11,-7 14 864,-6 13-864,-5 14-11,-3 10-22,3 7 3366,8 4-3311,15 1 1,19-1 11,24-2-272,-27 5 1,3-1 287,10 0 1,3 0-23,8 0 1,2 1-24,7 1 1,2 1 11,2 1 0,1 0-11,1 2 0,0 1 0,-2 3 0,-1 3-487,-1-1 1,-2 2 474,-1 3 1,0 2 5,-4-1 1,-1 1-12,-3 0 0,-1 0 0,-5-1 0,-2 0-6,-7-1 0,-2-1-247,40 8 241,-18-3 12,-16-3 0,-10-3 0,-8-3 12,-9-3 604,-8-2-426,-8 0 1043,-8-2-1233,-6 1 302,-2-1-302,-3 1 0,1 0 0,-1 3 0,0 14 0,-3 14 0,-12 51 0,1-10 0,3-21 0,1 0 0,-2 19 0,4-1 0,4-5 0,3-6 0,1-7 0,0 0 0,0-17-2925,-2 2 2925,-12-13 0,9-11 0,-8 0 0</inkml:trace>
</inkml:ink>
</file>

<file path=ppt/ink/ink2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7:12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42 25375,'-4'0'3171,"0"0"-3046,4 0-125,43-5 0,-6 0 0,40-5 0,-18 2 0,-1 1 0,-3 3 0,-7 2 0,-8 1-360,-11 1-2004,-13 2-7467,-9 7 9255,-16 7 0,7-6 0,-8 2 0</inkml:trace>
</inkml:ink>
</file>

<file path=ppt/ink/ink2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2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2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2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2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1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476 1 27067,'-26'44'667,"0"1"0,-18 35-533,29-31 2,-1 1-5797,-6 6 5661,-6 4 1325,-9 6-1325,-7 2-1373,-1 0 800,0-3-973,3-4-1121,8-8 2667,5-10 0,15-20 0,5-8 0</inkml:trace>
</inkml:ink>
</file>

<file path=ppt/ink/ink2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1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28671,'69'65'0,"-10"-5"0,-33-17 0,-6-2 0,-4 2 0,-5-3-685,-1-2-1713,1-6-3876,1-5 6274,5-6 0,-8-11 0,0-2 0</inkml:trace>
</inkml:ink>
</file>

<file path=ppt/ink/ink2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1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5 25723,'2'-3'2948,"-1"1"-2948,-1 2 0,7 58 0,-4-15 0,4 52 0,-5-26 0,-6 2 0,-5 1 0,-5-3-1794,-4-6-5870,0-5 7664,4-7 0,6-24 0,4-7 0</inkml:trace>
</inkml:ink>
</file>

<file path=ppt/ink/ink2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1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28671,'90'0'-9425,"-10"-2"9425,-35-1 0,-20 0 0,-8 3 0</inkml:trace>
</inkml:ink>
</file>

<file path=ppt/ink/ink2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2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28614,'83'-12'57,"-8"3"-57,-26 9 0,-5 0 0,-6 0-1110,-8 0-1076,-6 0-6217,-7 0 8403,-3 5 0,-7-3 0,-4 4 0</inkml:trace>
</inkml:ink>
</file>

<file path=ppt/ink/ink2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2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28042,'-11'79'629,"1"-9"-629,9-35 0,0-1 0,1-1 0,1-3 0,4-4 0,4-5 0,6-5 0,4-4 0,3-3 0,2-5 0,0-1-539,-1-7-1153,1-7-2275,-1-9 3967,2-6 0,-11 10 0,-2 4 0</inkml:trace>
</inkml:ink>
</file>

<file path=ppt/ink/ink2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2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25073,'2'0'3473,"1"0"-3348,4 43-125,-5-13 0,6 39 0,-12-23 0,-3 0-248,-4 0-1813,-2-7-4326,4-3 6387,3-6 0,4-15 0,2-4 0</inkml:trace>
</inkml:ink>
</file>

<file path=ppt/ink/ink2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2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27214,'60'-14'212,"-6"3"-940,-24 11-1771,2 0 2499,2 0 0,-15 0 0,-2 0 0</inkml:trace>
</inkml:ink>
</file>

<file path=ppt/ink/ink2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3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28289,'82'-3'-975,"-11"0"-380,-38 4-2713,-3 2 4068,-5 4 0,-11-2 0,-4 0 0</inkml:trace>
</inkml:ink>
</file>

<file path=ppt/ink/ink2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3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7 24916,'-5'-4'1950,"1"1"-1760,-6 41 46,1-8 78,-11 33-23,3-19-123,-1-5-34,5-7 45,3-11-11,5-10-43,3-6-125,1-8 0,5-11 0,5-11 0,7-12 0,3-6 0,1 1 0,-5 5 0,-2 7 0,-4 9-774,-1 6-1176,1 9-6331,2 3 8281,2 14 0,-6-9 0,-1 9 0</inkml:trace>
</inkml:ink>
</file>

<file path=ppt/ink/ink2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3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0 28671,'-39'84'0,"0"-1"0,6-16 0,-3 4 0,2 1 0,2-5-1323,5-9-1254,6-12-6141,10-15 8718,5-16 0,5-9 0,1-6 0</inkml:trace>
</inkml:ink>
</file>

<file path=ppt/ink/ink2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4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25263,'1'-2'2936,"1"1"-2622,11 46-156,-4-19-158,11 39 0,-9-32 0,0-2-505,0-6-694,-1-3-1210,1-5-7422,0-4 9044,4-6 1,-8-3 0,1-4 0</inkml:trace>
</inkml:ink>
</file>

<file path=ppt/ink/ink2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4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28110,'-3'85'561,"-3"2"-561,-1-16 0,-5 3-371,2-3-1242,-1-10-2657,1-7 4270,2-9 0,3-21 0,3-7 0</inkml:trace>
</inkml:ink>
</file>

<file path=ppt/ink/ink2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4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26395,'0'-5'1793,"0"2"-1793,0 3-526,42 0-931,-17 0-3574,34 0 5031,-27 0 0,-16 0 0,-2 0 0</inkml:trace>
</inkml:ink>
</file>

<file path=ppt/ink/ink2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4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2 124 26362,'-2'-1'1501,"40"-16"-1478,-6 3-23,35-14-34,-20 9 23,-4 3 11,-8 3 11,-8 5 45,-8 3 146,-6 3 167,-6 8-177,-3 9-192,-3 16 0,-5 14 0,-7 12 0,-5 6 0,-6 1 0,0 0 0,-2-7 0,0-6 0,1-9-1940,3-7-5589,7-10 7529,6-8 0,5-9 0,2-4 0</inkml:trace>
</inkml:ink>
</file>

<file path=ppt/ink/ink2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4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26586,'-1'47'2085,"-5"-5"-2085,-4 35 0,-7-16-304,0-4-1354,2-7-4986,7-10 6644,4-9 0,4-14 0,0-7 0</inkml:trace>
</inkml:ink>
</file>

<file path=ppt/ink/ink2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5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11 25073,'-5'-6'2779,"1"2"-2241,4 4-257,0 0-281,36 0 0,-6 0 0,33 0-80,-18 0-950,-5 1-796,-6 5-4046,-12 5 5872,-10 8 0,-8-9 0,-4 1 0</inkml:trace>
</inkml:ink>
</file>

<file path=ppt/ink/ink2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5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26451,'-51'75'1300,"9"-7"-1009,27-25-22,8-3 67,4-6-312,7-4-24,6-5 0,10-4 0,9-6 0,5-7 0,4-4 0,3-3 0,-1-5 0,0-2 0,-2-6-237,-4-3-1443,-4-2-2870,-4 1 4550,-7 6 0,-8 3 0,-6 7 0</inkml:trace>
</inkml:ink>
</file>

<file path=ppt/ink/ink2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5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27785,'-15'54'-258,"3"-6"-594,12-30-1232,0 3-5837,0 2 7921,0 6 0,0-13 0,0-2 0</inkml:trace>
</inkml:ink>
</file>

<file path=ppt/ink/ink2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5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28546,'72'-21'125,"1"2"-125,-6 12 0,3 2 0,1 4 0,-3 1 0,-2 0 0,-3 0-2298,-2 0 2298,-3 4 0,-27-3 0,-7 3 0</inkml:trace>
</inkml:ink>
</file>

<file path=ppt/ink/ink2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6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24939,'3'0'3103,"-1"0"-2688,36 14-236,-11-10-144,33 10-35,-20-14 0,0 0-281,0 0-582,-1 0-616,-2 0-2029,-2 0 3508,-8-1 0,-11 1 0,-8 0 0</inkml:trace>
</inkml:ink>
</file>

<file path=ppt/ink/ink2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6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28671,'80'4'0,"-8"-1"0,-30-3 0,-4 0-1121,-7 0-2252,-6 3 3373,-6 5 0,-9-4 0,-4 4 0</inkml:trace>
</inkml:ink>
</file>

<file path=ppt/ink/ink2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7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89 27482,'-34'58'1008,"6"-7"-827,33-23-181,8 0 0,10-2 0,10-4 0,7-8 0,2-7 0,0-6 0,-6-12 0,-4-8 0,-9-13 0,-8-6 0,-7-6 0,-4 1 0,-4 2 0,-5 6-427,-3 8-884,-6 7-2297,-2 11 3608,2 4 0,7 5 0,2 0 0</inkml:trace>
</inkml:ink>
</file>

<file path=ppt/ink/ink2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7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2 25959,'0'-2'2712,"0"50"-2712,0-7 0,-2 46 0,-4-23 0,-4 1 0,-3-6 0,2-6-2354,1-10-5971,4-8 8325,3-6 0,1-14 0,2-5 0</inkml:trace>
</inkml:ink>
</file>

<file path=ppt/ink/ink2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47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26877,'0'-2'1794,"0"1"-1794,0 1 0,49 0-853,-16 0-480,43 0-2073,-29-2 3406,1 0 0,-21 0 0,-7 0 0</inkml:trace>
</inkml:ink>
</file>

<file path=ppt/ink/ink2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50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15 22877,'5'-8'3160,"-2"1"-8193,-3 7 5492,-23 66-89,4-18 222,-1 4 1,0 3-425,-8 16 865,4-2-999,3-6-34,6-7 0,3-7-168,5-10-336,3-6 2869,2-8-3676,1-4-570,1-3-4842,0 0 6723,3-1 0,-2-7 0,2-3 0</inkml:trace>
</inkml:ink>
</file>

<file path=ppt/ink/ink2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51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61 25398,'-66'9'1233,"8"4"-953,34 15 11,5 6-33,6 7 67,6 3-12,5 1-77,11-7-24,8-7-87,16-14-125,11-9 0,7-21 0,2-15 0,-5-19 0,-9-10-13,-10-1-188,-11 6-191,-8 6-269,-6 12-426,-5 12-1266,-9 11-7478,-8 11 8776,-11 18 0,11-10 0,1 10 0</inkml:trace>
</inkml:ink>
</file>

<file path=ppt/ink/ink2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51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24535,'-7'0'2364,"-21"36"-2162,16-9-123,-18 30-79,19-19-292,1-1-637,4-2-909,2-1-5580,2-5 7418,1-7 0,1-10 0,0-6 0</inkml:trace>
</inkml:ink>
</file>

<file path=ppt/ink/ink2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51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27482,'7'61'-2924,"-2"-8"-4404,-16-27 7328,-7 2 0,4-12 0,0-2 0</inkml:trace>
</inkml:ink>
</file>

<file path=ppt/ink/ink2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8:51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27392,'60'-20'0,"0"0"0,0 3 0,0 3 0,-6 10 0,0 3 0,1 0 0,-1 0 0,-2 1 0,0 0 0,42 4 0,-8 1 0,-8 3-427,-7 2-2789,-11-2 3370,-11 5 1,-23-7 0,-11 2-1</inkml:trace>
</inkml:ink>
</file>

<file path=ppt/ink/ink2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3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48 25051,'-1'-5'3294,"0"2"-2968,45-7-326,-4 3 0,43-6 0,-11 7 0,3 3 0,2 3 0,-3 6 0,-7 0 0,-7 6-4252,-8-3 4252,-9-1 860,-7-4-1186,-12-2-1019,-9-2-806,-9 0-7680,-8 1 9005,-13 2 1,8-1 0,-6 2 0</inkml:trace>
</inkml:ink>
</file>

<file path=ppt/ink/ink2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3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0 27617,'-62'73'1019,"6"-3"-984,30-20-35,-2 3 0,2 2 0,1-4-371,3-4-469,5-11-639,6-10-4782,6-11-3570,6-8 9230,13-19 0,-8 9 0,7-10 0</inkml:trace>
</inkml:ink>
</file>

<file path=ppt/ink/ink2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4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22855,'3'-1'4067,"0"-1"-3339,7 39-78,-6-8-303,8 35-323,-9-16-24,-1 2 0,0-4-270,2-4-850,4-9-1010,6-7-3663,7-11 5793,8-7 0,-12-6 0,-2-2 0</inkml:trace>
</inkml:ink>
</file>

<file path=ppt/ink/ink2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4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28671,'58'3'0,"-6"-1"0,-25-2-584,1-2-648,-4-2-1099,-2-2-5199,-1-4 7530,-2 0 0,-8 4 0,-4 2 0</inkml:trace>
</inkml:ink>
</file>

<file path=ppt/ink/ink2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4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27942,'-19'82'729,"0"-5"-729,2-25 0,3-3-1637,3 10-1265,5-22 2902,8 1 0,-1-28 0,3-6 0</inkml:trace>
</inkml:ink>
</file>

<file path=ppt/ink/ink2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4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0 28671,'-43'77'0,"6"-8"0,19-35 0,3 0 0,1-5 0,4-2 0,2-5 0,4-5 0,2 0 0,2-8 0,3 0 0,8-6 0,10-2 0,11-1 0,6-2 0,4-1 0,1-1 0,-1 0 0,-2 1 0,-3 0 0,-1-1 0,-4 0 0,-4 0 0,-6 0-539,-6 0-1791,-6 1-4483,-5 1 6813,-3 1 0,-2 1 0,0 0 0</inkml:trace>
</inkml:ink>
</file>

<file path=ppt/ink/ink2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5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28671,'73'0'0,"1"0"0,-15-3 0,7-1-4252,4-2 4252,-3-1 860,-6 1-860,-10 3 0,-10 2 0,-8-1-987,-9 2-1792,-5-1 3627,-7 1 0,-5 0 0,-4 0 0</inkml:trace>
</inkml:ink>
</file>

<file path=ppt/ink/ink2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5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21963,'-57'60'1289,"10"-3"916,32-18-2205,5 0 940,7-4-940,1-3 516,8-6-516,4-3 0,10-5 1758,10-3-1758,6-4 0,7-4 0,2-4 0,1-1-483,0-4-1746,-1-5-6176,1-3 8405,2-2 0,-22 5 0,-5 3 0</inkml:trace>
</inkml:ink>
</file>

<file path=ppt/ink/ink2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5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17 25599,'-1'-4'3072,"1"1"-3072,0 3 0,41-3 0,-4 1 0,37-2 0,-16 4 0,-4 0 0,-5 0-3392,-9 0 3392,-10 1-1390,-10 1-1905,-10 2 3295,-6 2 0,-3-3 0,-1 2 0</inkml:trace>
</inkml:ink>
</file>

<file path=ppt/ink/ink2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6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26675,'-20'64'1983,"3"-2"-1970,12-18-13,0 1 0,3-3 0,-1-6 0,3-4 0,8-5 0,6-4 0,13-4 0,9-4 0,9-7-3392,6-4 3392,0-3 0,-1-6 0,-8-2 0,-8-4-1009,-8 0-1222,-6 0-7600,-2-1 10444,1-3 1,-9 6 0,0 1 0</inkml:trace>
</inkml:ink>
</file>

<file path=ppt/ink/ink2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6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10 24379,'0'-6'3663,"0"2"-3034,0 4-629,0 0 0,0 55 0,0-18 0,0 47 0,0-33 0,-1-3 0,-3-4-382,-4-3-2284,-4-2-7165,-2-2 8854,-4-1 0,9-17 1,1-4-1</inkml:trace>
</inkml:ink>
</file>

<file path=ppt/ink/ink2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6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22487,'73'-31'381,"-9"6"1740,-27 18-2938,-5 4 325,-7 2-3004,-7 7 3634,-4 7 0,-7-4 0,-3 2 1</inkml:trace>
</inkml:ink>
</file>

<file path=ppt/ink/ink2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7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1 24211,'-65'43'2397,"7"-1"-1971,25-7-78,7 1-12,6-1 11,9 2-4218,6-4 4096,4 1 635,15-7-860,10-7 0,18-9 0,10-8 0,4-15 0,-2-8 0,-5-11 0,-8-5 0,-7-1 3392,-8-1-3392,-10 3 0,-6 0 0,-6 4 0,-3 4 0,-6 6 0,-4 7 0,-8 6 0,-6 5 0,-7 3 0,-3 0 0,-1 3-371,6-1-1388,7 4-2207,10 0 3966,5 1 0,5-3 0,1 0 0</inkml:trace>
</inkml:ink>
</file>

<file path=ppt/ink/ink2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7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28671,'-31'8'0,"17"-3"0,39-3 0,15-2 0,8-2 0,0-1 0,-6-1 0,-11 1 0,-10 2 0,-10 1 0,-7 0 0,-2 6 0,-2 4 0,1 8 0,-1 6 0,0 2 0,-1 2 0,-3-2 0,-2-4 0,-2-5 0,2 0-1783,0-3-827,2 2-7221,0 2 8577,-1 1 0,3-6 0,-2-4 0</inkml:trace>
</inkml:ink>
</file>

<file path=ppt/ink/ink2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7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43 23930,'-3'-4'4493,"1"1"-4245,2 3-248,0 0 0,12 8 0,9-4 0,18 5 0,11-6 0,11-2 0,6-2 0,4-6 0,-2-2 0,-2-5 0,-9 1-46,-7 4-1556,-14 4-897,-12 3-7332,-10 2 9739,-9 5 1,-4-4 0,-2 4-1</inkml:trace>
</inkml:ink>
</file>

<file path=ppt/ink/ink2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8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23930,'-8'0'2891,"1"0"-2532,7 0-12,-28 37 90,16-16 11,-21 32-189,25-23-259,1 3 0,2 2 0,3 1 0,0-3 0,5-3 0,6-6 0,9-7 0,12-7 0,8-5 0,9-8 0,4-8 0,3-6-113,-1-5-1602,-2 1-3260,-5 4 4975,0 4 0,-22 6 0,-4 3 0</inkml:trace>
</inkml:ink>
</file>

<file path=ppt/ink/ink2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8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28671,'22'13'0,"1"-3"0,6-6 0,3-2 0,0-2-909,0 0-626,-4 0-1591,-8 0 3126,-10 4 0,-5-2 0,-5 2 0</inkml:trace>
</inkml:ink>
</file>

<file path=ppt/ink/ink2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8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22193,'-7'0'3508,"3"0"-2814,4 0-55,0 0-79,-15 43-89,7-20-169,-13 38-111,12-32-91,1 1-87,4-4-13,2-5 0,2-5 0,3-3 0,4-2 0,6-1 0,5-1 0,1 0 0,0-2 0,-1 2 0,-1-2 0,0 1 0,0-2-3392,0-3 3234,1-1-794,1-2-527,-2 0-1670,-1-1 3149,-2 0 0,-7 0 0,-2 1 0</inkml:trace>
</inkml:ink>
</file>

<file path=ppt/ink/ink2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9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26944,'-1'54'-246,"1"-4"-359,0-25-841,0-1-2632,-1-4 4078,-2-3 0,2-8 0,-2-3 0</inkml:trace>
</inkml:ink>
</file>

<file path=ppt/ink/ink2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09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24008,'0'-3'4034,"0"1"-3405,0 2-629,46-2 0,-16 1 0,41-1 0,-26 4 0,3 2 0,4 1 0,3-1 0,7-3-1289,5-7-2107,1-1 3396,-3-5 0,-28 4 0,-11 4 0</inkml:trace>
</inkml:ink>
</file>

<file path=ppt/ink/ink2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10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304 0 28671,'-26'69'0,"0"-1"0,6-12 0,-5 2 0,-1-2-4252,-2-3 4252,-1-5-1012,-2-3-2171,-1-2 3183,1-3 0,14-18 0,4-5 0</inkml:trace>
</inkml:ink>
</file>

<file path=ppt/ink/ink2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10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28671,'67'-7'0,"-9"7"0,-33 15 0,-3 7 0,-3 3-326,-5 0-1288,-2-2-1321,-3-3-6896,1-5 9112,1-6 0,-3-5 0,-2-3 0</inkml:trace>
</inkml:ink>
</file>

<file path=ppt/ink/ink2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10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28671,'3'80'0,"-2"-3"0,0-21 0,-1-1 0,-1-5 0,-2-5 0,-2-10-505,-2-5-1960,0-7-7366,1-3 9742,1-2 0,2-9 1,1-1-1</inkml:trace>
</inkml:ink>
</file>

<file path=ppt/ink/ink2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10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28671,'69'-1'0,"-6"-2"-1166,-28 1-1445,3-2-7220,-2 2 7804,0 0 0,-17 2 0,-4 0 0</inkml:trace>
</inkml:ink>
</file>

<file path=ppt/ink/ink2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11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88 27706,'-46'57'572,"9"-3"-393,34-16 35,2-1-214,1-4 0,6-7 0,4-9 0,10-9 0,6-5 0,3-10 0,4-7 0,-3-11 0,-3-6 0,-4-5 0,-5 0 0,-5-1 0,-5 0 0,-4 3 0,-3 2 0,-3 5 0,-7 4-528,-7 10-1197,-10 4-2668,-9 16 4393,-5 13 0,16-8 0,4 6 0</inkml:trace>
</inkml:ink>
</file>

<file path=ppt/ink/ink2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11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25297,'3'0'3294,"0"0"-3214,-3 0-80,0 0 0,9 37 0,-7-18 0,7 29 0,-9-29-1525,0-3-1310,0-4 2835,0-3 0,0-4 0,0-2 0</inkml:trace>
</inkml:ink>
</file>

<file path=ppt/ink/ink2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11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24356,'3'-3'3261,"0"1"-2668,-3 2-257,0 0-224,14 37-99,-9-16-13,11 30-113,-14-27-683,0-2-761,-2-2-2376,-1-2 3933,-6 0 0,4-8 0,-3-2 0</inkml:trace>
</inkml:ink>
</file>

<file path=ppt/ink/ink2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11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28671,'66'-3'0,"0"1"0,-13-3 0,-1-1 0,6 2 0,-1-2-524,23-8 524,-4 3 0,-7 1 105,-4 3-105,-6 1-1737,-1 3-1354,-2 1 3091,-4 5 0,-21-2 0,-10 3 0</inkml:trace>
</inkml:ink>
</file>

<file path=ppt/ink/ink2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12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28412,'37'-12'123,"-4"2"-436,-8 9-326,-2 1-403,-1-2-919,-1 0-2342,2-1 4303,0-4 0,-8 4 0,-3 0 0</inkml:trace>
</inkml:ink>
</file>

<file path=ppt/ink/ink2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13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12 19482,'2'-3'3653,"-1"1"-3351,-11 47-22,1-15-11,-10 40 280,3-27 101,-3 1-56,-1-5-56,1-5-56,2-10-67,7-8-1,4-10-22,3-4 67,3-13-267,6-11-192,3-16 0,7-9 0,2-5 0,-3 1 0,-4 5 0,-2 9 0,-4 11 0,-1 9-69,-2 9-1364,-1 4-820,2 3-3517,-1 6 5770,2 9 0,-2-7 0,-1 6 0</inkml:trace>
</inkml:ink>
</file>

<file path=ppt/ink/ink2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16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24155,'2'0'2823,"-1"0"-2027,-1 0-651,-3 56-89,-2-22-56,-4 48-168,-3-37-650,0 0-1132,0 1-5647,3-4 7597,5-2 0,1-19 0,3-5 0</inkml:trace>
</inkml:ink>
</file>

<file path=ppt/ink/ink2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17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 26474,'-75'43'526,"14"3"-403,45 1 24,7 2 65,13-3 113,18-6 34,17-8-124,19-11-90,6-10-77,1-6-35,-9-11-9,-12-6-24,-15-10 0,-15-7 0,-7-5 0,-20 0 0,-9 2 0,-17 6 0,-11 10-57,-2 7-1175,1 5-1727,7 3 2959,11 1 0,15 0 0,9 0 0</inkml:trace>
</inkml:ink>
</file>

<file path=ppt/ink/ink2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3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0 25443,'-80'56'1255,"11"-5"-986,40-19 22,5 0-11,4-3 45,4-1-123,5 0-34,3 0-112,5-2-34,2 1 1,5-3-23,4-3-56,4-3-336,3-7-180,-2-2-593,1-3-1144,1-1-7522,3-2 9218,7-3 1,-11 0 0,0 0 0</inkml:trace>
</inkml:ink>
</file>

<file path=ppt/ink/ink2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4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5 25735,'-37'78'582,"8"-7"-459,24-34-89,3-4-23,10-11-22,6-9-34,11-8 11,6-12 34,2-7 23,-2-10-23,-3-5 56,-5-1 11,-4 1 23,-7 2-12,-3 2-33,-5 1-12,0 4-10,-3 3 10,2 7 35,-3 5 21,1 3 1,-1 2-22,0 8-46,0 6-11,0 10-11,0 4-90,0 1-280,-1 0-358,-1 0-784,0-2-2175,0-6 3687,2-6 0,0-8 0,0-4 0</inkml:trace>
</inkml:ink>
</file>

<file path=ppt/ink/ink2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4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24580,'-10'83'1591,"-3"-4"-1243,-4-25-1,-1 0-123,3-5-100,6-10-24,5-14 80,4-11 256,0-8 147,0-5-425,2-5-158,5-8 0,4-9 0,3-8 0,0 0 0,-2 3 0,-2 5 0,-1 3 0,2 4 0,-1 1 0,0 3 0,-2 2 0,-3 3-853,1 2-973,2 0-2544,8 1 4370,5 0 0,-7 1 0,-3 1 0</inkml:trace>
</inkml:ink>
</file>

<file path=ppt/ink/ink2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4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4 26082,'-27'78'246,"6"-11"-156,16-35 33,3-5 45,2-5-56,6-6-67,4-7-12,9-4 23,6-12 23,5-8 78,1-12 56,-1-4 67,-6-1 112,-6 4-11,-7 5-236,-6 2-89,-3 3-56,-3 2-112,-5 1-257,-3 3-348,-5 4-516,-2 3-1075,3 4-7523,2 1 9518,3 0 0,4 0 1,3 0-1</inkml:trace>
</inkml:ink>
</file>

<file path=ppt/ink/ink2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4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28300,'6'98'269,"-5"-10"-280,-7-42-471,-4-2-672,-2-6-919,0-4-4291,1-4 6364,3-6 0,4-11 0,1-5 0</inkml:trace>
</inkml:ink>
</file>

<file path=ppt/ink/ink2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5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23616,'0'-3'1681,"0"1"-1983,0 2-382,32-7-593,-17 5-2544,25-4 3821,-25 6 0,-7 0 0,-2 0 0</inkml:trace>
</inkml:ink>
</file>

<file path=ppt/ink/ink2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5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131 131 23236,'37'-60'1143,"-7"12"-886,-30 39-10,-4 4 77,-2 1 114,-4 1 144,-4 2-78,-4 1-33,-4 8 78,-3 6 0,-1 12-235,2 2-257,5 1-57,4-2 0,6-2 0,5-4 0,2-2 0,6-1 0,5-2 0,5 0 0,6-5-830,0-3-649,4-5-2051,1-2 3530,5-1 0,-14 0 0,-1 0 0</inkml:trace>
</inkml:ink>
</file>

<file path=ppt/ink/ink2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6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0 25196,'-81'19'1043,"14"3"-909,43 6-56,7 3-10,4 1-35,4-1-33,2-3-11,2-4-325,3-3-628,1-4-829,2-1-4985,9-2 6778,7-1 0,-5-5 0,1-3 0</inkml:trace>
</inkml:ink>
</file>

<file path=ppt/ink/ink2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6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6 21712,'0'-3'3115,"0"1"-2679,0 2-324,-9 53 79,7-28 112,2 41-146,12-45-12,9-8 1,2-6-34,1-5-34,0-2-10,-1-5 55,-6-2 67,-6-8 23,-5-3-89,-8-3-35,-10-3-66,-7 0-23,-12 2-23,-2 6-302,1 5-347,6 6-841,6 2-3137,7 8 4650,5 5 0,5-3 0,1 1 0</inkml:trace>
</inkml:ink>
</file>

<file path=ppt/ink/ink2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7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20994,'4'1'3261,"-1"0"-2813,-17 42-179,3-20-134,-10 35-68,8-34-45,5-3-22,4-5-11,2-5 0,2-6 11,0-2 56,4-3 11,5-4 0,6-1-11,5-6 11,0 0-11,0 1 0,-2 1 68,-2 3 0,-2 2-46,-4 2-56,-1 1 1,-1 1-23,-1 0-146,0 0-280,-1 2-761,0-1-2063,-2 2 3250,1-2 0,-3 0 0,2-1 0</inkml:trace>
</inkml:ink>
</file>

<file path=ppt/ink/ink2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7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83 21241,'1'-3'3250,"-1"1"-2769,0 2 34,0 0-4631,-2 52 4250,-6-17 928,-5 42-816,-4-31-100,0-7-68,3-6-44,3-11 10,4-9 3472,4-7-3292,2-4-90,1-10 0,0-11-88,0-16 43,5-13-44,6-7 0,8-2 22,6 6 0,3 6-55,2 11 10,-1 9 23,-4 11 33,-5 6-44,-5 5 22,-6 2 67,-4 1-11,-2 4-11,-2 5 33,0 7-134,-1 9 0,-10 5-481,-5 3-214,-14 0-807,1-1-1826,0-5-6503,8-8 9616,8-5 1,6-8-1,5-2 1</inkml:trace>
</inkml:ink>
</file>

<file path=ppt/ink/ink2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7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26451,'-2'80'516,"-1"-15"-449,-7-44 22,5-8 13,3-6 88,2-4-22,0-2-33,0-1 44,3-7-112,6-2-67,5-8-67,5 0-213,-2-1-370,3 3-470,0 3-797,2 3-5982,3 6 7899,3 1 0,-13 2 0,-1 0 0</inkml:trace>
</inkml:ink>
</file>

<file path=ppt/ink/ink2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28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19 122 21376,'0'-3'3003,"0"2"-1973,0 1-884,-11 37 202,8-23 88,-2 28-144,17-36-136,8-3-10,5-2-56,0-4 10,-3-5 24,-2-5-34,-5-8-45,-6-4-12,-5-3-33,-3-3-89,-5 1-158,-3 5-437,-8 6-772,-5 7-1794,-7 8 3250,-5 2 0,13 2 0,2 0 0</inkml:trace>
</inkml:ink>
</file>

<file path=ppt/ink/ink2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0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329 14 25634,'-82'-11'1389,"9"8"-1098,40 13-89,3 7-23,3 7-56,6 3-11,1 3 0,4 3-11,3 1 0,5 0 89,4 0-78,2-5-112,6-4 0,6-6-134,7-10-79,6-4-22,4-8 67,0-9-11,2-7 33,0-9 45,1-5 57,-3-2 44,-1 1 11,-6 2-11,-2 5 0,-7 8 22,-3 8 1,-3 7-12,-2 3 45,-1 6 56,-1 7-90,-1 9-22,0 4-235,-1 2-852,-3-2-1075,0-3-4607,-2 0 6769,3-5 0,1-7 0,2-4 0</inkml:trace>
</inkml:ink>
</file>

<file path=ppt/ink/ink2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0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26799,'-29'74'426,"3"-6"-303,5-29-112,6-7-11,5-13 0,6-9 11,3-6 101,8-6 12,7-10-46,11-5 0,5-7 46,-2 2-24,-5 7-10,-7 7 44,-4 5-10,-5 6 32,1 5-44,-4 7-78,0 5-34,-3 2-224,0-2-526,-1-1-405,0-3-1769,0-2-6907,1-6 7826,14-4 1,-10-4 0,9 0-1</inkml:trace>
</inkml:ink>
</file>

<file path=ppt/ink/ink2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0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6 23807,'0'-3'2969,"0"1"-2319,0 2-314,-49 52-22,28-22-146,-36 41-78,44-38-46,6-5-44,4-3 0,3 0-145,0-4-382,3-1-336,3-3-1008,3-6-3888,3-4 5759,1-5 0,-4-2 0,-2 0 0</inkml:trace>
</inkml:ink>
</file>

<file path=ppt/ink/ink2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1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24547,'-4'50'756,"-1"1"0,-5 40-296,-6-39-80,-1-3-156,1-4-167,3-10-57,4-6-22,5-11-13,2-6 2,2-5 33,0-3 0,0-1 56,3-1 101,1-1 0,5-1-90,3-3 0,3-2 34,1-3 67,-3 1 11,-2 1 12,-4 3-102,-3 2-10,0 1-46,-1 0-21,1 6 10,-2 1-22,0 6-325,-1 0-268,-1 0-606,0 0-2096,0-3 3295,0 1 0,0-6 0,0-1 0</inkml:trace>
</inkml:ink>
</file>

<file path=ppt/ink/ink2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1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44 17230,'0'-7'6386,"0"2"-5489,0 5 537,0 0-818,-22-15-78,13 11-56,-17-9-56,19 22-101,-2 5-135,-2 12-89,-2 5-55,-1 5-46,1 3 0,2-1 0,4-4 0,4-4-113,1-7-895,4-7-460,8-8-1457,7-5 2925,11-3 0,-11-1 0,-2 1 0</inkml:trace>
</inkml:ink>
</file>

<file path=ppt/ink/ink2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1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10 23504,'1'-5'3003,"-1"0"-2499,0 5 23,0 0-101,-8 57-45,-1-13-79,-9 50-278,0-31-24,0-4 0,2-10-24,3-9-894,4-11-796,4-8-1681,3-6 3395,2-2 0,0-7 0,0-1 0</inkml:trace>
</inkml:ink>
</file>

<file path=ppt/ink/ink2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2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78 185 25847,'69'-35'425,"-10"3"-425,-38 14 23,-4 0 10,-7 0 1,-4 2 67,-4 1 145,-6 2 23,-5 3-22,-6 4 66,-6 3 57,-3 5 33,-4 14-43,-3 12-360,-5 18 0,3 10 0,4 1 0,10-3 0,9-9 0,7-8 0,13-10 0,6-8-897,16-9-918,9-6-5245,8-7 7060,5-2 0,-24 1 0,-4-1 0</inkml:trace>
</inkml:ink>
</file>

<file path=ppt/ink/ink2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2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0 26227,'-72'11'1815,"9"2"-1456,31 9-89,2 4-270,4 2 0,5 1 0,3 1 0,6-1 0,4 0 0,4 0 0,4-3-886,2-2-761,8-7-1569,9-5-6615,12-5 8966,9-6 1,-16-1-1,-2 0 1</inkml:trace>
</inkml:ink>
</file>

<file path=ppt/ink/ink2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3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8 22575,'0'-4'3002,"0"0"-2654,0 4-113,-16 43-11,12-21 45,-13 32-56,17-33-45,1-3-33,5-5-57,5-3-67,5-5-11,1-2 0,-1-2 0,-2-1 34,-1-4 0,-3-1-1,-2-6 57,1-3-34,-2-4 0,3-1-23,-2-1-10,1-1 10,-3 5 35,-1 5 32,-3 5 68,0 4 79,-2 2 191,0 0-438,0 2 0,0 8 0,1 8 0,-1 10 0,1 5 0,0-2 0,-1-1-494,0-6-761,0-7-1255,0-5 2510,0-6 0,0-3 0,0-2 0</inkml:trace>
</inkml:ink>
</file>

<file path=ppt/ink/ink2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3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2 22575,'1'-1'2890,"0"0"-2508,-3 46 77,-4-12-11,-4 40-90,-4-28-10,2-6-12,4-11-90,3-11 12,4-10-45,1-3-124,0-4-20,6-9-69,3-1-113,8-9-246,-1 1-302,-1 3-459,-1 2-751,2 4-3194,2 2 5065,3 3 0,-9 2 0,-1 1 0</inkml:trace>
</inkml:ink>
</file>

<file path=ppt/ink/ink2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3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6 22956,'0'-3'3025,"0"1"-1905,0 2-907,-25 41-78,18-20-1,-18 31-33,24-33-56,2-4-34,5-3 45,5-5 0,7-3 11,4-2 90,1-5 45,-1-6-46,-4-4-77,-6-6-57,-6 0-22,-4 2-190,-3-2-269,-6 3-337,-3 0-784,-4 4-2745,0 1 4325,4 5 0,4 3 0,3 2 0</inkml:trace>
</inkml:ink>
</file>

<file path=ppt/ink/ink2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3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0 28390,'-18'76'281,"0"-4"-281,2-19 0,0 1 0,1-1 0,1-2 0,1-4-1088,1-6-872,3-5-2814,2-6 4774,2-7 0,3-10 0,0-5 0</inkml:trace>
</inkml:ink>
</file>

<file path=ppt/ink/ink2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4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24289,'0'-4'2622,"0"0"-2510,0 4-112,0 0-135,43-2-537,-20 1-717,34 1-2219,-32 7 3608,-2 2 0,-11-2 0,-2-1 0</inkml:trace>
</inkml:ink>
</file>

<file path=ppt/ink/ink2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4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130 100 19280,'0'5'3687,"0"-1"-3474,0-4-213,0 0-112,43 3 78,-28-9 34,31 1 101,-40-11 123,-4-1 269,-1 0 78,-2 0 113,-5 3 78,-5 3-23,-8 6-145,-5 1-90,-7 8 56,-2 7-155,-1 7-405,4 6 0,7 0 0,7 2 0,8-1 0,3 1 0,4-1-472,1-1-1018,5-2-1244,4-3 2734,6 0 0,-5-10 0,-3 0 0</inkml:trace>
</inkml:ink>
</file>

<file path=ppt/ink/ink2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4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25216,'95'21'286,"-1"-1"0,-15-8 0,5-3 0,4-2-1210,-7-4 0,4-1 0,4-2 1,3-1 923,-5-1 0,4-2 0,2-1 0,2 0 0,2 0-152,-7 0 0,1 0 0,2 0 1,1-1-1,2 0 0,0 0 152,-8 1 0,1-2 0,1 1 0,1 0 0,0 0 0,0 0 0,1 0 0,2 0 0,1 0 0,0 1 0,1 0 0,0-1 0,-1 2 0,1 0 0,-1 0 0,1 0 0,0 1 0,0 0 0,0 1 0,0 0 0,-2 0-54,-1 1 0,-1-1 0,1 1 0,-2 1 0,1 0 0,-1 0 0,-1 1 54,10 1 0,-1 1 0,0 0 0,-1 1 0,-1 0 0,-1 1-141,-6 0 0,0 0 0,-1 1 0,-1 0 0,-1 1 0,-2 0 141,10 2 0,-2 1 0,-2 1 0,-1 0 0,-2 0 52,12 2 1,-1 1 0,-4 0 0,-2 0-53,-14-1 0,-1 0 0,-4 0 0,-3 0-524,6 1 1,-5-1 0,-6 0-760,3 4 1,-10-2 1282,-1 3 0,-39-9 0,-19-6 0</inkml:trace>
</inkml:ink>
</file>

<file path=ppt/ink/ink2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9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68 25151,'-3'-1'2880,"0"0"-2432,3 1-256,0 0-192,61-18 0,-21 6 0,50-11 0,-39 14 0,-2 6 0,-2 2 0,-1 1 0,-2 0 0,-3 0 0,-5 0 0,-9 0-181,-6 0-1533,-11 1-1009,-5 5 2723,-9 4 0,2-2 0,-3 0 0</inkml:trace>
</inkml:ink>
</file>

<file path=ppt/ink/ink2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9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0 26933,'-35'72'460,"2"-7"-460,18-23 0,-1-2-213,2-3-392,1-3-617,0-6-1299,4-5-7310,4-8 8868,3-7 1,2-6-1,0-2 1</inkml:trace>
</inkml:ink>
</file>

<file path=ppt/ink/ink2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39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27516,'16'48'470,"0"0"1,9 38-471,-25-40-157,2-5-627,1-9-617,3-8-1680,4-5 3081,2-5 0,-5-6 0,-1-2 0</inkml:trace>
</inkml:ink>
</file>

<file path=ppt/ink/ink2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0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 27359,'72'-35'79,"-11"6"-752,-34 20-773,-7 3-1512,-3 2-6873,-7 3 8812,-4 2 1,-5 0-1,0 0 1</inkml:trace>
</inkml:ink>
</file>

<file path=ppt/ink/ink2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0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8 24099,'-9'-4'3249,"2"1"-2745,-9 57-146,7-17-89,-14 47-101,12-30-144,-1-2-24,3-2-13,1-5-502,1-4-594,4-8-1199,0-6-7440,4-9 9748,10-8 0,-7-5 0,7-4 0</inkml:trace>
</inkml:ink>
</file>

<file path=ppt/ink/ink2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0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28311,'82'-24'360,"-10"4"-360,-36 17 0,-3 1 0,-5 1-774,-5 1-358,-7 0-1310,-3 0-7389,-4 0 9123,-1 0 0,-5 0 0,0 0 1</inkml:trace>
</inkml:ink>
</file>

<file path=ppt/ink/ink2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0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26731,'-37'86'1255,"5"3"-1064,25-54-1,0 10-22,4-17-56,1-3-88,1-2-24,1-2 0,0-4 0,1 1 0,2-6 0,3-3 0,2-3 0,2-4 0,3 0 0,4-2 0,5 0 0,6-6 0,2-2 0,0-6 0,-1 0 0,-4 1 0,-3 1 0,-3 0-1077,-6 2-704,-2 1-2925,-7 5 4706,-1 1 0,-3 3 0,0 0 0</inkml:trace>
</inkml:ink>
</file>

<file path=ppt/ink/ink2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1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6 25465,'0'-3'2902,"0"0"-2598,0 3-304,10 44 0,-7-21 0,7 36 0,-10-32 0,0-1 0,0-1-1065,-4-4-1300,-4-1-7466,-7-1 9823,-4 1 1,7-8 0,3-2 0</inkml:trace>
</inkml:ink>
</file>

<file path=ppt/ink/ink2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1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28671,'96'-7'0,"-15"-1"0,3-4 0,-18 3 0,2 3 0,-4 4 0,-1 7 0,-6 4 0,-6 5 0,-7-1 0,-7-6-3094,-4-3 3094,0-11 0,-16 5 0,0-4 0</inkml:trace>
</inkml:ink>
</file>

<file path=ppt/ink/ink2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2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42 24166,'-3'-6'3921,"1"1"-3337,2 5-584,0 0 0,52-13 0,-21 9 0,42-9 0,-36 12 0,-4 1 0,-3 0 0,-5 0-953,-5 0-1289,-7 0-5948,-7 2 8190,-3 6 0,-3-5 0,0 4 0</inkml:trace>
</inkml:ink>
</file>

<file path=ppt/ink/ink2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2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27123,'-41'77'1043,"7"-7"-786,27-33-22,3-1-222,2-2-13,2-3 0,5-3 0,3-6 0,5-3 0,6-5 0,0-4 0,5-4 0,2-3 0,1-3 0,0-8-1077,-1-2-413,-2-9-2130,1-1 3620,0-2 0,-11 9 0,-3 3 0</inkml:trace>
</inkml:ink>
</file>

<file path=ppt/ink/ink2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2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23616,'3'0'3272,"-1"0"-2846,-2 0-134,5 46-147,-4-17-145,4 41-101,-9-28-403,-3 4-851,-4-2-1996,-2 1 3351,0-5 0,5-17 0,2-8 0</inkml:trace>
</inkml:ink>
</file>

<file path=ppt/ink/ink2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2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27135,'72'-34'381,"-6"8"-381,-33 20-269,-3 3-403,-6 2-875,-8 6-3439,-6 7 4986,-6 9 0,-3-7 0,-1 0 0</inkml:trace>
</inkml:ink>
</file>

<file path=ppt/ink/ink2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3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26474,'-63'42'952,"11"-3"-716,37-10-68,3 2-68,7-1-32,2 1-1,7 0 22,10-3 124,10-6 34,11-7-190,6-8-57,2-7 0,-3-12 0,-6-7 0,-10-8 0,-12-3 0,-6 1 0,-12 3 0,-8 2 0,-11 4 0,-4 1-24,-1 5-872,5 5-191,4 5-941,2 2-3944,2 4 5972,5 4 0,4-2 0,4 2 0</inkml:trace>
</inkml:ink>
</file>

<file path=ppt/ink/ink2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3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27852,'75'-3'258,"-10"-2"-225,-36-4-33,-3-1 11,-3 2 1,-6 2-12,-4 2 0,-2 2 0,-4 1 0,0 1 78,-2 2 112,-1 4 34,1 4-211,-2 5-13,-1 4 0,-1 3 0,0 3 0,-1 4 0,0 3-337,-3 0-705,-2 1-830,-3-5-4750,0 1 6622,0-6 0,4-9 0,1-5 0</inkml:trace>
</inkml:ink>
</file>

<file path=ppt/ink/ink2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3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25499,'-4'0'2599,"1"0"-2039,3 0-547,0 0-13,38 8 0,-12-6 0,34 6 0,-22-8 0,-1 0 0,-4 0 0,-3-1 0,-5 0-1099,-4-1-1456,-3 0-7276,-4 1 9403,0 2 1,-8-1 0,0 1-1</inkml:trace>
</inkml:ink>
</file>

<file path=ppt/ink/ink2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4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27561,'-57'67'627,"9"-9"-448,43-36-33,-2 0-1,3 0-132,2-1-13,0 0 0,2-2 0,0-2 0,1-2 0,5-4 0,4-2 0,8-4 0,4-3-326,5-1-749,4-3-988,4-7-4323,4-4 6386,7-6 0,-21 9 0,-2 1 0</inkml:trace>
</inkml:ink>
</file>

<file path=ppt/ink/ink2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4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87 27628,'-63'42'582,"14"-3"-492,43-12 22,3-1-11,3-2 11,8-3-66,4-7-46,9-6 0,3-5 0,2-5 0,-2-6 0,-2-6 0,-3-10 0,-4-2 0,-4-4 0,-5 0 0,-4-1-349,-1-1-267,-3 3-157,-6 2-717,-4 7-2230,-7 8 3720,-2 7 0,9 5 0,1 0 0</inkml:trace>
</inkml:ink>
</file>

<file path=ppt/ink/ink2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4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69 24883,'-2'0'3081,"1"0"-2374,1 0-707,45-6 0,-9-1 0,41-5 0,-23 2 0,-2 4 0,-2 1 0,-7 1 0,-2-1 0,-7 2-886,-4-2-1142,-7 2-3631,-4 1 5659,-5 2 0,-7 0 0,-2 0 0</inkml:trace>
</inkml:ink>
</file>

<file path=ppt/ink/ink2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5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28671,'63'18'0,"-8"-3"0,-29-9 0,-4 0 0,-3 0 0,-8-2 0,-5 1 0,-3 1 0,-10 3 0,-7 5 0,-9 3 0,-6 6 0,-2 2 0,2 4 0,3 1 0,3 2 0,6-3 0,8-2 0,4-5 0,4-5 0,12-6 0,7-4 0,15-4 0,8-2 0,4-2-774,1-5-1377,-2-5-7680,-1-3 8902,2-2 0,-20 7 0,-3 2 0</inkml:trace>
</inkml:ink>
</file>

<file path=ppt/ink/ink2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5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1 27482,'-13'95'1189,"-2"-6"-1189,-6-27 0,-2-1 0,-1-5-113,-1-5-1086,0-10-1087,2-9-3630,4-8 5916,8-12 0,5-5 0,4-6 0</inkml:trace>
</inkml:ink>
</file>

<file path=ppt/ink/ink2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5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27382,'65'21'1276,"-7"0"-1263,-33-1-13,-1-1-35,-3-3-973,-4-4-751,-3-5-3070,0-4 4829,1-2 0,-6-1 0,-1 0 0</inkml:trace>
</inkml:ink>
</file>

<file path=ppt/ink/ink2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6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27359,'1'50'599,"0"0"1,-4 43-533,-2-30-67,-4-4-157,-1-6-605,0-8-549,1-9-2274,-1-6 3585,-1-7 0,5-11 0,1-3 0</inkml:trace>
</inkml:ink>
</file>

<file path=ppt/ink/ink2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6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26933,'64'-9'-1254,"-5"1"-1492,-21 8 2746,6-1 0,-18 1 0,-2 0 0</inkml:trace>
</inkml:ink>
</file>

<file path=ppt/ink/ink2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6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83 26272,'-35'67'672,"7"-10"-458,25-29 54,2-6 91,10-4 111,6-5-67,13-6-390,6-4-13,1-8 0,-2-7 0,-4-9 0,-7-9 0,-8-2 0,-7-4-3392,-5 4 3392,-2-1 0,-2 5 0,-5 5 0,-5 3 0,-5 6-304,-4 6-737,-1 4 2774,-2 5-5767,0 10 4034,0 6 0,11-3 0,2 0 0</inkml:trace>
</inkml:ink>
</file>

<file path=ppt/ink/ink2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6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25095,'3'0'2690,"-1"0"-2343,-2 0-112,7 51-156,-5-24-79,5 40-157,-7-37-504,-1-4-863,-1-3-1848,-2-1 3372,1-3 0,1-8 0,2-4 0</inkml:trace>
</inkml:ink>
</file>

<file path=ppt/ink/ink2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7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23000,'4'0'3698,"0"0"-3284,-4 0-167,0 0-180,15 50-67,-11-25-201,12 39-853,-16-39-1523,0-3 2577,-4-2 0,3-10 0,-3-1 0</inkml:trace>
</inkml:ink>
</file>

<file path=ppt/ink/ink2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7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28671,'61'6'0,"-1"-1"-436,-11-3 436,4-1 143,5-1-143,1 0-628,-2-2-1221,-1-4-4487,-3-1 6336,-1-3 0,-24 5 0,-4 1 0</inkml:trace>
</inkml:ink>
</file>

<file path=ppt/ink/ink2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7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28671,'50'0'0,"-4"0"0,-17 0 0,-2 0 0,-6 0-371,-4 1-1545,-4 2-2790,-2 5 4706,1 3 0,-6-3 0,-1-2 0</inkml:trace>
</inkml:ink>
</file>

<file path=ppt/ink/ink2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47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35 22171,'0'-3'2902,"0"0"-2577,-15 51 56,3-19-11,-12 39 78,9-32 78,2-6-88,3-6-147,4-9-112,4-6 56,0-6 146,2-2-357,2-14-24,3-5 0,6-16 0,3-3 0,0-2 0,-2-1 0,-4 6 0,-2 6 0,-2 7-293,-2 7-838,0 6-1345,-2 4 2476,-6 2 0,5 2 0,-5 0 0</inkml:trace>
</inkml:ink>
</file>

<file path=ppt/ink/ink2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57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434 0 25073,'-87'25'1826,"6"4"-1556,21 7-57,7 3 33,8 2-100,9 6-57,9 4 12,6 3-11,8 2-34,6-3 22,4-6-33,5-8-12,8-11-33,8-10 0,11-9-100,8-11 10,6-15-67,2-11-33,1-17 89,-6-6 67,-5-4 23,-7 4 11,-5 6 0,-5 13 45,-7 13 145,-5 9 68,-3 8-79,-3 4 12,0 11-46,0 10-78,-5 11-54,-5 23-194,-1-12-390,-5 13-303,6-18-639,0-4-1882,4-4 3395,3-10 0,3-10 0,0-7 0</inkml:trace>
</inkml:ink>
</file>

<file path=ppt/ink/ink2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57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8 22922,'0'-4'2543,"0"1"-2195,0 3-46,-21 46-66,7-18-68,-15 35-168,14-33-12,5-10-44,5-9 12,3-6 44,7-4 56,9-7-23,12-6 12,9-6 0,1 0 89,-4 4 34,-6 9 79,-8 2-56,-5 5-12,-4 3-34,-3 4-100,-2 4-45,-2 2-425,-2 1-483,0 3-1446,0-1-7477,7-3 8266,7-6 0,-5-4 1,4-5-1</inkml:trace>
</inkml:ink>
</file>

<file path=ppt/ink/ink2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57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0 25791,'-66'31'2072,"0"16"-1859,41-10-45,0 10-11,17-18-79,6-4-44,0-2-23,2-1-11,2-4-291,4-2-448,7-7-427,6-4-1098,5-3-5557,2-8 7821,-1-5 0,-11 3 0,-3-2 0</inkml:trace>
</inkml:ink>
</file>

<file path=ppt/ink/ink2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58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9 21734,'4'-5'3608,"0"1"-3081,-6 57-1,-8-11-33,-6 49-123,-9-24-134,-4-1-169,2-5-67,3-10-56,8-11-101,6-14-11,7-9 67,2-10 101,5-4 11,8-6 11,8-7-11,8-5 12,0-3 0,-2 3 55,-7 6 34,-3 5 79,-6 3 55,-3 7 34,-4 6-45,-1 11-145,-2 7-79,-4 5-11,-2 0-3907,-4-3 2887,1-6-1131,4-8-3989,2-9 6140,4-9 0,-1 0 0,1-4 0</inkml:trace>
</inkml:ink>
</file>

<file path=ppt/ink/ink2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58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24423,'3'0'3026,"-1"0"-2556,-2 0-470,25 45-112,-15-22-639,21 36-1221,-20-33-3955,1 1 5927,2 1 0,-6-11 0,0-3 0</inkml:trace>
</inkml:ink>
</file>

<file path=ppt/ink/ink2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58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27034,'-18'90'-6062,"4"-11"6062,7-45 0,4-15 0,3-6 0</inkml:trace>
</inkml:ink>
</file>

<file path=ppt/ink/ink2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58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56 25017,'-22'70'1278,"6"-10"-998,15-34 44,6-6 80,6-7-113,8-6-145,8-6-23,-1-13-22,0-5-11,-6-11-46,-7-2-44,-7-1-89,-4 0-191,-5 2-382,-7 0-749,-6 8-2410,-7 6 3821,-2 8 0,10 4 0,3 3 0</inkml:trace>
</inkml:ink>
</file>

<file path=ppt/ink/ink2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59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10 26138,'-75'-10'1199,"9"11"-953,35 15-78,2 10-67,3 5-56,5 5-45,6 3 0,7 4-79,4-1-301,5-3-371,10-6-516,11-10-1343,19-10-7221,13-7 9756,10-14 0,-27 6 1,-6-6-1</inkml:trace>
</inkml:ink>
</file>

<file path=ppt/ink/ink2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09:59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26115,'-29'84'706,"12"-11"-527,28-41-78,10-11-11,4-8-45,2-8 0,1-13-45,-2-6 22,-3-12-11,-6-4 12,-7 1-23,-5 3 0,-3 5-67,-8 3-180,-4 4-291,-6 5-549,1 3-1635,2 5-6097,7 4 8819,3 3 0,3-1 0,0 1 0</inkml:trace>
</inkml:ink>
</file>

<file path=ppt/ink/ink2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0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25465,'-8'55'460,"-1"-8"-449,0-24-11,4-6 0,2-7 0,3-5 0,4-2 0,7-3 11,8-6-11,5 0 12,3-4 10,-4 3-22,-3 2 0,-5 4-11,-4 1-23,-3 0-201,-3 0-427,-3 6-1444,-1 1-5502,-1 5 7608,3-1 0,-2-5 0,2-2 0</inkml:trace>
</inkml:ink>
</file>

<file path=ppt/ink/ink2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0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72 24367,'-3'57'104,"-1"0"1,1-2 0,-3-5 388,-11 12-146,2-9-100,2-16 11,7-16 145,1-12-67,4-14-235,0-13-56,2-18-1,7-17-21,6-12 22,9-5-12,4 1 34,2 10 12,-4 13 67,-5 17-45,-7 13-34,-4 10 0,-3 6-22,-1 6-11,-3 6-34,0 11-34,-2 4-212,-6 4-371,-5 1-672,-9-1-2464,-2 1 3753,-2-3 0,10-13 0,5-3 0</inkml:trace>
</inkml:ink>
</file>

<file path=ppt/ink/ink2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0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25970,'13'47'291,"1"-14"-291,1-41-246,-3-4-640,-2 3-1041,-3 0-4202,2 2 6129,3 1 0,-5 3 0,1 0 0</inkml:trace>
</inkml:ink>
</file>

<file path=ppt/ink/ink2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1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38 20367,'-6'-5'3776,"1"0"-3137,5 5 504,0 0-695,-9 20-235,7-15-79,-8 15-55,10-20-35,0 0-44,0-4-347,-1-5-493,-1-5-1088,0-2-7903,1 2 9400,0 5 1,1 5 0,0 2 0</inkml:trace>
</inkml:ink>
</file>

<file path=ppt/ink/ink2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1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26698,'-14'95'347,"2"-9"-437,6-38-470,1-2-829,4-4-1827,0-5-6615,2-4 8403,7-7 1,-5-12-1,4-5 1</inkml:trace>
</inkml:ink>
</file>

<file path=ppt/ink/ink2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1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209 206 24121,'68'-57'112,"-12"6"-112,-35 25 11,-10 2 34,-6 4 313,-11 5 214,-11 6-3538,-13 5 3593,-12 11-100,-3 10-68,-1 13 34,3 15-112,3 7-112,4 2-157,7 1-101,8-8-11,11-7-302,6-8-460,16-10-392,9-7 2361,18-8-11038,6-2 9126,6-4 0,-23-1 0,-5 0 0</inkml:trace>
</inkml:ink>
</file>

<file path=ppt/ink/ink2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2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397 8 26082,'-73'-8'1546,"5"9"-1098,25 15-78,0 8-145,3 3-225,3 2 0,6 1 0,6 1 0,8-2 0,6 1 0,5-2 0,5-1 0,0-3 0,1-5 0,3-7-942,7-3-515,9-4-1333,13-2 2790,9-2 0,-16-1 0,-3 0 0</inkml:trace>
</inkml:ink>
</file>

<file path=ppt/ink/ink2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2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12 23538,'0'-6'2421,"0"1"-2164,0 5-33,0 0-56,-35 46-22,26-24-12,-26 33 34,34-36-33,1-5-101,2-4 11,5-6-23,4-1-22,6-3-45,3-4-101,-2-3 56,-3-2 57,-5-1 33,-3 5 11,-5 0 23,-1 4-12,-1-1 270,0 2-247,1 1 11,2 3-34,2 1 0,0 2-22,0 1 0,1 0-89,-1-1-181,-1-1-290,0 0-482,-1-1-952,2 1-4270,0-1 6264,5 0 0,-6-2 0,2-1 0</inkml:trace>
</inkml:ink>
</file>

<file path=ppt/ink/ink2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3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25835,'-12'53'672,"3"-9"-593,4-29 10,4-6 57,0-4 0,1-4-23,0-1-44,5-1-79,3-5-102,5-2-256,3-5-560,1-2-606,1-1-2051,3 0 3575,2 0 0,-10 7 0,-2 3 0</inkml:trace>
</inkml:ink>
</file>

<file path=ppt/ink/ink2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3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71 26160,'-37'62'482,"7"-8"-314,29-36 22,1-3 35,4-6-46,2-4-33,6-3-46,3-8-55,1-7-45,-2-13-67,-3-6-291,-4-4-281,-4 2-572,-1 5-1657,-2 4 2868,0 7 0,0 8 0,0 4 0</inkml:trace>
</inkml:ink>
</file>

<file path=ppt/ink/ink2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3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6 24468,'0'-3'2566,"0"0"-2050,-21 52-80,6-13-167,-17 42-134,12-26-135,4-4-12,2-3-503,5-9-594,4-3-1042,3-8-4102,2-4 6253,5-7 0,-4-7 0,5-4 0</inkml:trace>
</inkml:ink>
</file>

<file path=ppt/ink/ink2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3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21588,'5'-5'706,"-1"0"-2711,-4 5-6276,0 0 8281,48-5 0,-36 3 0,36-3 0</inkml:trace>
</inkml:ink>
</file>

<file path=ppt/ink/ink2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03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1 25891,'-74'29'1961,"12"-2"-1625,43-5-90,6 0-55,7 1-145,4 1-46,2 1 0,7-1 0,4-4 0,9-2-371,2-6-626,1-1-1009,1-4-5221,-1-1 7227,1-2 0,-12-2 0,-2 0 0</inkml:trace>
</inkml:ink>
</file>

<file path=ppt/ink/ink2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4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13 24087,'-4'0'3071,"1"0"-2265,3 0-99,0 0-707,11 5 0,11-4 0,19 4 0,13-5 0,7 0 0,2-1 0,1-1 0,1-2 0,-1 1 0,-2 0 0,-7 1 0,-9-1 0,-11 0 0,-11 2-584,-9-1-1253,-8 2-1929,-4 5 3766,-3 8 0,0-5 0,0 3 0</inkml:trace>
</inkml:ink>
</file>

<file path=ppt/ink/ink2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4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307 0 23392,'-5'0'3205,"1"0"-2656,-28 54-213,14-22-67,-25 43-157,21-34-78,0-1-34,-2 0-146,0-2-380,-1-4-416,2-6-839,3-2-3575,1-4 5356,6-5 0,5-7 0,4-5 0</inkml:trace>
</inkml:ink>
</file>

<file path=ppt/ink/ink2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4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22967,'9'-5'3630,"-2"1"-3160,3 49-211,-6-14-170,9 39-89,-9-28-190,2-1-1043,2-9-1837,7-4 3070,7-10 0,-8-8 0,0-6 0</inkml:trace>
</inkml:ink>
</file>

<file path=ppt/ink/ink2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4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3 104 24524,'-1'-1'2420,"0"0"-1198,1 1-1222,51-9-45,-25 3-515,42-9-516,-40 3-1310,-3-2-5772,-3-1 8158,-4 0 0,-8 7 0,-4 1 0</inkml:trace>
</inkml:ink>
</file>

<file path=ppt/ink/ink2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5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17 24143,'3'-9'2824,"-1"2"-2365,-2 7-156,0 54-4286,-1-22 4073,-2 44 487,-2-40-880,0-5-459,0-5-952,2-5-3227,0-6 4941,4-7 0,-1-4 0,1-4 0</inkml:trace>
</inkml:ink>
</file>

<file path=ppt/ink/ink2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5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6 21051,'1'-3'4392,"0"1"-3753,-1 2-236,0 0 45,-20 56-55,11-29-35,-15 44-11,18-48-11,2-7-32,3-3-304,1-5 0,1 0 0,6 0 0,3-1 0,9 0 0,5-4 0,5 0 0,5-3 0,1 0 0,-1 0 0,-4-2 0,-4-1-1121,-8 0-830,-6-2-3035,-7 2 4986,-2 1 0,-3 1 0,0 1 0</inkml:trace>
</inkml:ink>
</file>

<file path=ppt/ink/ink2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5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28671,'68'0'0,"-6"-2"-875,-28-3-660,-2-2-1826,-7 1 3361,-5 3 0,-11 2 0,-5 1 0</inkml:trace>
</inkml:ink>
</file>

<file path=ppt/ink/ink2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5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27090,'-39'79'1581,"8"-10"-1581,25-39 0,4-4 0,4-3 0,8-4 0,7-3 0,9-5 0,9-4 0,5-5-640,7-15-1948,6-8 2588,5-16 0,-24 15 0,-6 2 0</inkml:trace>
</inkml:ink>
</file>

<file path=ppt/ink/ink2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6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 25140,'-2'0'2858,"0"0"-2185,2 0-673,56 0 0,-22 0 0,47 0 0,-35 0 0,-4 0 0,-4 0-1211,-10-1-941,-10 1-5669,-7-1 7821,-7 1 0,-3 0 0,-1 0 0</inkml:trace>
</inkml:ink>
</file>

<file path=ppt/ink/ink2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6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 26922,'-29'45'672,"0"1"0,-19 33-358,31-40-223,6-5-91,6-3 0,2-3 0,3-1 0,7-1 0,2-2 0,7 0 0,3-2 0,1-4 0,1-4 0,1-3 0,0-6 0,0-1 0,0-3-819,0-5-1242,-2-6-4282,0-4 6343,1-5 0,-10 9 0,0 1 0</inkml:trace>
</inkml:ink>
</file>

<file path=ppt/ink/ink2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6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24905,'3'0'3328,"0"0"-2890,-3 0-438,9 49 0,-7-19 0,8 41 0,-10-29 0,-4-3-1077,-3 0-985,-4-6-4739,-3-1 6801,-1-4 0,6-12 0,2-5 0</inkml:trace>
</inkml:ink>
</file>

<file path=ppt/ink/ink2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7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81 27516,'79'-32'1155,"-6"4"-1155,-30 20 0,-3 1-147,-3 4-827,-6 1-909,-5 2-4907,-4 6 5727,-4 6 0,-8-2 0,-4 0 0</inkml:trace>
</inkml:ink>
</file>

<file path=ppt/ink/ink2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7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13 24748,'-67'71'1726,"11"-8"-1312,33-26-88,6-1-13,6-2-55,6-3-34,4-6-56,7-5-79,7-7-66,9-6-23,7-4 11,3-3 11,-2-5-3402,-3-7 3391,-9-10 22,-5-7-10,-8-9-12,-2-2-11,-6-3 0,-8 2-67,-5 4-717,-15-3 2954,8 19-4590,0 0-7411,15 18 8033,9 2 1,0 1 0,2 0 0</inkml:trace>
</inkml:ink>
</file>

<file path=ppt/ink/ink2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8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28446,'71'0'134,"-3"-1"-134,-19-2 11,-1-3 0,-7-2 1,-9 2-12,-6 0 33,-8 4-9,-4 1-24,-6 1 0,-2 0 0,-3 0 0,0 0 0,-1 3 0,-1 4 0,1 8 0,-2 5 0,0 5 0,0 2 0,0 1-472,-3-2-738,-2-1-1266,-5-3-7355,-1 1 8630,-3-2 0,7-9 1,0-3-1</inkml:trace>
</inkml:ink>
</file>

<file path=ppt/ink/ink2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9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28671,'69'10'0,"2"-5"0,-9-13 0,4-5-5661,0-1 5661,-4 2 802,-9 2-802,-7 4 939,-9 0-939,-8 3-606,-7 0-1859,-7 2-3491,-6 1 5956,-5 8 0,-2-7 0,-2 7 0</inkml:trace>
</inkml:ink>
</file>

<file path=ppt/ink/ink2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19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24177,'-8'0'2263,"2"0"-1781,6 0-56,-30 46-56,17-20 55,-23 38-10,27-33-302,3-1-113,4-4 0,1-3 0,1-2 0,2-5 0,7-4 0,7-3 0,11-4 0,6-2 0,4-3 0,0-1 0,-1-6-561,-3-5-1198,-1-6-3710,1-3 5469,4-3 0,-17 10 0,-1 3 0</inkml:trace>
</inkml:ink>
</file>

<file path=ppt/ink/ink2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2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87 24379,'-70'6'1400,"11"4"-1108,35 4-68,6 3-157,5 7 34,6 8 11,3 12-56,3 9-12,8 1 46,7-5 44,11-9 23,7-12-67,2-13-22,-1-8 44,0-17 22,-3-10-11,-2-15 0,-4-12-11,-3-4-33,-4-5 22,-4-1-34,-4 4-67,-5 3 0,-2 9-213,-1 11-1076,-1 10-470,0 11-2432,-6 17 4191,-2 14 0,1-5 0,1 1 0</inkml:trace>
</inkml:ink>
</file>

<file path=ppt/ink/ink2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2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0 144 24031,'0'-6'3631,"0"1"-2814,0 5-625,42-27-192,12 12 0,24-15 0,-3 19 0,-16 6 0,4-1 0,3-1 0,-1 1 0,-4-3 0,-8 2-920,-12 2-548,-10 2-1199,-12 2-7164,-10 2 9630,-6 7 1,-3-5-1,0 5 1</inkml:trace>
</inkml:ink>
</file>

<file path=ppt/ink/ink2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3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26664,'49'-16'73,"0"1"0,36-10-62,-44 24 0,-11 4 45,-12 5 90,-10 4 0,-5 8-45,-10 2 11,-3 5-23,-8 1 12,0 2 202,0 2 212,1 1-245,1 0-270,3-1 0,5-4 0,3-5 0,5-4 0,10-6 0,10-4-225,18-5-1299,13-9-2812,14-8 4336,6-6 0,-29 4 0,-8 6 0</inkml:trace>
</inkml:ink>
</file>

<file path=ppt/ink/ink2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3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292 12 21566,'2'-6'4762,"0"1"-3967,-2 5-32,0 0-562,-34 65-122,12-20-79,-3 5 0,-1 3-45,-6 12-302,-1 0-292,2-4-739,2-6-1267,6-5-7186,5-5 8462,5-5 0,7-18 1,3-8-1</inkml:trace>
</inkml:ink>
</file>

<file path=ppt/ink/ink2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4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28210,'72'41'-649,"-11"-6"-393,-40-17-796,-4-4-2790,-1-4 4628,-2-5 0,-6-2 0,-2-3 0</inkml:trace>
</inkml:ink>
</file>

<file path=ppt/ink/ink2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4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26799,'-2'62'381,"1"1"0,0-5 0,-1-6-381,-5 6-124,1-8-436,1-6-762,2-6-1737,2-4 3059,0-3 0,0-14 0,1-4 0</inkml:trace>
</inkml:ink>
</file>

<file path=ppt/ink/ink2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4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94 27123,'70'-51'-548,"-7"11"-1357,-35 38-5591,2 2 7496,-2 0 0,-13 0 0,-2 0 0</inkml:trace>
</inkml:ink>
</file>

<file path=ppt/ink/ink2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4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1 149 24244,'0'-8'2711,"0"2"-2441,0 6-214,47-39-11,-23 21-45,38-29 0,-37 33-12,-3 4-55,-5 5 34,-4 3 10,-2 2 23,-3 8 0,0 8 34,-5 11 67,1 8 22,-4 6 34,-5 3-45,-4 2-101,-8-1-11,-4-1-303,-2-4-593,1-3-841,3-5-3249,3-4 4986,7-9 0,4-9 0,4-5 0</inkml:trace>
</inkml:ink>
</file>

<file path=ppt/ink/ink2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7 24524,'5'-4'2634,"-1"2"-2298,-1 48-90,-4-15-246,-1 39-56,-7-28-493,-2-2-1065,2-4-3708,3-5 5322,6-6 0,0-12 0,2-7 0</inkml:trace>
</inkml:ink>
</file>

<file path=ppt/ink/ink2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5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28311,'65'-22'325,"-7"4"-381,-30 15-392,-2 1-336,-4 1-684,-5 5-1781,-7 6 3249,-5 6 0,-4-4 0,-1-3 0</inkml:trace>
</inkml:ink>
</file>

<file path=ppt/ink/ink2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5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25319,'-6'0'2679,"2"0"-2231,-26 44-223,17-16-225,-21 35 0,28-31 0,4-4 0,3-4 0,6-3 0,4-4 0,7-3 0,2-2 0,4-3 0,2-2 0,1 0 0,1-3 0,-2 1 0,-2-2 0,-7-2-326,-4 0-1724,-6-1-5693,-3 0 7743,-3 0 0,-1 0 0,0 0 0</inkml:trace>
</inkml:ink>
</file>

<file path=ppt/ink/ink2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5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27998,'-3'66'-538,"-2"-9"-863,-3-34-3271,-5-2 4672,-2 1 0,5-10 0,2-2 0</inkml:trace>
</inkml:ink>
</file>

<file path=ppt/ink/ink2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5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2 125 25387,'-1'-4'3284,"0"1"-3284,1 3 0,0 0 0,59-21 0,-25 13 0,49-16 0,-38 19 0,0 0 0,-2-2-13,-2 0-2619,2-3-7199,7 0 7373,12-1 0,-27 5 1,0 2-1</inkml:trace>
</inkml:ink>
</file>

<file path=ppt/ink/ink2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47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37 27191,'0'-20'269,"0"3"-179,0 17 111,0 0-22,0 4 57,0 6-1,-1 9-45,-4 10-110,-3 10-80,-3 10 0,-2 9 0,-1 5 0,0 4 0,-3-1-270,-2-2-548,-3-5-470,2-7-1032,3-7-7511,6-9 8938,5-8 1,3-14-1,2-6 1</inkml:trace>
</inkml:ink>
</file>

<file path=ppt/ink/ink2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47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27482,'82'-28'448,"-18"6"-873,-19 20-673,-19 1-1098,-5 1-4886,-3 0 7082,-4 0 0,-6 0 0,-3 0 0</inkml:trace>
</inkml:ink>
</file>

<file path=ppt/ink/ink2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47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6 24020,'0'-3'2812,"0"0"-2397,0 3 33,-13 75-358,5-35-90,-2 12 0,0 0-67,-2-3-437,0 0-639,3-5-1323,4-7-7365,3-8 8759,16-14 0,-11-8 1,12-7-1</inkml:trace>
</inkml:ink>
</file>

<file path=ppt/ink/ink2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48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80 27303,'-7'74'448,"12"-14"-280,29-50-89,7-5-46,2-18 46,-5-6 201,-7-16-56,-11-3-167,-11 0-57,-6 6 0,-10 7 0,-1 7-259,-7 10-895,2 5-1524,0 16 2678,7 7 0,1-4 0,5 0 0</inkml:trace>
</inkml:ink>
</file>

<file path=ppt/ink/ink2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48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532 1 26989,'-23'48'340,"1"1"0,1 0 0,3-2-71,-5 30-12,3 1-178,6-3-79,2-13-112,7-12-112,3-18-12,1-14 192,0-10-35,-2-6-22,-5-6 101,-9-8 0,-8-2 101,-9-4 90,-5 8 55,-3 4-22,2 4-133,3 7-91,4 5 0,5 5 0,-1 18 0,13-6 0,1 12 0,11-11 0,6-1-976,12-4-1433,10-8-6634,16-7 9043,8-4 0,-19-4 0,-4 0 0</inkml:trace>
</inkml:ink>
</file>

<file path=ppt/ink/ink2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48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146 200 26115,'72'-41'471,"-12"1"-449,-34 11 23,-13 1 11,-6 3 190,-15 6 69,-8 8-35,-14 5-34,-10 11 112,-4 10-55,-1 8-89,3 8-214,6-2 0,7 1 0,10-3 0,10-2 0,4 0 0,6-2-987,13 0-873,12-7-4628,21-6 6488,12-6 0,-24-4 0,-3 0 0</inkml:trace>
</inkml:ink>
</file>

<file path=ppt/ink/ink2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49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27043,'-62'57'953,"12"-4"-953,36-16 332,7 0-332,3 0 113,3-2-113,1-2-515,5-5-1379,4-6-2617,8-7 4511,2-8 0,-7-4 0,-2-3 0</inkml:trace>
</inkml:ink>
</file>

<file path=ppt/ink/ink2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49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27202,'-12'82'-213,"3"-10"-829,2-37-1804,4-3 2846,2-5 0,1-12 0,0-6 0</inkml:trace>
</inkml:ink>
</file>

<file path=ppt/ink/ink2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0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3 26575,'-60'-2'784,"8"5"-616,33 3-134,4 5-1,5 0-33,5 2-11,4 0 11,1 3 11,0-1 12,0 1 122,0 0 102,0 2-12,0 1-101,0 0-78,-3 0-22,0-2-23,-4 0-11,-1-2-11,-1 0-359,-3-1-268,0-2-539,-1 0 1177,6-3 0,2-5 0,4-1 0</inkml:trace>
</inkml:ink>
</file>

<file path=ppt/ink/ink2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0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26 26261,'-15'76'594,"4"-13"-291,15-40 145,5-9-34,9-7-100,6-4-202,4-12-68,0-4 24,-2-11-57,-7-5-11,-5-1-79,-8 0-234,-4 4-124,-12 5-482,-6 6-1322,-14 6-7590,-5 4 9039,-2 4 0,15 1 1,6 0-1</inkml:trace>
</inkml:ink>
</file>

<file path=ppt/ink/ink2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1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1 25992,'-64'-1'1311,"7"8"-1020,29 10-78,2 8 56,2 6-79,5 3-55,6 0-79,7-2-56,3-7 0,6-9-90,8-8-100,8-7 22,9-14-45,3-6 45,0-8 112,-3 3 45,-8 8 22,-5 9 0,-7 4 79,-2 4 11,-3 9-34,-2 5-67,0 9-157,-1 2-840,0-2-2522,0-5 3519,6-9 0,-4-5 0,4-5 0</inkml:trace>
</inkml:ink>
</file>

<file path=ppt/ink/ink2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1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0 25599,'-13'93'2051,"-1"1"-3132,1-14 1227,-5 8-135,-6 1 37,-5-1-474,-2-8-840,1-15-2151,5-14 3417,6-18 0,9-17 0,5-9 0</inkml:trace>
</inkml:ink>
</file>

<file path=ppt/ink/ink2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1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0 26608,'-7'59'340,"-1"0"0,-1-2 0,-3-2-340,-21 29-45,-7 2-672,0-1-1378,4-10-7736,11-10 9529,11-16 1,8-23-1,6-10 1</inkml:trace>
</inkml:ink>
</file>

<file path=ppt/ink/ink2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2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26866,'-31'79'628,"7"-13"-595,22-49-33,3-8-78,8-5-12,5-6 34,7-4 45,0-1 0,-4 0 11,-5 3 78,-4 14-11,-4 9-44,-3 14-23,-1 8-460,-1 2-1400,0-5-7971,0-6 9311,8-9 0,-6-11 0,6-5 0</inkml:trace>
</inkml:ink>
</file>

<file path=ppt/ink/ink2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2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55 854 28647,'-32'-87'24,"9"-2"-24,33 11 0,5-14-884,-3 42 1,1 0 883,0-2 0,1 2 0,14-46 552,0 18-552,-4 18 0,-3 23 289,-4 15-581,-3 13-470,0 6-593,-1 4-1687,-2 10 3042,-5 9 0,-3-5 0,-3 2 0</inkml:trace>
</inkml:ink>
</file>

<file path=ppt/ink/ink2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2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24558,'2'-6'2835,"0"1"-2835,42 7-79,-21 2-795,34 2-1983,-34 5 2857,-3 4 0,-10-6 0,-2 0 0</inkml:trace>
</inkml:ink>
</file>

<file path=ppt/ink/ink2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2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26463,'-30'86'492,"1"-8"-738,8-43-931,2-2-2285,4-8 3462,7-10 0,4-7 0,4-5 0</inkml:trace>
</inkml:ink>
</file>

<file path=ppt/ink/ink2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3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25420,'-29'63'1356,"7"-14"-1289,20-37 23,6-7 44,11-4-122,11-11-12,14-4-45,3-7 45,-3 3 0,-9 7 56,-10 6 68,-6 4 122,-7 7-11,0 3-44,-5 7-124,-1 2-67,-2-2-56,0-1-359,0-2-806,0-2-2567,2-1 3788,4-2 0,-2-4 0,2-1 0</inkml:trace>
</inkml:ink>
</file>

<file path=ppt/ink/ink2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3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 28671,'-71'42'0,"12"1"0,39-2 0,7-3 0,8-3 0,8-4 0,12-6-931,11-6-1400,14-5-7003,5-2 9334,2 0 0,-20-5 0,-6-1 0</inkml:trace>
</inkml:ink>
</file>

<file path=ppt/ink/ink2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3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307 1 26944,'-15'57'622,"0"0"0,-5 33-533,8-40 1,2-2-23,1 13-55,5-11-12,2-14-135,2-11 23,0-13 45,-2-5 56,-4-6 22,-7-1 23,-7-4 145,-4 0 123,0-1-278,1 2-24,3 3 0,2 4 0,1 5 0,1 6 0,3 5 0,2 0 0,4-2-24,3-3-1656,3-6-1166,13-3-6985,11-6 9400,21-12 1,-16 7 0,-1-6-1</inkml:trace>
</inkml:ink>
</file>

<file path=ppt/ink/ink2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4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28602,'-5'92'69,"-1"-10"-69,-6-40-561,2-2-1187,1-4-4404,-2-3 6152,-4-1 0,6-15 0,0-3 0</inkml:trace>
</inkml:ink>
</file>

<file path=ppt/ink/ink2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4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412 1 24849,'-88'2'2432,"6"10"-2007,24 9-55,2 11-135,8 6-201,9 0-34,14 1-426,12-2-470,10 0-1200,19 0-4873,12-5 6969,25-9 0,-22-10 0,0-8 0</inkml:trace>
</inkml:ink>
</file>

<file path=ppt/ink/ink2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4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91 27874,'-35'55'797,"49"-13"-797,39-35 0,30-14 0,-25-8 0,-13-9 0,-15-4 0,-16 3 0,-9-1 0,-11 2 0,-8 4 0,-8 6 0,-8 6-1077,2 5-850,3 10-3933,10 4 5860,6 5 0,8-5 0,1-5 0</inkml:trace>
</inkml:ink>
</file>

<file path=ppt/ink/ink2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5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21936,'5'0'4079,"3"41"-3385,-7-11-89,0 36-67,-9-22-90,-2-3-258,-3-7-145,3-10-34,5-11 12,2-6-23,3-6 0,7-1 0,4-6 22,11-4-22,1-7 0,2 2 0,-2 3-22,-2 6 22,-2 3-45,-1 2 45,-4 1-582,-1 9 78,-7-2-595,-1 10-1164,-5 0-7172,0 1 9435,0-1 0,0-7 0,0-5 0</inkml:trace>
</inkml:ink>
</file>

<file path=ppt/ink/ink2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5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 26776,'-4'90'1210,"-4"-7"-750,-4-30-235,-5 5-225,-3 3 0,-2 3-5661,-2-1 5661,3-9 1409,4-12-1409,8-17 860,3-13-860,5-13 0,1-18 0,5-16 3392,7-22-3392,7-10 0,7-3 0,3 6 0,1 7 0,1 9 0,1 7 0,0 8 0,-1 9 0,-4 9 0,-6 8 0,-7 4 0,-7 4 0,-4 7 0,-2 6 0,-5 9 0,-7 5 0,-7 3-349,-5 0-1219,2-2-1076,8-7-4740,5-5 7384,8-10 0,0-3 0,1-4 0</inkml:trace>
</inkml:ink>
</file>

<file path=ppt/ink/ink2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5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26855,'20'67'1221,"-5"-8"-885,-19-34-146,-1-6-121,0-8-69,2-6 0,2-4 0,1-2 0,4-6 0,2-2 0,4-4-606,4 2-234,0 1-516,5 0-650,3-1-2050,6-1-5098,3 1 9154,2 0 0,-15 4 0,-3 3 0</inkml:trace>
</inkml:ink>
</file>

<file path=ppt/ink/ink2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6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21622,'2'0'3283,"-1"0"-1961,-1 0-1053,2 19-22,-2-7-57,2 16-44,-2-13-90,3-4 23,4-5-1,7-4-78,5-3-11,4-9-68,1-3 23,-2-7 33,-2 1 23,-7 1 12,-4 4 78,-5 5 33,-1 4-45,-2 3 12,-1 1 22,0 6-112,0 5 0,-1 7-314,-3 5-638,0-3-1054,1-2-3585,1-4 5591,6-6 0,-3-4 0,3-2 0</inkml:trace>
</inkml:ink>
</file>

<file path=ppt/ink/ink2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6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26642,'3'71'1624,"-2"-12"-1265,-2-42-313,0-8-46,1-4 0,0-4 0,4-2 0,3-5 0,5-2 0,3-4 0,1 2-841,-1 3-280,0 3-761,-4 3-1312,3 1-4705,1 0 7899,4 0 0,-8 0 0,-1 0 0</inkml:trace>
</inkml:ink>
</file>

<file path=ppt/ink/ink2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6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153 210 24995,'30'-70'874,"-8"10"-359,-19 31-78,-3 5-67,-5 7 134,-5 7 101,-9 12-234,-6 18-371,-3 14 0,-2 17 0,3 6 0,2 1 0,8-1 0,4-7 0,7-4 0,4-7 0,11-8 0,8-7 0,15-7-920,12-10-2778,7-4 3698,11-3 0,-28 0 0,-2 0 0</inkml:trace>
</inkml:ink>
</file>

<file path=ppt/ink/ink2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7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626 0 26160,'-93'6'2511,"3"14"-3178,19 18 667,0 21 108,36-23 1,1 2-109,1 6 0,2 3-319,1 3 0,3 2 319,2 2 0,3 1 0,3 1 0,3 0-122,5-1 0,3-1 122,1-3 0,5-1 0,10 39 239,14-15-239,18-19-3030,18-20 2458,15-18-3058,12-17 3755,6-14 0,-38 6 0,-11-5 0</inkml:trace>
</inkml:ink>
</file>

<file path=ppt/ink/ink2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7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23 22461,'-43'50'168,"-1"0"0,5-4 1,4-4 1751,4 3-1886,10-10 749,7-11-727,9-12 424,2-8-413,3-11 1300,9-13-1345,6-15-22,12-15 0,5-4 0,0 3 0,-4 7 23,-6 13 21,-5 10 46,-5 10-90,-4 6 34,-1 3-34,-1 5 22,-1 9 0,-1 7-10,-2 10-1,-1 1-11,0-3 0,1-5 0,0-8-23,3-6 23,4-3 0,3-3 12,7-2-12,1 0 11,1 0 11,-4-3-55,-3 2-124,-4-2-291,0 3-762,-1 0-5760,13 9 6970,-2-3 0,-1 4 0,-9-6 0</inkml:trace>
</inkml:ink>
</file>

<file path=ppt/ink/ink2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8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26373,'-47'52'358,"9"-14"-257,43 4 157,9-21 67,9-7-78,9-7-203,2-4 1,1-13-11,-5-4-1,-3-13-21,-9-2-1,-6-1 34,-7 4-45,-3 8 0,-2 6-202,0 6-302,-3 4-505,-2 1-1063,-2 1-3397,1 2 5469,3 3 0,1-1 0,2 0 0</inkml:trace>
</inkml:ink>
</file>

<file path=ppt/ink/ink2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8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4 18698,'2'-2'4515,"0"1"-2700,-2 1-1468,1 35-145,-7-12 34,1 29-57,-7-22-33,4-6-90,1-7-45,5-6-11,0-6 11,2-4 34,2-2 33,6-6 1,4-5-34,7-2 55,-3 1 12,-3 5 0,-5 4-11,-4 2-34,0 1-11,-1 1 12,2 0-46,2 0 12,1 0-34,3 0-56,3 1-952,13 7-315,-3-1-716,11 2-2174,-6-6 4213,3-2 0,-13-1 0,-4 0 0</inkml:trace>
</inkml:ink>
</file>

<file path=ppt/ink/ink2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9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117 129 24950,'70'-30'257,"-13"2"-178,-45 15-79,-7 0 0,-3-2-11,-8 2 11,-4 3 44,-10 5 136,-6 3 235,-5 10 122,-6 5-77,-1 10 22,4 3-157,6 0 11,10-1-112,8-2-135,7-1-55,1 1-34,5 1-11,6 0-561,4 0-638,7-5-1165,3-5-6096,4-7 8471,4-4 0,-14-3 0,-1 0 0</inkml:trace>
</inkml:ink>
</file>

<file path=ppt/ink/ink2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9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25903,'-32'85'1209,"5"-14"-816,13-49-46,7-9-257,3-7-46,4-5-44,3-4-123,9-8-325,6-3-628,7-6-392,-1 5-1400,0 5-6963,-5 6 8490,1 2 0,-10 2 1,-1 0-1</inkml:trace>
</inkml:ink>
</file>

<file path=ppt/ink/ink2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59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25981,'-44'70'739,"10"-11"-694,32-48-45,6-5 0,6-3 0,8-6-11,4-6-101,0-1 101,-3-3 11,-4 5-12,-4 4-10,-2 3-124,-1 1-818,1 2-2487,0 5 3451,3 4 0,-6-4 0,0 1 0</inkml:trace>
</inkml:ink>
</file>

<file path=ppt/ink/ink2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00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10 23818,'-4'-5'1827,"0"1"-1670,-14 65 224,2-11-247,-1 1 0,0 3 113,-11 26 122,-1-5-10,2-8-67,3-17-91,8-15-111,5-19 55,6-8-133,2-19 21,2-11-33,7-22 11,9-13 1,13-12-12,12-3 0,6 1-12,2 11 1,-4 14 0,-7 17 0,-7 13 11,-9 11 33,-8 4 203,-6 15-158,-6 0-78,-12 15-146,-8-4-638,-12 4-5602,-11 6 6386,20-13 0,-1-1 0,23-17 0</inkml:trace>
</inkml:ink>
</file>

<file path=ppt/ink/ink2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00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26619,'-2'82'729,"1"-15"-527,-3-45-191,3-7 11,0-6-44,1-5-90,4-2-326,5-2-458,7-1-348,3-2-683,-1 2-3160,-4-1 5087,-4 2 0,-4 0 0,-3 0 0</inkml:trace>
</inkml:ink>
</file>

<file path=ppt/ink/ink2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00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54 118 18966,'25'-59'5737,"-11"12"-4964,-25 40-201,-4 4-101,0 1-79,1 2 0,2 0-33,2 7-158,3 3-134,2 10-67,3 4 0,0 2-201,2 2-382,0-1-817,0-4-3531,8-5 4931,3-7 0,-2-6 0,1-3 0</inkml:trace>
</inkml:ink>
</file>

<file path=ppt/ink/ink2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00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25163,'-23'82'2039,"5"-12"-1456,13-41-68,4-7-190,0-6-279,1-6-46,4-3 0,4-5 0,5-1-640,6-4-424,0-4-1267,3-5-4111,0-3 6442,0 1 0,-10 5 0,-3 3 0</inkml:trace>
</inkml:ink>
</file>

<file path=ppt/ink/ink2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00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25017,'-25'71'1009,"4"-10"-1368,6-30-851,6-6-4796,4-5 6006,4-7 0,1-5 0,0-5 0</inkml:trace>
</inkml:ink>
</file>

<file path=ppt/ink/ink2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01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0 26866,'-18'61'807,"4"-8"-594,13-34 33,-1-2-44,-3-1-146,-1-2-56,-3-4-68,0-1-368,-4-4-3430,-5-1 3866,8-2 0,-1-2 0,10 0 0</inkml:trace>
</inkml:ink>
</file>

<file path=ppt/ink/ink2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01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2 23348,'4'-1'3775,"-1"1"-3270,-10 50-203,-4-13-167,-9 46-135,-5-25 0,-1 0-370,-2-4-426,2-4-1288,1-8-5501,5-8 7585,6-8 0,6-13 0,6-5 0</inkml:trace>
</inkml:ink>
</file>

<file path=ppt/ink/ink2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01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25129,'59'-7'-1558,"-8"4"1,-36 5-1,-4 2 1</inkml:trace>
</inkml:ink>
</file>

<file path=ppt/ink/ink2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01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27 26295,'-23'59'728,"9"-11"-493,29-45 34,2-1-146,1-7-123,-2-4 0,0-6-190,-4-3-606,0-2-1187,-3-1-5334,-5 2 7317,-1 2 0,-3 9 0,0 2 0</inkml:trace>
</inkml:ink>
</file>

<file path=ppt/ink/ink2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04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281 17 21812,'-4'-9'2611,"1"2"-2140,3 7 66,0 0-345,-1 46 43,0-10-34,0 42-21,0-20-57,0 5-56,-2 2-22,-1 2-12,-4 1-33,-2-4 0,-5 0-112,-4-4-156,-2 1-68,-3 0-248,-3 2-704,-2-3-1917,-2-4-6626,3-10 9061,2-11 1,12-16 0,4-8 0</inkml:trace>
</inkml:ink>
</file>

<file path=ppt/ink/ink2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6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28671,'86'-26'0,"-7"5"0,-36 20 0,1 1 0,-2 2 0,-1 2 0,-4 1-1278,-4 3-1389,-10 0-7164,-10 7 9815,-11 5 0,-3-7 0,-3-1 0</inkml:trace>
</inkml:ink>
</file>

<file path=ppt/ink/ink2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6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28671,'48'-13'0,"-4"3"0,-16 8 0,-3 1-629,-6 1-939,-5 4-1939,-3 7 3507,-5 8 0,-2-6 0,-3-1 0</inkml:trace>
</inkml:ink>
</file>

<file path=ppt/ink/ink2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6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22 27583,'-48'72'874,"11"-9"-740,38-30-54,12-4-80,9-4 0,13-9 0,3-9 0,0-8 0,-5-12 0,-7-7 0,-8-11 0,-10-3 0,-3-2 0,-8 2 0,-8 3 0,-8 6 0,-9 6 0,-4 6-651,0 7-604,5 2-1176,7 6-6365,8 6 8796,6 2 0,5-1 0,1-3 0</inkml:trace>
</inkml:ink>
</file>

<file path=ppt/ink/ink2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9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12 22372,'0'-6'3519,"0"1"-2947,0 5 492,0 0-526,-1 6-45,-2 14-380,-1 13-113,-2 18 0,0 5 0,-2 4 0,0 2 0,-2-2 0,-1-2 0,-2-7-606,0-4-1008,1-8-1176,2-6-7041,2-5 8585,2-6 1,3-9 0,1-5 0</inkml:trace>
</inkml:ink>
</file>

<file path=ppt/ink/ink2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9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0 120 28311,'81'-25'-829,"-9"1"-448,-39 10-1099,0-1-7455,-6 0 9131,-7 2 1,-9 5 0,-7 3 0</inkml:trace>
</inkml:ink>
</file>

<file path=ppt/ink/ink2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0:29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0 27079,'-9'61'466,"0"0"1,-1-2 0,-2-1-1104,-11 30 637,-3 1 0,2-7-146,4-10-828,7-14-728,6-12-2746,6-13 4448,14-12 0,-8-10 0,8-7 0</inkml:trace>
</inkml:ink>
</file>

<file path=ppt/ink/ink2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16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382 0 27258,'-61'78'325,"2"-3"-325,16-17-123,-1 0-359,2-3-470,3-5-987,5-8-5905,7-10 7844,8-11 0,9-10 0,7-7 0</inkml:trace>
</inkml:ink>
</file>

<file path=ppt/ink/ink2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16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25319,'5'-2'2488,"-1"0"-2241,-4 2-147,0 0-66,29 42-34,-22-13-358,22 34-517,-29-27-973,-3-5-4192,-1-7 6040,0-8 0,0-7 0,4-5 0</inkml:trace>
</inkml:ink>
</file>

<file path=ppt/ink/ink2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16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4 25387,'2'-4'1804,"-33"56"-1804,6-15-56,-27 47-706,16-33-1367,2-4-7160,6-8 9289,7-9 0,9-15 0,6-7 0</inkml:trace>
</inkml:ink>
</file>

<file path=ppt/ink/ink2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16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26642,'45'64'-370,"15"-16"0,-43-43 0,13-4 1</inkml:trace>
</inkml:ink>
</file>

<file path=ppt/ink/ink2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17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82 26776,'-30'46'487,"0"-1"1,-16 35-230,36-39 123,6-7-100,9-7-281,6-9 0,6-8 0,5-5 0,-1-6 0,0-12 0,-1-8 0,-3-12 0,-3-5 0,-6-3 0,-4 0 0,-3-1 0,-1 3 0,-3 3 0,-1 5 0,-4 7 0,-2 8 0,-4 7-595,-3 6-1153,-7 16-2745,-2 5 4493,4 15 0,8-15 0,7-1 0</inkml:trace>
</inkml:ink>
</file>

<file path=ppt/ink/ink2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17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28031,'67'1'-246,"-1"3"-617,-42-2-807,3 2-2666,-13-4 4336,-1-7 0,-6 5 0,-1-4 0</inkml:trace>
</inkml:ink>
</file>

<file path=ppt/ink/ink2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17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0 28671,'-15'50'0,"-1"0"0,-14 43-5661,7-30 5661,1 0 1409,2-5-2317,8-9-1213,5-11 2121,9-13 0,-2-12 0,3-7 0</inkml:trace>
</inkml:ink>
</file>

<file path=ppt/ink/ink2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18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60 27180,'-32'77'762,"6"-9"-538,30-37 44,5-2-44,8-8-211,3-5-13,4-9 0,1-6 0,1-16 0,0-8 0,-2-13 0,-4-5-3392,-4 0 3392,-5 0-35,-5 3-715,-4 5-371,-1 7-1456,-9 13 2577,-9 10 0,6 4 0,-4 3 0</inkml:trace>
</inkml:ink>
</file>

<file path=ppt/ink/ink2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18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8 24726,'0'-4'3507,"0"1"-3069,0 3-438,0 0 0,3 57 0,-8-26 0,-1 47 0,-6-43-416,0-7-1567,4-8-4303,4-9 6286,5-7 0,0-4 0,2 0 0</inkml:trace>
</inkml:ink>
</file>

<file path=ppt/ink/ink2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18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25443,'5'0'2689,"-1"0"-2387,-1 52-212,-2-21-90,2 42-179,-5-37-1043,-4-6-1780,-4-4 3002,-5-7 0,6-8 0,0-4 0</inkml:trace>
</inkml:ink>
</file>

<file path=ppt/ink/ink2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18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4 103 26552,'-3'0'2119,"47"-9"-2119,11-1 0,-1 0 0,4-1 0,-1 1 0,1 0-961,5 1 0,1 0 961,1 1 0,0 2-1553,-2 2 1,-1 1 1552,-2 0 0,-1 2 0,-3 3 0,0 1 220,-1 0 0,-1 1-220,-1 1 0,0 1 0,44 5-2532,-12-1-7299,-15 0 7373,-16 4 0,-25-7 1,-11 1-1</inkml:trace>
</inkml:ink>
</file>

<file path=ppt/ink/ink2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28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406 1 27471,'-96'1'874,"11"8"-639,39 16-144,3 10-91,4 9 0,5 10 0,7 3 0,7 3 0,10-7 0,4-6 0,13-9 0,9-8 0,15-9 0,17-9 0,7-13 0,5-18 0,-3-11 0,-6-13 0,-11-2 0,-11-1 0,-7 1 0,-7 5-158,-2 3 91,-5 9 55,-2 9 12,-3 10 23,-2 5 78,-1 4 12,0 8-113,0 10 0,-9 43 0,1-10 0,-5 22 0,5-30 0,5-6-841,2-7-3462,8-9-5528,11-27 8910,14-23 0,-11 5 1,1-5-1</inkml:trace>
</inkml:ink>
</file>

<file path=ppt/ink/ink2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28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4 22428,'4'-2'4091,"-2"0"-3464,-11 58-167,-4-17-35,-11 47-156,1-33-157,2-8-67,6-14-45,8-15 0,3-9 33,14-19-10,10-9-23,14-15 0,6 0 0,-2 5 0,-7 13 33,-9 9 92,-4 8-125,-6 10 0,-3 9 0,-5 13 0,-2 10 0,-2 3 0,0-3-909,0-3-1758,0-10 2667,5-11 0,-3-8 0,3-7 0</inkml:trace>
</inkml:ink>
</file>

<file path=ppt/ink/ink2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29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286 1 26832,'-42'36'608,"0"0"1,3 2 0,4 2-596,-5 32-13,7 7 0,6-3 0,11-7 0,7-12 0,7-14 0,4-12 0,8-13 0,5-9-561,12-14-1669,4-18-3731,7-17 5961,1-22 0,-16 26 0,-7 3 0</inkml:trace>
</inkml:ink>
</file>

<file path=ppt/ink/ink2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29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3 23941,'0'-3'3474,"-9"68"-2802,-4-10-392,2 0 0,-2 3-256,-12 25-24,2-10 0,5-12 0,9-21 0,4-18 0,8-13 0,10-18 0,7-10 0,10-12 0,-1-3 0,-4 8 0,-5 9 0,-5 10 0,-4 4 0,-1 6 0,-4 9 0,-2 6 0,-2 8 0,-2 2-259,0-2-1164,0-1-1210,0-5-7198,2-4 9498,5-6 1,-3-5 0,3-3 0</inkml:trace>
</inkml:ink>
</file>

<file path=ppt/ink/ink2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29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220 218 25443,'28'-44'437,"-1"-1"0,16-31 213,-39 50 145,-16 8 1,-9 9-683,-15 12-113,-8 17 0,-2 15 0,1 16 0,5 7 0,8 0 0,9-2 0,9-5 0,8-8 0,3-4 0,10-3 0,7-2-2500,12-4-7331,7 1 8703,4-2 0,-16-12 0,-3-4 1</inkml:trace>
</inkml:ink>
</file>

<file path=ppt/ink/ink2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42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1 199 28671,'82'-10'0,"0"0"0,0 1 0,5-3 0,1 0 0,0 0 0,0-2 0,0 0 0,0 0-454,3 1 0,1-1 0,-1 2 454,-4 1 0,-1 2 0,-2 0-253,-5 3 0,-1 1 1,-2 1 252,-7 1 0,-1 1 0,-1 0 0,27 1 0,-2 1 0,-8 0 0,-2 0 0,-7 3 0,-3 0-886,-10 0 1,-4 1-8946,35 10 8182,-33 3 1,-30-8 0,-17 1 0</inkml:trace>
</inkml:ink>
</file>

<file path=ppt/ink/ink2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1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28602,'1'56'23,"-1"-1"0,0-2 0,0-3-23,1 26 0,-1-4 0,0-7 0,0-9 0,3-10 0,0-10 0,1-12 0,2-11 0,4-8 0,9-26 0,13-18 0,12-33 0,6-14-136,-25 41 0,0-1 136,16-36 0,-10 15 0,-12 17 0,-7 18 0,-2 14-1524,0 10-2902,6 12 4426,3 18 0,-6-9 0,-3 7 0</inkml:trace>
</inkml:ink>
</file>

<file path=ppt/ink/ink2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1 349 24042,'1'5'2320,"0"-2"-2287,50-40-33,-19 3-118,4 1 1,2-4-409,0-17-24,-7 2 293,-10 8 257,-10 12 11,-8 11 0,-8 12 79,-6 5 66,-8 9 158,-6 9 191,-3 11 111,1 15 23,-1 10 22,2 8-180,4 4-279,3-2-202,7-8-1120,5-1-797,7-24-3438,15-3 5355,10-23 0,-6-2 0,0-1 0</inkml:trace>
</inkml:ink>
</file>

<file path=ppt/ink/ink2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2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25006,'-4'83'2420,"-3"-6"-1736,-3-28-281,1-9-245,2-12-158,4-13 0,1-8 0,2-6 0,5-12 0,7-7 0,5-10 0,4 0 0,-3 4-1110,-1 8-638,-2 4-2880,3 3 4628,4 1 0,-10 3 0,1 1 0</inkml:trace>
</inkml:ink>
</file>

<file path=ppt/ink/ink2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2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23404,'2'0'4650,"0"0"-4033,-4 79-617,-8-16-504,4 3 0,-3 3 504,-14 28-3644,2-5 3644,4-14 914,5-21-914,7-22 0,2-19 0,6-11 346,9-19-346,7-8 3392,11-12-3392,0-1 0,0 7 0,-3 8 0,-1 11 0,-4 4 0,-2 5 0,-5 3 0,-3 4 0,-4 7 0,-4 6 0,-2 4 0,-4 5 0,-7 1 0,-5 3 0,-9-1 0,0-2 0,1-5-1144,3-3-1579,9-9-7108,4-4 9806,18-7 1,-9-2 0,8 0 0</inkml:trace>
</inkml:ink>
</file>

<file path=ppt/ink/ink2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2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56 23975,'3'-2'3373,"0"0"-2723,-19 57-158,10-23-311,-11 44-181,16-37 0,2-6 0,8-6 0,10-14 0,12-5 0,7-17 0,3-10 0,-3-14 0,-6-7 0,-10-2 0,-9 2 0,-8 4 0,-3 1 0,-5 7 0,-5 3 0,-6 8 0,-4 8 0,-4 7-1716,0 15-2171,2 8 3887,7 13 0,5-14 0,6-4 0</inkml:trace>
</inkml:ink>
</file>

<file path=ppt/ink/ink2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3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1 28671,'-13'63'0,"-1"1"0,0-1 0,1-1-367,4-11 1,0-1 366,-1 0 0,0-2 0,-8 39 0,1-14 0,1-12-2004,-1-11-6769,-5-6 8773,-2-12 0,10-14 0,2-7 0</inkml:trace>
</inkml:ink>
</file>

<file path=ppt/ink/ink2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3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1 100 28671,'50'-13'0,"0"0"0,2 0 0,-1 2 0,36-3-1783,7 0-2061,-1 2 3844,-6 5 0,-40 4 0,-13 3 0</inkml:trace>
</inkml:ink>
</file>

<file path=ppt/ink/ink2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4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466 55 24692,'-92'-32'2667,"7"9"-2140,36 43-214,-1 14-78,1 22-44,3 12-145,9 5-46,9-4 0,10-8 0,10-11 0,5-12 0,3-10-35,6-12-223,8-8-22,14-17-123,11-15 90,8-20-35,0-12 101,-6-1 169,-9 11 44,-11 14 23,-10 17 11,-7 13 0,-3 22 45,-1 14-45,-3 17-168,-3 2-1121,-2-4-1983,2-11-6559,2-12 8949,3-14 1,1-6 0,0-6 0</inkml:trace>
</inkml:ink>
</file>

<file path=ppt/ink/ink2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4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0 25331,'-16'50'646,"1"0"0,0 0 1,-1 0-547,-16 37-100,-1 7-381,-1-2-414,4-4-1099,6-14-4313,10-17 6207,7-24 0,5-16 0,2-13 0</inkml:trace>
</inkml:ink>
</file>

<file path=ppt/ink/ink2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4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1 26093,'-12'75'343,"-1"0"1,-1-1-1,-1-1-287,-3-13 1,-1-1-443,1 1 0,0 0 217,1-3 1,0-2-835,-8 40-2091,9-20-6737,8-25 7712,19-24 1,-8-15 0,9-10 0</inkml:trace>
</inkml:ink>
</file>

<file path=ppt/ink/ink2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4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26227,'-33'51'530,"0"1"1,4-5-1,5-6-182,6-2-113,8-10-224,5-12-11,3-9-56,14-11-34,7-15-111,14-12 55,1-10 23,-2 3 11,-8 11 45,-8 13 11,-5 17 0,-4 20 0,-3 16 22,-2 15-123,-2 0-549,-4-4-1042,2-9-2846,-2-11 4594,2-8 0,2-12 0,0-5 0</inkml:trace>
</inkml:ink>
</file>

<file path=ppt/ink/ink2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5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4 906 27863,'-1'-65'269,"0"0"0,0 0 1,0 3-270,1-33-603,0-2 603,5 4 0,1 11 0,6 10 0,4 12 0,3 10-1541,16 2-28,-8 22-2163,7 4 3732,-16 18 0,-8 4 0,-4 0 0</inkml:trace>
</inkml:ink>
</file>

<file path=ppt/ink/ink2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5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10 23919,'-1'-5'3048,"0"0"-2622,1 5-281,0 0-167,29 2-471,-8 3-863,25 1-2958,-15 4 4314,0-1 0,-13-3 0,-4 0 0</inkml:trace>
</inkml:ink>
</file>

<file path=ppt/ink/ink2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5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1 27191,'-27'48'308,"-1"0"0,-22 39-431,23-38-550,3-7-783,5-9-3631,9-12 5087,6-10 0,5-7 0,2-4 0</inkml:trace>
</inkml:ink>
</file>

<file path=ppt/ink/ink2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5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5 21801,'1'-5'5154,"-19"54"-4873,8-26-270,-13 33 12,17-46-23,4-8 78,13-3-78,5-7 0,14-3-34,1-4 34,1 4-11,-4 5 0,-3 4 0,-3 2 11,-3 3-34,-3 2-179,-4 4-470,-4 4-797,-4 1-3304,-2 3 4784,-3 3 0,1-9 0,-1-1 0</inkml:trace>
</inkml:ink>
</file>

<file path=ppt/ink/ink2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6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0 25746,'-74'25'908,"9"7"45,36 23-953,4 3 0,7-2 342,8-5-342,6-7-438,17-10-1086,11-8-2009,21-8 3533,11-5 0,-22-8 0,-5 0 0</inkml:trace>
</inkml:ink>
</file>

<file path=ppt/ink/ink2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6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453 0 27874,'5'63'205,"-1"1"1,0-4-1,-1-3-193,-3 20-12,0-7-292,0-13-77,0-15-34,0-16 32,0-10 259,-3-10 90,-6-3 44,-10-3 46,-11 0 167,-11 0 90,-6 1 146,-5 3-46,0 3-233,2 5-192,8 2 0,6 2 0,8 1 0,6 2 0,5 1 0,5 0 0,5-2-1839,5 7-2565,18-7 4404,13 3 0,-7-14 0,1-2 0</inkml:trace>
</inkml:ink>
</file>

<file path=ppt/ink/ink2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6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218 207 25420,'32'-42'56,"0"0"0,17-29 225,-43 46 145,-9 8-12,-12 8 113,-13 12 111,-16 19-111,-6 15-201,-2 11-326,6 5 0,9-6 0,12-5 0,6-5 0,9-7 0,4 2 0,4-4 0,2 2 0,3-2 0,10-5-920,10-5-1130,19-9-5233,12-3 7283,11-11 0,-27 4 0,-6-4 0</inkml:trace>
</inkml:ink>
</file>

<file path=ppt/ink/ink2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7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11 23605,'-8'-6'3294,"2"2"-2823,6 4-11,0 0-169,-33 57-202,22-28-89,-25 46-11,31-44-291,3-2-651,1-2-1500,1-1 2453,0-3 0,0-9 0,0-5 0</inkml:trace>
</inkml:ink>
</file>

<file path=ppt/ink/ink2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7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7 22832,'1'-4'997,"0"1"-3989,-1 3 2992,-6 49 0,4-37 0,-4 36 0</inkml:trace>
</inkml:ink>
</file>

<file path=ppt/ink/ink2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7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25735,'-7'8'212,"8"3"24,6 8 212,5 5 79,-3 5 33,-3 2 44,-3 1-255,-3-3-349,0-2 0,-2-4 0,-6-4 0,-5-4 0,-6-3 0,-3-4-326,-2-1-1243,0-3-1602,0 2 3171,7-3 0,7-1 0,6-1 0</inkml:trace>
</inkml:ink>
</file>

<file path=ppt/ink/ink2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7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27393,'-11'95'-1794,"-1"-13"-2867,0-46 4661,5-4 0,3-15 0,4-5 0</inkml:trace>
</inkml:ink>
</file>

<file path=ppt/ink/ink2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8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26183,'1'71'649,"8"-12"-425,11-40 1,9-4-12,3-5-57,0-5 12,-2-3-44,-2-8-24,-6-7 24,-3-9 44,-8-9-23,-4-2 47,-6 1-192,-1-1 0,-7 3 0,-3 3 0,-10 6 0,-5 9-237,-4 5-1230,-3 14-2063,0 10 3530,8 11 0,10-10 0,8-2 0</inkml:trace>
</inkml:ink>
</file>

<file path=ppt/ink/ink2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8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22564,'4'0'3697,"0"0"-3316,-4 0-168,-6 62-12,2-34 35,-4 46-57,5-54-156,2-9-23,4-5-79,6-5 12,5-9 22,7-1 45,-3-6 0,0 1 56,-6 4 79,-2 2 55,-3 5 34,-2 1 101,1 2-79,0 0-54,0 5-192,1 1 0,-3 4 0,0 0 0,-3-3 0,0-1 0,-1-3-371,0 1-862,0 1-940,2 2 2173,15 5 0,-10-6 0,9 0 0</inkml:trace>
</inkml:ink>
</file>

<file path=ppt/ink/ink2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1:58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131 293 23997,'67'-49'494,"-12"0"-494,-44 14 11,-6-1 112,-3 2 314,-5 3 168,-6 6 168,-7 9-22,-7 4-45,-4 8-90,-5 2-458,-4 7-158,-2 9 0,4 8 0,7 9 0,9 0 0,10 1 0,12-3 0,11-4 0,14-3 0,9-4 0,5-3 0,1-3-1480,-2-3-1691,-4 0 3171,-5-1 0,-15-4 0,-7-1 0</inkml:trace>
</inkml:ink>
</file>

<file path=ppt/ink/ink2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01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474 0 26317,'-97'18'1893,"7"10"-5156,34 19 3431,1 13-155,6 9 1005,6 5-1018,8-3 0,9-7-35,11-11-536,7-8 139,14-7-1226,19-12-1468,24-10-6705,30-24 9471,-29-7 0,-1-2 0,11-5 0,-10-5 1</inkml:trace>
</inkml:ink>
</file>

<file path=ppt/ink/ink2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01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6 25151,'-66'22'1468,"14"7"-1188,42 7-67,6 7-67,16-2-22,13-3 44,19-12 44,12-11 68,6-8-123,-5-11-22,-9-11 44,-12-11-21,-15-13-158,-10-6 0,-11 1 0,-17 5 0,-12 10 0,-17 14-517,-6 9-614,3 22-942,10 8-2252,17 14 4325,14 0 0,9-17 0,2-7 0</inkml:trace>
</inkml:ink>
</file>

<file path=ppt/ink/ink2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01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26922,'8'51'269,"-1"0"0,4 34-79,-18-56-122,2-11-68,2-9-56,2-7-23,1-2 79,5-2 11,4-4-11,6-2 12,0 1-1,0 2 0,0 4 11,1 2-22,2 6 0,2 2 0,-1 5-89,-2 1-326,-3-2-739,-3-3-1031,-4-2-7646,1-4 9353,0-1 0,-3-2 0,2-1 0</inkml:trace>
</inkml:ink>
</file>

<file path=ppt/ink/ink2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02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21140,'7'40'4146,"-6"0"-3473,-10 52-1,-8-12-89,-2 2-79,-2-6-90,3-11-134,2-16-78,5-17-145,4-15-57,4-10 0,2-18 0,2-19 0,9-28 0,8-21 0,9-12 0,4 5-275,-3 16 275,-5 20 0,-5 21 0,-3 14 0,-3 10 0,0 3 0,0 10 0,0 7 275,0 12-275,-4 6 0,-3 3 0,-3 1 0,-6-2-774,-7-3-851,-8-7-3171,0-7 4796,5-9 0,7-5 0,7-4 0</inkml:trace>
</inkml:ink>
</file>

<file path=ppt/ink/ink2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02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23885,'2'0'2824,"-3"53"-2443,-9-7-78,-6 47-23,-5-26-11,1-8-124,9-17-145,5-17 0,10-13 79,11-21-79,10-13-168,9-17-247,1-7-403,-6 2-605,-6 8-2118,-6 11 3541,-7 11 0,-4 9 0,-3 4 0</inkml:trace>
</inkml:ink>
</file>

<file path=ppt/ink/ink2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02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94 26328,'77'5'56,"-11"-4"-414,-39-12-192,-6-6 147,-9-5 403,-6 1 168,-5 5 270,-11 8 234,-5 3-135,-11 8-10,-6 11-23,0 9-22,-3 13-3604,5 3 3122,3-2 0,8-2 0,8-6-13,5-6-1084,6-5-763,13-6-5524,10-6 8232,19-4 0,-17-2 0,-1 0 0</inkml:trace>
</inkml:ink>
</file>

<file path=ppt/ink/ink2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02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7 23157,'2'-4'3238,"0"1"-2734,-21 58-178,8-28-203,-12 38-89,15-48-1,6-9 12,5-6-23,11-13-22,11-8 12,11-8-12,4-2 56,-1 8 44,-3 7 12,-8 8 90,-4 3 0,-7 3-34,-2 2-112,-3 6-56,-3 5 0,-2 6-471,-3 1-526,-1 0-1166,-1-1-5770,2-2 7933,6-6 0,-6-3 0,4-6 0</inkml:trace>
</inkml:ink>
</file>

<file path=ppt/ink/ink2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03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1 26810,'-5'51'750,"-1"1"1,-4 43-437,3-39-268,2 0-46,3-5 0,2-8 0,0-9 0,0-12-326,0-11 57,0-7 269,1-3 11,0-7 168,-5-2 34,-8-5-21,-4 3-192,-8 2 0,1 5 0,2 1 0,2 2 0,3 2 0,2 4 0,5 2 0,3 2 0,3-2-1457,2 0-1614,5 1 3071,12 3 0,-9-5 0,8 0 0</inkml:trace>
</inkml:ink>
</file>

<file path=ppt/ink/ink2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03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117 146 24815,'73'-42'953,"-16"5"-281,-49 19-56,-7 1-66,-13 4 189,-7 3-413,-12 4-326,-5 3 0,2 4 0,2 10 0,5 4 0,4 12 0,4 1 0,7 2 0,5-4 0,4-3 0,4-2-640,11-3-2049,10-1 2689,18-3 0,-16-5 0,-1-3 0</inkml:trace>
</inkml:ink>
</file>

<file path=ppt/ink/ink2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03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28671,'-34'72'0,"7"-13"0,26-50 0,4-4 0,7-3-729,8-2-1310,8-3-4091,3 2 6130,1-2 0,-13 2 0,-4 1 0</inkml:trace>
</inkml:ink>
</file>

<file path=ppt/ink/ink2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04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209 173 21689,'51'-74'1143,"-12"14"-11,-37 42-23,-9 6 12,-7 6-90,-14 3-258,-8 16-213,-6 10-447,-3 18-113,3 8 0,5 4 0,10-2 0,12-3 0,7-7 0,16-6 0,11-8 0,15-6 0,10-7-1021,8-7-1534,1-3 2555,-1-4 0,-23 0 0,-9 0 0</inkml:trace>
</inkml:ink>
</file>

<file path=ppt/ink/ink2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13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351 17 25746,'-82'-16'1680,"6"19"-3072,31 28 1594,1 23 381,5 14-449,9 5 23,9 0-101,11-4-2731,6 9 2675,14-29-71,7-3 37,15-34 499,9-21-600,7-16-78,5-22 34,-2-15 67,-4-4 101,-7 6-23,-9 11 23,-8 15 79,-6 18 89,-3 21 3297,-6 19-3376,-1 21-78,-5 11 0,-8 6-257,-3-1-662,-6-8-711,0-11 1630,6-13 0,5-14 0,4-9 0</inkml:trace>
</inkml:ink>
</file>

<file path=ppt/ink/ink2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14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298 13 24782,'0'-7'2936,"0"1"-2365,-11 80-269,-6-6-851,2 2 0,-4 4 549,-1-12 0,-2-1 0,-3 3 0,0 0-309,0-4 1,0 0-331,3-6 0,1-3-1994,-10 30-5416,16-25 8049,10-28 0,6-16 0,0-12 0</inkml:trace>
</inkml:ink>
</file>

<file path=ppt/ink/ink2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14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332 1 26664,'-17'63'489,"1"1"0,-2 2 1,-3 0-837,-2-3 0,-2 1 347,-2 2 0,0 1-6,0-3 1,1-2-376,1-6 0,2-1-1496,-11 31-7954,15-28 9078,15-29 1,6-17 0,2-12 0</inkml:trace>
</inkml:ink>
</file>

<file path=ppt/ink/ink2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14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27729,'13'84'-23,"3"-8"-649,10-30-1558,2-1 2230,1-3 0,-12-19 0,-4-4 0</inkml:trace>
</inkml:ink>
</file>

<file path=ppt/ink/ink2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14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27919,'-30'59'250,"0"0"1,2-2 0,8-3-251,19 16 0,12-3 0,5-11 0,11-12 0,3-15-125,5-15-771,3-7-392,5-22-953,2-12-4930,-2-22 7171,-5-12 0,-17 25 0,-7 6 0</inkml:trace>
</inkml:ink>
</file>

<file path=ppt/ink/ink2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15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0 25746,'3'72'0,"-1"0"0,-2 2 0,-3-2 0,-3-5 0,-4 0 0,-2 4 0,-2 0 0,-4-1 0,-1-1-544,-1-3 1,-1-1 119,1-9 0,-1-2-6399,-14 36 6823,12-30 0,10-29 0,10-17 0</inkml:trace>
</inkml:ink>
</file>

<file path=ppt/ink/ink2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15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0 27550,'0'59'287,"0"-1"0,-3 3 1,-1 0-288,-3 0 0,-1 0-1152,-4 2 1,-3 0 882,-2 0 1,-2 0-377,-1-4 1,-2-2-1047,0-3 1,-1-3 1690,-1-2 0,2-4 0,-4 4 0,6-14 0</inkml:trace>
</inkml:ink>
</file>

<file path=ppt/ink/ink2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15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27516,'89'-5'-997,"-11"6"-1592,-39 7 2589,-2 4 0,-16-5 0,-5-3 0</inkml:trace>
</inkml:ink>
</file>

<file path=ppt/ink/ink2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15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27359,'-12'92'325,"-3"-4"-336,-4-17-381,-3 0-852,2-6-4426,2-9 5670,6-15 0,6-19 0,4-11 0</inkml:trace>
</inkml:ink>
</file>

<file path=ppt/ink/ink2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15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26351,'-6'87'975,"-4"-6"-751,-9-22-45,0-7-90,1-9-55,5-11-34,6-13-56,4-10 56,2-5 0,10-16 22,5-4-10,10-12-12,2 4 11,-2 3 34,-1 8 44,-2 6 57,0 3 78,-3 4 45,-2 7-212,-3 5-57,-4 8 0,-2 6 0,-3 1 0,-2 1-315,-1 0-827,0-4-1447,4-4-7242,8-7 9829,12-7 0,-10-5 0,2-1 1</inkml:trace>
</inkml:ink>
</file>

<file path=ppt/ink/ink2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16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338 510 22316,'3'-3'4102,"0"0"-3464,-3 3 404,0 0-616,-43 68-279,22-22-147,-6 4 0,1 3 0,9 8 0,9-8 0,6-11 0,16-17 0,13-12 0,17-31 0,11-19 0,0-29 0,-5-16-281,-11-5 281,-14-3 0,-13 1-3299,-12 0 2973,-21 2-558,-20 6-167,8 43 1,-7 5-2754,-8 2 0,-5 5 3804,-15 6 0,2 4 0,-11-3 0,3 14 0</inkml:trace>
</inkml:ink>
</file>

<file path=ppt/ink/ink2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2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2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2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2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3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28671,'91'-3'0,"-1"1"0,-8 2 0,-4 0-5661,-10 0 5661,-10 0 1409,-13 0-1409,-12 0 735,-11 0-2191,-10 2-830,-7 2-7545,-13 4 9965,-16 3 1,9-4 0,-6 0 0</inkml:trace>
</inkml:ink>
</file>

<file path=ppt/ink/ink2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4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0 26373,'-50'71'807,"7"-5"-617,24-25 34,3 0 79,4-6-1,4-5-67,5-8-33,1-4-167,10-3-35,7-2 0,16 1 0,8-4 0,8-1 0,2-5 0,-2-3 0,-1-1 0,-6-4 0,-7-2-337,-6-3-1646,-6 1-5054,-4 2 7037,-3 4 0,-6 0 0,-3 2 0</inkml:trace>
</inkml:ink>
</file>

<file path=ppt/ink/ink2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4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28110,'-7'56'-3967,"5"-8"3967,9-29 0,-1-9 0,-3 0 0</inkml:trace>
</inkml:ink>
</file>

<file path=ppt/ink/ink2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4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11 370 26530,'-6'0'2141,"2"0"-2141,56-30 0,3 12 0,-3-4 0,5 1 0,-6 9 0,0 3 0,0-1 0,1 1 0,-1 0 0,-1 0 0,45-11 0,-3-6-2876,-3-7-3298,0-8 6202,-4-8 1,-36 21 0,-12 4-1</inkml:trace>
</inkml:ink>
</file>

<file path=ppt/ink/ink2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5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1826 88 23056,'-57'-22'967,"1"1"1,-4 4 0,-3 4-632,-6 2 0,-2 7-1335,-6 9 0,-3 6 1217,-8 4 1,0 5-475,-5 11 0,1 5 353,28-10 0,1 3 0,0 1-38,2 3 1,0 1 0,2 2-576,3 2 0,2 2 1,2 2 515,-19 23 0,5 5 0,7 6 0,8 5-536,8 5 1,7 3 535,8 4 0,7 3-64,5 2 1,9-1 63,10-3 0,10-2 0,6-7 0,10-5 0,13-10 0,11-10 74,13-10 0,9-11-74,14-11 0,7-11 0,-22-11 0,2-5 0,2-4 266,5-7 1,3-4 0,-1-4-267,3-3 0,0-3 0,-1-4 0,0-4 0,-2-4 0,-2-2 0,-5-1 0,-2-1 0,-3-3 0,-6 1 0,-3-2 0,-3-1 0,18-20 0,-9-3 257,-15 4 1,-9-4-258,-15 5 0,-10-3 187,-10 1 1,-10 0-188,-15 0 0,-9 1 0,-6-1 0,-7 3 0,-10 4 0,-5 5 0,-1 6 0,-2 6 0,3 10 0,1 6-180,-33-1-2296,31 23 2873,25 23 0,20-9 1,7 6-1</inkml:trace>
</inkml:ink>
</file>

<file path=ppt/ink/ink2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5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28558,'-10'8'-1950,"8"3"0,4-1 1,4 0-1</inkml:trace>
</inkml:ink>
</file>

<file path=ppt/ink/ink2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5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26205,'-4'18'-1379,"1"-11"1,3 7 0</inkml:trace>
</inkml:ink>
</file>

<file path=ppt/ink/ink2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5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76 26563,'-9'78'931,"9"-10"-607,16-37-100,14-5-11,14-8-134,15-10-46,9-12 1,2-10-23,-8-8 23,-13-4 89,-13 0-21,-12 0-102,-9 0 0,-9-1 0,-3 0 0,-4 1 0,-7 1 0,-3 5 0,-10 4 0,-4 5 0,-8 6 0,-10 2 0,-9 3 0,-5 0 0,-2 1 0,0 3 0,4 1 0,6 3 0,5-1 0,7-1 0,7-3 0,6-1 0,9-2 0,7 0-2276,5 0-2127,23 1 4403,2 4 0,2-2 0,-6 1 0</inkml:trace>
</inkml:ink>
</file>

<file path=ppt/ink/ink2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6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692 1 23359,'-77'7'1180,"0"1"0,4 2 0,2 3-1377,7 6 0,3 5 365,9 0 0,5 5 11,-27 36-67,24 19-67,32-34 0,6 3-23,2 8 1,5 4-7,5 6 1,4 2-6,6 2 1,5 0-584,6 0 1,7-2 582,6-4 0,7-5 0,5-8 1,5-6-12,4-8 0,5-8 0,2-9 0,4-7 48,2-5 1,1-8-38,0-9 0,0-6-11,-1-5 0,-2-5 0,-2-9 0,-4-7 0,-5-5 0,-5-4 11,-5-5 1,-7-3-1315,-5-2 0,-6-4 1303,-7-2 0,-6-1 0,-2 1 0,-7-4-124,-13-22 1,-7 1-57,3 25 1,-4 3-202,-11-14 1,-4 9-1155,-21 7-1402,2 27 2937,7 16 0,20 12 0,9 1 0</inkml:trace>
</inkml:ink>
</file>

<file path=ppt/ink/ink2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6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28490,'80'-29'-1994,"-11"7"-594,-38 19-7243,-2 12 7958,2 7 0,-14-3 0,-2 0 0</inkml:trace>
</inkml:ink>
</file>

<file path=ppt/ink/ink2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7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113 189 25521,'-60'62'1569,"14"-15"-1210,41-43-12,4-4-78,0-11-213,1-6-56,0-15-79,9-7-268,5-5-258,13-1-470,7 3-696,2 9-2173,1 10 3944,-5 11 0,-13 8 0,-8 4 0</inkml:trace>
</inkml:ink>
</file>

<file path=ppt/ink/ink2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7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26093,'-10'51'317,"1"1"0,0-2 1,2 0-183,-3 36 33,5-5 45,6-10 56,8-13-23,6-18 12,8-15-79,4-15-45,7-18-110,7-17-24,7-20 0,7-14-696,2-4-380,0 4-851,-5 10-3855,-6 14 5782,-7 13 0,-18 12 0,-8 7 0</inkml:trace>
</inkml:ink>
</file>

<file path=ppt/ink/ink2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8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237 222 23930,'-3'3'2409,"1"-1"-2341,55-28-68,-20 6-45,42-23-78,-41 11 11,-10 0 67,-12 3-56,-15 6 79,-18 8 22,-18 8 0,-17 16 134,-9 9 45,0 15 79,6 8 111,8 4-10,10 2-67,11 1-136,11-3-66,10-1-68,5-4-22,9-5-268,6-6-483,11-10-561,9-9-1040,11-12-2881,9-15 5233,10-14 0,-25 10 0,-5 1 0</inkml:trace>
</inkml:ink>
</file>

<file path=ppt/ink/ink2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8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25476,'-10'80'897,"-2"-4"-606,-6-21 56,1-2-44,3-9-135,3-11-112,5-15-44,4-10 100,2-7 33,2-13-66,6-5-79,6-11 0,3 1-90,0 3-392,-2 4-627,1 2-975,6-4-6298,4-3 8382,4-4 0,-12 11 0,-4 4 0</inkml:trace>
</inkml:ink>
</file>

<file path=ppt/ink/ink2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8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0 26642,'5'79'863,"-10"4"-1894,-14-6 1221,-13 10-122,-2 2 118,-2-5-186,9-10-56,8-18 158,10-18-270,6-20 168,11-12 33,9-19 621,13-8-654,9-13-3213,4 0 3224,-1 7-11,-5 11 33,-6 9 35,-6 5 55,-6 2 112,-4 5 67,-4 2 3327,-6 6-3629,-2 1 0,-3 1 0,-8 2 0,-5 2 0,-11 1 0,-5 1 0,-1-3 0,4-1-1211,5-3 1211,9-2 0,6-6 0,4-1 0</inkml:trace>
</inkml:ink>
</file>

<file path=ppt/ink/ink2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9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59 116 26967,'-33'64'583,"7"-9"-6065,30-32 5673,8-4 1453,8-7-1465,12-5 748,5-13-894,2-11 1,0-13 44,-9-10 3393,-8-2-3425,-12 3-46,-6 3-24,-8 5-278,-4 6-527,-5 8-1088,-4 8-7914,1 6 7456,4 9 1,5-5 0,4 5 0</inkml:trace>
</inkml:ink>
</file>

<file path=ppt/ink/ink2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29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5 28671,'-9'-2'-2477,"6"-1"-1177,13 8 3654,2 3 0,-4-1 0,-2 1 0</inkml:trace>
</inkml:ink>
</file>

<file path=ppt/ink/ink2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30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26922,'0'-2'1749,"0"0"-1749,0 2 0,4-5-192,-1 4-1668,3-4-1568,-4 8 3428,-1 10 0,-1-7 0,0 7 0</inkml:trace>
</inkml:ink>
</file>

<file path=ppt/ink/ink2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32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36 21756,'-8'0'2488,"1"-1"-2208,7 1-145,-23 47-46,17-25 102,-17 37 122,26-41 80,7-3 178,8-6-100,9-4-169,6-5-89,4-3-78,0-4-113,1-4 1,-1-4-23,0-1-348,0-4-604,2-4-1009,-1-4-4382,0-2 6343,-3 2 0,-14 11 0,-7 7 0</inkml:trace>
</inkml:ink>
</file>

<file path=ppt/ink/ink2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32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6 26384,'-3'-5'-9831,"-1"4"8776,0 10 0,2-4 0,-1 4 0</inkml:trace>
</inkml:ink>
</file>

<file path=ppt/ink/ink2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32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22339,'-3'0'1535,"0"0"-1770,3 0-5054,0 0 5289,-5 23 0,4-18 0,-3 18 0</inkml:trace>
</inkml:ink>
</file>

<file path=ppt/ink/ink2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32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 22260,'-5'-3'1748,"0"0"-5176,5 3 3428,0 0 0,0 0 0</inkml:trace>
</inkml:ink>
</file>

<file path=ppt/ink/ink2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33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2117 308 24468,'-62'-32'732,"1"0"0,-3-1 0,0 3-592,5 5 0,0 1-2307,-10-1 1,-2 1 2233,-7 2 1,-4 3-18,-6 4 1,-3 3-23,-5 3 0,-2 4-6,31 7 1,-1 3-1,0 2 89,-31 5 1,1 5-101,6 8 1,4 5 21,8 3 1,4 4 50,12 3 0,5 3 73,8 3 0,6 3 155,8 3 1,8 5-223,6 4 0,8 3-11,3 6 0,8 2-79,12 3 0,9 0-354,7 3 0,9-2 354,15-4 0,10-5 0,11-6 0,9-7 0,-20-22 0,3-3 0,3-5 0,4-3 0,2-5 0,1-3 120,3-2 1,0-3 0,0-3-121,0-6 0,-1-3 0,0-4 0,-2 0 0,-2-4 0,-1-3-721,27-15 1,-4-7 720,-9-4 0,-6-5 0,-10-3 0,-8-9-70,-22 1 0,-5-9 0,-4 2 70,0-12 0,-8-3 0,-11 10 0,-5-5 0,-6 5-107,-14-9 1,-10 5-116,-9 2 0,-8 5-344,-8 7 0,-5 8-594,-3 11 1,-4 8-3757,2 9 1,-1 10 4028,3 14 0,5 5 1,-8-1-1,20 14 1</inkml:trace>
</inkml:ink>
</file>

<file path=ppt/ink/ink2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37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28558,'78'-6'113,"-3"1"-113,-9-4 0,-5 5 0,-11 2 0,-11 5 0,-12 7 0,-14 8 0,-6 11 0,-8 8 0,-11 9 0,-9 6 0,-14 6 0,-8 2-192,-1 1-894,-1-1-673,8-3-3026,10-6 4785,12-10 0,9-19 0,6-10 0</inkml:trace>
</inkml:ink>
</file>

<file path=ppt/ink/ink2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37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18 25768,'-2'-10'2185,"0"3"-2006,2 7-112,0 0-22,-45 63-34,21-14-11,-6 3 0,-1 2-687,5 21-7,5 0-505,7-6-1289,8-9 2488,14-13 0,-5-23 0,7-10 0</inkml:trace>
</inkml:ink>
</file>

<file path=ppt/ink/ink2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38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1892 634 24099,'-55'-35'907,"1"1"0,-7 0 1,-3 2-1750,-12 2 1,-5 3 1076,-6 5 1,-4 4-1,-5 4 0,-2 6-131,31 8 1,0 2 0,0 4-55,-32 9 1,3 8-51,2 8 0,4 8 0,6 8 0,5 6 0,8 5 0,6 7 0,8 5 0,7 5 0,9 6 0,7 4-472,8 5 0,7 2 472,4 5 0,8 1 0,12 1 0,10-2 0,5-4 0,11-4 0,15-6 0,11-9 0,13-11 0,9-11 0,-19-24 0,5-6 0,3-5 0,6-3 0,4-6 0,2-5-298,6-7 1,3-6 0,0-2 297,4-4 0,1-3 0,-1-4 0,2-4 0,-1-4 0,-1-2 0,-4-2 0,-1-1 0,-3-3 0,-7 0 0,-2-2 0,-4-2 0,-7 1 0,-4-2 0,-4-1 0,15-22 0,-9-5-441,-12 1 1,-10-3 440,-12-1 0,-9-3 50,-6-3 0,-10-2-50,-13-5 0,-9-2 0,-7-4 0,-8 1-321,3 28 0,-5 1 0,-3 2 321,-3 1 0,-3 2 0,-4 4 0,-2 4 0,-3 4 0,-3 4-25,-30-8 0,-5 11 25,1 11 0,-2 13 73,1 16 0,2 11-746,6 8 1,4 9-1441,7 11 1,5 9 2112,3 8 0,7-1 0,-4 10 0,16-7 0</inkml:trace>
</inkml:ink>
</file>

<file path=ppt/ink/ink2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43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2943 441 19246,'-91'-25'1318,"0"1"1,-5 1 0,-3 4-2083,29 8 1,-3 2 0,0 1 1050,-4 2 1,-2 1 0,0 1-76,-2 1 1,-2 1 0,0 2-60,-1 1 1,0 2-1,-1 2-8,1 0 1,0 1 0,0 2 37,2 3 0,0 1 0,0 2-15,5 0 0,0 3 0,1 0 7,4 2 1,1 0 0,3 2 3,-25 11 0,4 2-101,11 2 0,5 5-11,11 1 1,6 5-24,6 4 1,8 5-39,5 6 0,7 4-6,5 5 0,7 3 0,3 5 0,8 1 0,12 2 0,11-1 0,8-3 0,13-3-205,19-4 0,14-9 205,-13-25 0,6-6 0,5-5-516,13-3 0,6-7 0,3-4 516,-12-5 0,1-4 0,3-3 0,1-2 0,8-4 0,3-3 0,1-3 0,0-1-150,-14 1 0,1 0 0,0-2 0,1 0 0,-1-2 150,2-2 0,0-1 0,0-1 0,-1-1 0,0 1 0,-2-1 0,1 0 0,-1 0 0,-1 0 0,-1-1 0,13-4 0,-1 1 0,-2-2 0,2-3 0,-15 3 0,2-2 0,-1-1 0,-3 0 0,-6 0-86,10-5 0,-7 0 0,-2-5 86,2-5 0,-2-4 0,-20-2 0,-28-4 0,-19-1 0,-18-7 0,-14 1 0,-15-9 0,-13 1 0,8 19 0,-6 1 0,-10 0 0,-1 9 0,-9-1 0,-6 0 0,0 3 0,3 3-297,-4-1 1,1 5 0,0 1 0,-7 1 204,-1 1 0,-7-1 0,-2 2 0,1 3 1,7 5-7,3 6 0,5 5 0,2 3 0,1 2-298,-20 1 0,2 4 0,4 3-699,12 3 1,3 2 0,4 3 1094,-17 10 0,11 3 0,-6 6 0,38-3 0</inkml:trace>
</inkml:ink>
</file>

<file path=ppt/ink/ink2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44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23448,'0'-7'3160,"0"1"-2678,0 6 112,0 0-594,11-22-157,-3 17-627,11-18-1188,-4 23-7859,3 0 9770,1 9 0,-8-7 1,-3 6-1</inkml:trace>
</inkml:ink>
</file>

<file path=ppt/ink/ink2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44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25992,'-4'0'907,"1"0"-1243,3 0-4191,0 0 4527,-11 13 0,9-10 0,-8 10 0</inkml:trace>
</inkml:ink>
</file>

<file path=ppt/ink/ink2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45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78 157 25431,'-43'70'987,"9"-10"-595,47-43 23,10-6-169,23-6-156,16-20-34,10-11-23,0-16-10,-12-3-12,-18-1 34,-22 5-45,-16 4-11,-24 7-303,-15 9-527,-22 10-873,-8 6-5693,3 11 7407,10 7 0,24-5 0,11 4 0</inkml:trace>
</inkml:ink>
</file>

<file path=ppt/ink/ink2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45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998 102 24143,'-71'-19'661,"1"0"0,-1 0 0,-13-4 0,1 6-515,-5 12 0,4 9-2853,24 4 0,5 5 2841,3 4 1,2 3 55,-32 31 1158,19 9-1247,19 11-57,16 15-44,15 11 241,13-43 1,5 1-214,5 2 0,5 0 0,7 1 0,6-2 78,7-2 1,6-4-40,5-4 0,6-5-11,3-7 1,5-8-57,3-7 0,3-6 0,3-7 0,0-7 0,2-8 0,0-7 0,0-3 0,-1-5 0,-2-7 0,-1-3 0,-2-2 0,-2-2 0,-4 0 0,-3-3 0,-5 1 0,-2-2 0,-6 2 0,-3-2 0,-6 1 0,-4-1 0,17-39 0,-20 2-265,-12 1 265,-18 6 0,-14 9 0,-11 14-214,-10 17 1999,-3 16-4307,0 12 2581,3 19 1,16-9 0,8 8 0</inkml:trace>
</inkml:ink>
</file>

<file path=ppt/ink/ink2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45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25364,'2'0'2746,"0"0"-2590,-2 0-156,0 55-268,0-16-842,0 48-2822,0-31 3932,-1-3 0,1-23 0,-1-9 0</inkml:trace>
</inkml:ink>
</file>

<file path=ppt/ink/ink2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2:47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35 28671,'-3'-19'-9559,"-4"3"9559,-6 21 0,6-4 0,-6 4 0</inkml:trace>
</inkml:ink>
</file>

<file path=ppt/ink/ink2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2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2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2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2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18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339 71 24905,'-84'-11'1143,"8"13"-908,36 21-44,1 12-1,5 6-11,7 3-67,8 3-11,8 3-45,5 3-10,4 2-35,9-2 0,10-3-11,16-10-11,14-10 11,12-12-113,8-10 1,5-17 56,-3-9 56,-6-13 11,-8-7-11,-12-6 56,-9-1 12,-10-4 44,-8-28-78,-9 15-23,-4-18-11,-7 28 0,-2 10-57,-6 10-189,-2 12-728,-3 11-8857,-17 17 9456,6 12 1,0-3-1,14-1 1</inkml:trace>
</inkml:ink>
</file>

<file path=ppt/ink/ink2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18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28289,'62'3'382,"3"0"-382,0-3 0,9 0 0,9 0 0,7-1-558,4-5 558,2-2 0,-3-5 0,-4-2 0,-10 2 0,-13 1 0,-13 4 183,-18 4-442,-12 2-533,-14 1-497,-5 1-1949,-6 0 3238,-10 3 0,7-2 0,-5 3 0</inkml:trace>
</inkml:ink>
</file>

<file path=ppt/ink/ink2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18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6 22799,'0'-3'2509,"0"0"-2094,0 3-90,0 0-258,0 36-67,0-16-168,0 31-437,0-24-762,0 2-1916,-2 3-6548,-2 2 9543,-4-1 1,3-15-1,0-4 1</inkml:trace>
</inkml:ink>
</file>

<file path=ppt/ink/ink2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19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6 22014,'0'-3'3462,"0"0"-2935,0 3-23,0 0-392,-7 24-22,4-5 33,-7 22 0,6-12-33,2 0 11,0-1-67,2-1-23,0-3 34,2-2-34,4-3 45,4-3 11,8-3 34,3-5-67,6-2-23,5-4-11,6-1-213,7-5-415,7-6-627,9-9-1445,4-8 2700,3-5 0,-29 13 0,-10 3 0</inkml:trace>
</inkml:ink>
</file>

<file path=ppt/ink/ink2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19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27112,'20'-1'516,"3"-4"-482,2-1-34,5-5-258,3 0-415,8-2-593,4 2-1165,1 5-6332,-3 2 8763,-11 3 0,-14 1 0,-9 0 0</inkml:trace>
</inkml:ink>
</file>

<file path=ppt/ink/ink2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19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26272,'-38'80'975,"6"-9"-762,20-31-34,3-2-33,3 2-34,4-2-67,1-3 22,1-3-34,0-6-10,1-3 22,0-6 55,1-6 12,3-3 12,2-4 44,7-3-111,4 0-57,7-1 0,2-4 0,0-5 0,1-5 0,0-3-505,0-2-492,1 1-931,-1 0-3573,-4 6 5501,-6 5 0,-9 4 0,-5 3 0</inkml:trace>
</inkml:ink>
</file>

<file path=ppt/ink/ink2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0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3 24076,'-7'-2'3082,"1"2"-2455,6 0-269,0 0-111,-6 44-57,2-18-112,-4 35-78,6-32-168,1-4-604,0-4-506,1-5-1400,0-3 2678,0 1 0,0-7 0,0 0 0</inkml:trace>
</inkml:ink>
</file>

<file path=ppt/ink/ink2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0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60 25599,'-6'-3'2544,"1"1"-2230,5 2-100,0 0-214,43-6 0,-6 2 0,39-5 0,-19 4-169,0 1-884,-2-2-717,-2 1-3542,-4 0 5312,-2 0 0,-21 2 0,-5 1 0</inkml:trace>
</inkml:ink>
</file>

<file path=ppt/ink/ink2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1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47 26104,'-66'40'930,"11"-3"-773,44-12-101,6 0 45,1 1-34,4 1-11,7-1-45,4-4-11,9-7 0,4-5 12,4-7-24,0-7 12,2-10-33,-2-11 10,-2-10 23,-6-2-22,-10 0 11,-5 4-12,-12 2-89,-3 6-157,-6 5-403,1 8-841,5 5-4022,5 2 5535,7-3 0,-1 5 0,3-3 0</inkml:trace>
</inkml:ink>
</file>

<file path=ppt/ink/ink2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1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28671,'23'0'0,"9"-2"0,17-2 0,10-2 0,4-1 0,1-1-169,1 3-1512,-1-1-1580,-5 5 3261,-12 0 0,-20 1 0,-13 1 0</inkml:trace>
</inkml:ink>
</file>

<file path=ppt/ink/ink2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1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27382,'77'-3'-1457,"-6"1"-952,-28 1-7422,-3 6 8781,-3 6 1,-18-4-1,-5 3 1</inkml:trace>
</inkml:ink>
</file>

<file path=ppt/ink/ink2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2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25903,'-50'75'907,"8"-4"-672,32-24-10,5 1-46,4-2-34,11-6-122,6-10 10,12-11 1,4-10 78,3-14 134,1-13 79,-4-12-101,-5-10-144,-10-1-80,-8 2 0,-6 5 0,-6 7 0,-5 6 0,-4 7 0,-4 5-360,-2 6-1063,-2 1-1423,-4 2 2846,2 0 0,8 0 0,5 0 0</inkml:trace>
</inkml:ink>
</file>

<file path=ppt/ink/ink2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2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28647,'9'52'8,"0"0"0,-2-1 0,-4-2-8,-11 23 0,-6 2 0,-5-4-1390,-1-6-1512,-1-7 2902,1-8 0,8-22 0,4-8 0</inkml:trace>
</inkml:ink>
</file>

<file path=ppt/ink/ink2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2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0 100 26709,'88'-32'-1193,"-35"14"0,-4 3-6315,2 3 7508,19-2 0,-44 9 0,-4 1 0</inkml:trace>
</inkml:ink>
</file>

<file path=ppt/ink/ink2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2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28671,'47'-2'0,"0"-1"0,-5-1 0,-4 1 0,-6 2 0,-6 1 0,-8 0 0,-5 4 0,-5 8 0,-4 11 0,-5 16 0,-12 13 0,-7 8 0,-11 6 0,-1-3 0,1-2 0,3-8 0,2-4-13,3-7-1600,6-7-1446,6-10 3059,6-11 0,4-7 0,1-7 0</inkml:trace>
</inkml:ink>
</file>

<file path=ppt/ink/ink2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3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28671,'14'86'0,"-9"-2"-5661,-18-15 5661,-6 0 1409,1-4-1409,0-5-2510,3-8 2510,5-6 0,4-23 0,5-7 0</inkml:trace>
</inkml:ink>
</file>

<file path=ppt/ink/ink2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3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28671,'36'4'0,"18"-1"0,28-8 0,13-1-763,-3-4 763,-12 3 0,-19 4 191,-21 2-2040,-18 1-1901,-12 6 3750,-12 5 0,1-2 0,-3 1 0</inkml:trace>
</inkml:ink>
</file>

<file path=ppt/ink/ink2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3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1 28671,'-59'74'0,"7"-3"-5661,23-15 5661,7-3 1409,7-3-1409,6-6 0,5-5 0,2-1 860,2-6-860,3-3 0,5-4 0,5-3 3392,7-4-3392,3-4 0,1-4 0,1-5 0,4-3 0,6-3 0,9-7 0,7-5 0,6-5-1088,-2 2-1993,-9 6 3081,-10 6 0,-18 3 0,-8 1 0</inkml:trace>
</inkml:ink>
</file>

<file path=ppt/ink/ink2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4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28671,'-2'73'0,"0"-5"0,2-27 0,0 2 0,0-4 0,-1-2-1671,-4-4-1287,-3-4 2958,-6-2 0,6-12 0,0-5 0</inkml:trace>
</inkml:ink>
</file>

<file path=ppt/ink/ink2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4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1 110 28671,'92'-35'0,"-43"19"0,-1 3 0,41 4 0,-39 6 0,0 0 0,4 1 0,0 0 0,2 0 0,1-1-275,0 1 0,0-1 213,1 0 0,1 0-1389,-1 0 1,2 0 1450,1 1 0,-3 1 0,10-1 0,-14 2 0</inkml:trace>
</inkml:ink>
</file>

<file path=ppt/ink/ink2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5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1 139 28671,'85'-40'0,"2"4"0,-12 20 0,6 1 0,2 2 0,-6 3 0,-7 5-1760,-12 1-2587,-15 7 4347,-18 10 0,-13-7 0,-10 7 0</inkml:trace>
</inkml:ink>
</file>

<file path=ppt/ink/ink2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5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44 26698,'-6'-3'1973,"1"1"-1973,5 2 0,0 0 0,42-11 0,-6 6 0,42-8 0,-16 8-1267,3 2-1994,-6 1 3261,-9 11 0,-22-7 0,-12 6 0</inkml:trace>
</inkml:ink>
</file>

<file path=ppt/ink/ink2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5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171 146 26765,'-39'44'388,"0"-1"1,3-1-1,7-1-108,12 17-67,7-2 35,14-5-248,16-14 0,16-15 0,19-14 0,12-30 0,4-17 0,0-25 0,-12-9 0,-18-1 0,-16 4 0,-15 10-729,-8 7-717,-9 13-1960,-4 11 3406,-5 14 0,6 8 0,3 5 0</inkml:trace>
</inkml:ink>
</file>

<file path=ppt/ink/ink2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5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0 26629,'-1'95'1648,"-9"2"-1648,-5-12 0,-12 4 0,0-4-628,-2-7-1228,2-9-4351,-1-8 6207,0-8 0,12-23 0,2-9 0</inkml:trace>
</inkml:ink>
</file>

<file path=ppt/ink/ink2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5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1 127 25398,'85'-42'-6745,"-8"3"6745,-36 17 0,-18 10 0,-5 0 0</inkml:trace>
</inkml:ink>
</file>

<file path=ppt/ink/ink2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6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297 1 26559,'-27'56'635,"1"1"0,-1-1 1,0-2-636,5-7 0,1 0-213,-1 0 1,1-1 212,-18 45 0,8-10-46,9-14-1204,10-14-1630,16-18-6951,22-17 9157,19-10 1,-14-8 0,1 0 0</inkml:trace>
</inkml:ink>
</file>

<file path=ppt/ink/ink2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6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141 183 27975,'-70'68'696,"15"-2"-696,44-12 0,7-2 0,15-8 0,6-8 0,12-12 0,2-12 0,2-10 0,2-21 0,1-14 0,-2-20 0,-2-11 0,-7-6 0,-8-3 0,-6 4 0,-6 8 0,-4 12-1065,-12 17-1188,-7 15-7578,-18 25 9526,-13 27 1,20-13 0,2 9 0</inkml:trace>
</inkml:ink>
</file>

<file path=ppt/ink/ink2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6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10 25263,'3'-5'2813,"0"1"-2443,-10 57-158,-6-14-212,-9 45-33,-3-30-404,1-5-762,3-7-1579,7-9-7053,6-11 9636,13-10 0,-4-8 0,7-4 0</inkml:trace>
</inkml:ink>
</file>

<file path=ppt/ink/ink2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6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26911,'6'49'-310,"1"1"0,-5 5 0,-5-6-1618,-12-4-4761,-16 9 6689,-9-21 0,17-15 0,0-4 0</inkml:trace>
</inkml:ink>
</file>

<file path=ppt/ink/ink2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3:26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28671,'50'-5'0,"0"1"0,6-1 0,0-1 0,4 0 0,0-1-321,7 0 1,1 0 320,0-1 0,1 2-646,-1 1 0,0 2 449,-3 0 1,-1 2-1054,-2 5 1,-2 2-3667,-6 1 1,-2 3 3868,35 24 1,-41-15 0,-19 1-1</inkml:trace>
</inkml:ink>
</file>

<file path=ppt/ink/ink2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2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2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2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2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4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1 106 28671,'60'-23'0,"0"-1"0,-3 3 0,-5 3 0,12 7 0,-5 5 0,-5 3 0,-4 4 0,-2 3 0,-3 2-651,-1 2-3069,-4 2 3720,-8 4 0,-15-6 0,-8 2 0</inkml:trace>
</inkml:ink>
</file>

<file path=ppt/ink/ink2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5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28671,'58'-37'0,"-1"6"0,-13 20-5661,4 1 5661,-1 2 1409,-1 2-3169,-5 3-1111,-4 10 2871,-4 10 0,-14-7 0,-5 6 0</inkml:trace>
</inkml:ink>
</file>

<file path=ppt/ink/ink2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5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 24939,'-69'58'1568,"15"-4"-1198,45-16 23,5 3 21,5 2 34,10-3-168,5-6-146,12-11-78,5-10 13,1-8-69,1-17 0,-2-9 0,-4-16 0,-3-7 0,-9-2 0,-6 8 0,-8 4 0,-6 12 0,-4 6-371,-3 8-1074,-1 5-1838,4 2 3283,4 1 0,3 0 0,0 0 0</inkml:trace>
</inkml:ink>
</file>

<file path=ppt/ink/ink2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5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3 25499,'-3'-1'2969,"0"0"-2766,-20 82-203,10-24 0,-4 7 0,-1 3 0,0 19 0,0 1-707,4-8 505,6-7-1563,4-11-3254,4-10 5048,7-8 0,-5-22 0,5-6 1</inkml:trace>
</inkml:ink>
</file>

<file path=ppt/ink/ink2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5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0 193 28423,'91'-41'0,"-4"6"-885,-18 22-840,1-6-3620,2-5 5345,0-5 0,-32 12 0,-10 2 0</inkml:trace>
</inkml:ink>
</file>

<file path=ppt/ink/ink2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6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17 135 26362,'-10'0'2309,"3"0"-2309,7 0 0,0 0 0,60-14 0,-10-1 0,-1 2 0,3-1 0,19-9 0,-8 2 0,-10 4 0,-14 7-1144,-12 4-2341,-14 4 3485,-7 13 0,-6-8 0,0 7 0</inkml:trace>
</inkml:ink>
</file>

<file path=ppt/ink/ink2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6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1 28671,'-38'51'0,"0"1"0,2-2 0,6 0 0,3 29 0,6-2 0,9-7 0,6-8 0,10-11 0,10-9 0,11-13 0,13-12 0,11-8 0,11-29 0,9-9 0,3-23-1940,-4-2-3595,-11 6 5535,-8 5 0,-26 21 0,-6 6 0</inkml:trace>
</inkml:ink>
</file>

<file path=ppt/ink/ink2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6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7 27202,'0'-3'1469,"0"0"-1469,-13 68 0,3-8 0,-1 0 0,0 4-509,-7 29 509,0 0 0,0-8 0,0-10-3701,1-13 3,4-14 3698,6-17 0,3-13 0,4-11 0</inkml:trace>
</inkml:ink>
</file>

<file path=ppt/ink/ink2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6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0 111 28671,'53'-26'0,"-1"0"0,-1 2 0,-2 5 0,14 11-237,3 2-1354,2 4-2084,0 2 3675,4 0 0,-32 0 0,-6 0 0</inkml:trace>
</inkml:ink>
</file>

<file path=ppt/ink/ink2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9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493 242 24211,'-53'-4'1215,"0"1"1,-45 10-757,39 16 12,-1 18 55,2 10-145,10 6-189,13 2-192,15 1 0,11-2 0,27-4 0,16-8 0,35-15 0,23-14 0,-36-17 0,2-6-197,6-6 1,1-5 196,2-6 0,0-6-624,-2-5 1,-2-4 623,-4-1 0,-5-2 0,-5 1 0,-5-3-60,-7 4 1,-4-1 59,18-36 0,-15 7 0,-14 8 0,-10 9 0,-8 12-68,-4 14-1050,-10 13-1560,-9 29-7153,-20 23 9667,-13 31 0,20-26 0,3-3 0</inkml:trace>
</inkml:ink>
</file>

<file path=ppt/ink/ink2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9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28446,'1'100'225,"0"-10"-225,-1-33 0,0-4-920,-3-7-805,2-4-3497,-1-7 5222,2-8 0,0-13 0,0-8 0</inkml:trace>
</inkml:ink>
</file>

<file path=ppt/ink/ink2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9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27935,'-2'51'0,"0"0"0,-2 39 0,3-44-659,-2-2-1358,-4-3-4594,-7 1 6611,-6 2 0,7-20 0,0-4 0</inkml:trace>
</inkml:ink>
</file>

<file path=ppt/ink/ink2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19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1 226 28671,'57'-38'0,"1"0"0,0 2 0,0 7-782,-4 14 0,1 5 782,1-1 0,2 2 0,-1 2 0,1 0 27,-1 2 0,0 1-27,-4 0 0,0 1 0,44-2 0,-13 2-2029,-10 2-3629,-3 1 5658,3 0 0,-32 0 0,-5 0 0</inkml:trace>
</inkml:ink>
</file>

<file path=ppt/ink/ink2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0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76 25667,'47'-20'846,"0"0"0,41-9-555,-22 22-201,-8 19-34,-10 8-34,-10 17 23,-13 10-11,-13 8-1,-13 7-33,-22 4 45,-17 1 56,-17-5 89,-6-7 102,4-6-179,5-4-113,9 0 0,6 1 0,10 1-3392,9 0 3392,10-1 0,6-3 0,10-4 0,8-9 0,11-8 0,13-11-752,10-6-1455,9-20-6354,11-8 8561,6-20 0,-31 18 0,-8 1 0</inkml:trace>
</inkml:ink>
</file>

<file path=ppt/ink/ink2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0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25701,'-3'47'2970,"-5"6"-2970,1 0 0,-2 6-482,-1-3 1,0 1 481,-1 6 0,1 1 155,2 1 0,1 1-592,2-1 0,2-2-1396,5-2 1,4-1 1832,7-4 0,1-4 0,3 7 0,7-16 0</inkml:trace>
</inkml:ink>
</file>

<file path=ppt/ink/ink2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1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15 111 25073,'-8'-7'3339,"1"1"-3080,7 6-259,0 0 0,60-25 0,0 14 0,-2-5 0,4 0-258,-8 9 0,-1 3 258,0-1 0,0 0 0,-2 2 0,-1 1 0,39-1 0,-12 6-1737,-13 10-2824,-17 10 4592,-22 15 1,-11-15 0,-14-2 0</inkml:trace>
</inkml:ink>
</file>

<file path=ppt/ink/ink2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1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1 174 28671,'47'-38'0,"0"1"0,-1 2 0,0 7 0,32 12 0,-1 4 0,-2 8 0,-6 1-1177,-2 9-2207,-10 13 3384,-10 15 0,-21-10 0,-11-1 0</inkml:trace>
</inkml:ink>
</file>

<file path=ppt/ink/ink2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1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107 153 26575,'-30'42'493,"0"0"0,-17 32-202,48-38 11,18-2-44,14-7-112,25-9-4297,14-9 4163,9-16-12,-3-13 690,-13-12-690,-19-13 0,-22-2 0,-13-4 0,-15-3 0,-11 2 0,-10 4 0,-8 8 0,-3 15-639,1 12 2849,0 14-4205,2 16-4172,8 11 6167,10 7 0,9-13 0,6-8 0</inkml:trace>
</inkml:ink>
</file>

<file path=ppt/ink/ink2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1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 28671,'-2'67'0,"0"0"0,-1 1 0,-4-4-314,-5-12 1,-1-2 313,1 2 0,0-1 0,-11 45-1054,5-12-1837,4-11 2942,2-15 0,7-27 0,1-11 1</inkml:trace>
</inkml:ink>
</file>

<file path=ppt/ink/ink2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1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1 196 27751,'58'-41'-179,"1"0"0,-4 4 0,-3 7-976,12 13-1198,-3 4-7478,-8 5 7924,-6 3 1,-23 3-1,-6 1 1</inkml:trace>
</inkml:ink>
</file>

<file path=ppt/ink/ink2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2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1 163 26048,'0'-6'2623,"50"-29"-2623,-4 14 0,0-1 0,3 1 0,29-2 0,-3 8 0,-8 3 0,-13 8-438,-13 1-649,-13 3-762,-13 1-2891,-7 6 4740,-7 4 0,-1-2 0,0 0 0</inkml:trace>
</inkml:ink>
</file>

<file path=ppt/ink/ink2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2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245 1 27751,'-46'28'460,"-1"0"0,-32 26-962,48-8 502,8-1 164,11-1-164,5 0 84,8-5-84,12-1 0,10-8 0,18-8 254,11-10-254,8-6 0,-1-5 0,-5-7-1390,-9-6-1983,-8-8 3373,-1-8 0,-18 12 0,-2 1 0</inkml:trace>
</inkml:ink>
</file>

<file path=ppt/ink/ink2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2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9 25151,'1'-4'3407,"0"0"-3294,-1 4-113,0 64 0,-1-23 0,0 55 0,-1-40 0,0-1-259,-3 0-1209,-5 0-1434,-6 1 2902,-6 0 0,9-25 0,2-7 0</inkml:trace>
</inkml:ink>
</file>

<file path=ppt/ink/ink2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2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28031,'49'-11'213,"-1"-1"0,14 1 1,-4 4-214,8 7-449,19 0-1086,-35 0-2017,-9 8 3552,-15 6 0,-12-3 0,-9 1 0</inkml:trace>
</inkml:ink>
</file>

<file path=ppt/ink/ink2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3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749 0 25588,'-69'6'564,"1"-1"0,1 2 1,4 5-546,-26 28 474,1 8-134,9 4-359,9 4 0,13-2 170,13 0-170,13-3 0,15 0 86,8-3-86,12-3 0,13-7-807,17-9-1048,16-14-4028,16-8 5883,5-17 0,-29 8 0,-8-8 0</inkml:trace>
</inkml:ink>
</file>

<file path=ppt/ink/ink2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3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13 23023,'0'-7'2700,"0"1"-2028,0 6-67,-28 68-55,16-27-321,-4 7 1,1 1 173,9 3-144,4-3-259,9-7 0,9-11 0,14-13 0,12-9 0,9-14-617,3-11-515,-2-8-896,-5-7-3776,-7 3 5804,-4 6 0,-17 10 0,-5 5 0</inkml:trace>
</inkml:ink>
</file>

<file path=ppt/ink/ink2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280 0 26675,'-88'40'1996,"9"2"-1996,36 4 0,9 3 0,12 0 0,11 0 0,9-4 0,16-5 0,10-6 0,16-10 0,5-7-785,4-9-1165,1-5-1860,4-5 3810,0-10 0,-23 7 0,-7-6 0</inkml:trace>
</inkml:ink>
</file>

<file path=ppt/ink/ink2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4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13 23964,'2'-7'2969,"0"1"-2677,-17 64-203,1-16-89,-13 47-258,7-33-627,4-10-975,7-10-3865,4-15 5725,13-11 0,-6-8 0,6-2 0</inkml:trace>
</inkml:ink>
</file>

<file path=ppt/ink/ink2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4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 20703,'3'-3'4247,"0"1"-3518,-3 2 379,0 0-737,-1 48-80,-3-30-190,1 35-90,0-44 11,2-5-11,6-3 34,10-8-22,7-4-23,8-6 22,0 1-22,-3 4 0,-4 6 11,-4 4-11,-3 1 34,-3 1-12,-3 1 12,-4 5-34,-1 3-34,-2 8-369,-3 2-1054,0 4-3137,0-2 4594,4-3 0,-3-8 0,3-4 0</inkml:trace>
</inkml:ink>
</file>

<file path=ppt/ink/ink2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4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17599,'-20'47'560,"-1"0"0,-9 33 2106,26-50-2565,12-9 1342,8-10-1443,14-9 657,8-19-904,2-8 191,-4-12 56,-5-1 0,-10 7 3426,-6 10-3359,-8 10 79,-3 7 157,-2 9-57,0 9-134,-1 9-112,0 8-56,-1 1-717,4-2-1905,6-6 2678,13-4 0,-10-11 0,4-2 0</inkml:trace>
</inkml:ink>
</file>

<file path=ppt/ink/ink2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5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1493 26799,'-5'-70'470,"0"0"1,1-3-1,0 2-336,3 9 1,0 1-759,1-8 0,-1-1 624,1-3 0,0 0 0,0 2 0,0 0 0,1 7 0,2 0 0,2 7 0,4 1 456,14-40-456,15 11 0,5 14 0,3 12 0,2 14 0,-1 13 0,2 14-134,3 10-930,2 5-1132,0 7-6073,-3 8 8269,-6 11 0,-21-7 0,-8 0 0</inkml:trace>
</inkml:ink>
</file>

<file path=ppt/ink/ink2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5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25342,'-2'0'1804,"0"0"-1804,69 11-101,-18-3-414,4 0 0,2-1-2085,20 3 2600,1-2 0,-33-3 0,-9-1 0</inkml:trace>
</inkml:ink>
</file>

<file path=ppt/ink/ink2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5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1 163 25196,'3'87'1379,"7"-16"-1379,7-55 0,7-7 0,2-12 0,6-15-124,4-15-156,4-17 135,0-9 134,-2 0 11,-10 9 56,-7 12 190,-10 16 0,-5 12-100,-4 7 33,-1 8 79,-1 11-134,0 13-80,0 14-32,-1 6-12,-6 0-595,0-4-1231,-6-4-6454,3-7 8280,0-6 0,6-13 0,0-5 0</inkml:trace>
</inkml:ink>
</file>

<file path=ppt/ink/ink2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6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18 21734,'7'-10'4135,"-2"3"-3553,-5 7-212,-9 66-191,1-32-21,-7 50 10,6-55-68,4-11-44,3-10-22,2-5 11,3-10-45,9-8-112,7-11-415,11-10-649,2 0-1693,0 1 2869,1 10 0,-16 10 0,-3 9 0</inkml:trace>
</inkml:ink>
</file>

<file path=ppt/ink/ink2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6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360 251 16131,'33'-40'521,"0"0"1,16-31 2839,-42 35-907,-12 6-1322,-11 10-202,-13 9-280,-14 8-23,-11 23-56,-8 12 1,-3 23-1,2 8-89,8 5-335,12-2-147,15-3 0,15-8 0,7-5 0,23-11-113,11-11-1322,28-12-2688,15-11 4123,8-16 0,-31 8 0,-11-8 0</inkml:trace>
</inkml:ink>
</file>

<file path=ppt/ink/ink2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7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 26138,'68'9'347,"0"1"0,-3 1 1,-3 5-242,-14 4 1,-3 3-46,1 2 1,-1 1-299,-1 2 1,0 1 247,-1-1 0,1 0-11,39 25-67,-6-8 22,-14-8 152,-21-9-107,-20-8 82,-14-3-60,-29 0-22,-17 6 0,-34 7 0,-19 7 39,40-15 1,-2 1 21,-1 0 1,0 2-33,2 0 0,1 2 77,2-1 1,1 2 83,3-1 1,1 1-45,2 0 0,1 1-146,-32 28 0,15-2 0,23-2 0,20-5 0,39-2 0,26-6 0,17-17 0,8-5 0,-17-4 0,1-1-160,22 1 1,-3-1 159,13 1 0,-24 1 0,-23-2 0,-21 0 349,-14 1-349,-41 17 0,-13 2 0,4-8 0,-5 0-369,-1-3 0,0-1 369,0 0 0,-1-1-346,-37 14 346,19-8 295,22-9-295,18-7 0,15-1 0,11 1 734,19 6-734,19 6 0,22 4 0,13 6-151,7 7 151,-3 4 0,-6 4 0,-31-8 0,-5 2 0,12 26-139,-22-19 0,-5 3 139,-9 34 0,-5 11 0,-9-44 0,-4 0 0,-3 1 0,-3 0 0,-5-2 0,-6 0 0,-24 12 0,-7-4-330,11-15 0,-3-3 330,-18 7 0,-2-5 0,18-19 0,2-5 0,-40 9 484,13-14-484,16-13 0,11-20-919,13-15-4045,12-21 4964,10-13 0,8 28 0,4 3 0</inkml:trace>
</inkml:ink>
</file>

<file path=ppt/ink/ink2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8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873 43 24894,'-55'-11'844,"0"-1"0,1 4 0,0 1-306,-35 2-628,-3 16 270,3 11-180,4 19 0,9 15 0,9 12 0,11 7 0,11 6 0,14 3 0,14 0 0,10-1 0,20-5 0,11-10 0,19-14 201,16-19-1804,12-19-3338,12-19 4966,9-19 1,-40 7-1,-8-4 1</inkml:trace>
</inkml:ink>
</file>

<file path=ppt/ink/ink2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8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12 23146,'0'-6'3451,"0"1"-2868,0 5-113,-44 70-33,23-21-264,-7 3 1,2 3 63,13 15-237,7-6 0,9-4 0,12-10 0,9-11 0,12-12 0,7-13 0,6-7 0,7-14 0,4-9-225,2-9-884,-1-6-819,0 1-3394,-3 6 5322,-2 1 0,-25 12 0,-8 2 0</inkml:trace>
</inkml:ink>
</file>

<file path=ppt/ink/ink2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8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634 1 26631,'-66'2'680,"1"1"0,0 4 0,5 6-680,-24 28-732,42-14 0,1 3 732,-31 30-68,16 1 68,15-4 323,17-6-323,11-2 0,9-4 0,11-1 724,13-3-724,17-6 443,18-7-1508,10-11-2174,3-8 3239,1-9 0,-32-1 0,-8-1 0</inkml:trace>
</inkml:ink>
</file>

<file path=ppt/ink/ink2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8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 27841,'-11'57'276,"0"1"1,-1-2 0,0-3-277,-15 29 0,0-4-662,4-9-1052,7-14-2567,7-13 4281,6-16 0,3-12 0,0-8 0</inkml:trace>
</inkml:ink>
</file>

<file path=ppt/ink/ink2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9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3 23538,'5'-2'3171,"-14"54"-2734,-5-16-134,-9 41-124,4-35-78,5-10 0,6-9-101,3-11 33,5-7-10,8-9-12,10-10-11,13-8 0,8-7 0,1 5 33,-5 7 57,-6 9 134,-6 5 90,-4 3-201,-2 7-113,-4 3 0,-2 8 0,-6 3 0,-1 1 0,-3 3 0,-1 0-80,0 0-1141,0 0-1054,0-4-4839,0-2 7114,8-5 0,-6-6 0,7-3 0</inkml:trace>
</inkml:ink>
</file>

<file path=ppt/ink/ink2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9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14 23852,'0'-8'3204,"0"3"-2845,0 5 11,-53 17 11,22 8-157,-42 23-90,39 2-67,6 0-11,7-7-32,10-6-24,5-10 0,5-9 0,12-8 0,8-6 0,15-11 0,5-9 0,3-11 0,-4-9-13,-5 0 2,-5 3-11,-7 6 22,-4 9 0,-5 8 22,-2 6 2,-4 3-24,1 9 0,-4 7 0,1 9 0,-3 5 0,0 2-57,2-4-660,0-1-505,2-6-1400,4-4-7209,4-6 9372,6-5 1,-8-3 0,0-2 0</inkml:trace>
</inkml:ink>
</file>

<file path=ppt/ink/ink2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29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27863,'-2'59'594,"0"-3"-549,-7-15-45,5-7-12,2-8-189,2-11-169,7-6-67,3-6-190,7-10-629,2-5-3180,0-8 4436,-1-1 0,-8 8 0,-3 6 0</inkml:trace>
</inkml:ink>
</file>

<file path=ppt/ink/ink2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0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376 264 23908,'31'-86'1624,"-8"12"-1153,-36 50 22,-7 0-45,-16 5-10,-5 1 77,-6 7-112,-2 5-123,3 4-189,2 10-91,5 4 0,8 11 0,5 5 0,8 5 0,7 4 0,5 5 0,4 3 0,13 5 0,7 0 0,16-2 0,7-3 0,2-7 0,0-4-785,-3-4-1815,-5-6-7231,-7-1 8445,-8-3 1,-10-9-1,-4-1 1</inkml:trace>
</inkml:ink>
</file>

<file path=ppt/ink/ink2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1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28671,'73'-7'0,"-1"-1"0,1 2 0,-2-1 0,-15-1 0,-1 0 0,5 1 0,1 1 0,-1-1 0,0 1 0,-4 0 0,0 2 0,40-4 0,-19 5 0,-18 1 0,-20 2 0,-18 0-595,-11 0-3226,-19 6 3821,-13 7 0,7-4 0,-5 2 0</inkml:trace>
</inkml:ink>
</file>

<file path=ppt/ink/ink2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2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14 23997,'-1'-8'3183,"0"3"-2567,1 5-34,0 0-289,-32 69-293,7-9 0,-1-2 0,-1 4-446,-8 26 446,4-9 0,7-12 0,8-11 0,5-9 0,5-7 0,2-6 0,4-4 0,2-5 0,11-7 0,10-4 0,16-7 446,10-3-446,4-4 0,2-8 0,-3-2 0,-2-8 0,-3 0 0,-4 0 0,-9 6 0,-5 4-696,-10 7-2945,-4 12 3641,-7 8 0,-3-3 0,-4 0 0</inkml:trace>
</inkml:ink>
</file>

<file path=ppt/ink/ink2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2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28671,'-17'85'0,"0"-11"-718,8-40-1321,-4 0-4337,-2 1 6376,1 0 0,6-15 0,3-4 0</inkml:trace>
</inkml:ink>
</file>

<file path=ppt/ink/ink2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2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24804,'-9'0'2073,"2"0"-1927,7 0-68,0 0-67,-3 0-11,2 0-179,-2 0-549,3 0-1042,0 0-4113,-2 0 5883,0 0 0,0 0 0,0 0 0</inkml:trace>
</inkml:ink>
</file>

<file path=ppt/ink/ink2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2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23762,'0'0'0</inkml:trace>
</inkml:ink>
</file>

<file path=ppt/ink/ink2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2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23762,'0'0'0</inkml:trace>
</inkml:ink>
</file>

<file path=ppt/ink/ink2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3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19 206 25241,'-10'4'3430,"2"-1"-3430,8-3 0,94-29 0,-8 5-774,0 0 1,7 0 773,-18 6 0,0 2 0,2 1 0,0 2 0,-2 1 0,0 1-120,-3 3 1,0 1 119,-5 2 0,-1 2 0,-2 1 0,-1 0 0,-5 2 0,0 1 0,-5 3 0,-2 1-217,38 7 217,-18 7 0,-17-1-1020,-16 0-5457,-14-1 6477,-10-5 0,-9-5 0,-1-5 0</inkml:trace>
</inkml:ink>
</file>

<file path=ppt/ink/ink2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4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2201 63 21958,'-91'-16'1001,"0"0"0,-3 3 0,-2 4-796,28 4 1,-2 2-1,0 3-979,-2 4 1,-1 3 0,0 2 933,-1 0 1,0 3-1,1 3 8,-3 5 0,1 4 1,1 4 25,1 3 0,1 2 0,1 4 30,1 4 0,1 3 0,2 3-142,4 3 1,2 3 0,3 3-83,4 2 0,4 2 0,4 2 0,6 0 0,4 3 0,5 1 0,5-1 0,5 2 0,4 1 0,3 1 0,5 1 0,3 0 0,4 1 0,4 0 0,2 1 0,3 1 0,2 0 0,3 1 0,2 1 0,4-1 0,1 1 0,3-2 0,2 0 0,2-1 0,3-1 0,1 0 0,4-2 0,2-5 0,2-1 0,5-3 0,3-3 0,5-3 0,3-4 0,6-4 0,3-5 0,4-5-649,8-4 1,4-7-1,3-4 649,6-2 0,4-6 0,7-10 0,-13-10 0,7-9 0,4-5 0,-2-2 0,-4 1 0,2-2 0,-4 0 0,-1-4 0,4-4-157,-16 3 1,4-3 0,1-3 0,-1-2-1,-3 0 1,-8 0 156,8-10 0,-6 0 0,-5-2 0,-2-2 0,-4 2 0,-3-1 0,-2-1 0,-4-2-489,7-13 0,-4-2 0,-8-1 489,-10 3 0,-6-1 0,-7-1 0,0-30 0,-17 0 118,-13 32 1,-8 0 0,-6 0-119,-3-1 0,-5 0 0,-10-2 0,-13-4 0,-11-4 0,-4 1 0,2 5 32,13 15 1,0 3-1,-1 2 1,-4-2-33,-16-12 0,-5-2 0,-2 3 0,4 10 0,2 11 0,2 9 0,0 5 0,2 6 0,-1 5 0,2 5 0,-26 1 0,2 16-108,20 17 1,0 11-1,7 3-1982,-2 7 0,7 7 2410,14 2 0,2 6 1,11-6-1,3 21 1,18-13-1</inkml:trace>
</inkml:ink>
</file>

<file path=ppt/ink/ink2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5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532 16 24703,'-97'1'2533,"6"4"-2018,25 4-22,5 5-112,8 6-335,8 3-46,7 9 0,7 2 0,8 6 0,7-1 0,8 3 0,5 2 0,3 3 0,10 3 0,5 1 0,10-3 0,5-4 0,4-10 0,1-10 0,6-12 0,3-11 0,5-19 0,3-11 0,0-15 0,-1-3 0,-3-1 0,-4 5-125,-9 6-457,-7 6 123,-7 4 201,-6 0 157,-2 0 45,-3-2 56,-2 1 11,-2-2 0,-3 1 46,-2 2 133,-1 3 90,0 6 258,0 3-44,0 4-494,0 2 0,0 2 0,0 0 0,-1 1 0,0 1 0,-1 1 0,2 3 0,0 0 0,0 7 0,0 12 0,0 16 0,-1 20 0,-4 10 0,-2 7 0,-3 17 0,4-26 0,1 4 0,9-35 0,3-7 0,5-8-113,2-3-772,-4-6-2645,1-3-6301,-1-14 9672,4-10 1,-6 5-1,0-2 1</inkml:trace>
</inkml:ink>
</file>

<file path=ppt/ink/ink2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5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27863,'-2'58'269,"0"0"0,0-4 1,-3-5-270,-10 7 0,3-12 0,6-12 0,3-15 0,2-10 0,4-5 0,10-11 0,11-7 0,15-12 0,3-5 0,3 6 0,-6 7 0,-2 11 0,-5 6 0,-6 5 0,-3 8 0,-8 7 0,-5 12 0,-6 6 0,-2 4 0,-2 2 0,-1-3-337,1-3-2150,-1-9-4595,1-8 7082,14-10 0,-11-5 0,11-3 0</inkml:trace>
</inkml:ink>
</file>

<file path=ppt/ink/ink2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6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1 28177,'-82'52'494,"13"3"-494,39 8 0,9-4 0,10-7 0,5-9 0,6-7 0,10-5 0,5-5 0,13-3 0,4-8-427,1-6-1332,-2-5-1804,-3-4 3563,1-13 0,-14 10 0,-3-9 0</inkml:trace>
</inkml:ink>
</file>

<file path=ppt/ink/ink2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6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26843,'0'63'609,"-1"-1"0,-2 2 1,-1-1-610,-2-8 0,-1-1-308,-3 2 0,-1 0 308,0-2 0,0-2 201,-10 39-201,6-18 102,7-23-102,4-21 0,4-16 0,6-15 0,9-19 0,12-15 313,11-18-313,4-2 0,1 2 0,-4 12 0,-7 11 0,-6 13 0,-6 11 0,-4 4 0,-2 10 0,-1 7 0,-3 12 0,-2 7 0,-4 3 0,-2 2 0,-1-2 0,1 0-752,1-1-1556,4-4-6152,5-5 8460,5-10 0,-7-8 0,1-6 0</inkml:trace>
</inkml:ink>
</file>

<file path=ppt/ink/ink2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6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171 174 25151,'56'-82'1928,"-12"14"-1267,-50 55 33,-8 5-457,-10 5-237,-9 15 0,-2 10 0,-2 17 0,4 9 0,3 4 0,6 0 0,7-4 0,6-4 0,6-6 0,3-4 0,9-4 0,8-4 0,10-4 0,8-4-1615,4-5-2553,1-7 4168,0-3 0,-17-3 0,-3 0 0</inkml:trace>
</inkml:ink>
</file>

<file path=ppt/ink/ink2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7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625 0 28671,'-35'93'0,"0"-1"0,10-28 0,0 1 0,0-1 0,-12 25 0,-2 0-965,12-25 1,0 0-1,-1 1 965,-1 0 0,0 0 0,1 0 0,-12 28 0,1-2 0,5-9 0,3-3 396,6-10 1,2-2-397,8-13 0,2-3-4281,0 28 4401,10-23 0,4-29 0,1-12 1</inkml:trace>
</inkml:ink>
</file>

<file path=ppt/ink/ink2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7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 27886,'1'81'261,"1"0"1,-3-3 0,-3-2-262,-2-16 0,-3-2-750,-4 1 1,-1-1 749,-2-4 0,-1-2 0,-15 40 473,5-24-473,6-22 247,8-21-247,4-15 0,6-17 0,1-21 779,3-27-779,13-24 0,9-15-452,-4 44 0,4 1 452,1 2 0,3 1 0,1 4 0,2 2-259,33-32 259,1 11 0,-2 10 0,-9 12 0,-11 14 0,-12 12 0,-11 8 0,-2 43 0,-9-3 0,-2 38 0,-19-14 0,-9 2 0,-14-7-729,-24 14-291,19-24-627,-9 5-1239,30-33 2886,10-8 0,5-6 0,5-2 0</inkml:trace>
</inkml:ink>
</file>

<file path=ppt/ink/ink2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8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3 22653,'-6'-3'3586,"-22"59"-2970,13-12-67,-17 49 123,18-30-77,6-3-595,4-10 0,14-9 0,6-15 0,13-13 0,8-12 0,6-19 0,5-13 0,5-16 0,-2-6 0,-4 5 0,-9 8-998,-10 12-1076,-10 10-3987,-4 7 6061,1 2 0,-8 5 0,2-1 0</inkml:trace>
</inkml:ink>
</file>

<file path=ppt/ink/ink2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8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23840,'2'0'3441,"0"53"-2803,-11-4-325,4-1 1,-1 4-189,-14 25-125,0-3 0,4-16 0,3-15 0,8-19 0,1-13 0,4-11 0,5-16 0,5-11 0,8-17 0,5-8 0,2-1 0,3 1 0,0 6-427,4 9-1679,-2 11-2925,-2 13 5031,-2 7 0,-12 6 0,-4 0 0</inkml:trace>
</inkml:ink>
</file>

<file path=ppt/ink/ink2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38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354 307 25263,'91'-36'1917,"-12"2"-1626,-35 6-22,-11-1 22,-14-3 12,-9-3-23,-7 0-223,-17 2-57,-8 8 0,-19 11 0,-10 9 0,-10 26 0,-6 12 0,-4 24 0,-2 10-718,6 3 718,5 3 0,15-2 0,13 0 0,18 0 0,9-3 0,18-3 0,10-10 0,16-9 0,11-15 0,8-13 0,6-10-953,2-8-4022,-2 0 4975,-6 0 0,-26 0 0,-8 0 0</inkml:trace>
</inkml:ink>
</file>

<file path=ppt/ink/ink2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2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26 107 28009,'-19'-10'662,"13"-1"-662,44 2 0,7-2 0,6-2 0,8 0 0,4 2 0,4 2 0,-2 1-427,-5 3-1321,-4 0-1580,-10 3 3328,-12 3 0,-15 0 0,-12 0 0</inkml:trace>
</inkml:ink>
</file>

<file path=ppt/ink/ink2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2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74 24155,'-6'0'3787,"0"0"-3058,6 0-729,0 0 0,33-32 0,-9 23 0,32-23 0,-16 32 0,2 0-225,-1 1-1322,-1 8-1130,-4 6 2677,-2 12 0,-16-10 0,-5-2 0</inkml:trace>
</inkml:ink>
</file>

<file path=ppt/ink/ink2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2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10 26082,'-76'25'1400,"14"-1"-1209,54-5-34,4 3 100,4 7 1,7 2 22,8 1-234,11-7-46,11-9 0,9-7 0,3-13 0,-1-10 0,-8-10 0,-10-7 0,-12-3 0,-6 3-349,-8 2-827,-2 5-1121,-2 7-7534,1 3 9341,5 5 1,-2 4 0,1 0 0</inkml:trace>
</inkml:ink>
</file>

<file path=ppt/ink/ink2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3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27101,'-4'52'523,"-1"1"0,1 0 1,-2-3-524,-11 31 0,-2 2 0,1-5 0,1-5-337,7-13-1613,4-11-2834,4-16 4784,8-13 0,-4-11 0,4-6 0</inkml:trace>
</inkml:ink>
</file>

<file path=ppt/ink/ink2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3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0 200 27326,'88'-45'369,"-10"5"-806,-37 25-616,-5-1-1166,-3-3-7612,-5 1 8630,-3-5 1,-11 11-1,-3 1 1</inkml:trace>
</inkml:ink>
</file>

<file path=ppt/ink/ink2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3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270 5 25163,'0'-3'2969,"0"1"-2430,0 2-539,-28 64 0,9-14 0,-2 4 0,-2 3-386,-7 31 386,-2 6 0,16-44 0,-1-1 0,1-1 0,1 0 0,-10 39 0,7-14 0,9-15-1188,11-18-1961,20-14 3172,17-14 1,-12-9 0,2-3 0</inkml:trace>
</inkml:ink>
</file>

<file path=ppt/ink/ink2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3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77 27067,'-78'56'1345,"14"-2"-1121,50-15-189,6-1-35,10-3 0,12-1 0,12-2 0,15-2 0,5-8 0,5-8 0,-1-8 0,-1-12 0,-3-14 0,-3-13 0,-5-13 0,-4-6 0,-7 0 0,-10 1 0,-8 4 0,-6 6 0,-13 5 0,-7 8-774,-16 12-985,-12 8-3609,-9 29 5368,-8 14 0,27-6 0,5 1 0</inkml:trace>
</inkml:ink>
</file>

<file path=ppt/ink/ink2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4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28671,'1'59'0,"-3"-3"0,-7-17 0,-4 0 0,-1-4-1581,2-7-2464,6-9 4045,12-11 0,-3-5 0,6-3 0</inkml:trace>
</inkml:ink>
</file>

<file path=ppt/ink/ink2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4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9 23695,'5'-5'3451,"-1"1"-2835,-1 57-224,-3-14-201,3 43-191,-3-31-303,-6-5-559,-3-5-1267,-12-4-7702,-8-4 9759,-9-5 0,16-13 1,1-4-1</inkml:trace>
</inkml:ink>
</file>

<file path=ppt/ink/ink2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4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1 120 28671,'63'-15'0,"1"-1"0,0 1 0,-1 3 0,-8 4 0,-1 2 0,5-1 0,0 1-146,4 0 0,0 0 146,2 0 0,-1 2-211,1 0 1,0 1-485,0 1 0,1 0-1580,-2 1 1,1 1 2274,0 2 0,-4 1 0,10-2 0,-16 4 0</inkml:trace>
</inkml:ink>
</file>

<file path=ppt/ink/ink2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6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0 226 26866,'37'-42'601,"0"0"1,3 3 0,3 6-602,48 3 0,-41 18 0,1 3 0,3 2 0,0 2 0,0 2 0,-1 1 0,0 1 0,-1 1 0,46 2 0,-5 3 0,-10 4 0,-8 2 0,-12 2-1738,-12 2-1388,-15 4 3126,-13 7 0,-12-11 0,-7 0 0</inkml:trace>
</inkml:ink>
</file>

<file path=ppt/ink/ink2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7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0 146 28671,'81'-19'0,"0"0"0,2 1 0,-1 5 0,-11 7 0,-1 4 0,5-1 0,1 2 0,-2 0 0,-2 0 0,-4 1 0,-3 0 0,-8-1 0,-2 0 0,37 0-673,-14-2-2174,-8-2-6984,0-6 8711,6-7 1,-35 8 0,-4-2 0</inkml:trace>
</inkml:ink>
</file>

<file path=ppt/ink/ink2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7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1431 27056,'42'10'270,"-5"19"-214,-24 43 22,-3 12 23,-6 3 56,-2 2 291,-9 1 44,-4-6-479,-8-7-13,3-16 0,6-16 0,15-23 0,27-22 0,38-43-996,-15 5 0,6-8 996,-10 4 0,1-4 0,2-4 0,6-7 0,1-4 0,0-2-666,3-6 1,0-1-1,-1-2 666,1-3 0,-1-2 0,0 1 0,-2-2 0,0 1 0,-1-1 0,-2 3 0,0 0 0,0 1 0,-2 3 0,-1 1 0,1 2 0,-5 5 0,1 1 0,-1 3 0,-3 5 0,0 3 0,-1 2-376,17-15 1,-1 5 375,-8 12 0,-1 6-1570,30-13-2642,-27 27 4544,-29 43 0,-16-11 0,-12 19 0</inkml:trace>
</inkml:ink>
</file>

<file path=ppt/ink/ink2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41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28671,'64'-7'0,"-1"1"0,-2 0 0,-4 2-545,13 3 545,-3 1-305,-11 3-1566,-11 5-4246,-14 9 6117,-14 12 0,-10-11 0,-6 0 0</inkml:trace>
</inkml:ink>
</file>

<file path=ppt/ink/ink2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41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51 27090,'-6'0'1581,"2"0"-1581,4 0 0,65 10 0,-15-7 0,4 3 0,3-1 0,23-10-308,3-6-1149,-2-7-5874,-6 0 7331,-4 4 0,-33 8 0,-10 4 0</inkml:trace>
</inkml:ink>
</file>

<file path=ppt/ink/ink2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41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1647 24793,'-31'59'3686,"2"8"-3590,1-3 0,-1 5-621,6-7 0,3-1 525,4-2 0,3-1 0,1 35 205,54-37-205,55-42 0,-11-36 0,10-17-992,-15 3 0,3-5 0,2-6 992,-13 2 0,2-4 0,0-4 0,0-1 0,2-5 0,1-1 0,-1-3 0,-1-2-465,-2-1 0,-1-1 1,-1-3-1,-3 1 465,-4 0 0,-1-1 0,-3 0 0,-1 0 0,-5 2 0,-2 0 0,-2-1 0,-1 1-15,-3 4 1,-2-1 0,-1 1 0,-1 1-1161,11-14 1,-2 0 0,-1 3 1174,-5 5 0,0 3 0,-4 6 0,-3 5 0,-4 6 0,14-19 0</inkml:trace>
</inkml:ink>
</file>

<file path=ppt/ink/ink2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49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700 9 25107,'-61'-5'511,"0"1"1,1 5 0,3 3-232,-24 16 0,-2 15-67,6 7 34,9 6-46,12 2-33,14 1-67,11-2-23,16 3 68,7 1 100,23 5-177,15 3-69,27-4 0,24-10-453,-33-29 0,3-5 453,4-4 0,1-4 0,0-5 0,-1-5 0,-3-4 1,-1-4-1,35-28 0,-22-13 0,-20-11 0,-22-8 0,-13-4 0,-15-2 0,-6 28 0,-5 2 0,-10-15-1200,-22 1-1489,11 49 2689,-6 37 0,19-13 0,2 17 0</inkml:trace>
</inkml:ink>
</file>

<file path=ppt/ink/ink2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49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24367,'-5'0'3015,"2"0"-2433,3 0-168,0 0-178,-11 59-179,6-28-57,-8 47 0,9-43-326,0-2-458,-1-2-505,3-3-2128,0-8 3417,6-6 0,-2-7 0,2-5 0</inkml:trace>
</inkml:ink>
</file>

<file path=ppt/ink/ink2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0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26384,'12'84'179,"-3"-12"-716,-8-41-707,-1-3-1748,-10 2 2992,-10 2 0,6-15 0,-4-2 0</inkml:trace>
</inkml:ink>
</file>

<file path=ppt/ink/ink2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0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0 217 28671,'40'-41'0,"11"4"0,26 25 0,10 3-1487,8-1 1487,3 4-3359,1-1 3359,-1 1-1160,-3-3 1160,-7-2-207,-10 0-1542,-9-3-3401,-9 1 5150,-6-2 0,-24 7 0,-8 1 0</inkml:trace>
</inkml:ink>
</file>

<file path=ppt/ink/ink2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0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1 150 26631,'61'-39'153,"0"-1"0,-6 6 0,-2 8-131,15 16 24,-16 13-24,-14 16 45,-20 15 34,-12 21-56,-28 17 22,-13 11-677,8-39 1,-4 0 732,-1-1 0,0-2 123,-27 30 400,10-15-434,11-15 143,11-10-355,6-6 0,7-4 0,6 1 0,4-2 0,3 2 725,7-2-725,5-3 0,10-5 0,8-5 0,6-4 0,4-3 0,1-9-886,2-3-1142,-1-11-4415,-2-3 6443,0-6 0,-18 14 0,-3 1 0</inkml:trace>
</inkml:ink>
</file>

<file path=ppt/ink/ink2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0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27751,'-5'55'306,"0"-1"1,1 0 0,-1-4-307,-8 28 0,6-5-5661,2-8 5661,12-12 64,11-13-2764,11-13-6425,14-14 9125,5-7 0,-21-6 0,-3 0 0</inkml:trace>
</inkml:ink>
</file>

<file path=ppt/ink/ink2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1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1 252 28457,'49'-45'71,"1"0"0,-3 3 1,0 5-741,21 5 669,0 6 218,-4 11-218,-8 8 110,-10 5-570,-11 8-1064,-12 9-1602,-11 9 3211,-10 9 0,-3-14 0,-1-1 0</inkml:trace>
</inkml:ink>
</file>

<file path=ppt/ink/ink2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1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0 24423,'-8'0'2813,"2"0"-2264,6 0-12,-58 66-201,35-30-330,-11 8 1,3 0-7,19-5 0,6-6 0,5-3 0,4-5 0,9-3 0,8 0 0,15-4 0,10-1 0,9-5 0,5-7 0,0-2 0,-4-3 0,-5-2 0,-9-4 0,-6 0-797,-10-2-1298,-7 5-3541,-10 5 5636,-4 11 0,-4-7 0,0 7 0</inkml:trace>
</inkml:ink>
</file>

<file path=ppt/ink/ink2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1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0 28065,'-17'81'526,"3"-11"-627,14-42-571,-4-1-549,-6 1-1704,-12 3 2925,-16 5 0,16-15 0,-3-3 0</inkml:trace>
</inkml:ink>
</file>

<file path=ppt/ink/ink2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4:51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1 174 28671,'62'-30'0,"1"1"0,-3 2 0,-1 6 0,27 14-533,5 2 533,3-4 0,0-1 0,0-2-931,-1 2-2161,0 2 3092,2 4 0,-42 3 0,-10 1 0</inkml:trace>
</inkml:ink>
</file>

<file path=ppt/ink/ink2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59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0 285 27247,'36'-54'538,"0"2"-482,3 3-23,-5 5-10,-5 7-1,-8 12 1,-6 10 100,-6 9-22,-3 4-23,-2 10 12,0 9-46,-2 16-10,-1 10-34,-2 8 11,-10 5-11,-4 2-145,-12 5-393,-3-2-347,-2 0-852,3-6-2319,6-9 4056,10-9 0,6-19 0,7-8 0</inkml:trace>
</inkml:ink>
</file>

<file path=ppt/ink/ink2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02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512 100 26160,'-54'-13'739,"3"12"-660,16 20-34,-3 11 55,-1 5-32,-3 5-45,0 2-12,0 4 0,1 2 11,4 3 1,5 2 44,9 3-45,6 1 1,7 0-1,4-1 1,4-4-1,1 2 0,3-3-22,7 1 12,5-3-12,11-3 0,3-4 0,6-4-12,2-7 12,1-4 0,1-6 0,12-3-11,-14-10 11,9-1 0,-18-7 0,2-10 0,1-7 11,5-17-11,1-9 0,1-6 0,-1-2 12,6-19-12,-13 18 11,2-12 0,-14 22 0,-3-2 12,-2-4-12,-2-6-11,-4-5 67,-2-31 0,-3 20 23,-8-19-45,-2 29-1,-7 4-10,-1 6-12,-1 5 1,-1 11 66,-11 8-55,3 14-34,-13 10 0,1 15 0,-3 8-45,0 6-436,5-3-472,7-3-7978,2 1 8931,11-4 0,4-4 0,9-6 0</inkml:trace>
</inkml:ink>
</file>

<file path=ppt/ink/ink2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08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28671,'-3'61'0,"-1"0"0,-1-2 0,-1-5 0,-13 14 0,-1-1-483,-3 1-1724,4-7-5906,6-5 8113,6-16 0,6-18 0,1-11 0</inkml:trace>
</inkml:ink>
</file>

<file path=ppt/ink/ink2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08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0 27505,'-31'56'153,"-1"-1"0,1-4 0,11-6-108,30-1 112,12-9 55,19-13-133,15-10-79,9-7 22,2-17-22,-8-7 34,-12-14 22,-15-4 11,-14-1-56,-10-1-11,-6 1-45,-9 4-279,-5 5-371,-11 10-593,-5 9-1839,-5 9 3127,2 15 0,12-7 0,7 6 0</inkml:trace>
</inkml:ink>
</file>

<file path=ppt/ink/ink2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08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357 14 26541,'-52'-7'795,"0"0"1,-38 11-404,48 18-245,6 18-147,5 6 0,8 4 0,8 3 0,6 2 0,4 1 0,4-3 0,7-7 0,10-9 0,14-11-1895,15-12-2509,6-7 4404,7-6 0,-26-1 0,-6 0 0</inkml:trace>
</inkml:ink>
</file>

<file path=ppt/ink/ink2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09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24143,'-7'0'2331,"1"0"-1995,-9 56 12,11-21-1,-11 48 11,14-37 45,5 0-111,7-6-179,8-7-113,12-9 0,6-13 0,6-6 0,3-14 0,1-9 0,-2-13 0,-5-4-113,-6 0-716,-5 6-661,-4 5-2354,1 6 3844,1 6 0,-12 5 0,-1 4 0</inkml:trace>
</inkml:ink>
</file>

<file path=ppt/ink/ink2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09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385 1 26832,'-83'5'1839,"5"8"-1839,27 10 0,2 7 0,5 3 0,9 2 0,12 1 0,9 1 0,8-1 0,4-1 0,5-5 0,8-3 0,6-7 0,11-5-1491,5-7-1647,2-3 3138,4-3 0,-18-2 0,-4 0 0</inkml:trace>
</inkml:ink>
</file>

<file path=ppt/ink/ink2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09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 27830,'-19'88'750,"-2"-4"-1380,-3-24 384,-2-2-624,4-7-1539,4-11-7422,8-10 9701,5-14 0,4-7 0,1-7 1</inkml:trace>
</inkml:ink>
</file>

<file path=ppt/ink/ink2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09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7 23392,'0'-4'3059,"0"1"-2667,0 3 46,0 0-337,-18 60-90,13-37-11,-13 42 0,21-55 11,11-8 0,12-7-22,10-5 22,4-7-11,-2 1 34,-6 6 55,-6 6 57,-7 4 78,-5 4-22,-6 6-90,-4 9-68,-2 4-44,-2 2-481,0 1-853,0-4-2397,0-2 3731,4-5 0,-2-7 0,2-3 0</inkml:trace>
</inkml:ink>
</file>

<file path=ppt/ink/ink2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10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68 26955,'-23'47'543,"1"-1"1,-13 32-286,32-50-135,7-7-44,8-6 66,8-8-121,9-4-24,2-9 0,-4-8 0,-4-12 0,-8-11 0,-6-5 0,-5-1 0,-3 1 0,-1 6 0,-8 7 0,-1 8 0,-8 9 0,-4 7-1491,-3 5-3440,-4 13 4931,-2 7 0,13-3 0,4-1 0</inkml:trace>
</inkml:ink>
</file>

<file path=ppt/ink/ink2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10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260 1 25599,'-72'40'942,"9"2"-718,33-3-22,1 5 0,3 6-12,5 0-22,10-6-67,4-6-45,6-15-45,6-10-11,6-8 23,9-11-23,7-10-12,4-11-32,0-10-12,-2-1 0,-1 1 22,-5 7 34,-6 7 0,-6 9-11,-4 5 0,-4 6-1,-2 2 12,-1 6 0,0 11 0,-3 9-347,-4 11-628,-2 3-1188,-3-2-5658,6-6 7821,2-8 0,3-11 0,1-6 0</inkml:trace>
</inkml:ink>
</file>

<file path=ppt/ink/ink2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11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3 21622,'3'-2'3776,"-1"1"-3260,-20 64-113,10-34-179,-13 47-101,15-56-112,3-8 12,2-7-23,5-4 56,9-9-34,9-7 1,7-7-23,0-2-12,-4 5 1,-6 8 11,-5 5 11,-5 5-11,-2 7 79,-3 7 10,-1 8-44,-2 4-45,-1 0-134,0-5-2589,8 0-2308,5-11 5031,12-1 0,-10-8 0,-1 0 0</inkml:trace>
</inkml:ink>
</file>

<file path=ppt/ink/ink2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11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1 27774,'-86'49'897,"13"-3"-897,52-10 0,3-2 0,7-4 0,3-4-91,4-5-895,2-6-672,2-6-3821,9-4 5479,5-3 0,-3-2 0,1 0 0</inkml:trace>
</inkml:ink>
</file>

<file path=ppt/ink/ink2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11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26384,'-16'64'310,"-1"1"0,1-4 0,2-3-164,-5 17-56,4-8-46,8-11-44,3-16 0,4-16 0,0-13 0,9-10 34,5-14-34,10-7 22,4-8-10,-1 2 21,-5 4 12,-3 8 45,-5 4-23,-2 6 22,-3 2 505,-2 11-503,-3 4-91,-1 12 0,-3 5 0,0 0 0,0 1 0,0-4-169,0-3-895,2-5-976,3-4-4033,4-3 6073,8-5 0,-8-3 0,1-3 0</inkml:trace>
</inkml:ink>
</file>

<file path=ppt/ink/ink2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12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240 259 24782,'33'-42'330,"-1"1"1,19-32 5,-48 42 202,-7 4 78,-8 6-33,-7 7-45,-10 8-191,-8 3-157,-4 14-110,-8 9-80,2 17 0,2 9 0,10 6 0,11-2 0,12-2 0,8-4 0,9-5 0,9-5 0,9-3-1144,8-6-2139,4-4 3283,0-2 0,-15-10 0,-4-1 0</inkml:trace>
</inkml:ink>
</file>

<file path=ppt/ink/ink2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1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28434,'2'96'237,"-1"-9"-237,-7-31 0,-4 1 0,-7 1-696,-3-1-604,-3-5-1276,5-11-6568,7-15 9144,10-12 0,2-10 0,3-4 0</inkml:trace>
</inkml:ink>
</file>

<file path=ppt/ink/ink2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1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20 24087,'0'-6'2521,"0"1"-2274,0 5-91,-34 76-66,20-26-51,-4 6 1,1 2 61,12 7 0,12-8-12,10-14 34,13-19-55,13-12 77,5-28 180,0-12-11,-4-19-89,-10-6-225,-12 1 0,-12 3 0,-7 4 0,-17 5 0,-6 5 0,-16 5 0,-3 6 0,-5 7-1121,4 8-953,-2 4-4872,4 17 6946,0 15 0,17-10 0,6 7 0</inkml:trace>
</inkml:ink>
</file>

<file path=ppt/ink/ink2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4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1 24659,'-77'27'964,"8"1"-584,36 6-122,2 2-68,6 2 1,6 1 33,4 1-34,9-1-77,2-1-80,4-6-33,6-5-11,4-9-79,10-9-100,7-10-90,7-17-112,6-15 11,4-16 100,-1-5 169,-4 4 112,-9 7 0,-9 13 34,-9 13 101,-7 8 89,-3 8 33,-2 1 12,0 1-123,0 8-101,0 4-45,0 17-269,0-6-482,0 4-975,0-14-3585,0-7 5311,0-4 0,0-3 0,0 0 0</inkml:trace>
</inkml:ink>
</file>

<file path=ppt/ink/ink2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4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 23482,'2'55'679,"0"1"1,-2 0 0,-3-2-209,-8 34-236,-10 3-201,-4-1-467,0-7 343,0-8-471,2-10-648,3-9-1279,4-9-7343,5-11 9503,5-8 1,4-14 0,2-5-1</inkml:trace>
</inkml:ink>
</file>

<file path=ppt/ink/ink2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4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491 1 25532,'-58'0'680,"0"1"0,4 2 0,4 4-243,-9 15-68,9 9-100,8 1-245,11 2-24,5 2 0,6 2 0,4 5 0,2 1 0,7 3 0,3 0 0,2-5-707,2-6-1052,10-10-2522,10-13 4281,18-6 0,-15-7 0,1 0 0</inkml:trace>
</inkml:ink>
</file>

<file path=ppt/ink/ink2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5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26955,'-28'56'448,"1"0"0,2 8 1,7-4-147,11 2-233,4 13-69,10-29 0,6-9 0,10-12 0,7-13 0,3-8 0,3-17 0,-1-5 0,-2-13 0,-5 2-729,-5 3-448,-6 5-1198,-6 6-7456,-4 3 9106,-4 5 1,-2 2-1,-1 3 1</inkml:trace>
</inkml:ink>
</file>

<file path=ppt/ink/ink2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5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269 12 25084,'-1'-6'3059,"0"1"-2723,-50 7-144,26 13-192,-43 8 0,39 17 0,0 4 0,5 4 0,3 0 0,9-5 0,6-3 0,5-6 0,2-7 0,6-6-225,3-8-974,5-5-807,-1-4-4201,2-3 6207,2-1 0,-9 0 0,0 0 0</inkml:trace>
</inkml:ink>
</file>

<file path=ppt/ink/ink2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5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23280,'3'0'3227,"0"0"-2902,0 55-101,-7-15-100,-3 48-113,-9-30-11,-3-3-560,1-7-1424,2-11-4682,6-12 6666,4-14 0,6-6 0,0-5 0</inkml:trace>
</inkml:ink>
</file>

<file path=ppt/ink/ink2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5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27594,'-10'50'246,"0"1"1,-6 32-247,6-57-11,6-12 0,4-8 11,14-8 33,8-10-33,15-5 0,5-8 45,-2 4 11,-3 5 34,-7 7-23,-5 5-11,-6 3 11,-4 2 0,-6 7-67,-5 4-22,-2 7-740,-2 2-918,-2-1-3553,1-1 5233,-1-6 0,1-5 0,1-6 0</inkml:trace>
</inkml:ink>
</file>

<file path=ppt/ink/ink2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6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15 21779,'0'-8'3900,"0"1"-3228,0 7-146,0 0-55,-31 68-1,16-33-33,-21 51-157,27-54-157,5-8-110,3-9-13,2-7 0,10-5 0,3-12 0,12-7 0,2-12 0,-3-5 0,-1 4 0,-8 5 0,-3 10 0,-6 6 0,-2 7 0,-3 7 0,-1 10 0,-4 32 0,-2-7-360,-3 15-547,1-27-920,3-9-2733,2-11 4560,12-6 0,-7-3 0,7-1 0</inkml:trace>
</inkml:ink>
</file>

<file path=ppt/ink/ink2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6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22249,'5'-1'3922,"-1"0"-3395,-4 1-135,4 56-11,-3-24-34,1 44-111,-5-43-192,-1-7-44,1-10-268,2-8-292,0-6-639,4-4-1547,6-5 2746,6-3 0,-4 2 0,-1 2 0</inkml:trace>
</inkml:ink>
</file>

<file path=ppt/ink/ink2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6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100 142 20994,'27'-73'5121,"-13"13"-4011,-30 56-237,-5 0-300,0 6-573,3 13 0,-1 6 0,3 18 0,4 1 0,1 3 0,7-5 0,1-3 0,7-4-1502,11-6-5681,11 0 7183,16-3 0,-17-9 0,-1-3 0</inkml:trace>
</inkml:ink>
</file>

<file path=ppt/ink/ink2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7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352 1 28031,'-16'67'213,"0"0"0,-1-2 1,-2-1-214,1-10 0,-2-1 0,-1 2 0,-2 0-333,-2 3 0,1 0 187,-1-2 0,0-2-801,2-3 0,1-1-2577,-11 30 3524,16-24 0,9-27 0,8-16 0</inkml:trace>
</inkml:ink>
</file>

<file path=ppt/ink/ink2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7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7 22967,'0'-4'3137,"0"1"-2588,-28 74-67,14-31-208,-3 9 1,1 0 296,7-5-190,5-8-346,7-12-35,12-13 0,10-8 0,11-18 0,0-7 0,-5-16 0,-9-5 0,-11 1 0,-6 1 0,-7 7 0,-8 9-640,-5 10-1074,-10 9-4169,-4 20 5883,0 12 0,12-6 0,4 2 0</inkml:trace>
</inkml:ink>
</file>

<file path=ppt/ink/ink2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7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1157 26545,'-15'-68'0,"1"-1"0,1-1 0,5 2 0,10 10 0,5 1 0,0-8 0,1-2 0,2-2 0,2 0 0,-2 1 0,1 3 0,-1 8 0,-1 3 0,7-35 0,-2 25 1001,-2 19-1001,-1 16 360,0 13-1313,0 9-1293,0 4-7585,-5 17 9962,-1 14 1,-5-8 0,0 5 0</inkml:trace>
</inkml:ink>
</file>

<file path=ppt/ink/ink2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7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28278,'49'14'-325,"0"0"0,36 12-1165,-48-6-2051,0-1 3541,1-3 0,-16-7 0,-4-3 0</inkml:trace>
</inkml:ink>
</file>

<file path=ppt/ink/ink2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8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9 23482,'-1'-4'2656,"0"0"-2152,1 4-112,-40 50-56,24-22-33,-30 36-34,37-37-68,4-9-44,4-6-123,2-5-23,9-5-11,6-2-90,11-1-223,2-3 133,-3 0 57,-6-1 78,-8 3 45,-5 2 0,-4 0 34,-2 4-34,-1 5-202,0 5-761,0 4-797,1-1-2005,8-5-6066,6-5 8487,14-5 1,-13-2 0,2 0 0</inkml:trace>
</inkml:ink>
</file>

<file path=ppt/ink/ink2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8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 27617,'-77'33'1041,"13"-1"-1028,49-7-13,5 2 0,4 2 0,2 0-1637,6 6-817,10-14-4583,8-2 7037,11-16 0,-13-3 0,-2 0 0</inkml:trace>
</inkml:ink>
</file>

<file path=ppt/ink/ink2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8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23370,'-6'0'3541,"0"0"-3082,6 0-44,0 0-404,-42 51-11,32-30-157,-32 40-246,42-45-561,9-3-750,4-4-1748,8-5 3462,4-2 0,-12-2 0,-2 0 0</inkml:trace>
</inkml:ink>
</file>

<file path=ppt/ink/ink2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8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24849,'-17'75'-3003,"3"-13"-6828,14-51 9580,3-3 0,-3-6 0,3 0 0</inkml:trace>
</inkml:ink>
</file>

<file path=ppt/ink/ink2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29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90 25970,'-47'72'1064,"12"-14"-963,30-41-22,4-9 122,11-3-10,10-12-79,14-11-79,9-11-22,1-8 1,-5-1-12,-10 5-146,-14 4-482,-8 4-784,-10 7-3159,-13 8 4571,-11 5 0,7 5 0,-1 0 0</inkml:trace>
</inkml:ink>
</file>

<file path=ppt/ink/ink2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30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1 26944,'-9'66'220,"0"0"1,-2 0 0,0-1-160,-3-11 1,-1-1 27,-1 1 1,0-1 55,0-4 1,0-2 22,-11 28-33,6-23 21,10-24-143,5-15-13,4-18 0,2-22 0,8-27 0,13-28 0,-5 33 0,4 0 0,3-2 0,1 1-366,1 3 0,1 3 366,24-27 0,-4 19 0,-5 19 0,-4 14 0,-5 11 0,-7 5 0,-5 3 732,-8 3-732,-5 7 0,-7 7 0,-15 12 0,-12 5 0,-19 7 0,-9 4 0,-3 0-1289,4-2-1199,14-7-3776,16-10 6264,14-11 0,8-8 0,2-5 0</inkml:trace>
</inkml:ink>
</file>

<file path=ppt/ink/ink2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30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26899,'-20'54'756,"0"-1"1,-11 39-498,25-48-259,3-9 0,4-9 0,8-8 0,6-10 0,13-4 0,10-17 0,9-10 0,4-17 0,-2-6 0,-5 4-1760,-11 8-1837,-6 12 3597,-7 8 0,-10 8 0,-3 3 0</inkml:trace>
</inkml:ink>
</file>

<file path=ppt/ink/ink2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30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27628,'-12'55'521,"0"-1"1,-10 38-522,9-59 0,4-13 0,5-11 0,3-6 0,4-11-181,8-8-849,6-9-987,7-4-5288,0 7 7305,-1 9 0,-11 7 0,-3 6 0</inkml:trace>
</inkml:ink>
</file>

<file path=ppt/ink/ink2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6:30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77 226 23818,'42'-36'-112,"0"0"0,25-29 526,-57 36 797,-6 2-57,-16 9-201,-4 8-136,-15 6-289,-5 10-528,-2 10 0,3 11 0,5 7 0,8 0 0,9-4 0,7-4 0,3-1 0,5-3 0,6 0-416,4-1-2542,7-3 2958,2 1 0,-8-10 0,-3 0 0</inkml:trace>
</inkml:ink>
</file>

<file path=ppt/ink/ink2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19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1 178 26441,'83'-3'0,"0"0"0,-1 0 0,1 0 0,6-2 0,0 0 0,1-2 0,0-1 0,1-2 0,-1-1 0,0-1 0,2 0-585,4 0 1,0 0 0,1 0 0,0 2 584,-3 0 0,1 2 0,-1 0 0,-1 2-241,-4 0 1,-2 0-1,0 2 1,-1 2 240,-5 2 0,-1 2 0,0 1 0,-2 1 0,21 2 0,-1 2 0,-2 1 0,-6 3 0,-1 0 0,-3 2 0,-9 0 0,-2 2 0,-4 0 0,19 6 0,-10 2-12,-23-1 1,-10 3-6690,0 30 6790,-66 9 1,9-27 0,-24-3-1</inkml:trace>
</inkml:ink>
</file>

<file path=ppt/ink/ink2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3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350 245 25364,'-89'-17'1491,"10"4"-1177,40 15-12,3 9-100,3 7-79,7 11-33,4 8-23,8 4-11,6 6 0,5 4 11,7-1-22,11-1-23,13-8 12,15-12 22,15-13-23,11-21-21,10-24-12,3-20 11,-9-18 45,-13-5-404,-19 5 449,-15 3-66,-13 6-35,-7 5 0,-4 5 0,-7 6-125,-4 7-412,-8 7-3329,-23 11 3986,4 16 1,1 0 0,17 10-1</inkml:trace>
</inkml:ink>
</file>

<file path=ppt/ink/ink2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3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26317,'-7'54'0,"1"0"0,-6 31-762,7-23-717,-3-18-3306,-2-4 4785,3-7 0,2-16 0,4-7 0</inkml:trace>
</inkml:ink>
</file>

<file path=ppt/ink/ink2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3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26328,'0'84'661,"0"-5"-661,0-29-381,-4 0-896,-3 0-2690,-4-4 3967,-3-4 0,6-19 0,2-8 0</inkml:trace>
</inkml:ink>
</file>

<file path=ppt/ink/ink2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4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28671,'51'-1'0,"0"1"0,0-1 0,-1 1 0,35 0 0,9 0 0,3 0 0,-1-5 0,-7-3-869,-32-1 0,-1-1-2616,28-6 3485,-30 7 0,-5 1 0,-9 1 0,-9 3 0</inkml:trace>
</inkml:ink>
</file>

<file path=ppt/ink/ink2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4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0 144 27617,'64'-71'347,"0"13"-313,-8 49-23,-2 4 11,-6 13 1,-10 9-23,-10 13 0,-14 13 11,-6 7-11,-15 10-11,-12 7-12,-15 5 12,-10 3 11,-4-2 45,3-3 33,4-8 157,9-7 1,8-13-179,6-11-57,10-8 0,3-7 0,4-1 0,4 0 0,9 1 0,7 2 0,29-1 0,-9-7 0,14-3-214,-18-7-1142,-3-7-1467,0-9 2823,0-12 0,-13 10 0,-4 1 0</inkml:trace>
</inkml:ink>
</file>

<file path=ppt/ink/ink2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5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28154,'-9'66'172,"1"0"0,0-1 1,-1-2-173,2-11 0,0-2 0,0 1 0,0 0 0,-5 42 0,4-11-326,3-14-1848,4-14-6196,12-13 8370,12-14 0,-7-13 0,3-8 0</inkml:trace>
</inkml:ink>
</file>

<file path=ppt/ink/ink2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5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28671,'90'-22'0,"4"3"0,-10 19 0,6 0 0,-2 0 0,-8 0-80,-9 0-1410,-13 4-1412,-12 2 2902,-15 10 0,-15-9 0,-8 4 0</inkml:trace>
</inkml:ink>
</file>

<file path=ppt/ink/ink2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6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27953,'88'-18'-224,"-2"3"-538,-22 10-942,4 3-5511,-2-1 7215,-6 11 0,-27-5 0,-11 5 0</inkml:trace>
</inkml:ink>
</file>

<file path=ppt/ink/ink2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6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18 26351,'-71'57'638,"17"-2"-469,47-17 88,7 1 46,13-4-91,9-6-32,16-13-4342,11-10 4206,5-23 816,2-10-815,-6-16-23,-12-2-11,-13 2-11,-12 5-145,-7 7-404,-5 8-829,-2 8-3037,-5 8 5263,3 4 0,-3 3 0,5 0 0</inkml:trace>
</inkml:ink>
</file>

<file path=ppt/ink/ink2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6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27583,'5'51'362,"0"-1"1,1 2 0,-3 0-363,-13 38 0,-3 3-1144,-9-6-55,0-13-795,2-12-7564,2-12 9604,6-11 0,4-17 1,6-10-1</inkml:trace>
</inkml:ink>
</file>

<file path=ppt/ink/ink2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6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27471,'56'-16'-1222,"1"-1"1,15-3 0,-5 2 1221,5 1 0,-1 0 0,-42 12 0</inkml:trace>
</inkml:ink>
</file>

<file path=ppt/ink/ink2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7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27438,'55'-24'481,"0"0"1,30-12-482,-22 28-23,-20 7-33,-3 1-22,0 0 56,-9 0 10,-5 0 1,-9 0 11,-7 1 79,-6 6 279,-2 10-323,-9 15-35,-11 14 0,-12 14 0,-11 8 0,-2 5-3392,0 0 3392,2-2-79,3-9-1233,9-10-1713,8-15 3025,11-16 0,6-12 0,4-8 0</inkml:trace>
</inkml:ink>
</file>

<file path=ppt/ink/ink2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7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28671,'-5'56'0,"1"-1"0,-8 44-225,-3-48-1490,2-5-2744,6-6 4459,3-7 0,4-16 0,0-6 0</inkml:trace>
</inkml:ink>
</file>

<file path=ppt/ink/ink2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7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25521,'0'-9'2913,"0"1"-2676,64-1-237,-20 4 0,5-1 0,3 0 0,10 0 0,-3 2 0,-5 1 0,-11 1-897,-9 1-806,-12 0-3160,-10 1 4863,-9 4 0,-3-2 0,-1 2 0</inkml:trace>
</inkml:ink>
</file>

<file path=ppt/ink/ink2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7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0 23964,'-7'0'3451,"1"0"-2723,6 0-280,-48 58-368,25-23-80,-8 5 0,2 2 0,10 1 0,5-4 0,8-2 0,3-5 0,3-3 0,3-4 0,3-3 0,5-2 0,4-4 0,1-4 0,7-5 0,6-4 0,10-9 0,10-9 0,5-8 0,1-6-1077,-5 4-872,-6 4-2455,-9 8 3556,-7 7 0,-14 3 0,-6 3 0</inkml:trace>
</inkml:ink>
</file>

<file path=ppt/ink/ink2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7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25174,'-1'2'2913,"0"0"-2700,1-2-639,-5 57-560,-1-34-1512,-8 45 2498,-4-45 0,9-10 0,-3-2 0</inkml:trace>
</inkml:ink>
</file>

<file path=ppt/ink/ink2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8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92 27155,'64'-9'0,"1"0"0,-2 0 0,-3 1 0,23-1 0,1 0 0,-5 0 548,-8 1-548,-6 1-5539,-3 0-702,-1 3 6468,2 2 1,-29 1 0,-5 1 0</inkml:trace>
</inkml:ink>
</file>

<file path=ppt/ink/ink2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8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87 28636,'-6'-12'35,"16"2"-35,38 6 0,18-1 0,13-3-5661,10 3 5661,4-3 0,-1 0 584,-8-2-2500,-14 1-2967,-20 4 4883,-23 3 0,-13 2 0,-13 0 0</inkml:trace>
</inkml:ink>
</file>

<file path=ppt/ink/ink2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8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28671,'51'-12'0,"0"-1"0,42-5 0,-39 16-46,0 2-1388,-5 4-1490,-6 7 2924,-7 12 0,-16-8 0,-8 1 0</inkml:trace>
</inkml:ink>
</file>

<file path=ppt/ink/ink2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9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84 132 26418,'-24'46'487,"1"-1"1,-14 38-130,41-34-22,17-6-78,16-12-101,23-13-68,14-18-44,7-27-697,2-16 664,-11-19-12,-17-3 0,-22 3 44,-18 6-44,-10 11 154,-10 7-727,-6 12-3770,-10 10 1688,-7 9 2711,-3 8 1,12 0-1,4 1 1</inkml:trace>
</inkml:ink>
</file>

<file path=ppt/ink/ink2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9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0 26472,'-1'82'534,"0"-1"1,-1-16 0,-2-2-535,-5 4 0,-3-3-990,-10 25-265,0-12-1748,0-11 3107,3-14 1,8-25 0,5-10 0</inkml:trace>
</inkml:ink>
</file>

<file path=ppt/ink/ink2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9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26519,'52'0'5,"0"0"1,39 0-970,-46 0-2487,-5-2 3451,-6-8 0,-16 6 0,-5-6 0</inkml:trace>
</inkml:ink>
</file>

<file path=ppt/ink/ink2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39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 27706,'-12'62'321,"0"0"1,-1 0 0,0-1-322,-1-9 0,-1-1 0,1 0 0,-1 1-1392,-9 45 59,5-14-2074,10-14 3503,12-15 1,-1-26 0,6-11 0</inkml:trace>
</inkml:ink>
</file>

<file path=ppt/ink/ink2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40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8 27123,'-50'15'706,"-1"0"0,-35 21-570,55 10-136,9 3 0,11 1 0,6-2 0,10-4 0,10-10 0,13-10 0,15-12 0,8-6 0,1-16 0,-4-9 0,-11-16 0,-11-9 0,-10-6 0,-9-2 0,-4-1 0,-14 5-785,-5 8-1120,-15 16-7926,-8 12 9117,-8 33 1,18-15 0,4 16-1</inkml:trace>
</inkml:ink>
</file>

<file path=ppt/ink/ink2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40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13 23404,'2'-7'3708,"0"1"-3237,-2 6-236,1 66-235,-2-35-235,-1 52-941,-2-53-2376,1-5 3552,1-4 0,2-9 0,0-5 0</inkml:trace>
</inkml:ink>
</file>

<file path=ppt/ink/ink2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40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0 22597,'4'3'3485,"-1"57"-3060,-3-22-178,-7 49-247,-2-37-269,-8-4-1009,-5-7-2968,-8-5 4246,-9-4 0,16-13 0,1-5 0</inkml:trace>
</inkml:ink>
</file>

<file path=ppt/ink/ink2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40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1 126 28602,'32'-18'69,"14"3"-69,35 15 0,10 0-1710,7 0 1710,-47-1 0,1 0 0,0-3 0,1-1 267,-2-1 1,-1-2-268,41-11-729,-14-1-2240,-16 5 2969,-13 6 0,-24 4 0,-8 5 0</inkml:trace>
</inkml:ink>
</file>

<file path=ppt/ink/ink2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56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27000,'61'-52'460,"-6"11"-426,-26 47-12,-5 11-11,-7 12-11,-8 14 0,-6 6-33,-11 3-1,-4 0 34,-9-4 11,-3-5 12,-1-6 21,2-6 169,4-10 246,5-6-235,6-7-89,4-4-33,3-2-102,7 1 0,6-1 0,10 0 0,7-2 0,4-6 0,1-4-449,0-8-627,-5-4-975,-5-2-6442,-6-4 8493,-2 1 0,-10 11 0,0 4 0</inkml:trace>
</inkml:ink>
</file>

<file path=ppt/ink/ink2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5:56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562 11 25791,'-61'-5'631,"1"0"0,2 6 0,4 10-239,-19 42-263,36-19 0,2 5 39,-8 24 1,5 5-694,11-16 0,4 2 525,-1 20 0,5 0 0,12-19 0,5-3 0,4 1 0,3 0 0,14 44 75,15-14-75,15-18 0,14-25 0,10-20-2912,10-28 2888,4-22-65,-4-22-79,-15-15 179,-16-10 22,-23-6 334,-14-9-345,-12-6-22,-8 48 0,-6-2-6,-13-16 1,-7 1-34,5 21 0,-5 4-342,-10-9 0,-2 8-919,-19 18-1826,3 14 3160,9 28 1,22-12 0,10 12-1</inkml:trace>
</inkml:ink>
</file>

<file path=ppt/ink/ink2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20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5 174 26048,'-5'9'2623,"101"15"-2623,-40-21 0,8-2-1165,9 4 0,10 1 0,1-3 1165,2-5 0,0-4 0,2 0 0,8 0 0,1-1 0,1 0 0,-22 0 0,1 0 0,0 0 0,0 0-330,0 1 0,1-1 0,-1 1 0,0 1 330,0 1 0,0 0 0,-1 1 0,1 0 0,2-1 0,0 1 0,0 0 0,0 1 0,2 0 0,-1 0 0,2 1 0,-1-2 0,1 1 0,1-1 0,0 0 0,0-1 0,-1 1 0,1-1 0,-1 1 0,-1-1 0,-3-1 0,0 0 0,-1 0 0,-2 0 0,20-2 0,-2 0 0,-2 1 0,-10-1 0,-2 1 0,-4 0 143,21 0 0,-8 0-143,-21 2 0,-8 2-360,5 0-2328,-49 14 3019,-60 11 0,21-7 1,-19 4-1</inkml:trace>
</inkml:ink>
</file>

<file path=ppt/ink/ink2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21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446 2267 27303,'-7'-97'198,"0"0"0,1-2 0,1 3-2046,5 12 1,0 0 1875,1-5 0,-3 0-17,-5-1 0,-3 1 317,-2 2 0,-5 2-323,-5 3 1,-5 3-6,-2 2 0,-1 2-202,-1 4 1,0 1 201,1 5 0,0 1-1100,3 7 0,2 1 1111,3 8 1,2 3 100,-8-28 1305,13 20-1214,9 9 41,22 8-244,12-5 0,27 0 0,21 0-667,-27 24 1,4 2 666,11 3 0,5 3 0,13 3 0,4 3 378,-18 2 1,2 2-1,2 1-378,8 2 0,2 1 0,2 1 0,8 1 0,3 1 0,1 1-474,-20-1 1,1 0 0,0 1 0,1 0 473,1 0 0,1-1 0,0 1 0,0 0 0,-1-1 0,1 1 0,-1 0 0,0 0-317,-3 0 1,0 0 0,0 0 0,-1 0 316,23 3 0,-2 0 0,0 0 0,-4 1 0,-2 0 0,0 0 217,-3-2 1,-1 1 0,-1-1-218,-4 0 0,-1-1 0,-1 0 0,-5 0 0,-1-1 0,-2-1 0,28 2 0,-3 0 0,-10-1 0,-3 0 266,-9-2 1,-2-1-267,-9 0 0,-2-2 0,-7 0 0,-2-2 0,41 0 0,-12-2 0,17 0 0,-31 0 1853,9-3-1853,-38-3 2772,-6-6-2772,-6-1 1598,-4 0-1598,-5 3 275,-8 3-275,-4 5 0,-3 0 0,-2 2 0,0 13 0,-6 20 0,-9 36 0,2-20 0,-1 6 0,-2 10 0,-1 4-436,-1 6 1,2 1 435,1 5 0,2 1-499,1 1 0,3 1 499,2-1 0,2-1 0,1-1 0,1-1 0,1-6 0,0-2 0,0-7 0,-2-3 0,-1-7 0,-1-4 0,-10 33 0,-6-20 0,-4-15-124,-1-17-5989,-6-11 6113,-2-10 0,15-7 0,1-1 0</inkml:trace>
</inkml:ink>
</file>

<file path=ppt/ink/ink2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22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28671,'79'-4'0,"8"0"0,-38 4 0,2 0-891,2 0 1,0 0 890,1 0 0,0 0 0,0 0 0,0 0 0,-1 0 0,-1 0 0,47 0 0,-15 0 499,-15 0-3075,-24 5-4417,-18 10 7066,-15 14 0,-10-10 0,-2 1 0</inkml:trace>
</inkml:ink>
</file>

<file path=ppt/ink/ink2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22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1 106 28671,'54'-27'0,"1"0"0,-2 3 0,-2 6 0,25 11-875,-2 5-2576,-9 16 3451,-11 13 0,-25-7 0,-11 4 0</inkml:trace>
</inkml:ink>
</file>

<file path=ppt/ink/ink2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23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83 24920,'-39'68'500,"0"0"1,5-3 0,9-4-198,18 16-303,10-3 0,15-8 922,14-16-922,22-22 0,19-20 0,15-42-197,-40 9 1,-1-6 196,0-11 0,-4-6-1350,-6 1 1,-7-2 1349,-9 2 0,-5 0 144,-1-33-144,-33 15 0,-13 14 0,-23 14 0,-7 11 0,0 14 0,5 5 0,0 21-90,7 11-1916,5 17-2543,15 7 4549,13-5 0,11-18 0,5-10 0</inkml:trace>
</inkml:ink>
</file>

<file path=ppt/ink/ink2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23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 28671,'18'71'0,"1"1"0,-2 5 0,-5 2 0,-14-1 0,-6 2-827,-1 9 0,-3 0 827,-4 4 0,-2 0 0,-3-4 0,0-1 0,0-6 0,0-2-426,4-11 0,0-3-3042,3-10 0,1-4 3468,-2 23 0,7-36 0,6-20 0</inkml:trace>
</inkml:ink>
</file>

<file path=ppt/ink/ink2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23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0 131 24771,'0'-12'3227,"0"2"-2824,0 10-179,0 0-202,85-3-22,-35 3-403,9-1 0,2-2-1715,5-8-7713,-2-6 9383,1-17 1,-28 15 0,-8-1 0</inkml:trace>
</inkml:ink>
</file>

<file path=ppt/ink/ink2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23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17 117 25588,'-9'-13'3083,"1"3"-3083,101 7 0,-38-3 0,11 1 0,2-2 0,2-7 0,-5-2 0,-9 0 0,-11 3 0,-8 5 0,-11 4 0,-7 3 0,-8 30 0,-6 16 0,-18 45 0,3-35 0,-3 3-772,-8 9 0,-2 4 772,-1 3 0,-2 2 0,-1 2 0,-2 0 0,3-2 0,-1-2 0,1-6 0,1-2-119,5-9 1,1-3-2974,-4 27-6739,12-35 7854,31-25 1,-14-18-1,16-4 1</inkml:trace>
</inkml:ink>
</file>

<file path=ppt/ink/ink2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24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0 27818,'-4'83'170,"0"-1"1,0 0-1,-1-14 1,-1-3 0,-3 2-171,-3 16 0,-4 3 0,-1-5-618,-4 8 1,-2-6 617,3-5 0,1-4 0,3-9 0,1-3-858,4-12 0,1-2-4720,0 27 5578,5-27 0,5-22 0,0-15 0</inkml:trace>
</inkml:ink>
</file>

<file path=ppt/ink/ink2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25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2644 25409,'1'-67'390,"-1"1"0,1-1 0,3-8 0,1-1 0,1-3-301,-1-9 1,1-3 0,1-1-879,-1 18 0,1-1 1,0-1-1,-1 0 814,-1-2 0,0-1 1,-1 1-1,0 0-312,-1 2 1,0 0 0,-1 1-1,-1 1 302,0-19 0,-1 1 0,-1 3 11,-1 9 0,-2 1 1,0 4 90,-2-20 1,0 6 33,-2 18 0,-1 6-27,-3-26 764,4 36-888,4 24 0,1 17 0,3 8 1420,0 4-1420,11 1 0,17 2 0,36 10 310,-12-5 0,7 2-310,23 3 0,10 0 0,-13-3 0,5-2 0,4 1-678,-9-2 0,2 0 0,3-1 0,2 1 678,-8-1 0,1 0 0,2 0 0,1 0 0,1 0-398,5 0 1,3 0-1,0 0 1,1 0 0,0 0 397,4 0 0,0 1 0,2 0 0,-1 0 0,0 0 0,1 0 0,0 0 0,0 0 0,0 0 0,-1 0 0,-2 0 0,0 0 0,0-1 0,-1 1 0,-1 0 0,-5 0 0,0 0 0,-1 0 0,-1 0 0,-2 0-110,13 0 1,-3 1 0,-1 0-1,-2-1 110,-8 1 0,-2-1 0,-1 1 0,-3-1 1,13 2 0,-4 0 0,-3 0-1,-11-1 0,-3 0 0,-1 1 0,32 2 0,-7 0 603,-36-3 1,-4 0-604,45 5 2370,-67-8-2370,-13-2 875,-6-1-875,-6 0 1404,-2 0-1404,0 28 0,-2 14 0,-1 48-320,-3-34 0,-2 3 320,1 13 0,0 4 0,-4 10 0,0 3 0,3 8 0,0 2 0,0-30 0,1 0 0,0 4 0,2 1 0,-1 4 0,1 2 0,-1-6 0,0 4 0,-1-5 0,1 3 0,-1 17 0,-1 2 0,0-7 0,-2-4 0,0-7 0,-1-8 0,0-2 0,-1-5 0,1-2 0,1-6 0,1-2 0,-8 44 0,1-11 0,-6-13 0,-27 1-841,-6-32-3719,-34-2 4560,-8-25 0,39-7 0,2-1 0</inkml:trace>
</inkml:ink>
</file>

<file path=ppt/ink/ink2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25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27409,'76'46'0,"-1"1"0,1 0 0,-10-13 0,2-2 0,2-2 0,4-6 0,9-4 0,4-7 0,3-2 0,2-2-938,-5 0 0,3-2 0,2 0 0,1-2 0,3 0 938,-8-1 0,3-1 0,1 0 0,1-1 0,1 0 0,0 0-134,-8-1 0,1 0 0,1 0 1,0-1-1,1 1 0,0-1 1,-1 0 133,3 0 0,1 0 0,-1 0 0,1 0 0,0 0 0,-1 0 0,0 0 0,-1 0 0,1 0 0,-1 0 0,0 0 0,-1 0 0,0 0 0,-1 0-65,11 0 0,-1-1 0,-1 0 1,0 0-1,-1 0 0,-2 0 65,-6-1 0,0 1 0,-2-1 0,0 0 0,-2-1 0,-1 0-59,9 0 1,-2-1-1,-1-1 1,-2 0-1,-2-1 59,11-1 0,-2-2 0,-2 0 0,-3-1 131,-10 1 0,-3 0 1,-1-1-1,-3 0-244,11-2 1,-3-1 0,-5 1-1972,15-3 0,-9 1 2400,-22 6 1,-9 2 0,2-2-1,-32 8 1</inkml:trace>
</inkml:ink>
</file>

<file path=ppt/ink/ink2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05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893 66 24871,'-55'-18'549,"0"0"0,-1 0 1,2 7-248,-32 23 46,-8 10-208,48-4 0,0 3-40,1 3 1,3 2 90,-34 31-625,10 9 546,9 12 159,7 8-221,30-40 1,4 2 38,-4 46-238,11-2 296,30-6-147,12-8 0,32-14 0,15-12 0,11-16 0,2-14 0,-8-12 0,-10-6 0,-15-17 0,-12-10 0,-13-44 0,-16 9 409,-28-20-409,-21 28 0,-23 6 0,-3 9 0,6 5 0,7 4 284,22 9-284,7 2 0,14 8 0,5 1 0,9 1 0,13 0 0,14 1 0,9 3 0,10-1 0,33 2 0,-23 0-1951,20 0-3505,-35 5 5456,3 3 0,-28-1 0,-4-1 0</inkml:trace>
</inkml:ink>
</file>

<file path=ppt/ink/ink2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05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34 235 27180,'59'-7'142,"0"-1"0,-3 0 0,-2-1-142,27-14 0,-16 0-12,-18 0-44,-20 1 12,-14-1-1,-8 0-213,-16-1 78,-5 4 136,-14 7 44,-5 5 22,-10 8 23,-8 15 168,-10 12 179,-3 17 45,4 8-135,11-1-122,16-4-147,14-6-33,12-6 0,7-2-45,2-2-291,1-3-515,7-6-247,8-8-672,15-7-1502,14-7-6387,15-17 9659,7-12 0,-26 7 0,-10-1 0</inkml:trace>
</inkml:ink>
</file>

<file path=ppt/ink/ink2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05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4 17185,'6'-2'5916,"-1"1"-5031,-5 1-100,-10 79-125,-3-28-357,2 5 0,0 1 246,-9 0-135,8-12-167,6-17-101,5-14-79,1-9 45,12-5 22,9-12-55,19-7-1,8-14 1,3-3 44,-2 6-45,-9 7 12,-6 13-1,-11 5 12,-4 7-11,-4 8-45,-4 6 22,-1 12-67,0 2 0,-2-1-79,2-1-346,-3-7-797,-1-7-1444,1-7-7165,0-4 8470,7-3 1,-8 0 0,4 0 0</inkml:trace>
</inkml:ink>
</file>

<file path=ppt/ink/ink2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06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107 268 25577,'34'-51'30,"-1"1"0,-2 4 0,-10 6 127,-19 15 280,-6 2 11,-9 7-179,-7 6 34,-11 5 66,-2 4 46,-1 4-113,4 11-100,6 7-100,6 13-102,6 4 0,6 6 0,4 2 0,2-4-57,1-6-705,8-9-672,5-7-874,12-7-4852,6-7 7160,6-4 0,-16-2 0,-3 0 0</inkml:trace>
</inkml:ink>
</file>

<file path=ppt/ink/ink2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06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 25375,'-22'60'541,"0"1"1,2-4 0,1-5-5619,-5 11 5592,4-9 1207,5-14-1463,4-13 601,6-15-860,2-7 0,3-5 0,0 0 3392,4-7-3392,8-5 0,5-7 0,4 0 0,-4 6-1054,-3 6-964,-1 4-782,6 0-6826,8-4 9626,10-5 0,-15 6 0,-1-2 0</inkml:trace>
</inkml:ink>
</file>

<file path=ppt/ink/ink2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06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26485,'-14'54'-67,"1"0"0,-11 40-1088,17-50-2576,2-7 3731,15-8 0,-8-14 0,8-7 0</inkml:trace>
</inkml:ink>
</file>

<file path=ppt/ink/ink2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06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1 25028,'-97'8'1020,"17"7"-1020,51 20-45,12 2-179,10 0-661,8-2-314,18-3-415,17-4-447,23-9-3956,16-8 6017,4-7 0,-32-4 0,-11 0 0</inkml:trace>
</inkml:ink>
</file>

<file path=ppt/ink/ink2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06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57 282 25443,'-18'7'1356,"5"0"-1166,9 5-44,4-7-45,16-2 78,8-3-89,18-14-79,-1-8 11,-8-16-22,-15-6-112,-9 0-224,-16 1-874,-15 2-1054,-15 9 2264,-28 10 0,30 10 0,-4 9 0</inkml:trace>
</inkml:ink>
</file>

<file path=ppt/ink/ink2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0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0 149 28671,'66'-53'0,"16"6"-696,-23 37 1,5 4 695,3-2 0,2 1 0,2 3 0,2 0 0,-3 1 0,-1 0 0,-4 2 0,-2 0 88,-8 0 1,-2 1-89,30 0 0,-21 0-1482,-23 6-2843,-16 10 4325,-14 14 0,-7-11 0,-2 1 0</inkml:trace>
</inkml:ink>
</file>

<file path=ppt/ink/ink2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0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28671,'55'-7'0,"8"1"-2263,23 7 2263,6-1 0,6 0 238,-2 0-2995,-8 0-7074,-16 5 9599,-16 13 0,-30-9 1,-7 7-1</inkml:trace>
</inkml:ink>
</file>

<file path=ppt/ink/ink2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1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341 1 24099,'-53'22'832,"-1"1"1,4 1 0,6 4-508,-11 30-89,13 9-1,14 6 34,14-2 55,19-5 57,18-12-77,21-18-304,19-17 0,9-19 0,5-23 0,-4-14 0,-10-19 0,-15-5-3392,-17 1 3392,-16 7 0,-9 11-808,-6 10-1432,0 12-6590,0 1 8830,15-2 0,-12 8 0,12-1 0</inkml:trace>
</inkml:ink>
</file>

<file path=ppt/ink/ink2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1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26911,'0'84'507,"0"0"1,0-4 0,0-3-446,0-21 0,0-3-62,0 1 0,0-1-180,0 46-1029,0-13-1705,0-19 2914,0-18 0,0-25 0,0-13 0</inkml:trace>
</inkml:ink>
</file>

<file path=ppt/ink/ink2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1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0 157 25925,'55'-23'-3272,"0"0"0,-5 1 0,-6-1 3272,1-8 0,-22 13 0,-5 2 0</inkml:trace>
</inkml:ink>
</file>

<file path=ppt/ink/ink2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1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9 24569,'0'-4'3294,"0"0"-3694,0 43 1,0 24 624,-4 21-225,1 2 0,-1 5 0,-1-23 0,-1-3 0,0 0 0,0 1 0,0-5 0,1-1 0,1-5 0,1-2-46,-1 38-1971,3-19-3684,1-15 5701,0-15 0,0-21 0,0-7 0</inkml:trace>
</inkml:ink>
</file>

<file path=ppt/ink/ink2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7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424 56 26821,'-62'-19'429,"0"0"1,4 5 0,6 11-262,0 28-45,4 22-67,10 14-11,9 7-34,14 6 0,8 1 23,22 3 22,16-4 1,25-7-331,16-17 274,9-20-3256,0-16 3256,-2-25 0,-9-17-51,-10-23 51,-15-15 0,-15-9 0,-15 1 0,-9 5-191,-12 14-336,-8 14-504,-7 19-1118,-9 11-7274,-1 26 10264,-2 18 1,13-8-1,6 4 1</inkml:trace>
</inkml:ink>
</file>

<file path=ppt/ink/ink2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7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4 23639,'-14'-2'2824,"3"1"-2365,-14 65-100,11-20-287,-1 3 1,-1 1-50,5 9-23,5-11-415,2-5-896,3-14-8520,21-11 9123,4-24 0,1 4 1,-7-11-1</inkml:trace>
</inkml:ink>
</file>

<file path=ppt/ink/ink2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7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19392,'3'-5'4830,"0"1"-4102,-3 4-101,0 0-627,29 70-56,-22-38-1221,22 56-4381,-29-56 5658,-10-2 0,8-13 0,-8-4 0</inkml:trace>
</inkml:ink>
</file>

<file path=ppt/ink/ink2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7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0 182 27222,'65'-18'0,"0"1"0,0-1 0,31-7 0,-5 3 0,-22 9 0,-3 2-233,5 0 1,-1 1 232,-1 1 0,-1 1-762,-2 1 0,-2 2-2135,-6 2 1,-2 1 2943,-3 0 1,-5 1-1,4 1 1,-13 0-1</inkml:trace>
</inkml:ink>
</file>

<file path=ppt/ink/ink2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8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793 1 25552,'-21'92'506,"-1"1"1,1-1 0,-2 3 0,-2 0-1,-2-2-1790,-3-7 1,-2-2-1,-2 0 1284,-2 5 0,-1 1 0,-2-1 0,0 0 0,0 0 0,-1-1-568,2-3 1,1-2 0,1 0 567,4-7 0,2-1 0,1-2 0,5-8 0,1-2 0,3-1 271,-2 15 1,5-4-391,4-15 1,7-6-1617,19 16-740,33-35-7061,33-39 9536,-22-13 0,-2-3 0,11-5 0,-8-10 0</inkml:trace>
</inkml:ink>
</file>

<file path=ppt/ink/ink2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8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28614,'69'-18'19,"1"-1"0,-4 3 0,-2 2-19,31 5 0,-11 4 0,-15 3-225,-19 5-1176,-17 14-571,-17 11-4370,-10 22 6342,-17 8 0,9-22 0,-9-6 0</inkml:trace>
</inkml:ink>
</file>

<file path=ppt/ink/ink2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9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28671,'58'-19'0,"7"5"0,10 13-125,-2 1-1129,-12 6-999,-10 6-4716,-13 8 6969,-11 7 0,-13-12 0,-7-1 0</inkml:trace>
</inkml:ink>
</file>

<file path=ppt/ink/ink2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9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32 26059,'-44'59'325,"0"0"0,6-5 0,9-1 23,23 12 32,17-5-10,10-5-90,16-14-179,13-18-56,3-12 11,5-22-45,-4-12 11,-4-18-11,-7-10-11,-11-1 0,-9 3-11,-11 6-213,-7 9-851,-3-1-864,1 2-2845,10-8 4784,12-6 0,-8 20 0,1 3 0</inkml:trace>
</inkml:ink>
</file>

<file path=ppt/ink/ink2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9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27448,'4'63'359,"1"1"0,-3 25 0,-4 0-359,-3-30 0,-2 0-336,0 19 1,-3-2 110,-8 13-1232,3-9-1444,2-15-6930,6-12 8470,3-18 1,4-16 0,0-12-1</inkml:trace>
</inkml:ink>
</file>

<file path=ppt/ink/ink2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9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1 219 25976,'64'-38'-710,"0"1"0,-4 1 1,-5 6-6361,8 8 7070,-1-5 0,-27 12 0,-7 1 0</inkml:trace>
</inkml:ink>
</file>

<file path=ppt/ink/ink2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39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92 24894,'-7'-10'2510,"1"3"-2241,83-17-112,-17 11-712,2-1 1,2 0 643,19 7-89,-11 5-67,-16 2-594,-16 0-806,-16 4-1727,-13 7 3194,-6 8 0,-5-6 0,0 0 0</inkml:trace>
</inkml:ink>
</file>

<file path=ppt/ink/ink2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0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27572,'-39'65'366,"1"0"0,3-1 1,8-2-367,18 31 0,4 1 0,7-7 0,11-8 0,8-10 0,12-11 0,7-15 0,3-14 0,4-14-225,3-9-1590,1-10-931,1-16-7085,3-15 7907,4-26 1,-25 26 0,-5 0 0</inkml:trace>
</inkml:ink>
</file>

<file path=ppt/ink/ink2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0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17 25241,'0'-9'3014,"0"1"-2745,0 79-122,-3-12-147,0 1 0,-2 3 0,-7 28-169,-10-3-1254,-4-9-2017,-4-12 3440,1-17 0,11-24 0,7-12 0</inkml:trace>
</inkml:ink>
</file>

<file path=ppt/ink/ink2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0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0 142 27830,'64'-35'-411,"1"-1"0,-3 3 0,-3 8-3398,19 18 3809,6 3 0,-38 2 0,-7 2 0</inkml:trace>
</inkml:ink>
</file>

<file path=ppt/ink/ink2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0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 28671,'65'-17'0,"0"-1"0,-3 2 0,-5 3 0,12 5-13,-8 2-1409,-10 2-1480,-16 1 2902,-13 7 0,-12-3 0,-5 3 0</inkml:trace>
</inkml:ink>
</file>

<file path=ppt/ink/ink2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0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0 28188,'-14'69'120,"-1"0"1,1 0 0,0 8 0,-2-8-121,-19 24 0,21-62 0,8-19 0,3-7 0,3-16 0,0-17 0,6-20 0,2-14 0,5 1 0,-3 10 0,-3 17-561,3 18-1344,5 9-4213,16 19 6118,20 11 0,-21-7 0,2 4 0</inkml:trace>
</inkml:ink>
</file>

<file path=ppt/ink/ink2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1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0 131 28671,'90'-33'0,"-1"-1"0,-17 12 0,3 3 0,-7 5 0,-6 10 0,-2 3-517,20-1 1,-1 0 516,-27 2 0,-2 0 0,50 0 0,-15 0-51,-16 8-667,-24 6-2159,-24 14 2877,-19 15 0,-4-20 0,-6 3 0</inkml:trace>
</inkml:ink>
</file>

<file path=ppt/ink/ink2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1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1 169 28671,'43'-45'0,"0"0"0,-1 5 0,1 10-583,34 23 583,1 6 0,0 3 0,-7 9 0,-9 6-1581,-13 11-1523,-14 6 3104,-10 7 0,-14-17 0,-5-2 0</inkml:trace>
</inkml:ink>
</file>

<file path=ppt/ink/ink2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1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3 24636,'-10'58'429,"-1"0"1,5-4 0,8-5-94,28 5-22,12-8-57,5-14 1,1-14 34,0-9 144,-3-19-167,-5-13-22,-8-18-68,-11-13-101,-10-4 2,-6-1-80,-19 9 0,-8 9 0,-17 15 0,-3 12-304,2 9-737,4 9-887,8 10-4000,8 4 5928,10 5 0,5-10 0,5-5 0</inkml:trace>
</inkml:ink>
</file>

<file path=ppt/ink/ink2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2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0 27090,'-5'71'273,"-1"-1"0,1 1 1,0-2-1,-1 0 1,-1-3-179,-6 15 0,0-2-428,-1 0 0,0 0 333,1-5 0,-1-1 0,2-8 0,-1-1-152,2-9 1,-1-2-947,-8 36-919,2-21-5591,-2-14 7608,3-18 0,5-18 0,5-9 0</inkml:trace>
</inkml:ink>
</file>

<file path=ppt/ink/ink2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2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0 128 27942,'65'-25'231,"0"1"0,-2 0 1,-3 6-232,22 7-179,4 0-796,-1 3-884,-7 4-3610,-10 1 5469,-14 3 0,-26 0 0,-11 0 0</inkml:trace>
</inkml:ink>
</file>

<file path=ppt/ink/ink2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3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46 24804,'-3'0'2757,"1"0"-2253,2 0-269,88 0-4363,-23 0 4161,3-2 1,4-3 412,-10-1 1,-5 0-425,23-6-22,7 0 34,-49 9 44,-10 3-65,-9 0 3379,-4 8-3392,-8 13 0,-3 19 0,-4 24 0,-14 22 0,3-32 0,-2 3-595,-8 7 0,-4 3 595,-1 6 0,-3 1 0,0 1 0,-1 0 0,0-3 0,-1-2-228,4-6 1,0-2-199,3-9 0,0-3-1445,-10 27-2716,12-23 4587,12-26 0,6-15 0,4-10 0</inkml:trace>
</inkml:ink>
</file>

<file path=ppt/ink/ink2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3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415 0 27228,'-10'85'0,"0"1"0,-4 7 0,-4 3 0,2-27 0,-2 0 0,-2 2-1090,0 3 0,-2 2 0,0-1 1090,0 0 0,-1 0 0,0-1 0,2-4 0,0 0 0,0-2 459,-6 24 1,2-4-1872,6-12 0,2-5 1412,7-15 0,2-5 0,0 4 0,8-26 0</inkml:trace>
</inkml:ink>
</file>

<file path=ppt/ink/ink2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4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2949 25555,'-1'-74'601,"0"0"1,1-7-1,1-1-2420,4-7 0,2-2 1830,-2 23 1,0-2-1,0-2-4,1-5 1,0-2-1,0-2-3,-2-4 0,0-2 0,-1-1-4,-1-3 0,0-1 0,-1-1 7,-3-1 1,0-1-1,-2 1-7,1 1 0,-2 1 0,-1 1 86,0 6 0,0 1 1,-2 3-80,2 8 1,-2 3-1,2 2 10,-2-18 0,2 6 5,2 17 0,1 5 12,1-22 780,2 31-747,0 24-55,2 15-1,11 7 2004,22 4-1702,36 12-133,-12-5 0,8 1-1439,25 4 1,8 0 1258,-15-4 0,5-2 0,4 1 0,-14-3 0,3 0 0,2 0 0,1 0-523,7 0 1,2 1 0,0-1-1,2 1 523,1-1 0,1 1 0,0-1 0,-1 2 0,-2 0 0,-1 0 0,0 1 0,-2-1 0,-4 1 0,-1 0 0,-2 0 0,0 0-330,-6 0 0,-1-1 1,-1 1-1,-1-1 330,17 3 0,-1 0 0,-2-2-242,-4 0 1,-2-2-1,-2 1 242,-4-2 0,-1 0 0,-2 0 0,-5-1 0,0-1 0,-2 0 0,29 0 0,-3 0 0,-8-1 0,-4 1 461,-9-1 1,-3 0-462,-9 1 0,-3 0 0,38 3 0,-20-2 1395,-18-1-1395,-13-2 1345,-16-1-1345,-3 0 3158,-14 0-3158,0 0 705,-9 0-705,-1 0 0,-2 0 0,-1 0 0,0 9 0,0 11 0,0 22 0,-6 20 0,-3 8 0,1-7 0,-1 3-418,-1 1 1,-1 4 0,0-1 417,-5 20 0,0-2 0,0 7 0,0 1 0,0 0 0,2 1 0,5-30 0,1 0 0,0 0 0,0-1 0,2 0 0,-1 4 0,0 24 0,1 4 0,1-4 0,0-23 0,1-4 0,-1 2 0,1 15 0,0 2 0,1-7 0,0-8 0,1-7 0,0-9 0,1-4-730,0 27 730,-2-27 0,-5-24-471,-13-15-3115,-22-10 3586,-33-2 0,32 0 0,-7 0 0</inkml:trace>
</inkml:ink>
</file>

<file path=ppt/ink/ink2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7:44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0 223 28671,'90'13'0,"0"1"0,-20-11 0,3-4 0,3-3-1873,17-8 0,5-6 0,2-1 1873,-18 4 0,1-2 0,1 0 0,1 1 0,5-1 0,0 1 0,1 0 0,1 2-275,-1 2 1,1 1 0,0 1-1,0 1 275,0 2 0,1 0 0,-1 2 0,2 1 0,0 1 0,2 1 0,-1 2 0,2 1 54,-17 2 0,1 1 1,0 1-1,1 1 0,0 0-54,3 0 0,0 0 0,1 1 0,0 1 0,-1 1-252,2 1 1,-1 2 0,1 0 0,-1 1-1,-1 1 252,-2-2 0,-1 1 0,0 0 0,-2 1 0,-1-1 0,10 4 0,-1-1 0,-3 1 0,-2-1 247,13 5 1,-5 0 0,-4 0-248,-18-5 0,-3 0 0,-5-1 0,6 5 0,-8-2-1356,13 4-2017,-42-11 3373,-39-8 0,5-3 0,-14 0 0</inkml:trace>
</inkml:ink>
</file>

<file path=ppt/ink/ink2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20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10367 1332 22126,'38'-36'1983,"1"0"1,13-38-5830,-97 13 4030,5 22 1,-10 2-34,-27-8 1,-11 2-250,15 10 1,-5 1 0,-4 0 113,10 6 1,-3 0 0,-3 1 0,-1 0-3,-8-2 0,0 1 0,-6 0 0,-7 0-10,16 5 1,-7 1 0,-5-1 0,-1 1 0,-2 0 0,3 0-1,4 1-189,-2 0 0,4 1 0,0 0 0,1 1 0,-4 0 1,-4-1 179,6 1 1,-4 0 0,-3 0 0,-2 0 0,1 0-1,0 0 1,2 1 0,5 1-193,3 1 0,3 1 0,1 0 0,2 1 0,0 0 0,-1 0 0,0 0 198,-3-1 1,0 1 0,0 0-1,0 0 1,0 1 0,-1 0-1,1 0-47,-1 1 0,0 0 0,0 1 0,-1 0 0,1 0 0,0 1 0,0 1 46,0 0 0,1 1 0,-1 0 0,1 1 0,-1 1 0,1 0 0,0 0-59,1 2 0,-1-1 0,1 1 0,0 1 0,0 1 0,0 1 0,0 1 62,-13 3 1,0 1 0,0 1 0,0 2 0,1 0-1,0 2 26,0 1 0,1 1 1,0 1-1,0 1 1,1 2-1,0 3-24,1 2 1,0 2 0,0 1-1,0 3 1,1 1 0,1 1 33,-1 2 0,1 2 0,1 1 0,0 1 1,0 2-1,2 2-13,0 1 0,2 1 0,1 1 0,0 3 0,-1 3 1,-1 4 17,9-1 1,-2 4 0,0 3 0,-1 2 0,1 2-1,2 0 1,4-2 0,5-2-27,-2 3 1,5-3 0,3 1 0,2 0 0,2 2 0,-1 4 12,3-2 0,-3 3 1,0 3-1,2 1 1,6-1-1,9-2 1,10-3-32,1 34 0,18-3 0,18-4 0,18-2 0,17-3 0,10-5 0,0-17 0,7-4 0,6-2 0,4-2-34,-2-9 0,5-1 1,3-2-1,3-2 0,1 0 34,6 2 0,2-2 0,3-2 0,6 0 0,7-2 0,-19-10 0,6-1 0,4-1 0,4 0 0,3 0 0,-1-2 0,1-1 0,-3 0 0,-3-2 0,1 0 0,-3-2 0,0-1 0,-2-1 0,2-1 0,2 0 0,2 0 0,5 0 0,-9-2 0,4-1 0,3 1 0,1 0 0,3-1 0,0 0 0,0 0 0,0-2 0,-1 0 0,-2-2 0,-3 0 0,9-2 0,-1 0 0,-2-2 0,-1-1 0,0-1 0,-1 0 0,2-1 0,0 0 0,1 1 0,-5-1 0,0 0 0,1-1 0,1 0 0,-1 0 0,1 0 0,0 0 0,0-1 0,0 1 0,1-1-21,0 1 1,1-1-1,0 0 1,0 0 0,1 0-1,-1-1 1,0 1 0,0-1-1,0 0 1,-1 0 20,-2-1 0,0 0 0,1 0 0,-1-1 0,-1 1 0,1-1 0,-1 0 0,-1 0 0,1 0 0,-2-1 0,7 0 0,-1 1 0,0-1 0,-1 0 0,0 0 0,-1-1 0,-1 0 0,0-1 0,-1 0 0,4-1 0,-1 0 0,-1-1 0,0 0 0,-1-1 0,-1-1 0,-2 0 0,-1 0 0,3-1 0,-2 0 0,-1 0 0,-2-1 0,0-2 0,0-1 0,1-3 0,2-3 0,2-2 0,0-2 0,-1-2 0,-3 0 0,-3-1 0,-7-1 53,3-1 0,-7 0 0,-3-2 0,-2-2 0,1-4-53,4-5 0,3-3 0,-3-3 0,-9-2 0,-14-3 0,-9-18 0,-17-3 0,-8-4 0,-6-7 0,-10-4 0,-11-2 0,-8 14 0,-7-2 0,-7-1 0,-4-1 0,2 11 0,-2-1 0,-4-1 0,-7 0 0,-8-3 0,-1 8 0,-9-4 0,-6-2 0,-4 0 0,-4 0 0,1 2 0,0 3 0,3 3 0,1 3 0,1 2 0,1 4 0,-2 0 0,-1 2 0,-3-1 0,-5-2 0,11 9 0,-5-3 0,-1 0 0,-3-1 0,-2 1 0,0 1 0,0 2 0,1 3 0,1 3 0,2 5 0,-14-2 0,1 5 0,1 4 0,1 3 0,-1 2 0,0 2 0,-2 1 0,-1 1 0,-1 2 0,-1 3 0,0 1 0,-1 2 0,1 1 0,-1 1-132,0 1 1,0 1 0,-1 2-1,0 1 1,0 2 0,0 1-1,1 2-111,0 2 0,-1 2 1,1 1-1,0 2 0,1 0 1,-1 1-1,2 1-49,2-1 1,0 2 0,1-1 0,0 2-1,1 0 1,1 1 0,1 2 291,-10 3 0,0 1 0,1 2 0,2 1 0,5-2 0,7-1 0,-2 0 0,6-1 0,5-1 0,3 1 0,2 3 0,-1 0 0,1-1 0</inkml:trace>
</inkml:ink>
</file>

<file path=ppt/ink/ink2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2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2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2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2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1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625 152 25454,'-55'-25'590,"1"-1"0,3 3 1,4 7-110,-8 15-145,-2 22-78,-5 14-68,-2 25-33,5 9-133,7 5-24,16-3 0,13-2 0,14-3 0,11-5 0,22-6 0,20-8 0,26-13 0,21-16-494,-40-17 0,1-6 494,6-8 0,-1-6 0,1-6 0,-1-5 0,-1-7 0,-2-3 0,-4 0 0,-4-2 0,-6 2 0,-5-1 0,16-31-678,-23 4 678,-18-25 0,-21 27-629,-12-11-1309,-19 50-4998,-12 21 6936,-11 38 0,26-17 0,7 15 0</inkml:trace>
</inkml:ink>
</file>

<file path=ppt/ink/ink2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1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11 259 25420,'-6'2'2611,"1"-1"-1971,5-1-640,94-19 0,-13-4-881,0 4 0,5-1 881,-21 1 0,-2 1 0,-1 4 0,-1 1-215,-1 1 1,-2 1 214,-1 2 0,0 2-142,-1-1 0,-1 1 142,-1 0 0,0 0 0,44-7 0,-17 1 0,-23 2-1570,-21 5-850,-22 2-5513,-8 6 8228,-20 18 0,10-13 1,-11 12-1</inkml:trace>
</inkml:ink>
</file>

<file path=ppt/ink/ink2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2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 28367,'-31'62'63,"1"0"1,2-7 0,6-5-199,10 0-346,5-12-506,6-12-839,1-4-2824,1-2 4650,4 2 0,-2-9 0,2-1 0</inkml:trace>
</inkml:ink>
</file>

<file path=ppt/ink/ink2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2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4 23773,'-8'-2'2096,"2"1"-1771,6 1 11,0 0-101,-19 79 11,14-40-123,-6 12 1,2 1 44,11-9 34,4-2-79,3-1-67,6-6-11,1-3-45,6-8 22,6-4 57,9-8 89,12-5-11,10-4-68,9-8-89,10-10-157,3-11-700,7-14 459,-42 17 0,0-2-527,3-2 1,1-2-1855,2-3 1,-1-2 2778,4-2 0,-5 1 0,9-7 0,-13 8 0</inkml:trace>
</inkml:ink>
</file>

<file path=ppt/ink/ink2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2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66 25611,'-2'-5'2398,"1"1"-1849,1 4-436,65-12-113,-13 3 0,1 1 0,3 0 0,17-2 0,-5 6 0,-12 0 0,-7 2 0,-8 2-752,-5 0-660,-5 0-1725,-4 2 3137,-6 5 0,-8-3 0,-7 3 0</inkml:trace>
</inkml:ink>
</file>

<file path=ppt/ink/ink2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3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27023,'-13'61'276,"-1"0"0,1-3 1,3-4 59,1 6-11,2 1-167,0-5-158,5-8 0,1-10 0,1-9 0,10-12 0,11-7 0,19-6 0,15-5 0,11-12 0,4-6 0,1-9 0,-6-3 0,-6 1 0,-5-2-1233,-8 2-1065,-7 5-4850,-11 8 7148,-10 8 0,-11 8 0,-4 1 0</inkml:trace>
</inkml:ink>
</file>

<file path=ppt/ink/ink2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3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6 25342,'-3'-3'2521,"1"0"-2230,2 3-212,0 0-303,-4 56-448,3-30-785,-4 46-1815,0-40 3272,-7 2 0,5-13 0,-3-3 0</inkml:trace>
</inkml:ink>
</file>

<file path=ppt/ink/ink2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3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6 174 25555,'-3'-3'3116,"1"0"-3116,2 3 0,0 0 0,89-5 0,-26-7-241,5 3 1,4-1 240,17-17 0,-3 0 0,-4 1-1194,-6 3-1248,-6 7-6489,-6 8 8931,-7 4 0,-26 4 0,-8 0 0</inkml:trace>
</inkml:ink>
</file>

<file path=ppt/ink/ink2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4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282 51 26205,'-49'17'504,"0"0"1,-34 19-192,52-4 12,5 2-23,5 0-111,8-1-46,6 1-21,4-1-67,6 1-57,13-3 0,11-4 0,18-11 0,11-6 0,6-16 0,2-13 0,-4-14 0,-12-13 0,-13-7 0,-13 1 0,-13-2 0,-5 4 0,-11 3 0,-13 11 0,-47 10 0,4 14 0,-29 8-1256,33 14-1780,12 5 3036,15 12 0,18-12 0,5-1 0</inkml:trace>
</inkml:ink>
</file>

<file path=ppt/ink/ink2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7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12 20468,'-7'-2'4717,"3"1"-3820,4 1 839,0 0-1120,-15-2-379,11 1-237,9 0 0,28 5 0,30 3 0,14 1 0,13-3-314,6-2 314,-45-3 0,1 0 0,0 0 0,-1 0 0,0 0 0,0-1 0,38-5 0,-17 1 0,-18-2 0,-18 2-594,-12 2-684,-13 0-1298,-4 2-7255,-14 17 8837,-15 7 0,10-2 1,-9-2-1</inkml:trace>
</inkml:ink>
</file>

<file path=ppt/ink/ink2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8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0 26530,'-50'68'1042,"0"4"-818,13 1-90,2 1 34,9-1-112,9-8-11,10-6 0,5-11 22,2-9 56,3-7 57,8-6-123,8-2-57,10-2 0,3-3 0,3-3 0,4-3 0,4-4 0,8-2 0,5-6 0,4 1 0,-1-2 0,-2 0 0,-6-4 0,-7-4-293,-6-3-681,-5-2-326,-8 4-818,-6 4-7713,-10 3 9274,-4 11 1,-5-7 0,0 7 0</inkml:trace>
</inkml:ink>
</file>

<file path=ppt/ink/ink2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8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9 24558,'-5'-4'2700,"1"0"-2162,4 4-135,0 0-302,-1 59-90,6-26-11,2 49-201,6-42-359,0 4-617,-3-1-1770,-4 4 2947,-4-2 0,-2-18 0,0-7 0</inkml:trace>
</inkml:ink>
</file>

<file path=ppt/ink/ink2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8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38 23874,'-3'-5'3866,"1"1"-2935,2 4-931,78 0 0,-10 3-706,1-3 1,6 1 705,-16 0 0,0 0 0,5-1 0,1 0 84,2 0 1,1 0-85,1 0 0,-1 0-233,0 0 0,-2 0 233,-3 0 0,-2 0 0,-5-1 0,-2-2 0,38-3-103,-16-3-917,-15 1-1261,-12 3 2281,-8 3 0,-21 2 0,-5 0 0</inkml:trace>
</inkml:ink>
</file>

<file path=ppt/ink/ink2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8:59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83 23493,'-9'-10'3619,"1"3"-2588,8 7-503,0 0-528,44-18 0,-14 8 0,38-14 0,-23 17 0,4 1 0,7 5 0,6 2 0,8 10 0,3 3 0,6 6-302,5-4 302,5-6 0,4-6-404,-5-3-1591,-11-1-2363,-14 0 4358,-17 0 0,-22 0 0,-9 0 0</inkml:trace>
</inkml:ink>
</file>

<file path=ppt/ink/ink2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0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24446,'-11'0'3126,"3"0"-2521,8 0-111,0 0-494,11 2 0,6-2 0,16 1 0,9-1 0,8 0 0,10 3 0,7 0 0,6 0 0,1 0 0,1-3-3392,-8 0 2416,-7 0-1624,-11 0-5624,-17 6 8224,-8 8 0,-15-4 0,-5 2 0</inkml:trace>
</inkml:ink>
</file>

<file path=ppt/ink/ink2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0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27158,'-43'50'220,"1"1"0,3-3 0,11-4 16,27-4 88,11 0-111,14-10-133,18-10-80,19-11 0,6-10 0,4-13 0,-10-8 0,-13-7 0,-16 0 0,-18 3 0,-8 2 0,-7 1 0,-15 1 0,-10 0 0,-20 2 0,-6 6 0,-1 5-91,7 6-1466,13 3-1177,15 0-7097,9 0 9266,26-2 0,-13 2 0,13-1 1</inkml:trace>
</inkml:ink>
</file>

<file path=ppt/ink/ink2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0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28671,'0'63'0,"0"3"0,0 1 0,0 5 0,0 7 0,0-4 0,0-4-125,0-7-2742,-5-7 2867,-2-6 0,0-23 0,1-8 0</inkml:trace>
</inkml:ink>
</file>

<file path=ppt/ink/ink2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0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0 151 28658,'60'-19'-852,"-1"0"1,-3 1 0,-3 0-3261,14-5 4112,-4-2 0,-26 9 0,-11 3 0</inkml:trace>
</inkml:ink>
</file>

<file path=ppt/ink/ink2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0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0 26507,'-27'62'721,"-1"0"0,3-1 1,1-2-722,7-10 0,1-1 0,2 1 0,2 0 0,-8 47 0,5-5 0,7-13 0,2-11 0,5-17-774,4-16-1591,13-13-6229,12-11 8594,21-7 0,-20-3 0,-1 0 0</inkml:trace>
</inkml:ink>
</file>

<file path=ppt/ink/ink2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1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115 334 28535,'-63'54'136,"13"-6"-136,48-13 0,16-7 0,9-7 0,20-9 0,12-6 0,7-6-3392,1-13 3392,-7-7 0,-9-15 0,-13-9 0,-12-9 0,-10-7 0,-7-5 0,-4-2 0,-3 4-259,-10 7-704,-10 16-1491,-16 19-7377,-15 23 8759,-13 34 0,27-15 0,4 12 1</inkml:trace>
</inkml:ink>
</file>

<file path=ppt/ink/ink2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1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28671,'2'60'0,"-1"1"0,0-6 0,0-5-326,-1 4-1052,0-7-1300,0-10-7153,0-5 9661,0-14 0,0-6 0,0-9 1</inkml:trace>
</inkml:ink>
</file>

<file path=ppt/ink/ink2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1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23695,'0'-5'3294,"0"1"-2789,0 4-237,0 0-167,22 74-67,-11-33-34,4 9 0,-2 1-403,-4-1-830,-4-4-2980,-4-4 4213,-19-4 0,14-17 0,-15-5 0</inkml:trace>
</inkml:ink>
</file>

<file path=ppt/ink/ink2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1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6 128 25028,'-3'-5'3643,"1"2"-3643,2 3 0,97-22 0,-14 5-579,4 0 0,5 0 579,-20 5 0,-2 3 0,2 0 0,1 3 0,-4 1 0,0 2 0,-5 1 0,-1 1 0,-5 1 0,-2 0 0,43 0-719,-12 2-5242,-13 7 5961,-3 6 0,-33-4 0,-8 1 0</inkml:trace>
</inkml:ink>
</file>

<file path=ppt/ink/ink2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2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28671,'9'0'0,"-2"0"0,-7 0 0,0 0-1390,27 4 1390,-20 11 0,20-8 0,-27 7 0</inkml:trace>
</inkml:ink>
</file>

<file path=ppt/ink/ink2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4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1483 27646,'-24'-77'207,"0"1"1,0 0-1,-6-19 1,5 1-208,14-3 0,5 2-683,3 19 0,1 3 683,1-1 0,1 1 0,3 5 0,1 1 0,2 9 0,1 2 0,14-36 0,2 25 0,0 22 491,0 16-491,4 9 257,9 6-257,9 0-124,12 1-526,5 0 57,1 2-293,-5 5-402,-12 2 285,-8 4-4319,-13 11 5322,-11 11 0,-8-6 0,-6 3 0</inkml:trace>
</inkml:ink>
</file>

<file path=ppt/ink/ink2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4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26597,'100'-5'-224,"-8"-1"-718,-33-4-1265,3 1-7624,2 5 9580,2 2 0,-30 2 0,-7 0 0</inkml:trace>
</inkml:ink>
</file>

<file path=ppt/ink/ink2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5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301 0 25095,'-55'45'310,"0"0"0,5-2 1,6 0-76,5 26-22,10-5-68,11-8 1,10-10-45,6-12-101,7-14-45,8-10 0,14-13-33,15-16-90,7-11-90,5-7 146,-9 5 45,-8 15 45,-13 10 22,-11 14 33,-7 11-33,-5 12-101,-1 6-459,0-1-953,2-5-3473,6-6 4986,10-7 0,-6-8 0,3-5 0</inkml:trace>
</inkml:ink>
</file>

<file path=ppt/ink/ink2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5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399 1 27101,'-54'16'523,"0"0"0,-8 13 1,8 6-524,8 27 0,16-20 0,2 1 0,0 19 0,6 1 0,8-5 0,7-4 0,9-13-192,16-11-1287,10-15-907,20-7-3071,9-16 5457,9-12 0,-28 8 0,-5-5 0</inkml:trace>
</inkml:ink>
</file>

<file path=ppt/ink/ink2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5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281 10 24099,'-7'-5'3126,"1"1"-2499,6 4-145,-75 30-145,40-3-337,-12-2 0,2 3 0,17 10 0,8-1 0,9-6 0,6 0 0,3-5 0,5-5-685,11-4-850,6-7-1244,14-4 2779,3-3 0,-16-3 0,-2 0 0</inkml:trace>
</inkml:ink>
</file>

<file path=ppt/ink/ink2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5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26754,'-7'91'-1678,"1"-16"0,6-60 0,0-6 0</inkml:trace>
</inkml:ink>
</file>

<file path=ppt/ink/ink2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5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5 23325,'0'-4'3530,"-45"77"-3205,25-26-191,-8 8 1,3 2 178,14 0 1,7-3-56,13-10-46,11-10-87,12-11-125,8-12 0,-1-9 0,-2-21 0,-4-13 0,-8-22 0,-10-7-80,-7 3-413,-11 5-223,-15 10-864,-8 13-4740,-15 14 6320,-2 9 0,18 7 0,4 0 0</inkml:trace>
</inkml:ink>
</file>

<file path=ppt/ink/ink2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7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410 1 23527,'-50'21'722,"1"1"1,-40 23-454,41 0 22,3 4 1,5 0-45,7 0-35,9-6-10,6-5-56,9-11-102,5-5-44,4-10 0,0-4-11,7-5-67,7-2-124,9-3-67,9-14-55,1-9-2,1-15 68,-4-5 135,-4 4-11,-7 4 123,-5 10 11,-6 9 0,-2 8 33,-3 6 57,3 2-90,-3 2-34,1 0-436,0 3-964,1 5-2836,2 5 4270,2 6 0,-4-8 0,0-2 0</inkml:trace>
</inkml:ink>
</file>

<file path=ppt/ink/ink2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7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12 20916,'0'-7'3205,"0"2"-2712,0 5-202,-38 64 45,13-25-202,0 5 1,-1-1 22,5-5-145,9-12 10,6-11-44,4-8-23,2-5 10,2-2 35,12-1 35,13-8-24,13-5 0,7-5 12,-3 2-23,-9 7 33,-8 5-10,-8 4-12,-4 1-11,-1 6-79,-2 7-313,1 7-471,1 6-8968,13 1 9327,0-13 1,-4-1 0,-8-13 0</inkml:trace>
</inkml:ink>
</file>

<file path=ppt/ink/ink2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7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1 26530,'-86'22'515,"15"4"-302,57 8-11,2 3-101,5 0-101,2-7-123,3-6-483,2-12-783,10-6-1065,9-8-5872,15-16 8326,9-12 0,-18 8 0,-3-1 0</inkml:trace>
</inkml:ink>
</file>

<file path=ppt/ink/ink2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7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3 22900,'1'-1'2879,"1"-1"-2016,-2 2-550,-16 87-21,0-32-163,2 7 0,-1 0 50,-8 5-168,5-12-11,6-9-22,5-16-135,5-8-45,4-13 11,13-4 102,6-9 89,13-7 0,-3-2 0,-3-5 22,-7 7 80,-4 4 43,-5 4-22,1 2 12,-2 1-1,-2 0-44,1 0-23,-3 4-67,1 1-101,-3 4-313,2 0-528,-3 2-2005,0-2 2947,0 0 0,-2-5 0,0-1 0</inkml:trace>
</inkml:ink>
</file>

<file path=ppt/ink/ink2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8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1 26160,'-67'17'2185,"4"12"-1859,16 29-326,9 0 0,9-5 0,12-4 0,9-6 0,4-3 0,10-5 0,12-8 0,17-6-1189,20-9-962,16-7-6454,15-4 8605,12-1 0,-41 0 0,-8 0 0</inkml:trace>
</inkml:ink>
</file>

<file path=ppt/ink/ink2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8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661 23 22564,'-5'-11'4201,"2"2"-3674,-60 8-169,18 0-162,-5 1 0,-2 0 73,-15 8-56,-3 4-66,4 7-147,5 1 0,6 2 0,10 0 0,10 2 0,10-1 0,13-1 0,5 2 0,15 3 0,12 4 0,16 4 0,12-1 0,5 0 0,-8-5 0,-9-4 0,-13-4 0,-13-5 0,-5-3 0,-5-2 0,-3 1 0,-13 3 0,-10 2 0,-12-1-461,-1 0-1678,9 3-3083,13 1 5222,9 3 0,8-11 0,0-2 0</inkml:trace>
</inkml:ink>
</file>

<file path=ppt/ink/ink2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9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136 371 22305,'9'-1'4057,"-2"-1"-3441,-7 2-123,5 70-34,-8-19-302,1 4 0,-2 3 78,-15 23-43,-4-1-192,-2 0 0,2-13 0,4-13 0,5-18 0,5-18 0,5-10 0,-1-12 0,1-22 0,2-24 0,3-35 0,7 30 0,3-2-607,2-7 1,5-1 606,7-5 0,5 2 0,1 1 0,2 4-59,2 4 1,1 5 58,0 8 0,1 4 0,33-22 0,-6 22 0,-7 17 0,-9 11 0,-2 8 0,-21 15 0,-3 8 1196,-18 13-1196,-4 6 134,-14 6-134,-11 3 0,-19 1-225,-10-1-1512,-1-4-1546,10-7 3283,15-9 0,16-12 0,9-5 0</inkml:trace>
</inkml:ink>
</file>

<file path=ppt/ink/ink2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9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68 23482,'0'-7'2342,"0"2"-1950,0 5 247,0 0-325,-24 81-90,18-47-56,-18 62 22,25-71 23,9-7 56,8-9 11,15-5-135,7-5-132,5-12-13,-1-8 0,-5-13 0,-10-6 0,-12-1 0,-9-3 0,-6 3 0,-11 6 0,-5 7-203,-11 13-637,-4 6-684,-1 11-1804,-1 13 3328,7 7 0,9-4 0,7-3 0</inkml:trace>
</inkml:ink>
</file>

<file path=ppt/ink/ink2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9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17 24132,'3'-9'2700,"-1"1"-2285,-2 8-146,0 0-56,-9 86-68,-2-38-16,1 10 0,-1 1 39,-10-7-34,4-9-33,3-11-56,6-13 11,4-9-21,3-6-35,1-3 0,4-7 0,11-11 0,6-9 0,9-11 0,-2 2 0,-2 1 0,-4 5 0,-3 3-718,0 0-1198,-1 4-4012,2-1 5928,2 0 0,-10 11 0,-1 2 0</inkml:trace>
</inkml:ink>
</file>

<file path=ppt/ink/ink2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09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28671,'3'79'0,"0"-1"0,-3-2 0,-3-6-13,-10 19-625,-5-4-751,-1-4-2298,3-11 3687,0-10 0,6-29 0,3-9 0</inkml:trace>
</inkml:ink>
</file>

<file path=ppt/ink/ink2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0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25757,'2'-8'2050,"-1"2"-7710,74 1 5548,-28 3-124,7 0 1,2-1 703,2 3-2440,-7 4-4071,-12 6 6043,-13 6 0,-12-5 0,-8-1 0</inkml:trace>
</inkml:ink>
</file>

<file path=ppt/ink/ink2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0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28671,'78'3'0,"0"1"0,-1-1 0,11-1 0,2 0 0,2 0 0,-15-1 0,1-1 0,1 0 0,2 0-1228,6 0 0,1 0 0,2 0 1,0-1 1227,2-1 0,0 0 0,1-1 0,-1 1 0,1 0 0,1 0 0,-1 0 0,0 0 0,-3-2 0,0 1 0,0 0 0,-1 0 0,-2 1 0,0 0 0,-1 1 0,0 0 0,-4 0 0,-1 0 0,-1 1 0,-1 0 0,19 1 0,-3 1 0,-3 1-1338,-9 1 1,-3 2 0,-3 2 1596,19 6 0,-11 3 0,10 4 1,-42-1-1</inkml:trace>
</inkml:ink>
</file>

<file path=ppt/ink/ink2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0:27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3930 254 27359,'0'80'1120,"0"1"-928,0-15-192,-7 6 0,-4 5 0,-8 2 0,-5 4 0,-5 2 0,-6 5-936,14-42 0,-1 0 936,0 1 0,-1 1 0,-2 1 0,-2-1 0,2-1 0,-2-1 0,0-1 0,-2-2-4,1-1 1,-2-1 3,-2 0 0,-3-1 0,-2 0 0,-2 0 0,-4 0 0,-2 0 0,-1-2 0,-2 0 0,0-3 0,0-1 0,3-4 0,-2-1 0,-12 7 0,-1-2 0,15-10 0,-1-2 0,-11 6 0,-1-1 0,-29 6 0,-3-7 0,-6-8 0,1-11 0,0-5 0,3-8 0,1-8 0,30-6 0,-1-5 0,15 3 0,1-4 0,-15-9 0,3-4 0,16 5 0,4-3 0,-3-4 0,2-3 0,-1-2 0,2-3 0,-1-3 0,0-1 0,2-1 0,-1-4 0,-14-22 0,1-2-183,12 19 0,1-2 183,-10-16 0,1 1 0,16 22 0,2 2 0,3 1 0,1 0 0,3 1 0,2-1 0,3 2 0,1-1 0,3 1 0,1 1 0,0-2 0,1 0 424,2 3 1,0 0-425,-4-13 0,-1 1 0,-7-24 0,-10-10 0,9 43 464,0 10-464,3 6 0,3 9 932,5 7-932,3 7 0,5 7 0,2 4 0,1 2 0,0 0 0,0 5 0,6 5 0,1 9 0,5 5 0,-3 7 0,-5 10 0,-5 11 0,-20 15 0,-15 11-244,8-34 1,-3-1 243,-1 1 0,-2 0-1615,-1 0 0,0-1 1615,2-3 0,-1-1 0,-27 31-66,5-15 66,7-13 0,6-14 0,7-10 321,9-10-321,9-4 3358,9-3-3358,15-1 104,22 0-104,24-10 0,27-5 0,-31 2 0,1-1-425,4 0 0,1 1 425,2-1 0,0 2-1556,-1 1 1,-2 1 1555,-1 2 0,-1 0-24,-2 1 1,2 0 23,19-2 0,1-1 0,-19 3 0,0-1-205,15-4 0,-4-1 205,11-7 527,-17-3-527,-14 0 0,-23-2 3145,-9-5-3145,-33-5 0,-21-7 0,-20 8 0,-10 0-366,14 7 0,-1 0 366,-25-9 0,0 0 0,28 10 0,4 1 0,3 1 0,2 0 0,-32-17 617,14 8-617,1 11 0,25 10-113,0 6-2251,22 20-4325,7 13 6904,3 24 0,5-19 0,1 0 1</inkml:trace>
</inkml:ink>
</file>

<file path=ppt/ink/ink2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38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537 18 22608,'5'-10'4157,"-1"3"-3462,-4 7 516,0 0-1211,-20 49 0,-1 1 0,1-2 0,-2 4 0,0-3 0,-1 0 0,-2 5 0,-2 1-336,-4 4 0,-1 1 336,-1 2 0,1 1 0,-1-2 0,1-1-387,2-5 0,1 0-325,6-7 1,1-3-1777,-13 26-7343,15-23 7916,9-23 0,8-16 0,3-9 1</inkml:trace>
</inkml:ink>
</file>

<file path=ppt/ink/ink2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38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28457,'67'18'71,"0"0"0,-5-1 1,-8 1-72,-7 11 0,-3-2 0,-8-2 0,-6-3-1021,-6-2-592,-7-2-2981,-5 0 4594,-5 1 0,-4-8 0,-2-2 0</inkml:trace>
</inkml:ink>
</file>

<file path=ppt/ink/ink2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39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0 131 28671,'81'-16'0,"0"-1"0,-4 2 0,-7-1 0,18-6 0,-4 2 0,-13 6 0,-9 6-270,-17 5-1288,-16 3-1063,-12 6-7210,-10 7 9033,-4 4 1,-3-3 0,0-7-1</inkml:trace>
</inkml:ink>
</file>

<file path=ppt/ink/ink2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39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 28671,'-26'85'0,"-1"1"0,3-5 0,2-5 0,10-25 0,2-2 0,-10 43 0,4-11-1021,6-15-2071,4-14 3092,4-23 0,2-14 0,0-11 0</inkml:trace>
</inkml:ink>
</file>

<file path=ppt/ink/ink2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39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1 28671,'-19'92'0,"1"1"0,-2-3 0,3-6 0,7-24 0,0-3-427,-2 2 0,0 1 427,3-2 0,0-1 0,0-4 0,0 0 0,-5 44 0,1-16-609,-1-10-1486,-3-10-5458,1-6 7588,4-5 1,5-23-1,5-7 1</inkml:trace>
</inkml:ink>
</file>

<file path=ppt/ink/ink2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0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1 27662,'-30'73'336,"-1"1"0,3-5 1,-1-7-337,-15 5 0,7-9 0,8-13 0,9-13 0,11-12 0,4-6 0,5-3 0,2 0 0,11 0 0,8 0 0,17-4 0,12-2 0,13-3 0,13-10 0,12-1 0,2-5 0,3 1 0,-7 4 0,-7 1 0,-9 3 0,-14 1-505,-12 3-1165,-13 1-1366,-17 0 3036,-6 0 0,-8 0 0,0 0 0</inkml:trace>
</inkml:ink>
</file>

<file path=ppt/ink/ink3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0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16 223 26642,'-9'0'2029,"2"0"-2029,7 0 0,0 0 0,104-42 0,-40 13-330,11-1 1,4-1 329,11 1-3067,0 3 3067,-5 12-1475,-11 3 1475,-16 7-1104,-19 4-1821,-20 10 2988,-10 9 1,-9-5 0,0 4-1</inkml:trace>
</inkml:ink>
</file>

<file path=ppt/ink/ink3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0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282 1 28266,'-59'70'135,"0"1"0,6-6 0,8-6-135,15 0 0,9-1 0,11-5 0,6-1 0,4-4 0,13-4 0,9-10 0,21-12 0,17-11 0,13-8 0,13-20-2220,5-3-4547,-2-19 6767,-2 2 0,-41 15 0,-10 5 0</inkml:trace>
</inkml:ink>
</file>

<file path=ppt/ink/ink3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4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26261,'6'77'246,"0"-1"1,-1 0-1,-1-1-201,-3-10 0,-1-2-499,1 2 1,-2 0 470,-2-2 0,-1-2-6,0-7 0,-1-2 23,-8 31 10,3-28 423,4-28-209,4-15 198,1-20-87,1-19-100,1-20-246,12-21-23,8-2 0,10 7 512,6 14-512,-3 14 0,5 13 0,-5 10 0,-3 7-853,-5 4-581,-7 1-7429,10 0 8863,-1 0 0,-6 0 0,-6 0 0</inkml:trace>
</inkml:ink>
</file>

<file path=ppt/ink/ink3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4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4 22900,'0'-2'2879,"0"1"-2531,0 1-348,3 76-79,-3-21-431,0 5 0,-1 2-3310,-4 23 3820,-4-3 0,4-34 0,2-12 0</inkml:trace>
</inkml:ink>
</file>

<file path=ppt/ink/ink3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5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88 22182,'1'0'3631,"1"81"-2981,-2-11-376,-3 0 0,-3 5-2009,0-18 0,-1-1 1869,-4 1 1,-1-1-46,-1-2 1,1-2 921,-8 40-933,5-20 610,6-22-598,3-24 33,5-14-22,-1-23 2043,2-26-2133,2-36-1557,4 20 0,4-4 1557,2-10 1,3-1-1135,5-2 0,4 0 1123,0 3 0,2 1-163,-1 9 0,0 3 152,21-31 11,-4 24-11,-7 24 11,-4 16 2129,-4 11-2129,-3 7 3162,-4 3-3139,2 19 705,-11 0-796,0 20-234,-10-2-280,-1 4-449,-9 4-964,-4-1-3518,-13 0 5513,-2-4 0,10-18 0,5-6 0</inkml:trace>
</inkml:ink>
</file>

<file path=ppt/ink/ink3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5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0 125 26922,'18'60'437,"0"1"0,-1-6 0,4-13-157,21-30-122,8-8-158,13-27 0,6-9 0,-5-22 0,-11-2 0,-26 5 0,-13 6 0,-24 6 0,-14 10 0,-14 10 0,-11 10-640,2 8-850,8 17-1793,7 8 3283,13 18 0,8-17 0,9-5 0</inkml:trace>
</inkml:ink>
</file>

<file path=ppt/ink/ink3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6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22204,'-17'0'2656,"4"0"-2398,13 0 123,0 0-179,-5 12 168,18-3 66,0 12-21,23-3-79,0 4-89,1 8 33,-6 6 78,-5 4-11,-11 4-179,-8 0-155,-5-3-13,-11-1 0,-10-3-371,-13-2-828,-7-1-1434,3-5 2633,11-6 0,11-11 0,10-4 0</inkml:trace>
</inkml:ink>
</file>

<file path=ppt/ink/ink3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6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1 122 26003,'12'56'975,"0"1"0,17 35-482,1-73-268,11-7-225,6-7 0,3-5 0,1-16 0,-8-5 0,-7-18 0,-13-3 0,-9-7 0,-9-2 0,-4 1-192,-12 4-849,-12 15-999,-21 13-7791,-13 18 9507,-11 33 0,29-19 0,6 17 0</inkml:trace>
</inkml:ink>
</file>

<file path=ppt/ink/ink3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7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408 0 26093,'-60'6'452,"0"1"0,4 2 0,6 7-161,-9 37-22,12 9-101,12 8-34,11 8-44,14 6-57,4 11-5603,6 2 5620,3-46 0,3-1-29,7 45-21,15-11 1005,6-15-1005,11-17-80,4-20-121,6-15-79,-5-11 2821,-7-6-2889,-14-12 1874,-15-6-1751,-8-17 33,-15-4 136,-11-4 56,-14 4 34,-8 6 112,1 7 100,8 5 57,11 9 11,8 0 22,7 7 11,3-1-77,2-13-270,11 2 0,12-11 0,18 6 0,12 3 0,7 1 0,22 7-629,-22 3-1253,12 7-3429,-29 1 5311,-2 0 0,-18 0 0,-5 0 0</inkml:trace>
</inkml:ink>
</file>

<file path=ppt/ink/ink3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7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28166,'-4'86'108,"-1"1"0,-1-6 0,-1-6-388,-10 14-649,-2-4-1178,9-9-3989,2-15 6096,11-19 0,-2-20 0,3-13 0</inkml:trace>
</inkml:ink>
</file>

<file path=ppt/ink/ink3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7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0 27505,'-47'61'160,"1"-1"1,1-3-1,15-3 120,39 4 0,10-4-155,17-9-125,14-16 0,9-12 0,4-11 0,-3-6 0,-6-12 0,-11-8 0,-13-14 0,-13-7 0,-9-4 0,-11-2 0,-14 3 0,-10 7 0,-12 8-192,-2 16-4062,3 5 2708,5 8-1793,10 14 3339,10 0 0,9 2 0,4-6 0</inkml:trace>
</inkml:ink>
</file>

<file path=ppt/ink/ink3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8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24 23236,'11'-13'3361,"-2"3"-2891,-9 10-133,1 88-35,-15-23-497,6 4 1,-3 2 362,-22 15-34,5-16-10,6-20 21,12-24 179,4-11-324,4-12 113,2-2-113,0-7 0,7-11 0,10-8 346,11-11-346,5 7 0,0 4 0,-5 8 0,-2 4-875,-5 8-1322,0 0-5500,-2 5 7697,5 0 0,-13 0 0,2 0 0</inkml:trace>
</inkml:ink>
</file>

<file path=ppt/ink/ink3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8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11 23460,'4'-6'2835,"-1"2"-2488,-3 4-157,0 0 12,4 106 11,-14-42-291,5 8 0,-2 0 436,-19-4-35,3-20-301,7-16-22,8-18-22,5-9 22,3-8 22,16-13 361,6-7-350,19-10 12,1 3 22,0 8-11,-4 10-22,-3 6 100,-6 6-9,-3 2-125,-5 7 0,-5 5 0,-3 7-237,-5 2-1006,-3-1-2589,-1 3 3832,7-4 0,-6-7 0,6-7 0</inkml:trace>
</inkml:ink>
</file>

<file path=ppt/ink/ink3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8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11 23885,'-1'-6'2970,"-1"2"-2544,2 4-79,-56 97-726,35-39 569,-12 10 1,4 1 90,20-4-97,5-11-184,14-17 0,13-14 0,16-11 0,15-8 0,3-22 0,-2-10 0,-8-26 0,-14-6 0,-15-5-202,-18 2-1569,-35 6-1960,-35 8 3731,6 29 0,-1 6 0,-10-4 0,-7 10 0</inkml:trace>
</inkml:ink>
</file>

<file path=ppt/ink/ink3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9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24409,'83'15'0,"1"-1"0,-1 1 0,0-1 0,1 1 0,-1 0 0,11-2 0,1 0 0,1 0 0,2-3 0,1-1 0,1-2-355,-6-4 1,1-3 0,1-1 0,1-2 0,1 0 0,2-1 0,1 1 354,-14 0 0,2 0 0,2 0 0,0-1 0,0 0 0,2 0 0,0-1 0,1 1 0,0-1-58,-3 1 1,1-1 0,0 0 0,1 0 0,1 0-1,0-1 1,0 1 0,1 0 0,0 0 0,0 0 57,-5 0 0,0 0 0,1 0 0,0 0 0,0 1 0,0-1 0,1 0 0,0 1 0,0-1 0,0 1 0,0 0-23,1 0 0,1 0 0,0 0 1,0 0-1,0 0 0,0 1 1,1-1-1,-1 1 0,0 0 1,1 0-1,-1 1 23,0-1 0,0 1 0,0 0 0,0 0 0,0 1 0,0-1 0,0 1 0,0 0 0,0 0 0,-1-1 0,1 1-63,6 0 0,0-1 0,1 1 0,-1 0 0,0 0 0,-1-1 0,1 2 1,-1-1-1,-1 0 0,0 1 63,-5-1 0,0 1 0,-2 0 0,0 0 0,0 0 0,1 0 0,-1 1 0,2 0 0,0 0 0,2 1 0,1 1 0,3 0 0,1 1 0,1 0 0,1 1 0,-1-1 0,0 1 0,-2 0 0,-2 0 0,-3 0 0,-4 0 0,7-1 0,-5 1 0,-2-1 0,-3 1 0,0 0 0,0 0 0,1 1 0,2 1-198,8 1 0,4 2 1,2 0-1,-1 0 1,-1 1-1,-5 0 1,-5 1-1,-9-1-2260,19 3 0,-10 1 1,-6 1-1,-2 0 2228,11 5 0,-4 1 1,-11-1-1,-6-3 1,-11-1-1,13 10 1</inkml:trace>
</inkml:ink>
</file>

<file path=ppt/ink/ink3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1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23 185 23728,'-13'-5'4236,"3"0"-3529,10 5-707,0 0 0,38-51 0,1 27 0,38-36 0,-8 40 0,1 10 0,-5 3-237,-10 4-1746,-14 6-2073,-20 25 4056,-15 20 0,-7-11 0,-4 2 0</inkml:trace>
</inkml:ink>
</file>

<file path=ppt/ink/ink3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1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91 28671,'66'-20'0,"1"-1"0,-3 2 0,-3 3 0,33 8-1099,-3 3-2465,-6 3 3564,-4 19 0,-38-13 0,-10 12 0</inkml:trace>
</inkml:ink>
</file>

<file path=ppt/ink/ink3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1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463 0 26227,'-64'35'373,"1"-1"1,2 3 0,8 4-240,20-1 1,6 3-376,-2 3 0,2 3 403,2 0 1,2 1-12,5-1 1,3 0 17,-2 48-169,9-6-3805,30-3 3805,13-9 170,29-14-170,11-18-41,1-21 41,-3-15-102,-10-8 156,-12-15-155,-16-7 3097,-15-14-2951,-11-5 1113,-8-1-1136,-10 0 107,-7 1-107,-8 2 34,-3 6 80,6 2-136,3 7 0,7 3 0,3 6 0,4 1 0,3 2 0,48-7 0,1 4 0,44-4 0,-15 6 0,-7 2-405,-12-1-1522,-13 3-2712,-8-4 4639,-8-2 0,-13 4 0,-5 1 0</inkml:trace>
</inkml:ink>
</file>

<file path=ppt/ink/ink3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2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17 24076,'2'-9'3888,"0"1"-3194,-2 8-681,-5 82-13,-4-16 0,2 1 0,-1 4-232,-1-20 0,0-3 232,-7 49-170,4-8-1432,6-10-1255,3-15-6974,11-15 8350,13-19 1,-8-15 0,6-9 0</inkml:trace>
</inkml:ink>
</file>

<file path=ppt/ink/ink3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2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46 194 28671,'-25'30'0,"6"4"0,18 17 0,10-1 0,8-1 0,15-5 0,8-5 0,6-13 0,-1-12 0,3-8-3392,-2-22 3392,1-12-69,-6-21 69,-4-9 0,-10-5 0,-7-2 0,-9 1 0,-7 2 0,-2 11 0,-15 9 0,-13 17 0,-19 11 0,-9 14 2988,5 19-5329,12 11-1648,17 10 3989,12-4 0,8-17 0,0-9 0</inkml:trace>
</inkml:ink>
</file>

<file path=ppt/ink/ink3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2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28322,'29'53'116,"-1"0"0,-1-3 1,-8-1-117,-22 18 0,-2-6 0,-2-10 0,1-17 0,1-11 0,4-15 0,-1-3 0,2-11 0,13-14 0,8-14 0,14-11 0,5-2 0,-2 7 0,-2 7 0,-4 11 0,-7 8-853,-4 9-2015,-9 2-6963,2 3 8832,7 0 0,-10 0 0,3 0 0</inkml:trace>
</inkml:ink>
</file>

<file path=ppt/ink/ink3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2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11 22832,'0'-6'3395,"0"1"-2924,0 5-68,0 0-44,-27 110-68,9-52-2282,-3 14 0,0 0 2214,1-16 704,7-14-904,7-21-12,6-11 11,9-16 23,10-12-23,14-8 3370,8-7-3380,-1 9 21,-5 11-10,-8 9-12,-3 4 22,-6 1 12,-3 10-45,-7 3-134,-3 10-740,-4 1-986,-1 0-5210,3-1 7070,8-3 0,-6-11 0,5-4 0</inkml:trace>
</inkml:ink>
</file>

<file path=ppt/ink/ink3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3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31 172 23773,'0'-7'2936,"0"1"-2578,0 6-200,0 0-13,-16 89 12,12-53-112,-4 17 0,6-4 134,18-27 90,10-12 11,13-4-112,3-9-79,1-14-44,-6-12-45,-8-19-33,-12-8-315,-8-3-368,-8 2-629,-8 5-3025,-5 8 4370,-5 12 0,6 15 0,3 8 0</inkml:trace>
</inkml:ink>
</file>

<file path=ppt/ink/ink3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3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900 0 24842,'-4'84'493,"1"0"0,-4 0 0,-4-3-308,-5-16 0,-2-2-765,0 2 0,-1-1 703,2-6 0,3-3-78,-6 35 666,11-33-722,6-25 357,3-20-346,0-8 216,-5-5-216,-13-12-33,-13-4 1069,-15-9-1036,-9 2 11,-2 9 12,-2 7 33,-4 5 78,-2 15 135,-7 10-3570,1 14 3301,5 8-581,11-2 581,16-1 0,12-3 0,15 17 0,18-15 0,17 10-1211,21-23-1075,14-8-4795,12-9 7081,8-6 0,-34-4 0,-7 0 0</inkml:trace>
</inkml:ink>
</file>

<file path=ppt/ink/ink3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4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62 394 24871,'68'-60'26,"0"0"0,-7 4 1,-11 4-5,-20-4 12,-15 8 11,-10 14 67,-6 15 123,-15 10-78,-10 17 235,-18 14 168,-4 14-44,-1 13-12,5 1-89,5-1-124,9 2-134,4 2-90,8 4-11,7 2-11,6 2 44,3-4-89,4-6-56,13-12-470,8-16-348,19-11-638,7-10-8319,29-25 8663,-17-3 1,-6-3 0,-30 10 0</inkml:trace>
</inkml:ink>
</file>

<file path=ppt/ink/ink3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4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28671,'-5'82'0,"0"0"0,0-1 0,-3-4 0,-2-17 0,-1-3-40,2 2 0,1-2-985,4-4 0,0-1-5821,2 46 6846,19-8 0,-13-41 0,13-11 0</inkml:trace>
</inkml:ink>
</file>

<file path=ppt/ink/ink3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4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0 26597,'0'72'186,"0"0"0,0 0 0,-3-3 0,-2 0 0,-3-6 10,-5 7 0,-4-5-23,-4-3 1,-2-2-585,1-8 0,0-4 547,-14 24 214,7-25-350,13-26 180,8-13-180,5-31 0,10-12 0,12-25 0,13-4 0,12 6 0,1 10 0,3 9-2831,-2 9 2831,-1 7-953,-3 9-1222,-3 4-3785,1 8 5960,2 1 0,-18 1 0,-2 0 0</inkml:trace>
</inkml:ink>
</file>

<file path=ppt/ink/ink3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4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27 22227,'8'-15'4045,"-3"3"-3462,-5 12-213,6 87-213,-4-25-152,1 3 1,-1 3-6,-7 11-482,-5-10-897,-4-12-3764,0-11 5143,7-10 0,2-18 0,5-6 0</inkml:trace>
</inkml:ink>
</file>

<file path=ppt/ink/ink3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5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162 101 22148,'3'-5'3911,"0"0"-3295,-3 5-212,10 97-57,-16-22-812,4 4 0,-4 3 672,-6-25 1,-4-3-35,-1-1 1,0-2-61,-13 33 301,6-22-414,7-28 214,4-18-214,3-31 0,5-24 0,2-32 0,16-26 0,-2 43 0,3 0 154,5-2 0,5 2-154,3 1 0,2 3 0,0 5 0,2 2 0,34-27 0,-2 15 0,-7 19 0,-8 11 0,-15 14 0,-11 6 0,-11 3 0,-6 2 364,-4 9-364,-5 10 0,-13 18 0,-10 14-472,-14 7-1186,2 1-1748,5-5 3406,14-10 0,10-20 0,8-9 0</inkml:trace>
</inkml:ink>
</file>

<file path=ppt/ink/ink3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5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88 169 23549,'2'-12'3574,"-1"3"-3338,-1 9 201,0 0-325,-40 65 22,30-27-22,-30 48-89,42-47 66,16-15 91,14-11-1,17-9-133,11-14-46,-3-11 0,0-15 0,-10-8 0,-14-4 0,-13-3 0,-12-1 0,-11 1 0,-11 4 0,-9 11-673,-24 16-538,7 20-1433,-4 25 2644,20 15 0,13-12 0,5-4 0</inkml:trace>
</inkml:ink>
</file>

<file path=ppt/ink/ink3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5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17 28322,'-92'-9'349,"19"2"-349,73 10 0,0 11 0,7 9 0,4 11 0,8 3 0,-1 0 0,1-2 0,-3 0 0,-4-4 0,-2-3 0,-7-3 0,-2-3 0,-11 0 0,-9-3 0,-15-1 0,-3-3 0,3-1 0,9-4-1615,8 0-2161,9-2 3776,3 5 0,4-6 0,1 0 0</inkml:trace>
</inkml:ink>
</file>

<file path=ppt/ink/ink3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56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226 423 23348,'0'-2'3406,"0"1"-2510,0 1-448,-4 83-190,3-38-180,-2 11 1,2 0 79,5-7-158,10-4 0,9-6 0,13-7 0,6-13 0,5-8 0,5-21 0,-2-22 0,-1-24 0,-9-24-382,-9-12 382,-19 42 0,-3 0 0,1-48 0,-6 5 0,-7 10 0,-16 15 0,-19 8-79,-27 17-1613,-25 17-3224,34 17 1,-4 5 4861,-14 11 0,2 3 0,-12-5 0,5 15 0</inkml:trace>
</inkml:ink>
</file>

<file path=ppt/ink/ink3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28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85 27628,'-25'3'1043,"5"0"-1043,20-6 0,20-3 0,15-6 0,27-4 0,13 1 0,3 0 0,-1 5 0,-2 1 0,-6 6 0,-4 1 0,-7 2 0,-6 0 0,-7 0 0,-10 0-237,-9 0-1499,-12 0-841,-7 3 2577,-5 10 0,-2-7 0,0 6 0</inkml:trace>
</inkml:ink>
</file>

<file path=ppt/ink/ink3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28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382 0 27785,'-49'61'108,"-1"0"0,4-3 1,7-4-76,12 8-33,-1 1-33,-1-3-225,0-3-302,1-4-572,4-8-705,6-9-2735,8-16 4572,6-9 0,4-9 0,0-2 0</inkml:trace>
</inkml:ink>
</file>

<file path=ppt/ink/ink3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29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27505,'26'53'-38,"0"-1"1,-3-3 0,-5-6-602,-12-1-527,-4 0-873,1-2-6398,-2-1 8437,2-7 0,0-14 0,0-8 0</inkml:trace>
</inkml:ink>
</file>

<file path=ppt/ink/ink3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29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11 118 22978,'-6'0'3955,"2"0"-3271,4 0 279,0 0-872,26-10-91,-8 6 0,23-7 0,-12 8 0,2 1-360,0-1-670,0-5-1088,-1-3-3978,0-7 6096,0-4 0,-14 8 0,-3 3 0</inkml:trace>
</inkml:ink>
</file>

<file path=ppt/ink/ink3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29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27 23224,'-7'-15'3541,"1"3"-3148,6 12-169,0 0-90,-44 81-56,26-39-78,-9 13 0,0 2-56,9-1-313,2 3-315,-3 1-448,4-3-1109,2-7-6745,6-13 8986,5-13 0,2-13 0,0-8 0</inkml:trace>
</inkml:ink>
</file>

<file path=ppt/ink/ink3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30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26171,'-21'57'370,"0"0"0,1-5 0,2-8-79,1-8-101,3-7-33,7-5-45,2 0-33,5-7 33,0-1 11,0-4-11,6-3-23,6-3 12,6-4-77,8-1-24,3-1 0,5 0 0,5 0 0,3 0 0,-1-1-214,-3-2-290,-8 0-123,-9 0-617,-10 3-1804,-7 0 3048,-2 0 0,-2 0 0,0 0 0</inkml:trace>
</inkml:ink>
</file>

<file path=ppt/ink/ink3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30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7 139 23807,'-3'0'3507,"0"0"-3036,3 0-180,0 0-190,74-27-101,-36 11-6,11-3 1,0 0-477,-9 0-437,-1 4-1042,-2 2-3282,-4 7 5243,-6 2 0,-11 4 0,-8 0 0</inkml:trace>
</inkml:ink>
</file>

<file path=ppt/ink/ink3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30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0 26709,'-37'71'452,"0"0"0,4-7 0,5-9-27,8-9-244,8-11-181,6-8 0,4-7 0,14 0 0,10-3 0,18 0 0,14-7 0,7-3 0,4-6 0,3-1 0,0-7-1480,6-13-2912,7-9 4392,9-5 0,-39 15 0,-6 7 0</inkml:trace>
</inkml:ink>
</file>

<file path=ppt/ink/ink3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1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27695,'-1'69'244,"0"1"0,0 0 0,-1 28 0,-1-7-244,-1-31 0,0-5-631,1 0 0,0-2 631,-1 43 0,4-12 402,0-15-402,0-14-196,0-16-499,0-12 23,1-12 358,0-9 921,0-3-607,-1-3 22,0 0 191,0-7 11,0-4 202,0-11 325,6-1-257,4-4-494,8-2 0,7 5 0,5 1 0,30 5 0,-8 5 0,22 3 0,-17 7 0,-5 2 0,-9 1 0,-9 0-1502,-11 0-2700,-10 4 4202,-3 3 0,-7-1 0,1 0 0</inkml:trace>
</inkml:ink>
</file>

<file path=ppt/ink/ink3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1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14 24916,'0'-8'2634,"0"2"-2220,0 6-67,2 78-100,-2-18-191,-1 3 1,-1 5-57,-6 25 0,-4-3-939,-1-10 939,3-10 303,4-12-303,1-11 0,3-10 155,1-15-155,1-6 0,0-11 0,0-2 481,0-3-481,10-12 0,7-4 0,14-16 0,5 4 0,1 0 0,0 8-3392,0 5 3392,5 2 0,5 3 0,34-3 0,-21 3 0,18 0-1032,-38 7-6038,-10 2 7070,-16 1 0,-7 0 0,-7 0 0</inkml:trace>
</inkml:ink>
</file>

<file path=ppt/ink/ink3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2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1 152 21544,'0'-9'4448,"0"1"-3709,0 8 225,0 0-4969,89-48 4173,-33 29-151,11-9 0,3 2 844,11 17-839,-1 5-10,-7 4 77,-16 0-22,-12 0 57,-16 0 10,-12 9-88,-9 8-46,-5 15 3376,-19 13-3376,-12 8 0,-21 5 0,-10-3 0,2-4 48,7-8-48,-3 17 0,20-15 0,0 16-3392,20-18 3392,6 0 0,4-5 0,5-3 0,14-8 0,14-7 0,22-10 0,13-5-976,6-5-3629,2-9 4605,0 1 0,-34-3 0,-7 5 0</inkml:trace>
</inkml:ink>
</file>

<file path=ppt/ink/ink3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3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313 14 22316,'0'-7'3732,"0"1"-3138,0 6-157,-92 57-814,47-21 511,-13 6 1,3 2 55,21 10-78,15 3 0,10 4 295,10 3-284,19 2 136,10-4-259,20-4 0,10-14 0,8-16 0,11-13 0,9-11 0,6-14 122,-3-11-122,-40-6 0,-4-7 0,11-22 0,-9-26 0,-40 20 0,-13 0 0,-19 4 0,-18 6 0,-21 11 0,-11 13 0,-1 10 0,8 11 375,9 4-375,15 3 0,13 0-293,11 1-838,8 4-460,6 4 1591,7 15 0,-2-14 0,5 8 0</inkml:trace>
</inkml:ink>
</file>

<file path=ppt/ink/ink3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3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35 25443,'-8'0'3228,"3"0"-3228,5 0 0,0 0 0,48 0 0,-18 0 0,43 0 0,-29-2 0,4-4-2276,-2-2-6082,-5-2 8358,-8 5 0,-17 2 0,-4 3 0</inkml:trace>
</inkml:ink>
</file>

<file path=ppt/ink/ink3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3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11 25230,'0'-6'2969,"0"2"-2745,0 49 0,0 25-1299,-1 7 1075,-2 10 0,-2 5 0,0-34 0,-2-3 0,-1 3 0,0-1 0,-1-4 0,0-1 0,-6 40 0,3-19-959,0-19-1036,4-15-3201,0-13 5196,5-10 0,0-7 0,3-6 0</inkml:trace>
</inkml:ink>
</file>

<file path=ppt/ink/ink3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43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25420,'7'0'3251,"10"97"-3251,-14-4-1350,3 1 1,0 7 1349,-6-14 0,0-1 0,0 5 0,0 0 0,-1-4 0,0-1 0,-1-8 0,-2-3 0,1-11 0,-1-4-1084,-12 39-8747,-3-19 8812,-13-11 0,14-32 1,-2-9-1</inkml:trace>
</inkml:ink>
</file>

<file path=ppt/ink/ink3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31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94 192 23964,'-9'-2'3597,"2"0"-2925,7 2-234,0 0-438,-34-15 0,25 12 0,-25-15 0,34 14 0,4-6 0,13-3 0,14-4 0,18-4 0,8 1 0,4 3 0,-2 1 0,-3 5 0,-5 1 0,-8 5 0,-7 0 0,-10 3-1222,-9 1-1669,-7 4-6940,-5 13 8812,-4 2 1,-1 0-1,0-6 1</inkml:trace>
</inkml:ink>
</file>

<file path=ppt/ink/ink3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32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 28098,'-40'40'286,"0"1"1,-24 31-287,49-24 0,9-7 0,3-1 0,3-3 0,3 2 0,3-2 0,6 0 0,2-3 0,5-6 0,4-4 0,6-7 0,8-9 0,7-3 0,8-5 0,2-9 0,-1-5 0,-6-7-24,-10 2-1903,-9 9-1849,-12 5 3776,-7 13 0,-6-6 0,-1 5 0</inkml:trace>
</inkml:ink>
</file>

<file path=ppt/ink/ink3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32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14 25454,'-4'-8'3217,"1"2"-3217,3 6 0,0 0 0,-8 57 0,5-15 0,-5 51 0,8-32 0,0-6 0,0-6-909,0-6-1612,0-4-7310,0 1 9367,-2 1 0,2-19 0,-1-2 1</inkml:trace>
</inkml:ink>
</file>

<file path=ppt/ink/ink3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32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34 28671,'-24'12'0,"26"0"0,70-4 0,24-1 0,-40-3 0,3 0-1241,6-2 1,2 0 1240,6 0 0,0-1 0,4 0 0,0-2-58,0-2 1,0-2 57,-2 1 0,-1-1 0,-3-4 0,-3 0 0,-7 2 0,-3 0 0,-6-2 0,-3 1 0,26 0 0,-20 1 0,-22 2 0,-14 5-1513,-11-2-4641,-5 2 6154,-3 5 0,0-4 0,0 4 0</inkml:trace>
</inkml:ink>
</file>

<file path=ppt/ink/ink3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30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1 209 28671,'83'-23'0,"0"-1"0,0 1 0,-9 6 0,3 0 0,2 2 0,3 3-1133,-5 4 1,4 3 0,2 2 0,1 0 0,1 0 1132,10-1 0,2-1 0,1 1 0,1 1 0,1-1-81,-12 1 1,1 0 0,1 0 0,0 0-1,0 0 1,1 1 80,1 0 0,1 0 0,0 0 0,1 1 0,-1-1 0,0 1-109,1-1 0,0 1 1,0 0-1,1 0 1,-1 0-1,0 0 109,-1 1 0,1-1 0,0 1 0,-1 0 0,0 0 0,1 0-191,-2 0 1,0 0 0,-1 0 0,1 0 0,-1 0 0,-1 1 190,-3 1 0,0-1 0,0 1 0,-2 0 0,0 1 0,-1 0 39,10 0 0,0 0 0,-2 1 0,-1 1 0,-2 0-39,10 3 0,-2 0 0,-2 2 0,-4 0 0,11 3 0,-4 2 0,-6 2-763,-17 0 1,-5 2 0,-7 3-3347,5 11 1,-13 5 4108,-20 4 0,-11 1 0,-3 6 0,-21-7 0</inkml:trace>
</inkml:ink>
</file>

<file path=ppt/ink/ink3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44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28480,'8'77'22,"-1"1"1,1-1 0,0-1 0,-1-1-1,-1-5-1070,-4 11 1,1-4 1047,2-3 0,2-3 0,-1-7 0,4-5 668,22 28-668,15-42 0,21-37 0,-23-28 0,1-10-11,9-10 0,0-6 11,5-15 0,-1-4 0,-2-2 0,-1 1 0,-5 5 0,-3 4-260,-8 10 0,-1 4-469,24-12-1814,-16 29 2543,-9 18 0,-19 9 0,-6 0 0</inkml:trace>
</inkml:ink>
</file>

<file path=ppt/ink/ink3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44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209 444 26653,'81'-58'-277,"0"0"1,-9 4 0,-13 1 18,-22-22 258,-19 12 113,-23 16 503,-25 23-135,-19 12 102,-23 35 56,-8 12-2552,38-4 0,3 4 2036,-1 4 1,2 3-124,4 1 0,3 2 369,5 1 0,5 1-369,-11 39 0,19-12 0,9-16-1345,24-27-1311,17-15-7175,31-35 9291,18-22 1,-34 11-1,-7-6 1</inkml:trace>
</inkml:ink>
</file>

<file path=ppt/ink/ink3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45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23852,'0'13'1339,"-4"42"0,-3 11-925,-5-1-365,4 10 1,-1 0 588,0-11-66,6-20-435,3-23-137,9-15 70,12-29-70,14-15 0,10-21 0,-1 0 0,-5 9 0,-8 14-1345,-7 11-1837,-3 10 3234,4 1 1,-13 8 0,2-2-1</inkml:trace>
</inkml:ink>
</file>

<file path=ppt/ink/ink3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45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0 27169,'-3'69'300,"0"-1"0,-1 1 1,-2-1-1,-1-1 1,-4-3-301,-12 11 0,-4-3-1067,0 0 1,-1-4 1066,4-8 0,2-4-23,-10 26 23,16-34 492,10-27-492,15-16 0,17-25 0,22-10 0,19-15 0,5 4 0,-3 13 0,-9 14 0,-7 8 1062,-7 6-1062,-10 3 0,-9 4 0,-11 3 602,-8 7-602,-11 8 0,-27 10 0,-22 17 0,12-21 0,-4-1 0,-3 4 0,1-2 0,0-1 0,3-2 0,-25 18-1637,28-17-1164,21-15-5894,37-9 8695,27-24 0,-13 14 0,8-14 0</inkml:trace>
</inkml:ink>
</file>

<file path=ppt/ink/ink3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45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48 24166,'15'-7'2913,"-4"1"-2409,-29 88 179,6-33-481,0 7 1,2 2-203,2 0 0,7-12 0,21-11 0,12-15 0,28-10 0,10-9 0,6-21 0,-5-10 0,-11-22 0,-20-7 0,-19-4 0,-12 4 0,-19 4 0,-11 10 0,-13 12-2936,-8 13 2936,6 10 0,14 7 0,9 3 0</inkml:trace>
</inkml:ink>
</file>

<file path=ppt/ink/ink3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45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28078,'-1'99'0,"-1"-1"0,0-5 0,1-6 0,1-32 0,0-3-392,0 0 0,0-2 392,0 36-1615,-6-7-2486,-10-11 4101,-20-2 0,14-31 0,-5-6 0</inkml:trace>
</inkml:ink>
</file>

<file path=ppt/ink/ink3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46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0 266 24127,'61'-37'51,"-1"1"1,0-1-1,0 2 1,0 2 0,-1 8-562,13 7 0,-1 7-1126,2 0 0,1 3 1850,2 1 1,-6 3 0,10 0 0,-18 4 0</inkml:trace>
</inkml:ink>
</file>

<file path=ppt/ink/ink3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46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24433,'91'-22'388,"1"-1"1,-4 3-1,-4 4-377,-26 10 1,-3 2-12,0 1 0,-1 1 0,42 1 429,-20 4-2592,-21 9-7668,-23 6 8656,-16 12 1,-12-14-1,-4-1 1</inkml:trace>
</inkml:ink>
</file>

<file path=ppt/ink/ink3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46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0 27886,'-57'59'261,"-1"-1"1,8-5 0,10-7-262,25-11 0,9-3 0,12-2 0,12 2 0,15 1 0,18 0 0,10-3 0,9-8 0,6-4 0,0-7 0,-3-2 0,-7-3 0,-12-3-1570,-9-1-2743,-14-2 4313,-12 4 0,-9-3 0,-7 4 0</inkml:trace>
</inkml:ink>
</file>

<file path=ppt/ink/ink3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46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14 25062,'-2'-8'2622,"0"3"-2208,2 5-234,0 0-136,18 76-44,-10-42-280,11 59-627,-15-60-617,-7 1-1232,-22 8-5188,-23 5 7944,6-17 0,-2-3 0,-7 6 0,-1-5 0</inkml:trace>
</inkml:ink>
</file>

<file path=ppt/ink/ink3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46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1 334 28671,'44'-59'0,"1"0"0,8 3 0,8 11 0,21 25 0,7 9-1351,3-4 1,2 0 1350,3 3 0,2 2-713,-30 3 1,0 1 0,2 1-371,2 1 0,1 1 0,1 1 1083,8 0 0,2 1 0,-8 0 0,-5 0 0,-7 2 0,-6-1 0,0 0 0</inkml:trace>
</inkml:ink>
</file>

<file path=ppt/ink/ink3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47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9425 1322 24666,'-68'-55'371,"0"-1"0,1 0 1,-1 0-1,-11 1 1,-2 2-1,-4 3 0,-5 2-367,7 10 1,-5 2 0,-2 2 0,-3 3 0,-3 3-772,5 3 1,-2 3-1,-2 2 1,-3 2-1,-1 1 1,-2 2 766,18 4 0,-2 1 0,-2 1 0,0 1 0,-1 1 0,-1 1 0,0 1 0,-1 1-116,-6 2 1,-2 0 0,0 2 0,-1 1-1,0 1 1,-1 1 0,0 1 0,0 1 115,7 0 0,1 0 0,-2 2 0,1 0 0,-1 1 0,0 1 0,0 0 0,0 1 0,0 1-43,0 1 0,-1 0 1,0 1-1,1 1 1,-1 1-1,0 0 0,1 1 1,0 0-1,0 0 43,2 1 0,0 1 0,1 0 0,-1 1 0,1 0 0,0 1 0,1 0 0,-1 1 0,2 0-114,-9 2 1,0 1 0,1 0 0,0 1 0,1 0 0,0 1 0,1 0 0,1 1 113,4-1 0,0 1 0,1 0 0,0 0 0,1 1 0,1 1 0,1 0 0,0 0 0,-7 4 0,0 0 0,1 0 0,1 1 0,1 1 0,1 0 0,2 1 0,4-1 0,1 0 0,1 0 0,1 1 0,1 1 0,2 0 0,0 1 0,-5 4 0,1 0 0,2 2 0,1 0 0,2 0 0,3 2 102,-6 5 1,3 1 0,2 0 0,4 2-1,4 2-102,-6 6 0,4 0 0,8 5 0,15 7 0,16 18 0,16 11 0,12 1 0,12-7 0,9-17 0,10-4 0,10-2 0,9 1 0,0-7 0,8 2 0,6 0 0,6-2 0,3-4 0,4-7 0,-4-11 0,4-5 0,4-4 0,3-2 0,3-2 0,1-2 0,1 1 0,0-2 0,2-1 0,3-1 0,1-1 0,2-2 0,1 0 0,1-2 0,1 0 0,-12-5 0,1 0 0,1-1 0,1-1 0,1-1 0,1 0 0,0-2 0,1 1 0,0-2 0,0 0 0,-4-1 0,1-2 0,1 1 0,0-2 0,1 0 0,0-1 0,0 0 0,0-1 0,1 0 0,-1 0 0,0-1-47,2 0 0,0 0 1,0 0-1,1-1 0,-1 0 1,1-1-1,-1 0 1,1-1-1,-1-1 0,-1 0 1,1-1 46,6-1 0,1 0 0,-1-2 0,0 0 0,0-1 0,0 0 0,-1-1 0,-1 0 0,0 0 0,0 0 0,-5-1 0,-1 1 0,0-1 0,0 1 0,0-2 0,-2 0 0,1 0 0,-2-1 0,-1-1 0,0-2 0,13-2 0,-1-1 0,0-2 0,-2 0 0,-1-1 0,-1-2 0,-1 0 0,-2-1 0,5-1 0,-2-2 0,-1 0 0,-1-1 0,-2-2 0,-2-1 0,-2-2 0,3-3 0,-1-1 0,-3-1 0,-1-3 0,-4-1 0,-3-4 13,4-5 0,-3-3 1,-3-2-1,-5-3 1,-5-4-14,4-11 0,-6-4 0,-7-4 0,-8-5 0,-10-2 0,-6-5 0,-10-3 0,-10-2 0,-12 13 0,-7-2 0,-8-1 0,-5-1 0,-5 1 0,-2 6 0,-6-1 0,-4 0 0,-5 0 0,-4 1 0,-4 1 0,-3 3 0,-4 0 0,-4 0 0,-4 2 0,-3 0 0,-3 1 0,-2 2 0,7 10 0,-1 1 0,-3 1 0,-3 1 0,-1 0 0,-2 2 0,-2 0 0,-1 2 0,-1 1 0,1 3 0,-2 0 0,-2 2 0,-1 0 0,-2 2 0,-1 0 0,-1 2 0,-1 1 0,-1 2 0,-1 1 0,3 2 0,-2 2 0,-1 1 0,0 1 0,-2 1 0,-1 1 0,0 2 0,-1 1 0,-1 1 0,0 1 0,0 2-254,4 3 1,-1 1 0,0 1 0,-2 2 0,1 0 0,-2 2 0,1 1 0,-1 1 0,0 0 0,0 2 0,-1 1 0,1 1 250,-2 1 0,-3 2 1,-1 1-1,-1 1 1,0 2-1,1 0 1,0 1-1,2 0 0,2 1 1,3 0-1,4 0 1,4 0-1,-20 0 1,5 0-1,4 1 1,3 0-1,3 1 0,1 2 1,0 1-1,2 4 1,1 0-1,-1 0 1,0 0-1,1 1 1,-1-1-1</inkml:trace>
</inkml:ink>
</file>

<file path=ppt/ink/ink3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01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28166,'-5'67'126,"1"1"0,-1-1 0,-2 32 1,-3-3-921,-2-17 1,-2-2 793,2 2 0,0-1 0,2-4 0,1-1 0,3-6 0,2-4 500,1 37-500,3-30 260,7-29-260,2-22 0,13-12 0,8-31 0,16-16 0,15-31 0,-26 30 0,2 0 0,2 1 0,0 1 295,-2 0 1,0 2-476,1 3 1,0 0-841,-1-3 1,1 0-1586,6-2 0,2-1 2605,9-4 0,-3 2 0,10-9 0,-5 11 0</inkml:trace>
</inkml:ink>
</file>

<file path=ppt/ink/ink3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02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679 3 21745,'0'-1'3709,"0"-1"-3115,0 2 0,-105 35-90,43-1-1088,-11-1 1,-2 6 729,33-7 0,6 3 27,0 4 1,1 1 17,1 2 1,2 1-85,3 0 0,2 1-107,-16 41 0,13-9 0,16-15 0,8-16 0,18-18 0,11-14-2910,21-19 2910,16-27 0,13-24 199,-32 19 1,0-3-200,1-1 0,1 0 0,-2 4 0,-1 2 0,25-21 187,-16 21-187,-24 18 0,-12 12 0,-11 17 0,-4 14 0,-11 18 2706,-2 11-6414,-12 14-6123,13-31 8486,7-2 1,9-32-1,3-3 1</inkml:trace>
</inkml:ink>
</file>

<file path=ppt/ink/ink3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02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1 24502,'0'7'1725,"-15"40"1,-8 11-1088,-6 7-1106,-1 8 0,0 2 468,-6 5 327,13-15-327,11-19 167,11-24-167,21-12 0,11-23 0,21-6 0,-1-8 0,-4 5 0,-13 10 522,-9 8-522,-6 5 0,-4 13 0,-3 9 0,-6 13 0,-3 1-326,-3-5-1332,0-11-1737,1-10 3395,8-17 0,-5 4 0,5-7 0</inkml:trace>
</inkml:ink>
</file>

<file path=ppt/ink/ink3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02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379 0 27870,'1'71'0,"0"-1"0,0 0 0,-3 2 0,-2 0 0,-3-2-1251,-7 21 1,-5-2 1250,-4 7 0,-3 1 0,0-1 0,-1 0 0,1-7 0,-1-3 0,2-7 0,1-4-1171,2-10 0,1-3-1849,2-11 0,1-4 3260,-9 24 0,11-36 1,8-17-1</inkml:trace>
</inkml:ink>
</file>

<file path=ppt/ink/ink3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02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1 203 27101,'66'-39'-310,"1"1"0,-3 3 0,-3 5-2077,11 11 2387,7 0 0,-36 6 0,-7 4 0</inkml:trace>
</inkml:ink>
</file>

<file path=ppt/ink/ink3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03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1 23146,'-14'11'3787,"2"-2"-3406,-14 38 0,-2 11 370,1-2-902,-8 13 1,2 2 150,15-7 172,7-8-172,8-10 87,10-16-87,12-15 0,16-9 0,14-27 0,7-11 0,1-23 0,-3 1 267,-13 8-267,-12 16 0,-14 15 0,-8 9 0,-4 16 0,-3 16 0,-3 15 0,-5 12-942,-1-4-1108,1-12 2050,21-16 0,-9-13 0,13-8 0</inkml:trace>
</inkml:ink>
</file>

<file path=ppt/ink/ink3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03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21 24748,'0'-12'2914,"0"4"-2186,0 8-447,0 0-4533,-25 88 4252,-1-23 0,2 5 0,-2 2 389,4-24 0,1-4-389,-16 39 0,6-18 0,13-19 0,9-19 0,6-16 0,3-8 0,0-8 3352,13-26-3352,2 6 122,12-17-122,-1 20-46,1 8-2060,4 8-4943,8 3 7049,13 3 0,-21 0 0,-1 0 0</inkml:trace>
</inkml:ink>
</file>

<file path=ppt/ink/ink3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03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10 24815,'0'-5'2835,"0"0"-2319,0 5-35,0 0-470,-67 36-11,50-18 0,-51 31 0,81-24 13,8 5-13,13 5 0,3 6 0,-2-1 0,-9 2 0,-9-3 0,-9 0 0,-5-1 0,-36 19 0,0-11 0,-32 11 0,13-20 0,5-6-2119,14-11-5433,16-8 7552,19-8 0,1-4 0,7 0 0</inkml:trace>
</inkml:ink>
</file>

<file path=ppt/ink/ink3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3:03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28671,'22'66'0,"1"0"0,-4-4 0,-10-7-2096,-22-1-2857,-10 1 4953,-7 1 0,13-24 0,1-7 0</inkml:trace>
</inkml:ink>
</file>

<file path=ppt/ink/ink3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10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427 199 28671,'0'68'0,"0"0"0,0 0 0,-1 2 0,-2 0 0,-1 1 0,-1-2 0,-2 1 0,0 0-1391,-3 2 1,0 1-1,-2-1 1391,-2-1 0,-1-1 0,-1 0 0,1-3 0,0 0 0,-1-2 170,-8 25 0,0-5-170,2-13 0,0-5 0,3-14 0,0-7 796,-13 6-796,5-33 0,0-58 0,1-42 0,14 11 0,4-7-418,0-19 0,3-6 418,4 27 0,1-3 0,4 0 232,3-4 1,3 0-1,2 0-232,2 2 0,2 1 0,4 2 0,4 4 0,3 3 0,3 2 0,15-21 0,6 6-163,1 12 0,4 7 163,-1 10 0,3 7 0,-1 10 0,1 7 0,-1 5 0,-1 7 0,0 6 0,0 5 0,-4 1 0,-1 5 0,39 17-112,-16 36 112,-36 9 0,-33-11 0,-13 1 0,-13-2 0,-11-1 0,-13 10 0,-7 0-177,-9 5 0,-2 1 177,-4 0 0,0 0 0,5-3 0,3 0-1076,8 2 0,8-2-3844,0 7 5179,53-10 1,4-52 0,19-6 0</inkml:trace>
</inkml:ink>
</file>

<file path=ppt/ink/ink3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10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359 0 26101,'-51'67'264,"0"0"1,0 0-1,4-4 1,3 0-1,7-5-12,12 3 0,7-3-781,4-4 1,5 0 528,-3 41 0,38-19 0,21-20 0,37-27 0,-32-23 0,2-9 0,7-12 0,-1-9 0,0-5 0,-2-6 0,1-8 0,-3-3 0,-8 1 0,-4 0-236,-6 7 1,-3 1-1758,18-22-7838,-15 17 8011,0 9 0,-20 18 0,0 3 1</inkml:trace>
</inkml:ink>
</file>

<file path=ppt/ink/ink3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10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0 25230,'-18'88'859,"0"0"0,-1 1 0,-2-3-585,-3-11 1,-1-2-673,2-1 0,1-2 437,3-10 1,2-3-40,-9 30 332,15-34-332,5-28 170,6-17-170,4-33 0,15-14 0,12-30 0,18-6 0,5 2-572,4 13-2285,0 15 2857,0 14 0,-24 16 0,-8 7 0</inkml:trace>
</inkml:ink>
</file>

<file path=ppt/ink/ink3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11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198 539 24793,'73'-19'582,"-1"0"1,-3 0 0,-5-3-225,19-28-557,-7-4 367,-8-2-68,-11 1-44,-10-1-33,-16 6 231,-14 2 26,-24 8 55,-31 11 12,-26 12-211,-35 13-690,45 15 1,-1 7 553,-6 2 0,2 6 0,1 10 0,2 5 0,3 2 0,2 2 0,7-2 0,3 1 0,7-4 0,6 1 242,-8 26-242,20-13 0,45-15 0,26-17 0,-5-15 0,6-3-1534,8-4 0,2-2 1534,9-5 0,-3-2 0,11 3 0,-16-9 0</inkml:trace>
</inkml:ink>
</file>

<file path=ppt/ink/ink3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4:11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5930 768 23525,'-86'-49'349,"1"0"0,-1 0 1,15 12-1,-2-1 0,-1 1 1,-3 2-1654,-9-2 1,-3 1 0,-2 2 0,-1 0 1332,11 6 0,-1 1 0,-2 0 1,0 2-1,-1 1-23,-5-1 1,0 2 0,-2 1 0,0 2-1,-1 1-2,-3 3 1,0 1-1,-2 2 1,0 2 0,0 1-162,15 2 0,-1 1 0,0 1 0,0 1 0,-1 3 0,1 3 181,-1 2 0,0 3 0,0 2 1,0 2-1,1 2 0,0 1-20,-1 0 1,1 2-1,0 2 1,1 1 0,0 2-1,1 3 31,0 2 1,0 3-1,1 1 1,1 3-1,0 1 1,2 1-140,-13 7 1,1 3-1,1 2 1,2 2-1,1 2 254,3 1 0,1 2 0,2 2 1,1 2-1,4 1-36,4 0 0,2 1 0,2 3 0,3 1 0,4 2-96,3 0 0,3 1 0,3 3 0,4 1 1,3 1-19,-4 17 0,5 2 0,6 2 0,5 0 0,4 2 0,5 0 0,6 2 0,7-1 0,9 1 0,7 1 0,6-2 0,6 0 0,5-3 0,6 0 0,7-2 0,7-4-62,-2-17 0,7-2 0,4-2 0,4-3 0,3-3 62,9 0 0,4-3 0,4-3 0,4-4 0,2-3-23,-5-9 0,3-2 1,3-4-1,2-1 0,2-4 1,1-1 22,-5-4 0,3-2 0,1-2 0,1-3 0,2 0 0,0-2 0,1-2-3,-6 0 0,2-2 0,0-1 1,1-2-1,1 0 0,0-2 1,1-1-1,-1-2 3,4-1 0,1-2 0,0-2 0,0-1 0,0-1 0,1 0 0,-1-2 0,0 0 0,-1 0 0,1-1 0,-1-1 0,1-1 0,-1 0 0,-1-2 0,0 0 0,-1-3 0,-4 0 0,1-1 0,-1-1 0,-1-2 0,-1 0 0,0-1 0,-1-1 0,-1 0 0,6-2 0,-1-2 0,-1 0 0,-1-1 0,-2-1 0,0-1 0,-3-1 0,6-4 0,-1-1 0,-2-1 0,-2-1 0,-2-1 0,-2-1 49,6-6 1,-3-1 0,-3-2 0,-3-2 0,-4-2-50,4-9 0,-5-2 0,-5-4 0,-9-2 0,-11 0 0,-6-2 0,-8-3 0,-9-1 0,-9-1 0,-9-2 0,-8-1 0,-8 1 5,-11-8 0,-11-1 0,-8 1 1,-5 2-6,0 11 0,-5 1 0,-4 1 0,-5 2 0,-4 2 0,3 9 0,-5 0 0,-3 2 0,-3 2 0,-2 2 0,-2 3 0,5 6 0,-1 2 0,-3 1 0,-1 3 0,-2 1 0,-1 4 0,-2 2-92,-5 1 1,-2 3 0,-1 3-1,-2 3 1,-1 2 0,-1 3-1,0 1-202,7 4 0,-1 2 0,0 2 0,-1 2 0,-1 2 0,0 2 0,0 2 0,1 1-935,-3 3 0,0 3 0,-1 2 0,0 2 1,1 1-1,-1 2 0,1 0 0,1 2 941,-1 0 1,-2 3 0,0 1 0,0 1 0,2 1 0,4 0 0,3-1 0,5-2 0,-10 4 0,6-1 0,5 0 0,2 0 0,3 0 0,0 3 0,1 1 0,-1-1 0,0 0 0</inkml:trace>
</inkml:ink>
</file>

<file path=ppt/ink/ink3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52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520 3165 27440,'3'-92'74,"0"-1"0,0 0 0,-1-3 0,1-2 0,-1 1-71,1 2 1,0 1 0,0-1-1381,-2 20 0,1-1 1,-1 0-1,-2-1 1377,-3-1 0,-1 0 0,-2-1 0,-1 1 0,0-2 0,-1 1 0,-2 0 0,-1 0-252,-3-1 1,-2 1 0,-1 0 0,-1 0 251,0 2 0,-2 1 0,0 1 0,0 1-60,-7-17 1,0 2 0,-1 3 103,2 12 1,-1 3 0,0 5 48,-6-10 0,0 8 54,-18-16 1421,22 46-1568,16 24 2346,34 13-2346,46 10 0,2-3 0,11 2-71,-2-1 0,6 1 1,5-1 70,-3-1 0,4 0 0,4 0 0,2 0 0,-4-2 0,4 1 0,1-1 0,3 0 0,1 0-346,-8 1 1,2-1 0,1 0-1,2 1 1,0-1 0,1 1 345,-8-1 0,0-1 0,1 1 0,1 0 0,0 0 0,0 1 0,0 0-227,2 0 0,0 1 0,1-1 0,-1 2 0,1-1 0,-1 0 0,0 0 227,-1 0 0,0 0 0,0 0 0,-1 0 0,1 1 0,-1-1 0,0 0-152,-3 1 0,0-1 0,0 1 0,-1-1 1,0 1-1,0-1 0,-1 1 152,13 0 0,-2 0 0,1 0 0,-1 0 0,-1 0 0,0 0-17,-2-1 1,0-1 0,-1 1 0,0-1 0,-1 0 0,0 0 16,-2-1 0,-1 1 0,0-2 0,0 1 0,-1-1 0,0 0 0,-2 0 0,-1-1 0,0 0 0,0 0 0,-1-1 0,-1 0 0,13 0 0,-1 0 0,0 0 0,-2-1 0,-1 0 0,-7 0 0,-1 0 0,-2 0 0,2 0 0,1 0 60,9 1 1,2-1 0,1 0-1,-4 1 1,-5 0-61,-8 2 0,-6 0 0,-1 0 0,1 1 0,9 0 0,3 0 0,-3 1 0,-11 1 0,10 7 0,-9 2 582,-8 0 1,-3 1-583,-11-2 0,-2 1 1741,32 19-1741,-18-1 0,-1 33 0,-22-3 1044,-20-14 0,-5 3-1044,-9-1 0,-3 2 0,-1 8 0,-2 4-474,-2 10 0,-2 4 474,-4 10 0,-2 4 0,2-26 0,-1 1 0,-2 7-420,-2 8 1,-3 8 0,-1 2-1,2-4 420,-1 7 0,1-2 0,-1 4 0,0-3 0,0 5 0,0 0 0,2-6 0,2 0 0,1-5 0,2-1-170,0-2 0,1-1 0,1-1 170,1-7 0,2 0 0,0-4 0,0 25 0,1-5 0,0-15 0,0-5 0,3-16 0,-9-5-3221,-52 23 3221,-21-39 0,9-18 0,10-18 0</inkml:trace>
</inkml:ink>
</file>

<file path=ppt/ink/ink3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5:52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27175,'81'-3'0,"1"0"0,-1 1 0,1-1 0,-1 0 0,13 0 0,1 0 0,2-1 0,1 1 0,2 0-752,-7 0 0,1 1 0,2 0 0,1 0 0,2 0 0,1 0 752,-4 0 0,1 0 0,2 0 0,1 0 0,0 0 0,2 2 0,0 0-114,-6 2 0,0 0 1,2 1-1,0 0 0,1 1 1,0 1-1,0 0 0,1 1 114,-9 0 0,1-1 0,0 2 0,0-1 0,0 2 0,1 0 0,0 0 0,-1 2 0,1 0-42,1 2 0,0 1 0,0 0 0,0 2 0,0 0 0,0 1 0,0 0 0,0 0 0,-1 1 42,0 0 0,-1 1 0,1 0 0,-1 1 0,0 0 0,0 1 0,-1 0 0,-1 0 0,0 1-112,6 3 0,-1 0 0,1 0 0,-2 1 0,0 1 0,-2 0 0,0 0 0,-1 0 112,6 2 0,-1 1 0,-1 0 0,-1 0 0,-2 1 0,-1-1 0,-1 1 61,4 3 0,-2-1 0,-1 2 0,-2-1 0,-2 0 0,-2 0-61,6 2 0,-3 1 0,-2-1 0,-1 0 0,-3-1 92,9 5 1,-2-1 0,-3-1 0,-2-1-93,11 5 0,-4-2 0,-4 0-1001,-14-6 0,-4-2 0,-5 0 1001,5 6 0,-10-3 0,5 5 0,-42-17 0</inkml:trace>
</inkml:ink>
</file>

<file path=ppt/ink/ink3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5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438 1 24793,'-59'12'414,"0"0"1,3 2 0,7 6-135,5 32 0,0 14-45,4 6-587,4 9 644,10 5-12,10 8-2103,11-44 1,2 0 2058,3 48-57,18-3 786,17-17-853,26-17-23,18-27-76,8-16-13,4-26 0,-6-23 0,-8-26 0,-42 16 0,-2-5 0,-3-3 0,-1-4-288,-3-2 1,-2-2 287,-3 4 0,-3 0 0,-4 3 0,-2 1 156,0-36-156,-7 10 0,-10 11-158,-7 12-805,-9 13 2340,-5 16-6386,-4 10 5038,-2 20 0,13-5 0,2 8 0</inkml:trace>
</inkml:ink>
</file>

<file path=ppt/ink/ink3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5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0 188 28671,'78'11'0,"0"-1"0,0-4 0,-3-3 0,-13-8 0,-1-2-468,6-3 0,0-1 468,2 0 0,0-2 0,2 1 0,-1 0 0,-1 0 0,0 0 0,-2 0 0,-1 1 0,-4 1 0,0 1 0,-5 2 0,-2-1 0,40-5 48,-22 5-48,-23-2 215,-22 2-215,-14 0-360,-10 2-2284,-1 4-7187,-11 7 9117,-12 14 1,9-10 0,-8 9-1</inkml:trace>
</inkml:ink>
</file>

<file path=ppt/ink/ink3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5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9 23695,'0'-4'2779,"0"0"-2331,0 4 314,0 0-639,-3 45-123,0-13-11,-2 40-448,0-25-740,-3 4-1793,-6 1 2992,-6 3 0,8-24 0,0-7 0</inkml:trace>
</inkml:ink>
</file>

<file path=ppt/ink/ink3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6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 23527,'-6'1'2454,"1"0"-2073,5-1-79,-41 84-167,24-39-74,-9 11 1,1 1 95,13-7-11,3-3 100,6-9 23,3-4 33,5-7 68,10-4-111,16-2-259,14-4 0,14-2 0,7-7 0,7-4 0,6-17 0,8-16-907,-37 3 0,0-3-141,6-8 1,2-2-3211,6-4 0,1-2 4258,6-4 0,-5 4 0,13-9 0,-17 11 0</inkml:trace>
</inkml:ink>
</file>

<file path=ppt/ink/ink3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6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27998,'59'0'224,"1"0"0,-2 0 1,-2 0-225,31-5-825,-6-2 825,-14-3-238,-14-1-1274,-13 4-2655,-8-3 4167,-7 3 0,-11 2 0,-5 2 0</inkml:trace>
</inkml:ink>
</file>

<file path=ppt/ink/ink3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6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26295,'-24'50'493,"-1"1"0,-13 40-112,32-43 33,5 4-67,0-1-99,1-2-248,0-7 0,8-9 0,6-7 0,16-10 0,9-6 0,11-6 0,6-6 0,6-11 0,1-5 0,-2-16 0,-3 0-550,-7-3-1030,-8 4-2207,-10 6 3787,-7 8 0,-13 9 0,-6 7 0</inkml:trace>
</inkml:ink>
</file>

<file path=ppt/ink/ink3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7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12 25084,'-1'-6'2723,"0"1"-2286,1 5-10,0 0-427,-11 73 0,8-42 0,-8 56 0,11-65 0,0-5-494,0-3-604,0-1-1110,0 2-7623,0 6 8871,-2 5 0,1-10 1,-1-2-1</inkml:trace>
</inkml:ink>
</file>

<file path=ppt/ink/ink3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7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11 120 24995,'-6'0'2846,"1"0"-2174,5 0-514,0 0-158,64 0 0,-6-9 0,-1 4 0,4-2 0,32-16 0,-2 1 0,-11 1-259,-10 6-1063,-13 4-1277,-9 6-7232,-8 4 8876,-4 8 1,-17-5 0,-4 6 0</inkml:trace>
</inkml:ink>
</file>

<file path=ppt/ink/ink3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7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317 0 26048,'-57'39'426,"1"-1"0,4-1 0,8-2-34,7 11-79,9 2-111,6-2-45,10 0-1,5 0-31,5-2-125,12 0 0,11-6 0,16-6 0,15-16 0,11-5 0,6-29 0,-1-16 0,-6-25 0,-17-12 0,-16-7 0,-16 3 0,-9 4 0,-18 11 0,-6 13 0,-15 16 0,-4 16-1760,3 8-4806,4 19 6566,10 9 0,12-4 0,5 1 0</inkml:trace>
</inkml:ink>
</file>

<file path=ppt/ink/ink3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8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28671,'19'-15'0,"12"3"0,37 2-1145,18 4 1145,-35 2 0,2 1 0,2 1 0,0 1 0,-2 0 0,-1 1 0,31 0 367,-23 0-367,-20 0 87,-14 0-2698,-6 15 2611,-7 12 0,-5-7 0,-6 3 0</inkml:trace>
</inkml:ink>
</file>

<file path=ppt/ink/ink3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8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20 110 26239,'-11'-3'2386,"3"0"-2340,8 3-46,0 0 0,85-36 0,-34 19-85,9-4 1,1 1-1597,1 12-2700,-2 7 4381,-9 20 0,-20-13 0,-12 13 0</inkml:trace>
</inkml:ink>
</file>

<file path=ppt/ink/ink3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8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35 25779,'-29'63'429,"0"0"1,3-3-1,7-6-114,14 0 32,7 1 101,15-3-123,13-9-156,21-12-169,13-16 0,12-16 0,2-26 0,-2-18 0,-14-23 0,-19-3 0,-21 0 0,-12 9 0,-25 6 0,-9 13 0,-19 6-113,-9 13-951,1 11-1032,3 7-7735,11 12 9179,17 6 0,10-3 1,10 1-1</inkml:trace>
</inkml:ink>
</file>

<file path=ppt/ink/ink3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8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28076,'6'84'198,"-1"0"0,1-2 1,-4-6-199,-6-20 0,-1-3-558,0 0 0,-1-1-898,-12 39-1704,5-8 3242,3-13 1,7-32-1,-1-11 1</inkml:trace>
</inkml:ink>
</file>

<file path=ppt/ink/ink3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8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26519,'68'-5'-762,"-1"0"0,-3-1 0,-6-2-9069,7-10 9745,-1-5 0,-27 8 0,-10 4 1</inkml:trace>
</inkml:ink>
</file>

<file path=ppt/ink/ink3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9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1 168 24972,'0'-4'2298,"0"0"-1974,63-19-122,-13 6-107,1 0 0,2 0 6,18-4-56,-4 4 33,-8 2 23,-8 3 0,-9 3 0,-11 2 57,-8 4-158,-9 2 0,-7 2 0,-5 16 0,-2 13 0,-5 26 0,-13 17 0,-13 10 0,9-39 0,-3 1 0,0 0 0,-2-1 0,0-1 0,0-1 0,-26 36-1345,7-11-2073,11-13 3418,16-22 0,10-15 0,9-13 0</inkml:trace>
</inkml:ink>
</file>

<file path=ppt/ink/ink3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9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18 25588,'5'-9'3083,"-1"1"-3083,-7 48 0,-5 22 0,-10 8 0,4 6 0,-3 2 0,-15 11-808,-1-11-1769,13-13 2577,7-20 0,9-20 0,4-14 0</inkml:trace>
</inkml:ink>
</file>

<file path=ppt/ink/ink3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9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1 134 27023,'81'-32'410,"1"1"1,-6 3 0,-5 6-232,17 9-156,-9 6-23,-11 6-325,-14 1-504,-16 0-897,-13 0-4515,-13 0 6241,-6 0 0,-6 0 0,0 0 0</inkml:trace>
</inkml:ink>
</file>

<file path=ppt/ink/ink3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19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1 26743,'-33'71'642,"1"1"1,1-4 0,4-6-643,0 6 0,3-7 0,6-10 0,9-11 0,5-11 0,5-5 0,9-4 0,4-1 0,10-4 0,2-2 0,8-4 0,7-5 0,12-3 0,9-11 0,4-6 0,-2-11-1065,-10 0-1334,-10 5-6015,-12 7 8414,-9 7 0,-12 5 0,-5 3 0</inkml:trace>
</inkml:ink>
</file>

<file path=ppt/ink/ink3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20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 25847,'3'3'2699,"-1"-1"-2574,-2-2-125,0 0 0,-18 77 0,10-36 0,-3 10 0,0 1 0,5-11 0,0-5-438,0-10-940,-6-2-1883,-8 0 3261,-16 8 0,16-14 0,-3 1 0</inkml:trace>
</inkml:ink>
</file>

<file path=ppt/ink/ink3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20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0 171 28671,'74'-1'0,"0"0"0,-1 1 0,-4-1-423,-17-2 0,-1-2 423,4-1 0,1-3 0,2-4 0,1-2-158,0-1 1,1-1-1671,0 0 1,0 0 1827,3 3 0,-4 2 0,9-4 0,-12 8 0</inkml:trace>
</inkml:ink>
</file>

<file path=ppt/ink/ink3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20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1 160 28671,'87'-32'0,"0"0"0,-19 7 0,-3 4-292,4 3 0,-5 4 292,16 3 0,-13 6 191,-10 3-191,-7 2 96,-6 8-2505,-7 12-6186,-10 14 8595,-13 16 0,-8-21 0,-6-2 0</inkml:trace>
</inkml:ink>
</file>

<file path=ppt/ink/ink3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21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 28671,'76'-35'0,"1"4"0,-11 17 0,6 3-13,-5 2-1678,-5 5-2029,-12 6 3720,-10 13 0,-20-7 0,-6 5 0</inkml:trace>
</inkml:ink>
</file>

<file path=ppt/ink/ink3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21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1 26362,'-48'26'599,"1"0"1,-31 24-432,60-13-67,6 4 33,7 3 68,2 2 78,8-1-55,11-1-225,11-5 0,15-8 0,7-11 0,6-10 0,-2-6 0,-6-13 0,-12-7 0,-10-14 0,-12-7 0,-7-3 0,-5-1-315,-1 3-693,-6 7-1110,-3 4-7713,-5 10 9784,6-3 1,2 12-1,6-2 1</inkml:trace>
</inkml:ink>
</file>

<file path=ppt/ink/ink3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21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6 23885,'1'-3'4034,"0"1"-3317,-1 2-682,3 84-35,-3-20 0,2 5 0,-1 4-372,-2 26 372,-5-2 0,0-9 0,-3-10-628,3-9-1510,-1-7-7521,-2-8 9659,-5-8 0,5-21 0,-1-8 0</inkml:trace>
</inkml:ink>
</file>

<file path=ppt/ink/ink3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21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27561,'73'-15'-127,"0"0"0,-5 2 0,-5 2-1734,11 1-4738,-4-2 6599,-9-2 0,-27 6 0,-9 0 0</inkml:trace>
</inkml:ink>
</file>

<file path=ppt/ink/ink3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21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0 27774,'-26'75'299,"0"0"0,0 0 0,0-4-299,5-13 0,-1-3 0,1 1 0,0-1 0,2-4 0,2-2-741,-7 35-1758,11-20-7332,19-18 8513,26-16 0,-15-15 0,12-8 0</inkml:trace>
</inkml:ink>
</file>

<file path=ppt/ink/ink3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22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99 175 26888,'-27'64'239,"-1"0"0,2-5 1,9-7 84,22-9-55,9-6-22,10-10-124,10-9-101,3-10-11,0-5 34,-2-19-45,-5-6-11,-6-22-34,-4-8-11,-6-6-11,-3-4 11,-7 0-34,-1 2-111,-3 8-191,-8 5-303,-8 11-807,-13 11-3495,-13 12 4997,-9 14 0,21 1 0,4 4 0</inkml:trace>
</inkml:ink>
</file>

<file path=ppt/ink/ink3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22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27852,'2'60'-224,"1"0"0,-1-5 0,-1-8-1424,-1-11-4133,0-8 5781,0-11 0,0-7 0,0-8 0</inkml:trace>
</inkml:ink>
</file>

<file path=ppt/ink/ink3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22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23885,'6'0'3698,"-1"0"-3205,7 78-291,-3-33-174,0 8 0,2 2-28,1-2-370,-1-7-639,-5-7-1198,-3-6-7373,-5-3 9580,-14-1 0,9-12 0,-9-4 0</inkml:trace>
</inkml:ink>
</file>

<file path=ppt/ink/ink3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22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26586,'0'-4'2085,"0"2"-2085,99 2-1672,-8 0 1672,2 0 0,8 0-860,-17 0 0,-1 0 860,7-4 0,1-1 0,1 0 0,0-1 0,0-1 0,0-1-68,-2 3 1,0 0-1676,-2 2 1,-2 3 1742,-4 6 0,-6 2 0,11-5 0,-26 11 0</inkml:trace>
</inkml:ink>
</file>

<file path=ppt/ink/ink3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39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28154,'-11'69'103,"1"-1"0,-1 0 1,1 5-1,1 1 1,3 1-104,4 0 0,3 0 0,0 3-774,-1 7 1,0 4 0,0 0 773,-1 5 0,1 2 0,1 0-592,0 3 1,1 1-1,1 0 592,0-2 0,1-1 0,1-1 0,1-6 0,1-1 0,3 0-51,6 7 1,3 0 0,1-9-965,4-2 1,4-9-2918,8 2 1,6-19 3931,27-46 0,-30-16 0,-5-10 0</inkml:trace>
</inkml:ink>
</file>

<file path=ppt/ink/ink3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39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1 166 28652,'79'-29'0,"0"0"0,0-1 0,9 3 0,3 3 0,3 6-1312,-19 12 0,2 5 0,2 2 0,2-1 1312,11-1 0,3 1 0,2-1 0,2 1 0,-15 0 0,2-1 0,1 1 0,1 0 0,-1 1 0,1 0 0,2 0 0,-1 1 0,0 0 0,-1 1 0,-2 0 0,-1 0 0,0 2 0,-1-1 0,-1 2 0,14 1 0,-1 2 0,-2 1 0,-1 0 0,-7 1 0,0 2 0,-2 0 0,-1 0 0,-5 0 0,-1 1 0,-1 0 0,-1-1-145,22 5 1,-2-1 0,0 0 144,-1-1 0,-1-1 0,-1-2 24,-4-1 0,0-1 0,-2-1-24,-3-3 0,-2-1 0,0-1 0,-6-1 0,-1-1 0,-2 0 0,24-1 0,-4-2 0,-9 0 0,-5 0-200,-10 0 0,-3 0 200,-9 0 0,-2 0 1785,40 0-1785,-13 0 0,-5 0 1694,-9-2-1694,-5-1 0,-9-3 1588,-11 0-1588,-6 3-2482,-8 1 2482,-2 2 51,-4 0-51,0 0 0,-9 0 0,-4 0 0,-7 0 0,-2 0 3392,0 3-3392,0 17 0,0 17 0,-7 25 0,-2 17 0,-8 16-369,9-42 0,1 2 369,1 4 0,0 2 0,0 5 0,1 1 0,1 3 0,1 2 0,-1 2 0,0 2 0,0 2 0,0 1 0,-1 2 0,-1 1-535,0 2 1,0 1 534,0-1 0,0 1 0,2 2 0,0-1 0,2-1 0,0-2 0,1-1 0,1 0 0,3-4 0,1 0 0,1-5 0,1-2 0,2-4 0,2-2 0,-1-8 0,1 0-221,2 11 0,0-1 221,4 24 0,-6-39 0,-3-3 0,-1 0 0,-4-18 621,-2-16-1126,0-8-1060,-11-9-8266,-14-7 8664,-33-2 0,24 1 0,-7 2 0</inkml:trace>
</inkml:ink>
</file>

<file path=ppt/ink/ink3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40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0 161 28658,'69'0'2,"-1"0"1,0 0-1,12 1 1,2-1 0,3-1-3,-12-1 0,2-1 0,3-1 0,2-1-1416,14 0 1,5-2 0,2 0 0,3-1 1415,-11 1 0,3-1 0,2-1 0,2 1 0,0 0-180,-9 1 1,0-1-1,2 1 1,0 0-1,1 0 1,1 1 179,-9 2 0,1-1 0,1 2 0,0-1 0,0 1 0,1 0 0,0 1-63,2-1 0,1 0 0,1 1 1,-1 0-1,1 0 0,0 1 0,0 1 63,1 0 0,0 1 0,0 1 0,0 0 0,0 1 0,0-1 0,0 1-145,-2 1 0,0-1 0,0 1 0,0-1 0,0 2 1,-2 0-1,0 1 145,11 1 0,-1 0 0,0 2 0,-2 0 0,0 0 0,-2 1 0,-7 0 0,-1 0 0,0 1 0,-2 0 0,-2 0 0,-1 1 0,6 1 0,-2 0 0,-1 1 0,-3 0 0,-3 0 46,5 2 0,-2-1 0,-4 1 0,-4 0-46,3 2 0,-5 1 0,-7-1 515,0 3 1,-13 0-516,-6 11-1948,-80-8 1948,-52-3 0,26-10 0,-9-2 0</inkml:trace>
</inkml:ink>
</file>

<file path=ppt/ink/ink3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42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2989 472 25723,'-48'-39'440,"0"-1"1,4 3 0,6 7-127,6 13-23,0 3 45,-4-1-22,-5 0-12,-7-3-233,-8-3-69,-9-1 0,-8-1 0,-9 5 0,-11 5 0,44 8 0,-2 3-399,-1 0 1,-1 1 398,0 1 0,-1 0 0,1 0 0,0 0-114,0 0 1,-1 0 113,2 0 0,-1 0 0,2 0 0,0 0 0,-44-1 0,7-8 0,9-6 0,1-8 0,24 7 0,-1 0 0,-28-6 0,29 10 0,2 2 0,-14 2 0,6 4 0,3 2 0,3 1 777,2 1-777,-20 0 0,18 5 247,-19 6-247,24 10 0,1 7 0,6 4 0,4 2 0,7-4 0,-3 8 0,13-11 0,-4 5 0,10-9 0,0 5 0,0 3 0,-1 9 0,-3 22 0,7-17 0,0 9 0,10-28 0,2-8 0,0-6 0,0-5 0,0-2-1166,0-2-1154,0 3-5871,0 0 8191,0 6 0,0-5 0,0 0 0</inkml:trace>
</inkml:ink>
</file>

<file path=ppt/ink/ink3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42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17 28266,'16'34'258,"7"-2"-258,32 41 22,9-14-1106,11-5 1095,7-7-11,2-14 374,-1-9-351,-5-10-23,-3-8 44,-1-4-44,3-11-75,4-12 75,3-14 0,-5-9 0,-16-1 0,-22 4 0,-21 4 0,-32 2 0,-29 0 0,-36 2 0,-9 15 0,-8 4 0,19 5 0,-2 2-148,8 1 1,-5 2 0,6 2 147,-4 6 0,4 2 0,7 0 0,2 1-76,8 4 0,2 1 76,-29 9 0,19-1-477,17-2-9354,17 22 9095,13-1 1,9-2-1,3-13 1</inkml:trace>
</inkml:ink>
</file>

<file path=ppt/ink/ink3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43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293 3137 24008,'-11'-2'2992,"-7"-81"-2566,16-2-1846,-1 2 1,-1-18 0,1 3 1434,3 22 0,0 3 0,1-5-15,-1-3 0,1-6 0,-1-1 0,-1 3-13,1-11 1,0 2-1,-2 0 13,-3-3 0,-1-1 0,-2 1-51,-1 2 1,-1 0 0,-2 2 61,-2 6 0,-2 2 0,0 2 26,0 10 1,0 2-1,0 3 30,-4-20 1,1 5-47,3 17 0,1 5 204,-4-32 1589,8 30-1814,6 19 1190,4 14-1190,2 3 1691,14 4-1691,15-4 0,36 0 0,-15 12 0,6 0-934,22-1 0,8 1 934,-14 4 0,4 1 0,4 1 0,-9 1 0,2 1 0,3 0 0,1 1 0,10 0 0,2 0 0,1 1 0,2 1-524,-14 1 0,2 0 0,1 1 0,0-1 0,0 2 524,2-1 0,0 0 0,1 0 0,-1 2 0,0 1-151,-3 1 1,0 1 0,0 2-1,-1 1 1,-2 0 150,14 3 0,-1 1 0,-1 2 0,-3 3-343,-7 3 1,-1 3-1,-2 2 1,-2 2 342,15 10 0,-2 3 0,-4 1 0,-6 2 0,-3 1 0,-2 0 140,-7-3 0,-2 0 0,-3 0-140,18 13 0,-6-2 0,-12-7 0,-6-4 0,24 21 1805,-31-17-1805,-17-19 0,-16-13 892,-7-7-892,-3-4 2694,-4 0-2694,1 0 1204,-2 8-1204,-2 16 0,-15 29 0,-12 38 0,6-28 0,-1 5-582,-4 11 0,0 9 582,7-21 0,-1 8 0,0 1 0,1-5-553,-1 6 1,2-4 0,-1 3 552,1-3 0,0 4 0,0-1 0,2-7 0,-6 24 0,4-6-106,1-8 0,2-2 106,3-11 0,1-3 0,2-10 0,1-4 0,-7 25 0,-1-22 0,-37-16 0,34-20 0,-25-4 0</inkml:trace>
</inkml:ink>
</file>

<file path=ppt/ink/ink3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19:43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28323,'100'0'0,"-1"0"0,0 0 0,-16 0 0,2 0 0,1 0 0,2 0 0,8-1 0,2 0 0,2 0 0,2 0-1034,-10-1 0,2-1 0,1 1 1,2-1-1,0 0 1034,-11 1 0,1 0 0,1-1 0,0 1 0,1 0 0,-1-1-192,2 1 1,0-1 0,0 1-1,0-1 1,0 1 0,-1 0 191,-4 0 0,0 0 0,0 0 0,-1 0 0,-1 1 0,0 2-52,9 1 0,0 1 1,-1 0-1,-2 2 1,-2 1 51,10 0 0,-3 2 0,-3 1 0,-2 3-185,-12 2 0,-2 2 0,-3 2 0,-3 2-1250,9 6 1,-4 2 0,-5 3 1586,13 17 1,-11-1 0,9 9 0,-38-12 0</inkml:trace>
</inkml:ink>
</file>

<file path=ppt/ink/ink3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58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0 216 27639,'12'-53'516,"1"0"0,17-32-516,7 70 0,12 9 0,6 3 0,5 3 0,0 9 0,-2 6 0,-3 18-1267,-3 16-1758,-7 15-6806,-7 13 8733,-17-1 1,-9-31 0,-11-13 0</inkml:trace>
</inkml:ink>
</file>

<file path=ppt/ink/ink3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58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13 116 26216,'-7'0'2398,"1"0"-2341,6 0-57,0 0 0,81-32 0,-11 11-431,1-1 0,3 1 431,-19 11 0,1 5-1125,16 1 1,0 6-3235,22 22 4351,-36-4 1,-8 3 0,-18 9 0,-12-1 0</inkml:trace>
</inkml:ink>
</file>

<file path=ppt/ink/ink3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03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5512 189 21885,'-81'-21'280,"0"1"0,0 0 0,0-1 0,-4 2 0,-2 1 1,0 1-1,0 4-177,0 4 1,-1 3 0,0 1 0,-2 1-840,-7 0 1,-3 0-1,0 2 1,-1-1 813,17 2 0,-1 0 1,0 1-1,-1-1 1,1 1-37,0 0 1,0 1-1,1-1 1,-1 1 0,1 0-44,2 1 1,0 1 0,0 0 0,0 0-1,2 1 20,-17 0 1,2 1 0,0 1 0,1 1-18,3 2 1,0 1 0,2 1 0,0 1-1,5 0 1,1 2 0,1 1 0,1 2 25,4 2 0,1 1 1,0 3-1,3 2-28,1 2 0,2 3 0,2 2 0,0 3-97,3 2 0,2 4 0,0 1 0,3 3 97,-1 3 0,2 2 0,2 2 0,1 2 0,1 3 0,1 2 0,2 2 0,1 1-110,1 0 1,1 2 0,2 1 0,3 1 109,3 0 0,3 2 0,2 1 0,3 0 0,-5 23 0,4 1 0,7 1 0,4-2 0,5 1 0,9 1 0,11 1 0,9 0 0,7 0 0,0-23 0,4 0 0,4-1 0,5-2 70,8 3 1,5-2-1,5-1 1,4-3-71,4 3 0,4-2 0,6-2 0,10-3 0,-12-17 0,7-1 0,6 0 0,3-3 0,1-1 0,0-2 0,-4-4-68,1-1 0,-1-3 0,-1-3 1,2-1-1,2-2 0,5 0 68,-5-2 0,5 1 0,3-2 0,1 0 0,1-2 0,0-2 0,-2-2 0,-4-5-17,13-1 0,-3-6 0,-1-2 0,0-3 1,-1-1-1,2-2 17,3 0 0,1-3 0,0-1 0,0-2 0,-1 0 0,1-2-68,-1-1 0,-1-1 1,1-1-1,-1-1 1,0-1-1,-1-2 68,-2-1 0,0-2 0,0-1 0,-2-1 0,0 0 0,-1-2-34,-6 1 1,-1 1 0,0-2-1,-1-1 1,1-3 0,1-2 33,-3-2 0,2-3 0,2-3 0,-2-1 0,-1-1 0,-3 1 0,-5 2 0,5-5 0,-4 1 0,-4 0 0,-1-2 0,1-4 0,10-7 0,2-5 0,-3-2 0,-6 0 0,-13 0 121,-4-14 1,-14 0-1,-8-3-121,-5-2 0,-7-2 0,-10-2 0,-12-4 0,-10-1 0,-9 0 0,-1 19 0,-4 0 0,-6 1 0,-5 1 0,-6-3 0,-4 1 0,-9 2 0,-10 1 0,-4 10 0,-10 1 0,-8 0 0,-3 3 0,-1 2 0,5 5 0,-2 0 0,2 5 0,-1 4 0,-2 1 0,-6 0 0,10 6 0,-5 0 0,-4 1 0,-1 1 0,1 3 0,3 3 0,4 5-74,-6 3 0,2 5 0,3 4 0,1 2 0,1-1-339,-11 0 1,1 1-1,2 2 1,2 3-940,-14 5 0,4 3 0,3 5 1352,10 2 0,4 3 0,9-1 0,9 1 0,7 1 0,-32 24 0</inkml:trace>
</inkml:ink>
</file>

<file path=ppt/ink/ink3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09.506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0 1 23448,'3'14'616,"-1"-3"-616,-2-11-1744,0 0 0,0 0 0</inkml:trace>
</inkml:ink>
</file>

<file path=ppt/ink/ink3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1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964 706 22601,'-66'25'179,"-1"0"0,1 0 1,2 2-1,0 1 1,5 4-1293,-8 22 0,5 5 1118,2 2 1,4 4 11,9 3 0,7 4 445,12 0 1,9 2-463,9 3 0,12 0 149,14 1 0,23-2-163,14-28 0,18-2 0,5-4 0,-5-5-216,-6-2 0,-3-5 1,7-5 229,12-3 0,10-3 0,-1-6 0,-12-12-6,9-22 1,-11-16-1,-8-9 0,-7-9-22,-10-7 0,-10-4 0,-11-2 0,-8-3 563,-6-2 1,-9-4-577,-13 11 0,-8-3 0,-3 4-16,-7-6 1,-7 4 17,-15-12 0,-10 12-453,4 37 1,-4 12 345,-1 3 1,-2 8 16,-1 15 0,-1 9-175,-2 8 0,1 8 304,-1 16 0,3 10 5,-3 8 1,3 5-331,3 8 0,5 4 409,3 0 0,7 4 67,8 0 0,8 3 28,7-3 1,7 0-6,7-4 0,8-1-40,14-3 0,10-4 6,3-7 0,9-5-267,16-6 0,10-8 166,1-9 0,6-10-11,9-7 0,2-10-201,6-13 0,0-11 178,4-17 1,-1-11 5,-29 5 0,-2-4 1,-3-6-12,0-6 0,-4-5 0,-2-2 0,-4 0 0,-3-2 0,-3-1-4,-6 1 0,-3-1 1,-4 0 3,6-23 0,-9 0-38,-8 2 0,-7 0 21,-1 1 1,-9 0-1,-14-3 0,-9 0-28,-1-1 0,-13-1-36,-4 26 0,-10-2 0,-5 0 0,2 6 130,-5-2 1,0 4 0,-5 1-78,-2 1 0,-5-1 0,-2 2 0,2 7-288,-4 5 1,2 7-1,-2 2 189,0 0 0,-1 2 1,0 1-5,4 3 0,1 2 1,1 1-179,-21-6 1,5 1 258,15 7 0,7-4-4866,11-3 1,8-5 4865,-3-20 1,18 8 0,25 13-1</inkml:trace>
</inkml:ink>
</file>

<file path=ppt/ink/ink3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13.151"/>
    </inkml:context>
    <inkml:brush xml:id="br0">
      <inkml:brushProperty name="width" value="0.04286" units="cm"/>
      <inkml:brushProperty name="height" value="0.04286" units="cm"/>
      <inkml:brushProperty name="color" value="#FFFFFF"/>
    </inkml:brush>
  </inkml:definitions>
  <inkml:trace contextRef="#ctx0" brushRef="#br0">192 0 23381,'-53'70'-1063,"1"-1"1,6-9 0,12-14 0,27-35 0</inkml:trace>
</inkml:ink>
</file>

<file path=ppt/ink/ink3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3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14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407 177 25510,'-53'18'485,"-1"0"1,4 1 0,6 3-4,-4 27-68,4 8-111,5 7-1,7 7-777,8 3 475,11 0 0,7-1 0,15-4 0,16-5 164,21-10-164,26-14 0,22-18 0,-38-14 0,1-6 0,6-10 0,1-4 0,1-2 0,-1-4 0,-3-9 0,-3-7-245,-3-3 1,-4-4 244,-3-3 0,-3-4 0,-5-5 0,-2-1 0,-3-1 0,-3-2 0,-6 2 0,-3-1 0,-6 4 0,-4 1 0,3-38 0,-15 15 0,-22 23 0,-16 21-819,-26 15-1612,-12 24-7400,-5 18 8780,1 22 0,35-17 0,11-1 1</inkml:trace>
</inkml:ink>
</file>

<file path=ppt/ink/ink3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16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19 126 22462,'-10'8'3642,"1"-2"-2914,9-6-178,85 12 99,-19-8-1281,8 3 1,5-2 721,-17-8 0,0-3-90,8 1 0,3-2 0,5-3 0,1-1 0,4 0 0,0 0 0,1 1 0,-1 0 0,-1 2 0,0-1 0,-6 1 0,-3 1 0,-6 0 0,-2 1 0,-9 0 0,-2 1 402,33-4-402,-18 2 0,-15 1 0,-16 3 0,-14 1 0,-10 2-147,-9 0 45,-5 0-2184,-16 0-4515,-10 2 6801,-18 10 0,18-6 0,3 5 0</inkml:trace>
</inkml:ink>
</file>

<file path=ppt/ink/ink3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16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21 22765,'0'-11'2722,"0"2"-2284,0 9-304,0 0-167,3 62-483,-3-33-761,3 49-2567,-4-46 3844,-5-2 0,4-11 0,-3-5 0</inkml:trace>
</inkml:ink>
</file>

<file path=ppt/ink/ink3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16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4 21868,'-1'-2'3183,"0"1"-2365,1 1-516,-63 67-100,38-29-85,-11 8 1,1 1 207,22-2-44,6-4 10,3-3 11,4-3-22,4-2 0,7 0-45,10 0-166,12-3-69,6-6 0,7-7 0,8-8 0,14-5 0,15-21-399,-32 4 0,2-4-273,5-10 0,2-4-902,5-5 0,1-3-3342,2-3 1,0-1 4752,2-3 0,-4 3 1,10-7-1,-17 11 0</inkml:trace>
</inkml:ink>
</file>

<file path=ppt/ink/ink3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17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28671,'78'0'0,"0"0"0,-3 0 0,-5 0 0,25 0-858,-1 0 858,-6 0 0,-7 0 0,-11 0-976,-16 4-662,-15 2-2362,-20 6 4035,-11 3 1,-8-6-1,0-1 1</inkml:trace>
</inkml:ink>
</file>

<file path=ppt/ink/ink3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17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394 4 23874,'-5'-2'3407,"2"1"-2657,3 1-302,-50 86-256,13-19-775,-3 3 0,-1 5 583,13-22 0,2-1 0,0-1 0,2 0 0,2-5 0,1-1-382,-12 27-527,12-19-850,10-21-1143,6-16-5636,11-14 8538,14-22 0,-10 12 0,8-11 0</inkml:trace>
</inkml:ink>
</file>

<file path=ppt/ink/ink3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17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27964,'78'61'112,"-11"-7"-784,-47-26-740,2-2-1143,-2-4-7276,2-2 8717,0-5 0,-10-7 1,-2-4-1</inkml:trace>
</inkml:ink>
</file>

<file path=ppt/ink/ink3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17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27359,'56'-7'-336,"1"-1"0,-3 0 0,-6 0-2399,0-3 2735,3-6 0,-24 7 0,-5 0 0</inkml:trace>
</inkml:ink>
</file>

<file path=ppt/ink/ink3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17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0 24995,'-3'0'2723,"0"0"-2522,1 81-156,-4-30-45,3 9 0,-2 3-403,-9 15-953,-2 7-3272,-9 10 4628,7-42 0,1-4 0,-4 9 0,1-10 0</inkml:trace>
</inkml:ink>
</file>

<file path=ppt/ink/ink3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18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 28278,'-37'56'131,"1"1"0,3-6 0,8-6-131,17-7 0,4-4 0,1 3 0,2-3 0,7-1 0,10-2 0,13-3 0,12-3 0,9-5 0,5-9 0,5-4 0,2-6 0,3-12-1962,2-13-3798,3-17 5760,2-8 0,-32 20 0,-7 7 0</inkml:trace>
</inkml:ink>
</file>

<file path=ppt/ink/ink3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0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0 191 27662,'52'-50'336,"0"1"0,-6 6 1,0 10-337,20 21 0,-12 8 0,-4 7-147,5 2-951,11 2-1367,11 1-7366,2 0 7616,-8 5 0,-31-6 1,-16 2-1</inkml:trace>
</inkml:ink>
</file>

<file path=ppt/ink/ink3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0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28671,'63'13'0,"1"1"0,3-2 0,2-4 0,2-12 0,0-5-1926,8 1 1,1-1 485,3-4 0,1 0 1440,3 3 0,-6 2 0,14-2 0,-22 7 0</inkml:trace>
</inkml:ink>
</file>

<file path=ppt/ink/ink3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1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868 123 25903,'-40'-34'442,"0"0"0,-39-20-285,12 74-11,-11 10-23,33-4 1,1 4 16,-2 1 0,0 2-393,0 1 0,2 2 359,1 1 1,2 2-7,4 1 1,2 1-39,4 3 0,4 3-18,4 1 1,4 2 5,5 1 1,3 2-23,4 0 0,3-1 17,4 48-33,21-9-12,17-13 0,29-15 0,18-19 0,-36-30 0,3-5 0,4-2 0,1-5 0,1-9 0,-1-4 0,-1 0 0,-3-4 0,-6-6 0,-3-3-23,24-25-89,-26-2-3727,-22 5 3839,-21 3 898,-29 14-931,-67 11 33,10 10 0,26 7 0,1 1 0,-6 0 179,20 0-167,24 0 233,11-3-245,11 3 3392,0-3-3392,0 3 0,8 0 0,16 0 0,22 0 0,24 0 0,15 0 0,7 0 0,-30 1 0,-1-2-227,26-8-423,-35 3 0,-4-5-2746,4-18 3396,-7-7 0,-23 16 0,-6 3 0</inkml:trace>
</inkml:ink>
</file>

<file path=ppt/ink/ink3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1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347 0 27210,'-60'68'359,"0"0"0,4-1 0,8 0-359,21-13 0,6 1-293,0 1 1,4 0 292,3-2 0,4 0 0,-3 41 0,13-14 91,15-17-91,13-16 0,20-14 0,15-18 0,12-7 0,8-23 0,3-11 0,-7-14 0,-10-8 0,-13 6-13,-17 2-1522,-10 7-1017,-8 2-7279,-7 1 7833,3-3 0,-10 15 0,1 1 0</inkml:trace>
</inkml:ink>
</file>

<file path=ppt/ink/ink3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2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28671,'3'91'0,"-4"6"0,-8-3-908,3-43 0,-1 2 908,-2 1 0,-1 0 0,1 0 0,0-1 0,-8 44-124,3-15-2151,5-20-2951,4-26 5226,9-18 0,-3-14 0,4-4 0</inkml:trace>
</inkml:ink>
</file>

<file path=ppt/ink/ink3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2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713 12 24367,'0'-6'3015,"0"1"-2388,0 5-11,-27 137-570,12-52-611,4-22 1,-2 9 0,2-6 564,3-8 0,1-4 0,2 0 0,2-1 328,-2 41-328,3-14 0,2-23 0,2-19-158,0-16-167,1-14 168,0-4 157,-2-16 23,-1-7 1321,-3-10-1176,-10 0 88,-11 8-88,-18 9-122,-49 24-46,7 17-276,26-6 0,2 5 276,-23 31 0,14 1 0,20-2 0,14-6 0,15 0 0,9-2 0,5 1 0,9-2 0,12-5 0,47-9 0,4-16-770,-15-15 0,1-5-4675,39-15 5445,-43 4 0,-4-2 0,6-5 0,-11 4 0</inkml:trace>
</inkml:ink>
</file>

<file path=ppt/ink/ink3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2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20 25118,'0'-11'2969,"0"2"-2577,0 9-200,-72 80-192,39-25-163,-12 7 0,2 2 163,18 15 0,10-6 0,9-13 0,7-20 81,17-19-81,10-16-640,20-31-43,5-16 346,-2-21 181,-8 1 156,-10 12 11,-10 19 202,-8 16 135,-6 10 156,-2 10-124,-1 15-122,1 12-156,3 18 143,5 6-245,4 0 0,8-1 0,7-6-13,10-8-1028,9-9-1425,9-9-7365,7-10 8129,9-6 0,-35-6 0,-5-1 0</inkml:trace>
</inkml:ink>
</file>

<file path=ppt/ink/ink3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3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1092 31 23643,'-78'-12'784,"0"0"0,2 5 0,3 9-515,14 12 0,3 8-213,-3 9 1,2 7-791,-1 10 0,3 5 734,1 7 0,3 4 0,3 6 0,3 4 0,3 3 0,4 3 0,4 6 0,5 2 0,3 3 0,4 3 0,4 0 0,5 1-82,4-1 1,3-1 81,0-7 0,4-3 0,8-7 0,5-4 0,2-9 0,6-7 384,7-10 1,6-8-385,46 10-1917,12-30-509,-40-27 0,0-8 2509,4-5 0,-5-2 1,10-13-1,-14 1 0</inkml:trace>
</inkml:ink>
</file>

<file path=ppt/ink/ink3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5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1 26541,'11'13'617,"-4"25"-472,-21 52-106,6-36 1,-3 2-18,-5 4 0,-3 1-311,1-1 1,-1 0 288,-2-3 0,0-2 0,1-6 0,0-2-22,-17 28 188,10-24-256,9-21-56,11-18-33,7-17 179,19-24-22,16-18 44,17-20-22,6-3-3244,-3 7 3333,-10 9 208,-9 16-218,-9 12 0,-9 11-46,-4 8 12,-2 4-45,1 1 3403,0 1-3392,5 0 1,1 1 10,4 0 101,21-1 34,-11 0 67,17 0 0,-20 1-90,-1 1-10,-8 5 77,3 14-121,-11 6-80,3 16 0,-11 3 0,1 4 0,-5 1 0,0-5-113,-1-6-627,0-10-727,0-7 1467,8-11 0,-7-4 0,7-4 0</inkml:trace>
</inkml:ink>
</file>

<file path=ppt/ink/ink3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5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167 228 26451,'45'-23'246,"0"1"1,28-18-135,-58 18-67,-6 0 0,-6-1-11,-2-1-34,-2 2 34,-9 6-23,-6 6 78,-11 7 23,-6 9 56,-4 18 157,-4 17 22,-1 22-78,2 7-133,2-1-136,10-4 0,5-11 0,11-6 0,5-9-629,5-9-1298,14-12-2812,14-8 4739,20-13 0,-16 2 0,-2-4 0</inkml:trace>
</inkml:ink>
</file>

<file path=ppt/ink/ink3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5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26743,'94'-22'963,"-18"5"-862,-56 22-45,-10 9 0,-4 10-33,-5 16-23,-14 7 11,-5 9 0,-14 2 23,1-1-34,1-3 134,6-10 112,5-8 47,10-12-293,4-10 0,3-3 0,2-4 0,3 4 0,6-1 0,5 3 0,9-5 0,4-3 0,5-4-382,1-1-974,2-6-930,-3-10-5019,-1-10 7305,-3-11 0,-13 16 0,-5 2 0</inkml:trace>
</inkml:ink>
</file>

<file path=ppt/ink/ink3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6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24166,'6'-5'2487,"-1"1"-2039,-5 4 1,0 0-69,68 8-156,-35-1-123,52 7 11,-56-4-33,-5-3-12,-5 0 34,-4-6-101,-3 2 33,-5 0-9,-3-2-24,-3 7 0,-1 1 0,-9 5 0,-8 6 0,-11 3 0,0 3 0,1-1 0,9 3 0,1-2 0,2 7 0,1-2 0,-1 2 0,4-2 0,4-2 0,3-3 0,4-3 0,0-1-147,8-7-1567,4-5-785,12-4-3742,3-5 6241,6-3 0,-16 1 0,-1-2 0</inkml:trace>
</inkml:ink>
</file>

<file path=ppt/ink/ink3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6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28671,'16'59'0,"-1"0"0,-1-3 0,-4-6 0,-10-1 0,-4-6-1424,1-11-2263,-2-9 3687,1-8 0,2-7 0,1-5 0</inkml:trace>
</inkml:ink>
</file>

<file path=ppt/ink/ink3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26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416 0 27202,'24'83'293,"0"-1"1,-1 0 0,-4-11 0,-3-1 0,-2 3-294,-1 22 0,-1 5 0,-4-3-890,-4-14 0,-2-2 0,0 0 890,0 4 0,-1-1 0,0 1-325,0-2 0,-1 0 1,-1-1 324,-3-5 0,-2-1 0,-1-2 0,-2-5 0,-2-1 0,-3-3 0,-13 25 0,-6-6-611,-5-8 0,-6-5-4305,-5-5 1,-7-5 2948,-11-2 1,1-8 0,-9 8 0,1-14 0</inkml:trace>
</inkml:ink>
</file>

<file path=ppt/ink/ink3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0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484 100 24647,'-54'-28'597,"0"-1"1,4 3 0,3 10-195,-7 31-32,2 11-91,5 15-23,6 11-44,11 8-11,6 13-57,7 9 23,9 9-713,3 4 625,13 2-80,18-3 0,19-9 0,26-15 0,16-21 0,-38-34 0,1-5 0,2-2 0,0-7 0,-1-9 0,-1-7 0,41-22 0,-49 6 0,-4-5 0,-3-4 0,-4-2 0,-2-5 0,-3-2 0,-3-1 0,-2-3 0,-5 1 0,-3-1 0,3-44 0,-10 12-3854,-22 17 3842,-4 19-280,-19 18-9539,-24 22 9086,10 26 1,5-7 0,25 10 0</inkml:trace>
</inkml:ink>
</file>

<file path=ppt/ink/ink3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0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0 239 28671,'65'-12'0,"0"0"0,2-1 0,0-1 0,-4-4 0,0-1 0,4-1 0,0 1 0,0 0 0,-1 1-295,-1 1 1,-1 3 294,-2 1 0,-2 3 0,-4 3 0,-1 1 0,41-1 103,-21 6-103,-21 5 119,-19 6-657,-15 7-1838,-11 10-4627,-7 7 7003,-8 6 0,5-16 0,-6-4 0</inkml:trace>
</inkml:ink>
</file>

<file path=ppt/ink/ink3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0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23538,'-7'0'3037,"1"0"-2489,6 0 13,0 0-494,-4 81-67,6-41-17,-4 13 1,0 1-579,5-8-1388,-3 1-5323,0-2 7306,-3-2 0,3-18 0,-3-8 0</inkml:trace>
</inkml:ink>
</file>

<file path=ppt/ink/ink3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1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9 23717,'-6'-5'2309,"1"1"-1962,5 4-11,-41 72-157,23-34-112,-6 9 1,1 1 67,15-8 100,5-6 11,4-4 34,9-4 0,5-1-33,13-3-46,2-2-177,4-3-24,4-6 0,6-5 0,7-4-192,11-12-670,6-9-3897,9-13 2517,1-9-7589,0 0 7720,-6-2 0,-32 20 1,-10 4-1</inkml:trace>
</inkml:ink>
</file>

<file path=ppt/ink/ink3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1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0 202 27766,'89'-31'0,"0"-1"0,-1 3 0,-2 4-480,-19 8 1,-1 3 479,1 2 0,0 1 290,-5 1 0,-1 1-290,-5 4 0,-3 2 0,39-1-2763,-18 4 2763,-12 0 145,-13 0-145,-8 0 441,-10 0-2916,-5 0-4327,-9 0 6802,-8 0 0,-5 0 0,-4 0 0</inkml:trace>
</inkml:ink>
</file>

<file path=ppt/ink/ink3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1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290 1 28490,'-36'60'60,"0"0"0,3-5 1,7-3-61,8 7 0,3 2 0,-2 5 0,-2-1 0,-2-1-5661,-1-7 5447,3-8 358,4-14-2050,6-13-4966,6-11 6872,5-15 0,1-4 0</inkml:trace>
</inkml:ink>
</file>

<file path=ppt/ink/ink3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2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24008,'4'-3'3732,"0"0"-3026,-4 3-481,0 0-225,48 70 0,-26-32 0,8 9 0,0 0 0,-10-3-931,-1-4-1288,1-6-3170,0-2 5389,1-8 0,-10-10 0,-1-6 0</inkml:trace>
</inkml:ink>
</file>

<file path=ppt/ink/ink3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2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1 148 28671,'60'-24'0,"-1"-1"0,4 2 0,-9 4 0,-17 10-853,4 3-1433,-28 2-5389,-2-2 7675,1-8 0,-5 7 0,2-3 0</inkml:trace>
</inkml:ink>
</file>

<file path=ppt/ink/ink3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2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1 28671,'-2'60'0,"-1"0"0,0-5 0,-1-3 0,-7 17 0,-7-2-886,-11 5-2128,-15 6 3014,16-34 0,-1-2 0,-4 7 0,0-7 0</inkml:trace>
</inkml:ink>
</file>

<file path=ppt/ink/ink3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2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0 28671,'-39'63'0,"-1"0"0,2-5 0,13-7 0,32-6 0,10-3 0,12-5 0,13-6 0,9-8 0,10-9 0,9-7 0,10-16 0,9-14 0,-40 6 0,0-4-544,2-2 0,1-1-797,1 0 0,0 0-2648,-2 0 0,0 1 3989,0-1 0,-4 3 0,5-5 0,-12 6 0</inkml:trace>
</inkml:ink>
</file>

<file path=ppt/ink/ink3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3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97 25319,'-3'-3'3171,"0"0"-2990,3 3-181,72-16 0,-19 5 0,3 0 0,2-1 0,17 1 0,-2 2 0,-8 2 0,-4 3-147,-10 0-1332,-9 1-1131,-12 1-7221,-15 1 9123,-8 4 0,-7-3 0,0 3 1</inkml:trace>
</inkml:ink>
</file>

<file path=ppt/ink/ink3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3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0 26317,'-28'51'463,"-1"1"0,3-5 0,6-3 30,12 3-56,4 3-402,1 3-35,3-2 0,11-3 0,8-8 0,14-8 0,9-11 0,5-10 0,6-5 0,3-5 0,4-2 0,-2-9-3392,-3-1 3279,-10-4-1501,-12 2-1187,-10 7 2801,-13 2 0,-4 4 0,-5 0 0</inkml:trace>
</inkml:ink>
</file>

<file path=ppt/ink/ink3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3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24008,'-6'2'3788,"1"-1"-3239,5-1-269,-2 76-234,1-38-46,-1 58 0,2-55 0,0-6-819,0 1-1097,-6-3-4852,-12 0 6768,-12-1 0,9-14 0,0-4 0</inkml:trace>
</inkml:ink>
</file>

<file path=ppt/ink/ink3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3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26859,'78'4'0,"1"0"0,-2 0 0,-5-2-2137,-17-2 0,-3-1 2137,1-1 0,0 0 0,-2-1 0,0 0-343,46-4-9488,0 2 9639,-42 4 0,-4 0 0,9 1 1,-7 0-1</inkml:trace>
</inkml:ink>
</file>

<file path=ppt/ink/ink3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4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1 100 27927,'59'-21'142,"0"0"0,-3 1 1,-3 4-143,16 8 157,-2 0-157,-3 5 0,-5 1-60,-3 2-1408,-6 0-1501,-6 2 2975,-12 13 1,-14-9 0,-11 8 0</inkml:trace>
</inkml:ink>
</file>

<file path=ppt/ink/ink3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4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28546,'59'-19'-34,"1"1"1,-5 1 0,-5 5-718,0 12-1591,-1 1-7489,-1 12 9185,-3 11 0,-21-7 0,-6 2 0</inkml:trace>
</inkml:ink>
</file>

<file path=ppt/ink/ink3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4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27180,'-3'56'672,"1"0"0,7 40-525,32-56-147,6-10 0,0-10 0,-4-9 0,-9-8 0,-10-2 0,-9-16 0,-4-11 0,0-18-125,-3-5-916,1 3-741,-1 9-2274,-1 14 4056,0 11 0,-1 8 0,-1 4 0</inkml:trace>
</inkml:ink>
</file>

<file path=ppt/ink/ink3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4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9 24972,'0'-4'3026,"0"0"-2478,0 4-423,0 76-125,-3-18 0,0 2 0,0 4 0,-6 22 0,0-9-192,2-9-1858,-2-13-3339,-3-8 5389,-6-5 0,7-20 0,0-4 0</inkml:trace>
</inkml:ink>
</file>

<file path=ppt/ink/ink3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5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27393,'58'-2'-191,"0"-1"0,-5 2 1,-5-1-1648,0-6-4235,-3-6 6073,-2-15 0,-20 12 0,-3-1 0</inkml:trace>
</inkml:ink>
</file>

<file path=ppt/ink/ink3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5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0 26754,'-10'69'639,"-1"1"0,1 1 0,-3-2-639,-1-7 0,-2-1-1627,2 2 0,1-2 1627,1-2 0,1-3 0,-7 42 859,9-17-2551,5-18-1871,4-15 3693,0-12 1,0-19 0,0-7-1</inkml:trace>
</inkml:ink>
</file>

<file path=ppt/ink/ink3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6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333 100 23975,'-48'-16'689,"-1"0"0,-36-9-5979,49 36 5559,3 6 1352,3 19-1453,7 9-11,6 12 11,9 9-1364,4 5 1510,15 1 11,13-5-160,44-2-132,-4-32 35,28-10-24,-20-51 12,-1-19-45,-36 12 1,-3-4 10,-2-3 1,-4-2-23,21-43-79,-27 31 1,-3 2-303,3-17 1925,-6-4-2720,-12 55-2186,-18 12 3362,-18 35 0,10-18 0,-6 18 0</inkml:trace>
</inkml:ink>
</file>

<file path=ppt/ink/ink3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6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25847,'-25'58'283,"-1"0"1,4-5 0,2-6-284,5-3-67,6-6-583,2-8-952,4-6-3160,2-7 4762,1-5 0,0-7 0,0-2 0</inkml:trace>
</inkml:ink>
</file>

<file path=ppt/ink/ink3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6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26899,'6'58'-557,"-1"0"1,-3-4 0,-5-6-4878,-18-1 5434,-15-1 0,14-20 0,1-6 0</inkml:trace>
</inkml:ink>
</file>

<file path=ppt/ink/ink3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6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0 140 23426,'0'-7'3619,"0"2"-3002,0 5-102,68-6-235,-8 4-241,2-1 0,5 0-39,-10 2 0,1 0-487,7-4 1,3-1-80,7-2 1,1-2-864,5-3 1,1-1 1428,2 0 0,-6 1 0,16-4 0,-25 6 0</inkml:trace>
</inkml:ink>
</file>

<file path=ppt/ink/ink3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7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28065,'58'1'-4354,"-1"0"1,21 9 4353,-39 34 0,-33-21 0,-6 0 0</inkml:trace>
</inkml:ink>
</file>

<file path=ppt/ink/ink3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7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28513,'77'4'-12,"-1"-1"1,1-3 0,-2-3-1624,-13-3 0,-1-2 570,2-3 1,1-2-2668,-1 0 1,-1 0 3866,1 1 1,-3 2 0,9-2 0,-16 4 0</inkml:trace>
</inkml:ink>
</file>

<file path=ppt/ink/ink3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7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636 0 26597,'-76'2'579,"0"0"0,5 8 0,6 6-378,-16 33-474,44-12 1,2 5 289,1 5 0,2 3-17,3 5 0,3 2 0,4 4 0,3 1 105,6-1 1,4-1-106,1-1 0,5-3 0,9-4 0,5-4 0,23 32 0,26-22 0,20-24 0,3-17 107,-4-14-119,-16-14-167,-24-6 44,-18-11-145,-25-4 273,-20-1-307,-12 2 101,-10 1 134,4 3 46,11 3 33,12 0 112,10 3 146,6 2 257,12 1-56,11 5-222,19 0-237,19 3 0,16 3 0,14-2-255,5-3-530,0-3-1254,-9-3 2039,6-13 0,-47 19 0,0-9 0</inkml:trace>
</inkml:ink>
</file>

<file path=ppt/ink/ink3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8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9 24188,'0'-4'2970,"0"0"-2142,0 4-290,-16 73-391,-2-10-147,0 2 0,-2 4-345,2-13 1,0-2 344,0 3 0,0 0 0,3-2 0,3-1 0,-3 39 2,7-20-2,22-23 0,8-19 0,21-17 0,11-12 0,10-19 0,5-8 0,1-16 0,-1-5 0,-9 2 0,-8 2-1125,-9 6-2012,-9 4 3180,-3 3 1,-15 13 0,-4 3-1</inkml:trace>
</inkml:ink>
</file>

<file path=ppt/ink/ink3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8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12 25107,'0'-6'2577,"0"1"-2129,0 5-123,-13 69-111,0-15-214,1 2 0,-1 2 0,-6 19 0,5-9-293,6-12-1163,4-15-1726,4-17 3182,8-11 0,-7-10 0,7-3 0</inkml:trace>
</inkml:ink>
</file>

<file path=ppt/ink/ink3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8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435 1 24838,'3'0'2308,"3"86"-7710,-5-18 5474,0 3 1,1 5-68,-2-21 1,0-2 598,0 0 0,0 1-604,0-3 0,0-1-11,0 41-191,0-16 444,0-15-1093,0-18 55,0-16 550,0-14 246,-1-6 145,-4-6 3685,-4 0-3236,-6-8 414,-2-2-268,-7-4-91,-2 4-188,-6 5-461,-6 8 0,-10 19 0,-3 12 0,-3 16 0,8 4 0,9-3 0,12-1 0,12-1 0,8 0 0,3 3 0,13-3 0,10-4-1301,19-14-1679,15-13 2980,9-12 0,-25-6 0,-6 0 0</inkml:trace>
</inkml:ink>
</file>

<file path=ppt/ink/ink3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38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77 214 23684,'-4'-8'3204,"0"2"-2744,-26 73-79,22-30 0,-22 53-12,43-51-177,12-6-192,21-9 0,10-9 0,6-9 0,-2-11 0,-2-14 0,-9-16 0,-8-17 0,-10-12 0,-10-7 0,-10 0 0,-6 7 0,-5 9 0,-15 16 0,-10 15-1536,-27 13-2879,-19 17 4415,-19 23 0,36-14 0,6 12 0</inkml:trace>
</inkml:ink>
</file>

<file path=ppt/ink/ink3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0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588 47 24188,'-61'-13'709,"0"0"1,4 0 0,4 5-385,-18 17-101,9 17-56,6 21 23,6 21-23,7 11-642,7 7 709,14 8 209,10 1-287,9-44 0,3-1-40,6 0 1,3 0-27,16 39-91,23-14 0,13-31 0,12-20 0,9-46-458,4-24 413,-42 9 0,-3-6 28,-1-4 1,-2-3 10,-1-1 0,-3-2 6,-4 2 0,-1-2 6,1-11 0,-2 2 16,8-17 23,-5 2 354,-22 58-364,-6 12-35,-2 6 0,-1 15 513,0 9-513,0 24 0,0 9 0,0 7 0,0-4-472,-1-11-1029,1-11-1076,-2-18-7254,11-9 9613,14-24 1,-10 11 0,8-12-1</inkml:trace>
</inkml:ink>
</file>

<file path=ppt/ink/ink3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0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308 5 24008,'0'-4'2712,"-27"81"-3854,-3-9 1388,3 1 0,-4 4-78,5-18 0,-1-2 0,0-2 0,1 0 0,-16 36 414,13-23-582,14-26 268,14-20-234,26-28-23,17-22 1,27-24-12,-31 22 0,0 0 0,37-31-12,-14 14 865,-15 21-840,-12 15-13,-8 12 0,-6 11 0,-2 8 0,-8 13 0,-4 6-125,-4 1-961,-2-1-1301,0-6-7444,7-9 9036,14-11 1,-9-5 0,8-4-1</inkml:trace>
</inkml:ink>
</file>

<file path=ppt/ink/ink3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0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364 1 27729,'-66'29'314,"0"-1"0,5 2 0,9 6-314,7 50 0,9 1 0,14-1 0,10-5 0,9-3 0,13-5 0,9-5 0,14-8 0,9-12-449,2-15-1512,3-16-1300,4-21 3261,2-22 0,-22 10 0,-6-8 0</inkml:trace>
</inkml:ink>
</file>

<file path=ppt/ink/ink3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1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 27785,'-3'74'295,"-1"-1"0,-2 2 1,-2-1-296,-4-11 0,-1 0 0,-2 2 0,1-1 0,1-4 0,1-3 0,2-6 0,2-3 0,-1 25 0,5-30 0,14-21 0,9-24 0,17-23 0,11-18 0,2-12 0,2 0 0,-7 7 0,-5 10 0,-6 12 0,-6 10 0,-4 9 0,-5 5 0,-3 12 0,-5 10 0,-5 17 0,-2 9 0,-3 5-3392,0-2 3392,-2-4-57,0-6-2072,-3-7-3978,2-9 6107,1-5 0,2-10 0,0-3 0</inkml:trace>
</inkml:ink>
</file>

<file path=ppt/ink/ink3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1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181 324 27695,'50'-44'-26,"1"-1"0,-6 4 0,-12 1-64,-23-6 79,-10 6 11,-16 8 67,-7 11 79,-15 10 55,-4 8 169,-4 10 1,3 11-371,2 14 0,5 14 0,7 7 0,5 5 0,7 1 0,8-4 0,4-8 0,5-9-337,18-11-3910,12-7 4247,33-6 0,-27-8 0,2-1 0</inkml:trace>
</inkml:ink>
</file>

<file path=ppt/ink/ink3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1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26048,'26'91'0,"-6"-18"0</inkml:trace>
</inkml:ink>
</file>

<file path=ppt/ink/ink3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5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446 45 22336,'-63'-10'739,"-1"0"1,6 1-1,5 5-313,3 18 867,6 9-867,7 15-124,7 12 1,7 16-57,8 14-54,7 15-792,8-44 0,5-1 600,20 44 0,19-13 189,26-25-189,15-26 0,12-19 0,-46-20 0,0-6 0,-1-3 0,0-4 0,-3-10 0,-3-5 0,-4-1 0,-4-3 0,20-41-2479,-19 1 2479,-19 1 0,-9 5 0,-8 5 0,-4 10-79,-10 13-1299,-11 19-488,-15 13 1866,-13 22 0,21-4 0,2 9 0</inkml:trace>
</inkml:ink>
</file>

<file path=ppt/ink/ink3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5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1 168 28671,'86'-19'0,"-1"0"0,1 2 0,-1 1 0,-13 4 0,0 1-778,1 1 1,-1 2 777,-2 1 0,-1 2 0,-4 1 0,-1 0 0,-5 1 0,-1-1 0,-6 2 0,-1-2 490,34-4-490,-25 0-1942,-28 4-7889,-20 2 9398,-38 17 0,17-12 0,-17 13 0</inkml:trace>
</inkml:ink>
</file>

<file path=ppt/ink/ink3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5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24939,'-3'0'2969,"1"0"-2599,2 0-258,-10 72-112,3-31-23,0 8 1,-1 1-673,-1-3-1680,-1-3 2375,-2-1 0,6-20 0,-2-3 0</inkml:trace>
</inkml:ink>
</file>

<file path=ppt/ink/ink3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6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19742,'-6'51'594,"0"0"1,2 38 1964,19-53-2559,9-3 1340,10-4-1340,3-6 798,5-7-798,6-8 0,6-6 3043,13-12-3043,9-11-539,13-15-935,-41 11 1,0-1 1473,3-3 0,-3 2 0,8-7 0,-13 7 0</inkml:trace>
</inkml:ink>
</file>

<file path=ppt/ink/ink3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6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1 103 28412,'69'-22'86,"0"0"0,-2 2 1,-5 4-1109,26 4 1022,-6 5 0,-7 5 329,-11 0-633,-12 2-1969,-12 0-5907,-18 12 8180,-10 8 0,-10-4 0,-2 2 0</inkml:trace>
</inkml:ink>
</file>

<file path=ppt/ink/ink3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6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0 26877,'-36'62'168,"0"0"0,3-4 1,4-3-472,3 17-1053,6-9-1883,9-12 3239,4-16 0,6-16 0,1-10 0</inkml:trace>
</inkml:ink>
</file>

<file path=ppt/ink/ink3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6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22608,'3'0'3407,"-1"0"-8541,-2 0 5111,44 70 608,-24-43-2367,35 52-6167,-34-59 7949,-1-7 0,-8-4 0,-4-5 0</inkml:trace>
</inkml:ink>
</file>

<file path=ppt/ink/ink3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6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25813,'4'-1'2453,"0"-1"-2363,-4 2-90,0 0-146,75-6-1142,-43 2-1087,56-4-6746,-63 4 9121,-5-1 0,-9 4 0,-3-2 0</inkml:trace>
</inkml:ink>
</file>

<file path=ppt/ink/ink3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6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24132,'2'0'2913,"-1"77"-2891,-1-33-22,0 9 0,0 2-672,-1 0-1557,-8 4 2229,-4-2 0,2-25 0,1-6 0</inkml:trace>
</inkml:ink>
</file>

<file path=ppt/ink/ink3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7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25891,'-21'58'713,"1"-1"1,2-4-1,4-3-198,7 5-390,5-4-125,7-7 0,8-5 0,12-12 0,11-7 0,10-12 0,7-4 0,5-16-405,3-7-2262,-3-13-7164,0-7 8913,7 0 1,-31 16-1,0 5 1</inkml:trace>
</inkml:ink>
</file>

<file path=ppt/ink/ink3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3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1 165 28367,'30'-44'84,"1"1"0,25-28-95,-35 67-224,-1 1-605,-2 3-482,-3 0-965,1 11-7102,0 10 9389,0 19 0,-6-15 0,-6 1 0</inkml:trace>
</inkml:ink>
</file>

<file path=ppt/ink/ink3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4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0 123 26787,'60'-14'519,"-1"0"0,-3 1 1,-4 1-487,17 0-33,-2 0-313,3 1-797,6 1-2170,13 0-1636,-39 6 1,0 1 4485,7 0 1,-4 1 0,11 0 0,-13 2-1</inkml:trace>
</inkml:ink>
</file>

<file path=ppt/ink/ink3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4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9 24793,'-6'-5'2028,"1"1"-1849,5 4-145,0 0-34,-33 91-191,17-33-459,-4 7 0,2 0-4324,9 4 4974,11-14 0,-2-25 0,4-11 0</inkml:trace>
</inkml:ink>
</file>

<file path=ppt/ink/ink3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4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1 225 26575,'1'58'638,"0"0"1,11 40-113,25-68-233,6-11-293,2-10 0,-1-16 0,-2-16 0,-4-19 0,-4-19 0,-4-10 0,-5 1 0,-8 6 0,-8 9 0,-5 12 0,-4 11 0,-4 13-102,-7 10-1713,-6 9-2375,-2 17 4190,2 12 0,9-7 0,5 1 0</inkml:trace>
</inkml:ink>
</file>

<file path=ppt/ink/ink3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4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0 28166,'-9'78'168,"1"1"0,-2 1 1,-2-1-169,-5-6 0,-2 0 0,2 0 0,1-1 0,0-3 0,2-3-172,2-6 0,2-3-1094,-1 38-1715,10-26 3002,32-33 0,-18-18 0,17-18 1</inkml:trace>
</inkml:ink>
</file>

<file path=ppt/ink/ink3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5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25151,'-30'66'803,"1"-1"0,4-6 1,7-8-479,10-9-258,8-18-67,14-12-11,6-22-236,18-17-122,4-17 223,0-8 146,-7 6 0,-9 15 34,-10 13 78,-8 11 123,-4 13 45,-3 16-23,-1 15-111,0 14-124,0 3-22,0-3-716,9-8-1537,10-8-7282,15-10 9535,15-4 0,-20-11 0,-2-3 0</inkml:trace>
</inkml:ink>
</file>

<file path=ppt/ink/ink3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6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317 24 25499,'-50'-10'409,"-1"1"0,-39 5-174,57 48 12,0 10-23,7 10 11,7 8-11,9 4 12,5 2-24,8-4-100,7-8-78,8-10-12,11-10-22,8-10 12,4-11-12,4-11 0,-2-7 22,-3-6-11,-9-2 0,-6-9 34,-7-8-34,-3-12-11,-2-10 0,1-3 12,0-5-1,3 1-11,-1 1 0,0 6 0,-2 3 33,0 5 1,-6-9 33,-2 14-22,-4-3 0,-2 17-12,0 8-33,0 2 0,0 3-11,1 4 45,2 9 33,1 11 0,-1 15-43,0 11-24,-7 16 0,-13 17 0,5-34 0,-4 1 0,-4 4 0,-3 2 0,-7 25 0,-1-1-244,10-23 0,1-2 244,-5 14 0,3-6 0,3-3 0,5-20 0,3-19-68,-3-11-1018,-5-9-988,-9-5-7757,-6-10 9496,0-13 0,13 9 0,8-1 0</inkml:trace>
</inkml:ink>
</file>

<file path=ppt/ink/ink3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7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27023,'-23'81'343,"-1"0"1,3-5 0,3-4-76,4 19-584,5-6 430,30-10-114,9-13 0,27-18 0,6-14 0,5-16 180,3-10-180,-2-19 0,-3-7 0,-10-14 91,-13-4-91,-13 3-986,-12 2-1368,-8 6-6610,-3 4 8964,3 4 0,-6 9 0,4 4 0</inkml:trace>
</inkml:ink>
</file>

<file path=ppt/ink/ink3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7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12 22249,'0'-6'3306,"0"1"-2802,-3 73-201,0-18-191,0 4 0,0 3 56,-4 18-168,0-2-191,0-12-1086,4-13-4381,1-19 5658,10-14 0,-6-11 0,7-4 0</inkml:trace>
</inkml:ink>
</file>

<file path=ppt/ink/ink3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7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448 1 23549,'-16'64'717,"-1"1"0,2-4 1,2-2-382,2 25-22,4-9-57,5-15-190,2-15-67,3-15 0,2-12 23,1-9 66,-2-5 12,-3-4-22,-13-12 89,-4 2 90,-10-8-12,-2 6 68,-2 7-1,-7 2-66,-5 13-89,-5 9-158,2 14 0,5 5 0,10-3 0,11-2 0,10-8 0,5 1 0,4-4 0,10 2 0,5-1-472,13-1-1388,8-6-2051,6-7 3911,12-4 0,-25-4 0,0-1 0</inkml:trace>
</inkml:ink>
</file>

<file path=ppt/ink/ink3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8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20 22473,'-14'-5'2846,"3"2"-2408,11 3-1,-9 67-224,7-39-101,-1 48 0,15-63-34,8-7-11,7-11-56,3-13 1,1-10-12,1-12 0,-3 3 0,-5 4 11,-6 12-11,-6 8-23,-3 8 23,-3 3 12,2 4 10,0 8-22,4 3-269,4 9-852,5-2-2195,5 1 3316,7-2 0,-14-8 0,-2-4 0</inkml:trace>
</inkml:ink>
</file>

<file path=ppt/ink/ink3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8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1506 25420,'0'1'2152,"0"1"-1906,-16-83-178,7 22-35,-1-9 1,-1-4-1094,4 16 0,0 1 1161,0-11 0,-1-2 11,-1-5 0,-1-2-206,1-5 1,0 1 93,1 1 0,2 1 0,1 5 0,2 3 0,0 9 0,4 3 0,11-32 395,6 27-395,17 22 0,6 14 0,5 11 0,6 1 0,3 5-303,2 3-582,-2 4 335,-4 2-2553,-10 11 3330,-15 13 0,-11-7 0,-12 4 1</inkml:trace>
</inkml:ink>
</file>

<file path=ppt/ink/ink3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8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27426,'72'0'-236,"-1"0"1,-2 0 0,-5 1-2463,17 3-2277,4 2 4975,0 3 0,-37-4 0,-12-2 0</inkml:trace>
</inkml:ink>
</file>

<file path=ppt/ink/ink3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9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0 24894,'-50'28'745,"-1"1"0,-33 24-364,57-14-79,8-3-55,8-5-112,6-8-90,4-5-34,1-5-11,10-6-23,7-1-145,12-5-202,6-1-67,0 0 101,-4 0 213,-5 0 90,-8 0 33,-5 6 0,-3 6 0,-3 9-23,-1 4-234,0 1-629,-2-4-1355,4-3-7590,3-5 9692,11-7 0,-9-3 0,3-4 0</inkml:trace>
</inkml:ink>
</file>

<file path=ppt/ink/ink3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9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0 26474,'-49'29'711,"1"-1"1,-34 27-410,61-8-22,6-2-88,7-3-192,5-6 0,2-4 0,2-5 0,9-3-785,9-7-1165,15-8-1972,9-5 3922,10-13 0,-23 7 0,-4-7 0</inkml:trace>
</inkml:ink>
</file>

<file path=ppt/ink/ink3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9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0 27527,'-32'50'341,"1"-1"1,-19 33-342,45-51 0,2-5 0,3-5-313,3-2-606,8-9-482,8-3-1299,12-6-6096,5-1 8796,4-4 0,-18 3 0,-3-3 0</inkml:trace>
</inkml:ink>
</file>

<file path=ppt/ink/ink3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9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12 19390,'0'-6'3922,"0"1"-2466,0 5-1333,0 0 314,-9 70-437,3-39-12,-8 53-352,10-63-1406,2-7-5695,7-7 7465,13-4 0,-9-3 0,8 0 0</inkml:trace>
</inkml:ink>
</file>

<file path=ppt/ink/ink3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9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23 25095,'-8'50'572,"-1"0"0,-4 34-158,23-64-22,7-7-22,12-7-56,5-4-45,2-15-124,-5-7-3470,-3-14 3359,-10-4-34,-9-2-67,-5 5-650,-13 4-471,-9 11-2352,-14 9 3540,-9 6 0,17 5 0,3 0 0</inkml:trace>
</inkml:ink>
</file>

<file path=ppt/ink/ink3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00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21924,'-3'63'2779,"-2"2"-2561,1-2 1,-1 5-549,0-7 1,-2-1 475,2 2 0,-1-1-23,-1-1 0,1 0-6,0-5 1,0-1 62,-4 39 298,3-18-411,3-22-22,2-21 192,2-14-35,0-13 89,0-2-100,0-11 447,0-14-503,0-17 66,0-23-55,10-16-90,12-15-34,-5 41 1,5-2-382,16-24 1,5 1 358,-10 21 0,1 2 0,10-14 0,1 7-234,12 4 234,-8 20 23,-10 15 21,-9 11-44,-10 5 0,-6 4 732,-6 2-665,-4 14 197,-7 3-264,-10 16-135,-8 1-279,-9-1-191,-2 1-594,3-5-852,5 1 2051,2 11 0,12-22 0,1 6 0</inkml:trace>
</inkml:ink>
</file>

<file path=ppt/ink/ink3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01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24513,'-13'56'220,"-1"0"0,1-2 1,1-5 272,-6 15-78,9-7-57,4-13 34,8-10 90,8-11-67,5-6-135,7-10-90,1-2-111,5-5-79,4-5-236,4-10-648,4-10-921,0-11-2789,-1 1 4594,-7 2 0,-15 15 0,-7 6 0</inkml:trace>
</inkml:ink>
</file>

<file path=ppt/ink/ink3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01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25611,'-11'74'481,"0"0"1,1-2 0,-2-4 12,-12 29-80,8-11-190,7-20-123,6-21-56,6-23 55,8-12-32,9-19-24,11-15-44,6-17-89,2-13-438,-3-2-537,-4 5-998,-7 11-3955,-5 11 6017,-1 15 0,-11 8 0,0 6 0</inkml:trace>
</inkml:ink>
</file>

<file path=ppt/ink/ink3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01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259 330 21756,'48'-37'45,"-1"0"0,-4 3 0,-7 0 684,-7-10 458,-12 2-313,-8 7-12,-16 8-166,-14 4-170,-15 13-201,-15 4 123,-6 17 12,-1 11-12,2 17-223,2 9-225,7 5 0,6 1 0,11 0 0,12-2 0,9 0 0,6-3 0,16-3 0,10-2 0,18-5 0,6-3-595,-1-2-5845,-10-3 6440,-17 0 0,-9-13 0,-10-4 0</inkml:trace>
</inkml:ink>
</file>

<file path=ppt/ink/ink3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01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1 143 26801,'72'-19'235,"0"1"0,-1-1 1,7 2-1,2 2 1,0 1-236,3 4 0,0 3 0,4 0-1016,-13 3 1,3 1-1,1 1 1,1 0 1015,6 0 0,1 0 0,1 1 0,0 1 0,-1 2 0,0 2 0,-1 0 0,-1 1 0,-5 0 0,0-1 0,-3 2 0,-2 1 0,11 4 0,-4 2 0,-4 1 597,17 6 1,-8 1-598,-22 0 0,-8 2-1783,19 23-8048,-40 0 9387,-39 0 0,-2-21 1,-14-4-1</inkml:trace>
</inkml:ink>
</file>

<file path=ppt/ink/ink3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8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0 166 28546,'80'-38'41,"0"0"1,-3 4 0,-4 7-42,-21 18 0,-2 5-667,0 0 0,0 0 667,43-1 0,-5 3 0,-10 2 0,-11 0-764,-15 4-2037,-17 4 2801,-17 13 0,-11-10 0,-7 5 0</inkml:trace>
</inkml:ink>
</file>

<file path=ppt/ink/ink3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8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28671,'53'-14'0,"0"0"0,43-9 0,-47 23 0,3 0-819,0 0-2094,-4 7 2913,-7 11 0,-18-7 0,-10 4 0</inkml:trace>
</inkml:ink>
</file>

<file path=ppt/ink/ink3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8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83 26015,'-11'96'1333,"16"-14"-975,25-54-55,20-6-180,12-11-123,7-11-157,3-25-728,-3-16-617,-10-23-1399,-13-3 2901,-17 3 0,-14 29 0,-10 10 0</inkml:trace>
</inkml:ink>
</file>

<file path=ppt/ink/ink3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8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1 27594,'6'80'359,"0"-1"0,-2 1 0,-4-2-359,-6-9 0,-3-2-408,-2 1 0,-2 1 408,-3-1 0,-1-2 0,1-3 0,-1-3 0,1-4 0,-1-2-370,-10 35-5909,5-23-2316,9-23 8821,7-21 0,5-13 0,1-8 0</inkml:trace>
</inkml:ink>
</file>

<file path=ppt/ink/ink3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9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26698,'57'-7'63,"-1"0"1,-2 0-1,-4 1-701,10-4-987,-1 3-3484,-4 1 5109,-6 4 0,-23 0 0,-6 2 0</inkml:trace>
</inkml:ink>
</file>

<file path=ppt/ink/ink3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9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0 170 27404,'61'-29'160,"1"-1"1,-7 3 0,-6 3-105,1 4-56,-10 2 22,-2 7 23,-9 4 44,-3 4 102,-6 2 33,-5 6-66,-5 15-158,-5 18 0,-4 22 0,-9 14 0,-8 7 0,-11 3 0,-6-3 0,-1-3 0,1-6-1312,6-12-1064,11-17-6408,7-21 8784,17-15 0,-5-8 0,7-2 0</inkml:trace>
</inkml:ink>
</file>

<file path=ppt/ink/ink3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9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28490,'1'79'-26,"1"0"0,-1-5 0,-2-7-1060,-14 6-1458,6-11 2544,6-14 0,3-22 0,0-11 0</inkml:trace>
</inkml:ink>
</file>

<file path=ppt/ink/ink3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49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26250,'58'-5'325,"-1"-1"0,-3 1 0,-6 1-325,5 4-102,-6 4-514,-6 1-807,-9 3-2947,-9 1 4370,-11 1 0,-7-5 0,-3 0 0</inkml:trace>
</inkml:ink>
</file>

<file path=ppt/ink/ink3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0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 27673,'-40'62'332,"-1"-1"1,4-2 0,8-6-333,15 0 0,7 0 0,4-5 0,7-8 0,12-7 0,12-11 0,16-9 0,9-6 0,10-6 0,4-5 0,2-5 0,-6-4 0,-10-2-416,-11 5-1757,-14 3-3251,-11 4 5424,-10 2 0,-5 1 0,-2 0 0</inkml:trace>
</inkml:ink>
</file>

<file path=ppt/ink/ink3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0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24468,'2'11'2499,"-1"-3"-2107,-28 77-134,13-37-191,-3 8 0,0 2-67,3-9-684,2-10-2150,-1-11 2834,-5-8 0,8-11 0,-1-3 0</inkml:trace>
</inkml:ink>
</file>

<file path=ppt/ink/ink3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0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27494,'63'-9'392,"0"1"0,-2-1 1,-4 4-393,18 5 0,0 5-5661,0 0 4574,-3 2-2398,-1-2 3837,3-3 0,-36-1 1,-4-1-1</inkml:trace>
</inkml:ink>
</file>

<file path=ppt/ink/ink3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0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3 120 25095,'-1'-12'2891,"-1"4"-2297,2 8-503,71-31-91,-17 17 0,4-4 0,3 1 0,26 6-367,1 6 367,0 1 90,-6 4-1144,-4 7-1736,-11 7-7041,-11 12 8566,-17 8 0,-19-13 0,-12-3 0</inkml:trace>
</inkml:ink>
</file>

<file path=ppt/ink/ink3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1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11 128 25028,'-6'-4'3070,"1"0"-2756,5 4-213,0 0-4330,67-44 4229,-30 28 317,9-10 1,2 2-1203,1 18-795,-1 3-2814,-4 11 4494,-7 14 0,-18-9 0,-7 6 0</inkml:trace>
</inkml:ink>
</file>

<file path=ppt/ink/ink3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1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0 111 26115,'4'56'874,"0"0"0,13 39-527,15-56-201,10-16-34,5-11-11,3-17-56,-3-17-45,-3-13-34,-7-14-403,-6-1-695,-5 3-1534,-3 2-7165,0 1 9364,4-2 0,-12 20 0,-1 3 1</inkml:trace>
</inkml:ink>
</file>

<file path=ppt/ink/ink3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1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5 24423,'0'-4'1854,"-2"44"1,-2 26-1316,-6 19-1508,2 4 1,-1 6 968,1-27 0,-2-3 0,2 1 0,-1 0 0,1-4 0,1 0 0,-1-7 0,1-1 0,-7 38-1882,2-18-1949,-2-16 3956,1-15 1,5-21-1,1-10 1</inkml:trace>
</inkml:ink>
</file>

<file path=ppt/ink/ink3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1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1 222 26272,'66'-29'-75,"1"-1"1,-6 3-1,-6 3-1762,0-2-5223,-5 1 7060,-5-5 0,-22 14 0,-6 2 0</inkml:trace>
</inkml:ink>
</file>

<file path=ppt/ink/ink3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1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23601,'-10'81'784,"-1"1"1,2-15-1,1-2-750,2-2 0,3-3-34,-2 30-269,3-3-919,2-7-1266,1-12-7377,9-11 9231,9-15 1,-5-20 0,2-9 0</inkml:trace>
</inkml:ink>
</file>

<file path=ppt/ink/ink3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2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22 26866,'-51'59'325,"0"1"0,6-6 0,11-2-90,20 8 0,9-8-22,14-12-66,11-11-147,15-15 0,17-8 0,7-25 0,5-12 0,-2-25 0,-7-7 0,-14-4 0,-14 7-57,-13 5-806,-10 12-773,-10 12-3686,-13 15 5322,-16 10 0,11 6 0,-1 1 0</inkml:trace>
</inkml:ink>
</file>

<file path=ppt/ink/ink3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2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23594,'-3'3'3406,"0"-1"-2901,-6 75-68,3-33-337,0 7 1,0 2-101,-1-5-11,4-6-403,1-7-797,0-8-1377,2-8-7243,4-10 9384,13-5 0,-10-4 0,9 0 0</inkml:trace>
</inkml:ink>
</file>

<file path=ppt/ink/ink3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2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23191,'1'0'2734,"0"0"-2544,-1 83-167,0-39-23,0 10 0,0 1-123,0-11-1536,0-5-6286,-6-8 7945,-7-4 0,4-14 0,-4-3 0</inkml:trace>
</inkml:ink>
</file>

<file path=ppt/ink/ink3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2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22 103 28671,'-21'35'0,"30"-7"0,76-28 0,-31-4 0,2-1 0,7-1 0,2 0-472,3-4 0,1-1 472,0 1 0,0 0 0,-1 2 0,-1 1 0,-4-1 0,-1 2 0,-4 1 0,0 0 0,-5-1 0,-1 1 0,44-7-2208,-4 1-7623,-3-2 8644,0 4 1,-39 3-1,-10 4 1</inkml:trace>
</inkml:ink>
</file>

<file path=ppt/ink/ink3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1:52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28412,'6'-5'259,"-1"1"-259,-5 4 0,0 0 0,37 27 0,-28-12 0,27 25-729,-36-17-8851,-1 7 9580,-4 1 0,2-11 0,-2-4 0</inkml:trace>
</inkml:ink>
</file>

<file path=ppt/ink/ink3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23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6663 901 20558,'-63'-45'325,"0"0"0,0 0 0,-8-2 0,-2 0 0,-3 2-1526,9 9 0,-2 1 0,-3 1 0,-2 1 1315,-8-2 1,-2 2 0,-3 1 0,-2 2-42,12 5 1,-1 2 0,-2 1 0,-1 2 0,-1 0-9,-5 0 0,-2 2 0,0 1 1,-1 1-1,0 1-150,-2 1 1,0 0 0,-1 2 0,1 0 0,-1 1 218,1 1 1,-1 1-1,0 1 1,1 0-1,1 1-69,3 0 1,1 0 0,0 0 0,1 2 0,1-1 40,-14 1 0,0 1 1,2 1-1,1 0-289,7 0 0,1 0 0,1 1 1,1 0 229,5 2 1,1 0 0,1 1-1,1 1 17,1 3 1,1 1 0,0 2-1,0 1 158,0 3 1,0 0 0,0 3 0,0 2-151,-2 5 1,0 2 0,0 2 0,0 3 2,0 3 1,1 3 0,0 2-1,1 2-14,0 2 1,1 2 0,1 3 0,2 2-12,2 2 0,2 2 1,2 3-1,2 1 56,3 1 0,2 1 0,2 2 0,4 3-106,3 0 0,2 2 0,4 2 0,4 1 0,5 1 0,3 1 0,5 2 0,3 0 0,-1 25 0,7 1 0,13 0 0,12-24 0,7 0 0,6-1 0,7-1 0,9 0 0,6-2 0,7-2 0,7-3 0,-1-12 0,7-1 0,4-4 0,4-2 0,2-2 0,9 1 0,2-3 0,5-3 0,7-2 0,7-3-87,-19-10 0,6-1 0,6-2 0,2-2 0,4-1 0,2-1 0,0-1 1,1-1-1,-2-1 87,-13-3 0,2-1 0,0-2 0,1 0 0,0-1 0,2 0 0,-1-2 0,0 0 0,1 0 0,-1 0 0,0-1 0,0 0 0,1 0 0,0 0 0,0 0 0,1-1 0,-1-1 0,-1 0 0,1-2 0,-2 0 0,0-1 0,-1-1 0,2-1 0,2-1 0,-1 0 0,1-2 0,-2 0 0,-2-2 0,-1 0 0,-4-2 0,-3-1 0,-4-2-59,15-5 1,-6-1 0,-4-3-1,-3-1 1,-2-3 0,0 0 58,9-6 0,-2-2 0,-2-2 0,-2-2 0,-3-2 0,9-10 0,-2-2 0,-5-4 0,-4-2 0,-11 0 0,-2-3 0,-6-2 0,-7-3 127,-8 1 1,-6-2 0,-5-1 0,-6-3-128,0-23 0,-11-3 0,-12-1 0,-12 21 0,-9-1 0,-7 0 0,-4 0 19,-7-5 0,-6 0 0,-7 2 1,-5 1-20,1 12 0,-6 2 0,-3 1 0,-4 2 0,-1 2 0,-5-2 0,-2 2 0,-3 2 0,-7 3 0,-7 5-43,11 13 1,-7 3 0,-5 2 0,-3 2 0,-3 3 0,2 1 0,1 2 0,4 2-272,3 2 0,3 1 1,1 3-1,0 1 0,-1 3 1,-3 1-1,-3 2-477,4 3 0,-4 0 1,-3 2-1,-1 2 1,-1 1-1,1 1 1,1 3-1,4 2 1,3 2 790,-5 5 0,2 3 0,1 2 0,3 3 0,3 0 0,4-1 0,4-1 0,-16 3 0,7 0 0,4 0 0,2 1 0,-9 7 0,0 1 0,0-1 0</inkml:trace>
</inkml:ink>
</file>

<file path=ppt/ink/ink3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27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23 128 22698,'-12'0'3093,"2"0"-2589,10 0-135,0 0-111,84-40-68,-25 24-123,5-9 1,3 2 44,16 12-22,-4 3-23,-4 5 34,-13 1 67,-11 5 145,-18 20 12,-15 17-77,-11 36-248,-27 19 0,6-39 0,-2 2-291,-8 3 1,-3 0 290,1 1 0,-1 1 0,2-4 0,0 0 0,1-2 0,1 0 0,2-3 0,0-1 0,2-2 0,1-1-337,-12 40-1511,14-17 1848,36-42 0,-13-11 0,22-27 0</inkml:trace>
</inkml:ink>
</file>

<file path=ppt/ink/ink3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27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21 24849,'2'-11'3283,"-1"2"-8405,-1 92 5122,-13 0 0,4-3 0,-4 6 308,-5-11 0,-3-2-308,-1 3 0,-1-1 0,0-1 0,1 0-12,4-6 1,2 0-1306,5-2 1,2-1-3582,3-4 0,4 1 4898,6 1 0,2-4 0,-4 8 0,8-13 0</inkml:trace>
</inkml:ink>
</file>

<file path=ppt/ink/ink3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27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3 24849,'2'-2'3104,"-1"90"-4887,-1-9 1867,2 2 1,1 5-85,0-15 0,1-2 54,0 3 0,2 0-54,-1-2 0,-1 0 0,0-5 0,-1-1 0,-1-7 0,-1-1-208,1-5 1,-3-2-1787,-14 40-3236,-12-6 5230,-21-10 0,19-32 0,3-13 0</inkml:trace>
</inkml:ink>
</file>

<file path=ppt/ink/ink3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28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1 197 25474,'75'-29'0,"1"1"0,-1 0 0,-2 2 0,-2 1 0,-3 5 0,5 7 0,-3 4 0,0 3 0,0 0 0,-5 3 0,0 1-678,-3 1 0,0 2-942,-4 0 1,-1 2 1619,-1 3 0,-4 1 0,8 1 0,-15 4 0</inkml:trace>
</inkml:ink>
</file>

<file path=ppt/ink/ink3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28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26832,'80'-9'613,"0"1"0,4 0 0,0 3-613,-2 4 0,0 2-2831,6-1 1,1 0 2830,1-1 0,0 2 0,-4 0 0,-2 1 704,-7-1 1,-3 1-705,-10 1 0,-5 1 455,29 6-2415,-37 3-2276,-28 9 4236,-39 7 0,11-12 0,-17 0 0</inkml:trace>
</inkml:ink>
</file>

<file path=ppt/ink/ink3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28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0 25623,'-53'76'246,"1"0"0,4-3 1,10-4 89,18 17-90,10 5 68,5-5 224,5-2-191,7-10-33,7-8-4352,13-11 4038,5-9 860,2-14-860,0-4 0,-1-10 0,0-2 0,0-3 0,4-5 3392,-4-1-3392,5-3 0,-1-3 0,5-1 0,8 0 0,5-9 0,10-7 0,3-8 0,0-4-1189,-6 5-716,-12 6-2341,-16 9 4246,-15 5 0,-11 3 0,-7 0 0</inkml:trace>
</inkml:ink>
</file>

<file path=ppt/ink/ink3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29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7 24737,'-8'-4'2880,"3"1"-2309,5 3-88,0 0-483,-2 96 0,5-36 0,-2 9 0,0 2 0,5 9-416,-1-3-1264,-1-3-1827,-3-2 3507,-20-3 0,15-30 0,-15-9 0</inkml:trace>
</inkml:ink>
</file>

<file path=ppt/ink/ink3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29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1 146 28671,'75'-34'0,"0"1"0,2 3 0,1 7-765,-8 18 1,0 5 764,7-2 0,1 1-719,4-1 0,0 0 719,0 1 0,1-1 0,-1 0 0,-1 1 173,-1-1 0,-1 0-173,-5 1 0,-2 1-808,-5-1 1,-2 0-1742,-6 1 0,-2 0 2549,-3 0 0,-5 0 0,6 0 0,-13 0 0</inkml:trace>
</inkml:ink>
</file>

<file path=ppt/ink/ink3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0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25768,'63'-8'683,"1"1"1,-2 0-1,-3 2-470,25 5-146,2 0-986,2 0 919,-4 0-549,-8 0-532,-9 10-2628,-14 15 3709,-22 23 0,-12-18 0,-15 1 0</inkml:trace>
</inkml:ink>
</file>

<file path=ppt/ink/ink3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0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28647,'80'-20'-168,"0"0"0,2 3 0,-2 4-1214,-13 8 0,-1 3-254,9 1 0,1 0 1636,4 0 0,-4 1 0,13 0 0,-18 0 0</inkml:trace>
</inkml:ink>
</file>

<file path=ppt/ink/ink3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0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399 1 25151,'-81'12'874,"0"1"0,-1 13 1,14 8-618,21 24 34,8 32 23,40-21-279,23 4-35,20-6 0,27-11 0,-27-32 0,2-4 0,5-5 0,1-5 0,3-2 0,0-3-203,-3-2 1,-1-1-1613,38-2-2846,-23 3 4661,-21 4 0,-23-3 0,-11 2 0</inkml:trace>
</inkml:ink>
</file>

<file path=ppt/ink/ink3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0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 26967,'-48'47'257,"-1"0"1,3-1 0,15-1 67,42 17-23,18 1-22,23-5-256,20-8-1357,9-10 1333,-2-15 16,-11-11-16,-16-10 313,-17-8-313,-14-17 0,-10-15-293,-7-14-815,-2 0-775,-7 22-4789,-10 12 6672,-2 32 0,1-12 0,7 13 0</inkml:trace>
</inkml:ink>
</file>

<file path=ppt/ink/ink3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1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17 22933,'11'-9'3093,"-2"1"-2612,-13 107-33,-8-34-743,6 5 1,-2 1 383,-6 0 224,4-19-257,7-20 114,2-16-137,1-9 79,14-6-44,10-14-3005,21-10 2948,7-15-11,4-1 0,-5 7 11,-7 13-11,-7 10 11,-8 9 12,-7 18 3369,-7 8-3728,-6 17-774,-5 3-1187,-2 0-6824,-2-7 9121,0-12 0,0-12 0,0-11 0</inkml:trace>
</inkml:ink>
</file>

<file path=ppt/ink/ink3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1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71 125 26866,'16'84'242,"-1"1"1,-5-3 0,-8-3-114,-12-20 0,-5-3-292,0-2 1,-1-3 207,-10 32 146,8-30-135,9-26 192,4-17-180,5-35-12,3-20-23,12-40-152,-3 35 1,3-3 123,4-5 1,3 0 11,1 0 0,2 1-17,0 2 0,2 3 5,-1 6 1,1 3 5,25-26 23,-4 22 23,-10 18-57,-9 16 0,-8 9 0,-6 5 0,-9 16 526,-1 14-526,-15 25 0,-17 18-556,-18 9 96,17-38 1,-2-2-2063,-25 35-7309,16-17 9742,16-25 1,15-19 0,8-14-1</inkml:trace>
</inkml:ink>
</file>

<file path=ppt/ink/ink3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1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26174,'13'72'377,"1"1"0,-2-8 1,-3-9-311,-9-9-56,0-17 410,0-14-421,0-12 144,10-7-256,9-16-218,13-9-287,6-14-447,1 2-650,-5 9-2421,-4 12 4190,-4 9 1,-12 7-1,-4 3 1</inkml:trace>
</inkml:ink>
</file>

<file path=ppt/ink/ink3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2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65 158 25634,'57'0'-146,"1"-1"0,36-8 67,-71-23 79,-10-3 135,-9 2 258,-11 6 10,-12 13 45,-13 7-67,-10 10 112,-4 16 101,4 9-124,3 16-379,7 5-91,8 3 0,6 0 0,10 25 0,3-23 0,11 12-1065,8-30-986,14-12-1983,13-11 4034,9-10 0,-21-4 0,-3 0 0</inkml:trace>
</inkml:ink>
</file>

<file path=ppt/ink/ink3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2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3 21924,'2'-2'2903,"-24"78"-2523,5-23-178,0 2 0,1 1 34,1 0-147,8-19-78,5-19 34,7-11-22,10-11-23,12-11 0,12-5 0,2-2 11,-3 7 34,-4 9 11,-6 4 56,-3 5-23,-3 7 1,-4 3-90,-3 4-179,-3-4-528,-2-3-2228,0-5 2935,5-2 0,-7-3 0,2 0 0</inkml:trace>
</inkml:ink>
</file>

<file path=ppt/ink/ink3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2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447 4 21005,'9'-2'4281,"-2"0"-3765,0 79-203,-5-19-173,2 2 0,-1 3 51,-6 20 10,1-9-122,-2-10-79,0-15-224,1-14-23,-3-13 135,-5-11 90,-9-6 22,-7-4 67,-9 4 112,-6 5 124,-6 10 101,-4 12 133,-2 6-156,5 5-123,7 1-68,10-5-99,9-2-3483,10-10 3392,7-2-203,5-6-615,4-4-862,15-5-2321,12-5 4001,17-4 0,-18-1 0,-4 0 0</inkml:trace>
</inkml:ink>
</file>

<file path=ppt/ink/ink3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2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94 233 24345,'49'-47'410,"-1"0"1,-3 5 0,-13 6 161,-31 10-68,-11 7-123,-7 10 0,-12 3-67,-6 9 78,0 15-45,-2 9-144,4 17-203,2 0 0,10 1 0,8-3 0,7 0 0,5-4-91,1-2-1141,5-7-1693,8-5 2925,13-11 0,-10-6 0,1-6 0</inkml:trace>
</inkml:ink>
</file>

<file path=ppt/ink/ink3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3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24804,'-16'57'857,"1"-1"1,-9 32-612,31-77 0,13-11-145,15-17-55,15-9-24,7-11-22,2 5 34,-3 12 10,-7 10 46,-7 7 56,-13 11-34,-5 9-23,-9 12-89,-7 11 0,-4 4-381,-4 0-672,0-6-1849,0-10 2902,2-14 0,-2-7 0,2-7 0</inkml:trace>
</inkml:ink>
</file>

<file path=ppt/ink/ink3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3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539 0 23381,'7'0'2981,"2"99"-2410,-14-25-369,2 2 0,-1 4-1730,-4-27 0,-1-2 1617,-6 42-21,4-11 888,7-14-956,2-19 401,2-19-513,0-16 78,-4-9 23,-6-11 1755,-9-9-1688,-10-5 33,-7-2 90,-8 10 79,-4 6 123,-7 23-55,-2 11-326,0 19 0,8 5 0,10-1 0,12-10 0,11 8-147,12-19-1522,27 2-1043,20-19-7119,32-6 8835,16-4 0,-38-3 0,-5 0 0</inkml:trace>
</inkml:ink>
</file>

<file path=ppt/ink/ink3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3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66 216 23672,'0'-4'3418,"0"1"-2667,-25 81-225,15-30-374,-4 7 0,2 2-152,8-1 0,12-8 0,16-11 0,18-14 0,16-11 0,10-18 0,1-21 0,-4-23-354,-11-21 354,-16-12 0,-16-3 0,-13 3-437,-14 7-1121,-24 14-1635,-26 18 3193,-37 20 0,39 14 0,-2 10 0</inkml:trace>
</inkml:ink>
</file>

<file path=ppt/ink/ink3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4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27897,'74'11'154,"0"0"1,0 1 0,17 1 0,3 1 0,5 0-1466,-9-2 1,2 1 0,4 0 0,4-1 1310,-21-4 0,3 1 0,2 0 0,2-1 0,2-1 0,1 1 0,-2-2 0,1 0 0,2 0 0,1-1 0,1 1 0,2-1 0,0-1 0,-4 1 0,2-1 0,1-1 0,0 1 0,2-1 0,0 0 0,0 0 0,1 1-143,-5-1 0,0 0 0,1 0 0,0 0 0,1 0 0,0 0 0,1 0 1,0 0-1,1 0 143,-6 0 0,0-1 0,1 1 0,1-1 0,-1 0 0,1 1 0,0-1 0,0 1 0,1 0 0,-1 0-52,2 0 1,0 1 0,1-1-1,0 1 1,0 0 0,0-1-1,0 1 1,-1 0 0,1 1 0,0-1 51,-1 0 0,0 1 0,1-1 0,-1 1 0,0 0 0,1 0 0,-1 0 0,-1 0 0,1 0 0,-2 1-118,9 0 0,-1 0 0,0 0 0,0 1 1,-1-1-1,0 1 0,-1 0 0,-1 0 1,-1 0 117,5 1 0,-2-1 0,0 1 0,-1 0 0,-1 1 0,-1-1 0,-1 0 0,-2 1-14,2 0 1,0 0 0,-2 0 0,-1 1 0,-2-1 0,-2 0 0,-2 0-357,17 1 0,-3 0 0,-3 0 0,-4-1 0,-4 0-1387,-1-1 1,-4 0 0,-4-2 0,-6 1 1756,28 1 0,-16-3 0,0-5 0,-60 0 0</inkml:trace>
</inkml:ink>
</file>

<file path=ppt/ink/ink3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2:35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349 2614 27091,'-70'14'437,"0"1"0,4-11 0,10-17-426,26-26 1,10-13-1473,2-20 0,7-9 1457,5 15 0,4-3 1,4-4-16,8-11 0,5-3 1,3-1-794,2-7 0,4-2 0,3 0 806,-2 21 1,3-1-1,1 1 1,0 0 5,2 0 0,0 0 0,1 1 0,1 1-23,-2 4 1,1 0 0,0 2-1,1 1 27,9-15 0,0 2 0,2 4-1,-4 10 1,1 2 0,2 5 7,15-14 0,4 9-60,-1 13 1,4 9 59,2 11 0,4 9 39,15 5 1,6 6-343,-19 5 1,4 3-1,3 0 297,-7 2 1,3 0 0,2 1 0,2-1-6,11 2 0,3-1 0,2 1 0,2 0 0,-12 1 0,2 0 0,1 1 0,1 0 0,1 0-12,6 1 1,1 0 0,2 0 0,0 1 0,0 1 11,-13-1 0,1 0 0,1 1 0,0 0 0,0 1 0,1-1 0,3 1 0,1 0 0,0 0 0,1 1 0,0-1 0,1 1 0,-11-1 0,1-1 0,0 1 0,0 0 0,1 1 0,0-1 0,0 0-92,4 0 0,0 1 0,1-1 0,0 1 0,0-1 0,0 1 0,1-1 92,2 0 0,1 1 0,0-1 0,0 0 0,0 1 0,1-1 0,0 0-133,1 0 0,0 0 1,1 0-1,0 0 1,-1 0-1,1 0 1,-1-1 132,-2 1 0,0-1 0,-2 0 0,1 0 0,2-1 0,1 1 0,3 1 0,-7-2 0,3 1 0,2 1 0,2-1 0,0 0 0,-1 0 0,-1 0 0,-4 0 0,-4-1 0,2 0 0,-4 0 0,-2 0 0,-2-1 0,0 1 0,1-1 0,4 1 12,-2 0 1,4 0-1,1 1 1,1-1-1,-1 1 1,-3-2-1,-5 1 1,-7-1-13,25 0 0,-10-1 0,-4-1 0,-2 1 0,16 0 0,-5 1 0,-5-2 0,-17-1 0,-4 0 0,-5-1 532,9 1 0,-9 0-532,19-1 0,-40 0 1591,-21 0-1591,-6 0 2379,-3 0-2379,2-6 3058,-2 0-3058,-3-6 0,-3 2 0,-2 1 0,-3 1 0,-1 1 0,0 4 0,-3 0 0,1 3 0,-2 0 0,0 22 0,-13 29-345,3-5 0,-2 7 345,-6 16 0,-2 6-583,-1 13 0,0 4 583,7-24 0,0 2 0,0 1-674,0 6 1,2 2-1,-1 1 674,1 4 0,1 0 0,0 2 0,0 3 0,0 2 0,0 0-278,0 2 0,1 1 1,0-1 277,-2 0 0,0-1 0,-1 1 0,0-2 0,-2 1 0,0-1 0,-2-5 0,0 0 0,-4 2 0,0-9 0,-3 2 0,-1 0 0,1-6 0,1-1 0,0-6 0,-1 1 0,-4 9 0,-1 0 0,2-14 393,-13 12-1570,16-41-4800,3-45 5977,-2-36 0,11 15 0,-2-9 0</inkml:trace>
</inkml:ink>
</file>

<file path=ppt/ink/ink3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8:57:20.63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24575,'0'0'0</inkml:trace>
</inkml:ink>
</file>

<file path=ppt/ink/ink3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29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27662,'66'-9'336,"1"1"0,-3-1 1,-4 0-337,19-6 0,-1 4 0,0 6-5661,3 3 5661,8 2 0,4 0 1027,-7 0-1935,-11 0-164,-25 0-4508,-22 9 5580,-34 13 0,2-8 0,-14 5 0</inkml:trace>
</inkml:ink>
</file>

<file path=ppt/ink/ink3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29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11 22473,'0'-6'3284,"0"1"-2858,0 5-258,0 0-124,-27 63 1,15-17-12,-3 1 1,1 3 101,7 12-23,6-8 22,-1-8 12,2-8 22,0-9 12,7-4 32,5-4-21,11-3-46,3-5 46,6-3 33,4-4-45,1 1-56,4 0-99,-4 0-24,0-2 0,0-2 0,3-1 0,7-2 0,28-6-192,-18-2-379,12-5-382,-35 1-537,-8-1-2734,-10 5 4224,-6 2 0,-6 4 0,-2 2 0</inkml:trace>
</inkml:ink>
</file>

<file path=ppt/ink/ink3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29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14 24289,'-2'-7'2734,"1"1"-2364,1 6-79,0 0-269,8 46-22,0-22-123,6 34-302,-7-33-662,-3 0-1267,-4 7-7477,-15 8 8787,-12 7 0,5-18 1,-1-5-1</inkml:trace>
</inkml:ink>
</file>

<file path=ppt/ink/ink3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30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0 202 27430,'84'-31'0,"-1"0"0,-16 6 0,-3 4 0,-7 11 0,-4 5 0,26 1 0,4 4 0,8 0 0,-42 0 0,2 0-326,3-5 1,0-1-1334,3 0 1,-2-1 1778,2-5 0,-5-1 0,10 0 1,-18 1-1</inkml:trace>
</inkml:ink>
</file>

<file path=ppt/ink/ink3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31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23 290 24367,'-12'4'2555,"2"-1"-2129,10-3-180,74-32-66,-32 6-91,9 0 1,0-1 55,-2-12-66,-7 0 10,-4 4 57,-8 6-12,-8 5-55,-6 12-33,-8 6-46,-1 5 0,-3 1 0,0 15 0,0 9 0,-2 23 0,0 11 0,-2 9 0,0 6-69,-6 1-636,-1-5-662,0-11-1099,1-18-4973,23-19 7439,15-12 0,-8-9 0,3 0 0</inkml:trace>
</inkml:ink>
</file>

<file path=ppt/ink/ink3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31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1087 95 23202,'-83'-26'780,"0"-1"1,1 3-1,3 8-494,15 15 0,3 7-371,-4 5 0,0 7 292,3 5 1,2 7-311,1 9 1,4 7 343,4 6 0,6 4-45,4 8 0,6 4-112,5 4 1,7 2-85,5 6 0,7 0 0,1 2 0,6 0 0,6 0 0,7-2 0,8-4 0,9-3 0,9-7 0,11-6 0,14-8 0,8-11 0,10-9 0,6-10-727,8-4 1,3-11 726,3-15 0,-1-9 0,0-5 0,-3-9-302,-5-12 0,-4-10 302,-8-4 0,-7-6 0,-9-3 0,-8-4 0,-12-3 0,-8-2 0,-11-2 0,-7-1 0,-7-4 0,-8 1 0,-11 0 0,-9 2 0,-4 3 0,-7 4-337,-11 6 1,-8 7-880,-4 10 0,-6 10 1216,-8 11 0,2 9 0,-10-2 0,9 21 0</inkml:trace>
</inkml:ink>
</file>

<file path=ppt/ink/ink3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32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23504,'0'-12'2835,"0"3"-2443,0 9 35,0 0-293,66-20-11,-23 13-56,52-15 34,-43 21 11,-7 1-11,-2 0 11,-3 0-78,-3 0 55,-5 3 12,-9-1 33,-7 5 57,-10 1 23,-3 8-214,-3 11 0,-5 16 0,-10 17 0,-8 11 0,-10 8 0,1 0-428,0-1 428,1-4 0,2-4 0,0-2 0,1-5 0,2-4 0,2-3-595,4-9-447,3-6-4571,8-8 5613,4-17 0,5-4 0,0-12 0</inkml:trace>
</inkml:ink>
</file>

<file path=ppt/ink/ink3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32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18 25679,'2'-10'2992,"-1"3"-2992,-1 7 0,0 0 0,-21 100-502,-5-14 502,3 3 0,-2 5-303,2-22 0,0-2 303,3 0 0,2-1 0,5-8 0,2-2-114,-1 32-2663,38-32-7054,21-31 9700,38-27 1,-33-3-1,-5-7 1</inkml:trace>
</inkml:ink>
</file>

<file path=ppt/ink/ink3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33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 28166,'84'0'505,"0"-9"-505,-7-3 0,7-8 0,7 3-453,0 1 453,-9 5 0,-13 0 0,-19 7-572,-15-1-680,-12 5-933,-13 0-5751,-5 11 7936,-19 11 0,10-7 0,-10 5 0</inkml:trace>
</inkml:ink>
</file>

<file path=ppt/ink/ink3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33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23874,'-7'0'2342,"1"0"-2185,-21 92-56,17-46-1,-5 15 1,1 0 123,9-10-33,0-1 45,3-4-1,-1-4 0,3-5 11,0-5-44,0-2 0,0-8-34,2 0-111,5-8-57,7-4 0,11-6 0,8-2 0,7-2 0,7-9 0,-1 1 0,2-7 0,-5 6 0,-3 4 0,-8 4 0,-3 1 0,-9 0 0,-6 0 0,-6 0-685,-3 0-2844,-3 0-6302,-1 7 9420,-1 9 0,0-6 0,0 4 1</inkml:trace>
</inkml:ink>
</file>

<file path=ppt/ink/ink3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33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26631,'25'50'-280,"-5"-4"-460,-15-23-649,-4 5-2186,-4 1 3575,-9 2 0,7-13 0,-7-4 0</inkml:trace>
</inkml:ink>
</file>

<file path=ppt/ink/ink3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34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17 186 24099,'-9'-4'3473,"1"1"-2745,8 3-357,0 0-371,84 11 0,-12-9-782,5 4 1,6-1 781,-15-6 0,0-1 0,7-4 0,1-1 0,1-1 0,0-2 0,-2-2 0,-1-1-115,-4 1 1,-1 0 114,-4 0 0,-2 1 0,-6 1 0,-2-1 0,42-10 0,-18 0 0,-22 6 0,-19 3-1682,-20 7-2295,-12 4 3977,-28 16 0,15-11 0,-15 10 0</inkml:trace>
</inkml:ink>
</file>

<file path=ppt/ink/ink3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36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49 252 25936,'47'-61'351,"-1"0"0,-3 5 0,-3 12-149,6 27-67,-9 7-68,-9 7-11,-11 3-11,-8 19-23,-5 13-22,-11 29-134,-12 7-79,-12 8 33,-9-7 90,-2-3 79,0-9 11,1-4 0,4-4 0,3-2 67,8-6 34,4-6 12,8-9 32,7-8-66,4-5 78,3-4 111,14-3 24,7-2-57,18-3-134,3-1-101,2-3 0,-2-7-684,20-20-212,-12-2-998,20-17-3843,-12 5 5737,4-2 0,-26 19 0,-7 6 0</inkml:trace>
</inkml:ink>
</file>

<file path=ppt/ink/ink3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36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763 140 22832,'-83'13'758,"0"-1"0,4 3 1,7 5-614,20 9 1,5 4-34,1 3 1,2 3-327,1 3 0,3 3 348,3 4 1,4 3 5,5 3 0,4 2-12,6 6 1,4 2-257,4 3 0,4 1 257,3 2 0,2 1 5,5 0 1,4-1-18,2-1 1,5-3-40,8-3 1,6-3-18,6-7 1,6-5-12,7-8 1,6-8-6,6-9 0,5-9-29,8-5 1,4-9-564,8-15 1,1-10 557,8-6 1,-1-7 2,-28 5 1,-1-4 0,-2-2 41,0-1 0,-2-2 0,-3-2 19,-3 0 0,-2-1 0,-4-2-75,17-20 0,-7-3 0,-13 1 0,-7-3 0,-10 1 0,-8-1 0,-5 0 0,-9 0-305,-15 1 0,-11 2 305,-5-1 0,-10 4 0,-16 0 0,-11 6-273,-8 4 0,-6 5 273,-6 6 0,-2 7-113,0 10 1,0 7-414,6 6 0,2 6-360,8 6 1,4 7-1726,9 4 0,5 5 2743,-33 24 0,41-11 0,16-3 0</inkml:trace>
</inkml:ink>
</file>

<file path=ppt/ink/ink3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1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91 24008,'-1'-7'2858,"-1"1"-2376,2 6 582,0 0-805,97-27-259,-29 17-297,6-5 0,4 1 297,18 9 0,-4 2 0,-10 1 0,-10 0 145,-14 2-157,-14 0-1119,-17 0-415,-12 0-2499,-10 0 4045,-5 12 0,0-9 0,0 9 0</inkml:trace>
</inkml:ink>
</file>

<file path=ppt/ink/ink3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2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382 0 23751,'-9'4'3104,"1"-1"-2689,-38 75-158,16-30-504,-4 8 1,-1 4 246,-7 7 0,0 6-157,3-5-370,3-4-391,10-11-1290,7-12-4179,9-10 6412,6-16 1,2-6 0,2-9-1</inkml:trace>
</inkml:ink>
</file>

<file path=ppt/ink/ink3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2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21252,'5'-4'4774,"0"1"-4113,-5 3-67,0 0-594,17 97 0,-6-50-96,2 14 1,2-1-577,4-20-830,4-9-1893,6-13 3395,3-8 0,-12-7 0,-2-3 0</inkml:trace>
</inkml:ink>
</file>

<file path=ppt/ink/ink3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2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1 142 27852,'63'26'-269,"-6"-10"-224,-15-27-381,-5-8-515,-3-8-1614,-2-2-6828,-1-3 8734,-1 0 0,-13 13 0,-4 4 0</inkml:trace>
</inkml:ink>
</file>

<file path=ppt/ink/ink3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2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0 25339,'-28'78'272,"1"-1"1,2-6-1,3-6-260,2 6 189,3-5-459,2-2-761,2-7-1782,2-7 2801,4-4 0,2-23 0,4-5 0</inkml:trace>
</inkml:ink>
</file>

<file path=ppt/ink/ink3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3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 4 22888,'0'-2'3160,"0"1"-2891,0 1-123,-72 84-12,38-40-78,-11 12 0,2 2 22,14-6 1,6-4-1,8-8-33,7-8-11,5-10 33,3-6-34,0-4 114,9-5-24,8-2 34,12-4-45,13-1-23,4-1-44,7-7-45,-3 0-3392,-1-5 3370,-7 5-68,-8 1-168,-7 2-302,-6 3-448,-6 1-628,-4 1-2533,-6 0 5017,-2 0 0,-3 0 0,0 0 0</inkml:trace>
</inkml:ink>
</file>

<file path=ppt/ink/ink3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3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24188,'-11'4'2879,"3"-1"-2464,8-3 224,0 0-337,14 9-134,11-7-88,21 7-80,6-9 0,3-2 0,-2 0 0,-4 1 0,-2-1 0,-7 2-181,-4 0-603,-7 0-571,-5 0-1861,-5 0 3216,-2 0 0,-9 0 0,-2 0 0</inkml:trace>
</inkml:ink>
</file>

<file path=ppt/ink/ink3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3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0 20042,'-13'6'4415,"3"-2"-3631,10-4 169,0 0-696,-23 30-44,6-8-78,-21 31-57,14-13-22,3 0 0,3-1-56,8-7 34,4-8-34,5-5 112,5-7 34,10-3-23,9-4-56,14-4-22,6-1-45,9 0-168,10-4-437,6-9-403,7-7-898,-2-5-7925,-7 3 9552,-6 5 0,-29 8 0,-9 5 0</inkml:trace>
</inkml:ink>
</file>

<file path=ppt/ink/ink3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4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28160,'82'-16'37,"0"1"1,-4 1 0,-5 3-38,23 10-445,-2 1 445,-1 0 0,-5 0 0,-4 0 0,-11 0 273,-13 0-1327,-19 0-839,-20 1-3553,-13 10 5480,-28 8 1,15-5 0,-15 1 0</inkml:trace>
</inkml:ink>
</file>

<file path=ppt/ink/ink3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4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23314,'-4'0'2835,"1"0"-2421,3 0-268,0 0-146,-17 102 0,10-53-163,-3 16 1,-1 0-723,3-14-1233,0-4-7713,-3-5 9605,4-8 0,0-15 0,6-8 1</inkml:trace>
</inkml:ink>
</file>

<file path=ppt/ink/ink3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4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14 23370,'4'-8'2958,"-1"2"-2835,-2 46 1,-2 22-102,-4-4-22,3 12 0,-2 0-504,-9-7-1098,-5-10-4785,-5-9 6387,-10-6 0,15-17 0,-2-5 0</inkml:trace>
</inkml:ink>
</file>

<file path=ppt/ink/ink3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5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1 159 24412,'0'-8'3832,"0"2"-3405,93 0-427,-22 2-727,5-1 1,5-1 726,-24 1 0,-2 0-1690,3-1 1,0 0 1689,-2-1 0,0 0 0,-3 2 0,-1 0 304,39-6-1638,-18 3-1254,-17 0-7243,-11-3 7806,-5-6 1,-18 7 0,-3-2 0</inkml:trace>
</inkml:ink>
</file>

<file path=ppt/ink/ink3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5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24 25521,'0'-13'3150,"0"2"-3150,-20 107 0,5-29-415,-2 7 0,-2 2 415,-6 17 0,2-4-1009,6-11-2117,9-11 3193,3-14 0,5-25 1,0-12-1</inkml:trace>
</inkml:ink>
</file>

<file path=ppt/ink/ink3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5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24849,'0'-10'2533,"0"3"-2197,0 7-112,0 0-90,95-23-33,-47 18-101,14-8 0,1 3-11,-11 13-404,-2 5-280,-9 3-885,-8 6-3663,-13-3 5243,-10 2 0,-6-8 0,-4-1 0</inkml:trace>
</inkml:ink>
</file>

<file path=ppt/ink/ink3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5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399 1 27180,'-48'71'313,"0"1"1,2-2 0,3-3-850,14-14 1,2-3 535,1-2 0,1-1-268,-19 32-248,15-18-559,9-23-1067,11-13 2142,5-15 0,4-5 0,0-5 0</inkml:trace>
</inkml:ink>
</file>

<file path=ppt/ink/ink3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5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24972,'7'0'3037,"-1"0"-2813,13 81-202,-15-28-22,6 7 0,-1 2-526,-9 8-908,0-8-4091,0-9 5525,0-13 0,0-18 0,0-10 0</inkml:trace>
</inkml:ink>
</file>

<file path=ppt/ink/ink3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6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25084,'1'66'-2208,"0"0"1,-3-4 0,-3-9 2207,-12-9 0,4-19 0,3-8 0</inkml:trace>
</inkml:ink>
</file>

<file path=ppt/ink/ink3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6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25532,'60'-10'-1827,"0"1"1,-4-1 0,-4 1 1826,6-3 0,-27 4 0,-2 2 0</inkml:trace>
</inkml:ink>
</file>

<file path=ppt/ink/ink3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6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27337,'75'-3'201,"1"-1"1,-4 1 0,-6-2-202,22-3-90,-10-3-268,-14 3-405,-14 3-794,-14 2-2577,-15 3 4134,-10 0 0,-8 0 0,-3 0 0</inkml:trace>
</inkml:ink>
</file>

<file path=ppt/ink/ink3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6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1 23135,'-14'0'3003,"2"0"-2533,12 0 113,0 0-314,-69 98 22,46-48-134,-15 14 0,3 0 89,26-12-22,5-7-88,1-6-136,3-6 0,3-6 0,8-5 0,9-6 0,14-8 0,9-5 0,12-8 0,7-11 0,2-10 0,1-10-293,-6-1-457,-2 5-382,-9 5-1131,-9 8-7206,-7 9 9469,-12 6 0,-9 4 0,-7 0 0</inkml:trace>
</inkml:ink>
</file>

<file path=ppt/ink/ink3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7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28042,'-12'61'-740,"-1"0"1,1-1 0,1-9-3743,5-22 4482,-9 5 0,7-21 0,-2-3 0</inkml:trace>
</inkml:ink>
</file>

<file path=ppt/ink/ink3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7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28671,'70'-2'0,"1"0"0,-3 1 0,-5-1-270,20-1-1646,12-9-1961,-43 2 0,1-1 3877,7-2 0,-5 0 0,10-5 0,-12 8 0</inkml:trace>
</inkml:ink>
</file>

<file path=ppt/ink/ink3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7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25252,'0'76'388,"0"-1"1,-2-2 0,-3-4-333,-5 22-1329,-8 1 914,-3-10-929,1-11-4617,1-18 6006,4-17 0,7-18 1,4-10-1</inkml:trace>
</inkml:ink>
</file>

<file path=ppt/ink/ink3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8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269 0 24353,'59'23'362,"-1"0"0,-4 2 1,-11 6-139,-21 43 112,-8 13-45,-7 7 935,-5 2-1226,-21-4 0,-12-3-13,5-47 1,-4-1 12,-3-2 0,-3-1 0,0-3 0,-2-2 0,-33 24 281,7-12-281,17-16 575,9-9-575,13-14-259,6-3-1231,11-15-1347,2-10 2837,26-20 0,-15 16 0,15 1 0</inkml:trace>
</inkml:ink>
</file>

<file path=ppt/ink/ink3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8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25611,'6'-13'2868,"-2"2"-2676,-4 11-192,92-1 0,-43 0 0,11 1 0,1-1-13,-9 1-916,-7 0-461,-8 0-2005,-5 0 3395,-4-6 0,-14 4 0,-2-4 0</inkml:trace>
</inkml:ink>
</file>

<file path=ppt/ink/ink3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8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10 23773,'2'-5'3541,"0"0"-2925,-2 5-168,-16 111-168,0-31-697,2 5 1,-2 3 416,5-33 0,0-5-93,-6 39-602,7-21-952,4-20-2421,0-13 4068,-2-10 0,2-11 0,0-5 0</inkml:trace>
</inkml:ink>
</file>

<file path=ppt/ink/ink3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8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28 24356,'-9'2'2207,"2"-1"-1859,7-1-158,76 3-66,-7-5-528,-1-1 0,5-1 415,-19 0 0,-2-2 135,42-4 469,-22 6-223,-23 4 171,-20 6-506,-17 9-57,-7 14 0,-23 13 0,-6 9 0,-19 4 459,3-2-1345,7-9-1311,15-14-6688,9-15 8885,22-9 0,-10-6 0,10 0 0</inkml:trace>
</inkml:ink>
</file>

<file path=ppt/ink/ink3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9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98 23448,'-9'0'2746,"2"0"-2354,7 0-79,0 0-54,-68 93-24,43-43-151,-14 11 0,4 1 39,25-8-67,6-10 22,8-10-78,14-13 0,14-11 45,15-5-11,7-22 11,-2-12 78,-5-22 56,-10-13 67,-11-4-65,-13-1-181,-7 3 0,-10 7 0,-9 12 0,-8 13-416,-9 16-1175,-1 10-5042,5 6 6633,7 8 0,9-4 0,6 4 0</inkml:trace>
</inkml:ink>
</file>

<file path=ppt/ink/ink3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9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28671,'86'-13'0,"-9"4"0,-44 8-841,-1 1-918,-4 0-1715,-6 8 3474,-3 5 0,-10-1 0,-1-2 0</inkml:trace>
</inkml:ink>
</file>

<file path=ppt/ink/ink3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49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7 23370,'0'-4'3429,"0"1"-2880,0 3 414,0 0-750,-31 100-157,11-43-197,-2 12 0,0 1 107,0 2-313,3-1-527,6-1-986,5-7-3664,4-8 5541,6-10 1,-1-22-1,2-8 1</inkml:trace>
</inkml:ink>
</file>

<file path=ppt/ink/ink3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50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343 58 24155,'0'-6'2946,"0"2"-2475,0 4-113,-74 10-100,35 12-163,-11-4 0,0 4 51,9 28-45,4 6-55,11-2-46,10-5 0,8-7 0,7-10 0,12-7 0,11-12 0,17-6 0,10-13 0,3-19 0,-5-17 0,-7-23 0,-12-5 0,-10 0-102,-10 6-772,-6 13-459,-2 17-2342,-10 16 3675,-5 15 0,2 4 0,0 2 0</inkml:trace>
</inkml:ink>
</file>

<file path=ppt/ink/ink3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50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27673,'-8'61'138,"-1"1"0,3-6 0,0-8-339,-2-12-415,3-3-964,0-4-4303,0-2 5883,4-7 0,-1-8 0,2-6 0</inkml:trace>
</inkml:ink>
</file>

<file path=ppt/ink/ink3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50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24053,'14'-5'2802,"-2"0"-2679,-12 5-112,0 0-369,11 87-1010,-8-58-3830,7 67 5198,-23-81 0,8-6 0,-8-3 0</inkml:trace>
</inkml:ink>
</file>

<file path=ppt/ink/ink3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6:50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28671,'67'6'0,"0"0"0,-1 0 0,35 3 0,-4-1 0,-17-5 0,-1 0-301,3 1 1,0 1 300,1 2 0,0 1-447,-2 0 1,0-1 446,0 1 0,-1 0 0,-3-1 0,-1-1-342,-5-1 0,-3 0-1831,-7 0 1,-3 0 2172,34 7 0,-43-6 0,-21 1 0</inkml:trace>
</inkml:ink>
</file>

<file path=ppt/ink/ink3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1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11 23672,'0'-6'2735,"0"2"-2343,0 4-135,0 0-111,-9 82-112,1-23-248,0 6 1,-2 3 21,-7 22-648,-2 3-1176,2 1-7815,4-6 8966,7-7 0,3-37 1,3-15-1</inkml:trace>
</inkml:ink>
</file>

<file path=ppt/ink/ink3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1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97 25342,'15'61'160,"-1"1"1,3-6 0,6-13 30,34-24-23,4-10 134,-8-7 135,-14-16 0,-15-8-101,-13-19-112,-8-13-134,-10-2-57,-14-4-33,-11 10-156,-13 16-315,-3 16-694,-1 26-1614,0 23 2779,6 23 0,18-17 0,8-3 0</inkml:trace>
</inkml:ink>
</file>

<file path=ppt/ink/ink3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2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7 23684,'0'-3'2387,"0"0"-2309,-6 43 0,-2 23-78,-3 6-106,-1 7 0,-1 4-545,-5 14-1501,-1-6-4660,1-10 6812,6-21 0,4-24 0,7-19 0</inkml:trace>
</inkml:ink>
</file>

<file path=ppt/ink/ink3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2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3 25499,'11'-2'1367,"-3"50"0,-7 23-1975,-9 24 645,5-30 0,-1 9 1,-2-3-946,-5 11 0,-2-3 678,0 4 1,1 1-707,2-2 0,1-2-3567,2-5 0,4-3 4503,11-8 0,1-7 0,-4 9 0,13-24 0</inkml:trace>
</inkml:ink>
</file>

<file path=ppt/ink/ink3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3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540 1 25051,'-71'21'821,"0"-1"1,3 5 0,6 5-570,20 9 0,6 5-663,0 4 0,5 2 511,3 2 1,4 2-56,3 0 1,4 0-46,-5 43 298,11-16-1194,17-21-1008,22-18-2455,21-12 4359,23-12 0,-28-7 0,-7-7 0</inkml:trace>
</inkml:ink>
</file>

<file path=ppt/ink/ink3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3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47 112 25889,'-17'68'175,"0"0"1,5-6-1,11-9-18,36-13 0,15-12-16,6-13-74,-1-9 68,-6-8 22,-10-16 62,-12-14-74,-12-25-133,-8-12-12,-5-7-112,-5 3-284,-12 15-522,-6 18-975,-13 21-5368,6 12 7267,7 16 0,10-7 1,8 7-1</inkml:trace>
</inkml:ink>
</file>

<file path=ppt/ink/ink3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3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25073,'1'83'627,"0"0"1,-4-4-1,-3-6-324,-7 15-56,-6-15-102,7-21 57,6-24 11,5-15 22,1-10-11,8-22-168,10-10-56,15-27-157,6-3-716,5-2-629,-3 8-1938,-3 16 3440,1 12 0,-19 15 0,-3 6 0</inkml:trace>
</inkml:ink>
</file>

<file path=ppt/ink/ink3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3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264 303 23000,'52'-19'-118,"1"-1"1,32-23 117,-66-4 0,-9 0 403,-6 6 236,-18 4 67,-10 11 11,-21 11-78,-9 8-68,-7 17-89,-3 17-123,3 18 55,4 14-156,11 6-146,14 0-112,13 1 0,11-1-370,7-4-426,18-9-1086,19-15-6241,28-17 8123,20-11 0,-34-9 0,-6 0 0</inkml:trace>
</inkml:ink>
</file>

<file path=ppt/ink/ink3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4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26442,'-33'63'287,"-1"0"1,5-5 0,6-8-108,17-6 98,5-11-166,2-10-60,14-12-52,9-15-69,18-21-88,2-15 68,3-11-1,-6 2 95,-9 11-16,-3 15 22,-10 12 12,-4 8 21,-6 22 12,-5 8-33,-3 25-23,-1 1 0,-3 0-213,1-11-605,-1-13-4524,1-14-1538,2-9 6880,11-18 0,-9 9 0,8-9 0</inkml:trace>
</inkml:ink>
</file>

<file path=ppt/ink/ink3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4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26978,'-11'55'157,"0"1"0,-4 34-157,10-72-67,5-8 67,2-7 0,7-3-11,6-1-34,8-4-23,3-1 23,-2-1 12,-1 4 10,-3 2 12,0 1-23,-2 3-145,-2 6-190,-2 4-79,-2 4-304,0-2-334,1-6-831,6-3-1265,7-4-2723,8-10 5905,5-6 0,-15 4 0,-6-2 0</inkml:trace>
</inkml:ink>
</file>

<file path=ppt/ink/ink3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4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17778,'2'0'4774,"0"0"-3497,-2 0-985,0 42 145,0-30-90,0 30-112,1-41-112,4-1-11,2 0 45,2 0 146,1-6-123,-2-4 122,-1-9 191,-4 0-67,-2 2-79,-1 6-78,-5 5-67,-7 3-180,-6 3-22,-3 5-291,1 5-168,5 4-360,6 3-671,3-4-2308,4 1 3798,0 2 0,2-7 0,0 1 0</inkml:trace>
</inkml:ink>
</file>

<file path=ppt/ink/ink3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5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377 24 22743,'0'-13'3742,"0"2"-3204,0 11 302,0 0-470,-14 126-90,1-35-638,5-27 0,-2 9 1,0-5 357,-1 3 0,-2-2 0,-2 6 0,-2 1 0,-1 0 0,-1 0 0,-2 3 0,-1 0 0,-1-1 0,0-1-96,0-4 0,0-2-570,2-7 0,1-2-553,4-10 1,1-4-8613,-1 24 8748,10-26 0,7-24 0,0-11 0</inkml:trace>
</inkml:ink>
</file>

<file path=ppt/ink/ink3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5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0 25052,'-23'75'418,"-1"-1"0,3-6 1,5-5-83,10 8-45,3-12-134,8-9-67,13-19 4,9-13-49,13-12-2,1-24-21,-2-13-22,-8-21 11,-13-7 17,-9 5-28,-8 8-31,-14 13-440,-4 13-930,-13 10-5758,3 13 7159,4 21 0,11-13 0,5 12 0</inkml:trace>
</inkml:ink>
</file>

<file path=ppt/ink/ink3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6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295 14 22799,'10'-8'3619,"-1"2"-3306,-7 56 1,-8 27-2962,-10 19 2793,9-29 1,0 9 0,-3-4 94,-7 5 1,-3-3 182,2 4 1,-1 0-424,-1-2 0,0-2 31,1-4 0,0-1-31,2-5 0,0-2 0,3-9 0,0-2-11,-8 32 11,7-24 1535,6-20-1535,3-14 291,4-9-291,0-8 618,2-5-618,0-3-2665,0 0-1044,5 0 3709,7 0 0,-5 0 0,5 0 0</inkml:trace>
</inkml:ink>
</file>

<file path=ppt/ink/ink3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6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71 478 24323,'0'-15'3462,"0"4"-2790,74-16-458,-16 3-214,3 0 0,3-2-5661,23-16 5661,-9-2 0,-18 0 1409,-20 4-1409,-19-2 860,-12 4-860,-9-2-102,-18 11 23,-9 7 35,-25 13 44,-9 23 0,-14 25 50,34-8 0,0 4 1489,-1 6 1,0 2-1540,3 0 0,1 1 0,4-3 0,4 0 0,-15 35 0,19-11 0,14-3 0,15-9 0,20-6-370,22-16-2263,32-13 2633,7-27 0,1-6 0,-8 7 0,-15-7 0,0 0 0</inkml:trace>
</inkml:ink>
</file>

<file path=ppt/ink/ink3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7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0 27056,'-45'74'511,"0"1"1,4-7 0,11-9-432,24-13-80,8-12 0,14-17 0,13-10 0,18-16 0,7-16 0,2-12 0,-5-12 0,-9 8 0,-13 10 0,-13 14 0,-8 9 0,-7 11 0,-8 22 0,-13 18 0,-15 24 0,-10 4 0,1-7 0,14-13-998,13-17-627,12-16-1311,15-10-6895,15-7 8700,21-13 0,-15 9 1,-1-9-1</inkml:trace>
</inkml:ink>
</file>

<file path=ppt/ink/ink3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7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21 23258,'0'-11'4224,"0"2"-3776,0 9-112,-82 94-134,53-48-101,-18 13 1,5 1-102,31-16 0,6-7 0,7-8 0,16-11 0,9-8-136,16-7 24,2-15 34,-3-6-12,-3-14 90,-8-1 11,-6 0 1,-5 6 66,-6 3 90,-1 6-21,-6 8-147,-1 3 0,-4 6 0,-1 1 0,1 0 0,1 0 0,3 1 0,1 13 0,-2 10 0,-2 19 0,-3 10 0,-1 5 0,-8 1 0,-4-5 0,-6-8 0,-2-9 0,-3-9-24,-3-6-1813,-4-5-3149,0-4 4986,9-4 0,8-4 0,10-4 0</inkml:trace>
</inkml:ink>
</file>

<file path=ppt/ink/ink3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7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0 28671,'-37'75'0,"0"1"0,4-9 0,9-10 0,19-19 0,7-12 0,13-14 0,7-6 0,15-11 0,1-11 0,-3-12 0,-8-11 0,-11-5 0,-9 5 0,-5 4 0,-8 11 0,-10 11-449,-10 7-1266,-13 7-4167,-2 13 5882,3 6 0,16-3 0,9-2 0</inkml:trace>
</inkml:ink>
</file>

<file path=ppt/ink/ink3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8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241 79 28671,'-2'74'0,"0"0"0,-3 1 0,-2-1 0,-3-5 0,-2-2-1021,-2 2 0,-1-2 1021,-2-5 0,0-2 0,1-6 0,-1-2 631,-14 31-631,7-26 333,6-24-333,6-18 0,2-14 0,3-27 1078,2-24-1078,8-41 0,10 34 0,4-4-753,5-7 0,6-1 753,11-2 0,4 3 0,3 1 0,2 4-525,-1 7 1,0 4 524,1 6 0,-1 4 0,-2 6 0,-1 4 0,39-18-251,-8 16 251,-13 16 0,-27 10 0,-12 13 1282,-27 14-1282,-19 15 0,-18 19 0,-21 8-2989,-7 4-283,8-2 3272,18-6 0,20-26 0,15-10 0</inkml:trace>
</inkml:ink>
</file>

<file path=ppt/ink/ink3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8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11 23012,'0'-6'4190,"0"2"-3596,-31 80 33,5-11-503,0 0 0,0 3-331,8-18 0,2-2 207,-12 40 0,14-16 0,6-18 136,7-19-136,1-15 69,8-12-69,13-5 0,15-13 0,12-9 0,3-11-203,0-5-1571,-1 1-3492,1 2 5266,7-6 0,-26 20 0,-2-1 0</inkml:trace>
</inkml:ink>
</file>

<file path=ppt/ink/ink3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8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11 24815,'0'-6'2802,"0"2"-2085,0 4-380,0 0-337,-38 107 0,18-47 0,-4 10 0,2 0 0,4-15 0,12-19 0,1-15 0,5-13 0,0-5 0,12-9 0,11-15-80,19-13-849,10-14-136,7 0-1265,-3 9-7501,-1 10 8616,-3 8 0,-24 11 0,-6 4 1</inkml:trace>
</inkml:ink>
</file>

<file path=ppt/ink/ink3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9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378 373 21977,'52'-69'914,"0"1"1,-4 6 0,-15 7 16,-32 14-271,-14 6-222,-9 11 291,-14 11-371,-10 8 56,-8 31-245,-15 16-169,30-7 0,0 4-447,-3 4 1,1 1 446,3-1 0,2 0 0,-16 38 170,25-14-170,17-11-650,27-10-1726,12-8 2376,19-5 0,-18-17 0,-5-4 0</inkml:trace>
</inkml:ink>
</file>

<file path=ppt/ink/ink3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29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345 2105 24177,'-3'0'1215,"8"-45"1,11-23-1183,1 17 1,2-4-800,2-15 0,2-9 0,0 2 766,0 9 0,1 1 0,-2-2-371,-2-6 1,-1-2 0,-3 0 377,-1-3 1,-3-1 0,-6 0-8,-7 1 0,-6 0 0,-5 2 22,-5 2 0,-4 2 1,-7 3 14,-5 6 0,-6 4 1,-2 3 124,-23-17 1,-4 9 135,7 13 1,0 7-47,14 15 0,3 5-17,-9-5-134,29 20 863,22 8-964,32 3 0,33 8 0,-5-2 0,8 1-61,27 3 0,11 0 61,-16-4 0,6 0 0,4-1-364,-12-2 1,4 0-1,3-1 1,0 0 363,-12-1 0,2 0 0,0 0 0,1-1 0,0 0 0,2-1 0,0-1 0,1 0 0,-1 0 0,0 0 0,-5 0 0,1 0 0,-1 0 0,-1 0 0,-2 0 0,13-1 0,-2 0 0,-2 0 0,-1 0 0,13 0 0,-3 0 0,2 1-287,-18 1 0,2 0 0,-2 1 0,-6 0 287,-2 0 0,-5 0 0,0 0 0,10 0 0,2 1 0,-10 0 0,-13 1 0,-7 1 0,31 5 0,-23 4 0,-11 6 1094,-9 4-1094,13 29 0,-19 1 0,6 34 1247,-24 11-1247,-8-34 0,-2 5 0,0 15 0,0 4 0,1 10 0,0 4 0,-1-31 0,0 1 0,0 3 0,0 19 0,0 5 0,0-6 0,0 5 0,-1-2 0,0-21 0,-1 1 0,-2-9 0,-8 30 0,-9-25-1464,-19-25-8367,-21-17 7373,-27-14 0,35-9 1,-2-4-1</inkml:trace>
</inkml:ink>
</file>

<file path=ppt/ink/ink3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0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0 269 28224,'82'3'0,"0"-1"0,0 1 0,0-1 0,10-4 0,3-2 0,2-3 0,1 0-947,-12-1 1,0 0 0,2-2 0,1 0 0,2-2 946,-10 1 0,1-1 0,2-1 0,-1-1 0,1 1 0,0 1-220,2 0 0,-1 0 1,1 1-1,0-1 1,0 2-1,-1 0 220,14-1 0,0 1 0,0 1 0,-1 1 0,-1 0 0,-5 2 0,1 0 0,-2 2 0,0 0 0,-2 2 0,-6 1 0,-1 2 0,-1 0 0,-1 1 0,-1 1-70,12 1 0,-2 1 0,-1 2 0,-3 1 70,16 3 0,-2 3 0,-5 2-282,-12 0 0,-4 1 0,-2 2-1881,20 12 0,-6 2 2307,-14-1 1,-8-1 0,7 8 0,-26-9 0</inkml:trace>
</inkml:ink>
</file>

<file path=ppt/ink/ink3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22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1385 21051,'-5'0'4100,"0"0"-3348,5 0 1130,0 0-1356,-18 5-212,10-3-268,-13 3-46,18-3 0,2-2 0,1 0 0,0-14 0,11-24 0,21-36-735,-5 20 0,5-4 735,7-9 0,5-3 0,5-4 0,2-1 0,0-1 0,1 1 0,0 4 0,1 1 0,-4 5 0,-1 1 0,-2 7 0,0 3-321,-5 6 1,0 2 320,-2 6 0,0 3 0,29-24 0,-5 17 0,-14 16 0,-8 12 0,-16 9 0,-6 4 1362,-11 3-1362,0 0 749,-5 1-749,2 6 0,-3 5 0,-1 5 0,-1 4 0,-11 6 0,-17 5 0,-17 1 0,-9 0 0,8-6 0,-3-1-281,-22 10 0,0-3 281,18-11 0,2-4 0,-40 6 0,12-11 0,12-8-18,-16-5 18,25 0 0,-7 0 0,36 0 0,10 1 0,11 2 560,3 4-560,7 6 20,14 9-20,14 9 0,23 9 0,21 6 0,-7-14 0,5-1-557,-16-6 1,2-3 556,19 5 0,-1-4 0,-26-10 0,-2-3 0,38 2 0,-13-5 0,10-9 0,-26-12 0,7-7 0,-29-16 0,-7-7 1113,-10-11-1113,-9-9 0,-6-12 0,-13-2 0,-11-4 0,-14 9 0,5 30 0,-3 4 0,-14-11 0,-11 1 0,26 30 0,8 9 0,8 4 0,7 4-931,-9 11-1557,4 16-7343,-9 21 9538,5 18 0,7-25 0,3-5 0</inkml:trace>
</inkml:ink>
</file>

<file path=ppt/ink/ink3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9:10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13 18876,'-22'0'986,"5"-1"1769,17-1-2654,8 0 1442,6-1-1509,11 1 859,6 0-893,0 2 3403,-1 0-3403,-3 0 23,-3 0-23,-3 0 0,-4 0 22,-6 0-11,-4 0-11,-4 0 0,0 2 24,1 2-37,0 4 13,0 2-11,-1 2 11,0 2-11,0 1-11,-1 0-79,2 10 34,-2-7-12,1 6-22,-2-8-44,0 0 55,0-4 1,-1-1 33,0-5 56,0 0 33,0-4-10,-1 1 33,-15-1 33,0 2-44,-14 0 22,5 3 23,-3 0-12,2 4-44,1 0 67,-3 3-12,9-4-9,-1 2-80,8-2 0,1 2 0,-3 3 0,0 1 0,1 2 0,1 1 0,2 4 0,2 1 0,2 4 0,2 8 0,2-12 0,8 3 0,5-17 0,7-4 0,5-4 0,2-1 0,3 0 0,21-1 0,-6 1 0,18-6 0,-12-3-1457,-1-5-1973,-3-3 3430,-5-1 0,-18 8 0,-7 2 0</inkml:trace>
</inkml:ink>
</file>

<file path=ppt/ink/ink3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9:13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23941,'21'20'706,"-4"3"-627,-10 3-23,-1 1-34,0-1-22,1-1 0,-3 0 0,2 0-3358,-3 2 3358,0 45-11,-3-32-1,-3 31-32,-1-45 10,-2-4-44,2-2-2292,0-4 2214,1-1 2087,0 0-2793,0-1-1110,-1 1-1704,-1 1 3676,-2 1 0,4-7 0,-1-1 0</inkml:trace>
</inkml:ink>
</file>

<file path=ppt/ink/ink3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44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693 0 24452,'-62'0'496,"1"0"1,2 4 0,5 3-48,-14 10-57,-5 17-11,1 7-11,6 7-157,11 5-213,11 4 451,12 3-451,8 1 0,11 0 155,5-7-155,7-4 79,6-8-79,13-3 239,12-10-239,13-4 0,9-13 0,3-4-774,1-7-336,-3-1-7315,14 0 8425,-17-13 0,-7 9 0,-24-9 0</inkml:trace>
</inkml:ink>
</file>

<file path=ppt/ink/ink3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45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9 23829,'0'-9'2645,"-5"84"-2309,-3-11-571,3 2 1,0 4 537,-6 25 78,6-8 112,2-11 79,3-17-481,10-18-91,8-21 0,16-11 120,9-33-120,4-12 0,1-28 0,-2-7 0,-6 1 0,-6 6-628,-8 13-527,-10 10-861,-5 15-3699,-8 8 5715,-1 12 0,-2 3 0,0 3 0</inkml:trace>
</inkml:ink>
</file>

<file path=ppt/ink/ink3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45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492 0 26866,'-78'5'485,"1"0"1,17 0-1,5 6-412,8 17 0,7 7 39,-3 24-34,9 5-65,8-3-13,8-2 0,9-8 0,4-3 0,15-7 0,13-6 0,15-5 0,11-11 0,4-6 0,-1-8-248,-2-4-133,-3-1-134,-6 0-381,-3-4-718,-4-5-2039,1-7 3653,2-8 0,-16 10 0,-2 1 0</inkml:trace>
</inkml:ink>
</file>

<file path=ppt/ink/ink3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47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524 0 26160,'-72'3'545,"0"-1"0,4 1 1,9 7-98,0 33-112,6-1-245,7-2-91,11-1 0,7-2 0,10 1 0,9 4 0,4 4 0,5 3 0,8 0 0,8-5 0,12-6-113,11-11-683,3-7-145,3-11-426,0-5-941,-2-4-7523,-3 0 9369,-7 0 1,-15 0 0,-6 0 0</inkml:trace>
</inkml:ink>
</file>

<file path=ppt/ink/ink3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49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0 199 27281,'0'-52'695,"0"-1"0,0-30-695,3 76 0,2 4 0,5 16 0,1 21 0,1 29 0,-3 26-562,-6-36 0,-1 1 562,0 3 0,-1 0 0,-1 1 0,0-1-322,0-1 0,0-1 322,0-4 0,0-1-4,0 41 4,0-18 0,0-18-538,0-18-1188,0-14-1680,0-8 3667,-11-5 0,8-5 0,-9-2 0</inkml:trace>
</inkml:ink>
</file>

<file path=ppt/ink/ink3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49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1 142 26647,'72'-18'0,"0"-1"0,1 1 0,-1 1 0,0 1 0,-3 3 0,18 2 0,-1 3-431,1 2 0,-1 0 431,-4 3 0,-2 0 0,-8 1 0,-3 1 9,-8 1 0,-3 0-9,38 0 631,-21 1-631,-15 3 0,-16 2 453,-15 7-2729,-15 11 2523,-8 10 0,-6-13 0,0 0 0</inkml:trace>
</inkml:ink>
</file>

<file path=ppt/ink/ink3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0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666 11 25258,'-84'30'717,"0"0"0,4 0 1,7 2-483,23 1 0,5 2-270,2-1 0,2 1 271,-24 37-146,18 5-90,17 9 0,16 8 0,9-43 0,2 1 0,1 0 0,4 1-1964,6-2 1,5 0 1963,1-2 0,5-3 0,10-2 0,7-4 303,2-4 1,5-4-304,6-4 0,5-6 0,4-7 0,2-4-230,8-1 0,2-7 230,2-11 0,2-8 0,2-3 0,0-7 0,-1-9 0,-2-8-216,-5-5 1,-3-3 215,-5-3 0,-6-2 0,-8 0 0,-7-1 0,-8 0 0,-7-1 0,-7 2 0,-7 0 1204,-11 2 0,-8 0-1204,-9-1 0,-8 3 0,-10 2 0,-7 3-1193,-9 1 1,-6 5 1192,-5 3 0,-3 6 0,-1 7 0,0 4 89,1 7 1,2 4-90,7 2 0,1 7-107,-4 14 0,3 8-3153,-20 19 3260,33-2 0,6 2 0,12 1 0,6-6 0</inkml:trace>
</inkml:ink>
</file>

<file path=ppt/ink/ink3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1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207 229 26015,'-23'88'153,"1"-1"0,-1-6 0,3-7 60,-2 12-1,-1-9 12,4-9 12,3-13-45,4-17 89,5-14 67,-1-12-22,5-7-156,-2-4-169,3-1 0,1-12 0,1-21 0,0-28 0,8-32-350,-2 39 1,1-2 349,1-5 0,2-1-18,-2 2 1,0 0 11,-3 5 1,0 3 5,-1-34 33,-2 29-33,-2 26 0,0 16 0,3 12 13,0 6 686,8 12-699,4 6 0,9 8 0,8-5 0,12-11 0,11-7 0,11-13 0,10-16 0,2-9 0,-3-12 0,-13 8 0,-18 11 0,-17 12 0,-16 8 0,-7 11 0,-4 17 0,0 15 0,0 16 0,0 9 0,-4 0 0,-5 8 0,-5 5 0,-6 8-292,-4 3 268,0 1-1387,-1-5-953,9-14-7467,6-15 9199,10-22 0,1-16 0,2-11 0</inkml:trace>
</inkml:ink>
</file>

<file path=ppt/ink/ink3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1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11 23135,'-2'-6'2656,"0"1"-2197,-31 95-134,19-30-152,-4 6 1,1 1 230,10 8 21,6-13 68,4-15-66,8-14-427,5-15 0,12-9 0,3-8 0,6-10 0,6-9 0,5-15 0,5-4 0,-1 1-662,-3 8-313,-7 6-941,-10 5-2981,-7-1 4897,-4 0 0,-10 6 0,-2 2 0</inkml:trace>
</inkml:ink>
</file>

<file path=ppt/ink/ink3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2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28671,'82'-47'0,"-3"10"0,-23 37 0,-1 0-561,-6 7-448,-12 4-896,-14 11-4179,-13 3 6084,-7 3 0,-3-12 0,0-4 0</inkml:trace>
</inkml:ink>
</file>

<file path=ppt/ink/ink3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2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0 23740,'-14'0'3462,"3"0"-2946,11 0-192,-54 93-122,33-41-185,-12 10 0,3 1-17,15-3-168,7-7-471,4-6-985,4-7-2993,1-9 4617,15-6 0,-10-13 0,10-5 0</inkml:trace>
</inkml:ink>
</file>

<file path=ppt/ink/ink3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2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0 683 24435,'0'6'2688,"0"-2"-2553,12-42 0,5-21 66,5 1-493,1-12 0,3-2 449,9-9 45,3 3 21,-2 3 13,-1 13 83,-4 14-319,-5 17 0,-5 17 0,-2 8 129,-1 6-129,1 13 0,-1 14 0,-1 24 0,-3 15 0,-4 10 395,-1-1-1304,-4-2-581,-1-7-1860,-3-5 3350,-1-7 0,0-25 0,0-8 0</inkml:trace>
</inkml:ink>
</file>

<file path=ppt/ink/ink3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2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0 118 28671,'75'-33'0,"0"1"0,-3 2 0,-5 9 0,24 19 0,-4 5-158,-10 13-2508,-17 15 2666,-22 25 0,-20-23 0,-12 3 0</inkml:trace>
</inkml:ink>
</file>

<file path=ppt/ink/ink3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4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18 24166,'4'-10'3451,"-1"3"-2690,-3 7-468,0 0-293,0 84 0,0-8-964,0 2 0,0 6 964,0-15 0,0 0 0,0 4 0,0 1-56,0-1 1,0-1 55,-1-4 0,0-3 0,1-6 0,0-3 0,-2 37-483,2-25-2882,-1-16 3365,-8-11 0,5-20 0,-4-5 0</inkml:trace>
</inkml:ink>
</file>

<file path=ppt/ink/ink3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5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692 8 17771,'-66'-3'560,"0"-1"1,4 7-1,5 4 2309,-12 18-2566,5 24-90,3 9 22,5 15-129,29-31 1,2 2-29,-1 5 0,2 3 369,3 4 0,2 1-413,3 1 0,3 1-6,5-3 0,2-1-23,2-3 1,2-1-6,3 33 793,14-17-793,10-21 11,21-21 34,10-14 67,9-16 0,8-19-23,1-15 2014,4-22-2103,-41 26 0,-1-1 0,29-35 0,-14-2 0,-20 11 0,-16 5 0,-11 10 58,-9 8-70,-10 10-133,-7 11-5053,-14 13 5198,15 16 0,0-5 0,18 8 0</inkml:trace>
</inkml:ink>
</file>

<file path=ppt/ink/ink3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5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7 24502,'7'-4'2857,"-1"1"-2252,-6 3-191,0 0-134,8 91-267,-6-27-528,1 4 0,-3 4 515,-13 14-617,-5-7-1008,-6-5-3073,4-10 4698,2-4 0,10-29 0,2-7 0</inkml:trace>
</inkml:ink>
</file>

<file path=ppt/ink/ink3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6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81 24278,'-2'-10'3048,"1"3"-2724,1 7-10,0 0-258,83-25-45,-45 15 17,12-4 0,-1 2-17,-20 9 34,-10 9 146,-4 15 44,-7 17-133,-3 19-102,-4 9 0,-1 7 0,-9-4 0,0 1 0,-11-5 0,0-3 0,-3-7 0,1-1-673,0-7-683,5-3-2241,6-9 3597,6-11 0,5-11 0,0-8 0</inkml:trace>
</inkml:ink>
</file>

<file path=ppt/ink/ink3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6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518 25 26093,'-76'-10'407,"0"1"0,6 3 0,8 11-138,4 32-5716,6 19 5581,7 10-33,9 12 1088,12 12-1178,11 8 17,9-46 0,2 0-23,6-2 1,4 0-6,18 43 34,18-19-1,21-20 34,9-25 23,13-15 0,8-22 44,-1-15-43,-5-14-91,-13-12 0,-16-4 0,-15-1 0,-13-6 0,-14-3 0,-7-6 0,-8-2 0,-3-3 0,-14-22 0,1 30 893,-12-9-893,6 43-349,-2 10-535,-2 12-4170,-18 23 5876,12 19 0,-2-8 0,21 3 0</inkml:trace>
</inkml:ink>
</file>

<file path=ppt/ink/ink3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57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28671,'2'90'0,"0"-1"0,-3-6 0,-1-6 0,-4 22 0,-5-10 0,3-9 0,-2-10-1660,2-10-2867,-3-3 4527,0-5 0,3-22 0,3-8 0</inkml:trace>
</inkml:ink>
</file>

<file path=ppt/ink/ink3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9:46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27706,'62'15'321,"1"0"1,13-2 0,5-3-322,13-5 0,6-4-1331,-19 0 1,3 0 0,3-1 1330,10-1 0,2-1 0,3 0-486,-22 0 1,2 0 0,1 0 0,0-1 485,3 0 0,0 0 0,0 0 0,1 0 0,-1 0 0,1-1 0,-1 1 0,0 1 81,-2 0 1,0 0 0,0 1 0,-2 0-82,-4 0 0,0 0 0,-2 0 0,-1 1-256,17 2 1,-1 1 0,-4 0 255,-10 0 0,-1 1 0,-4 1 0,22 3 0,-5 2 429,-16-1 1,-4 0-430,-10 0 0,-3-1-438,34 7-1400,-19-1-212,-17-1 2050,-19 0 0,-18-7 0,-10-1 0</inkml:trace>
</inkml:ink>
</file>

<file path=ppt/ink/ink3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1:02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460 112 26306,'-74'-23'1120,"4"10"-795,31 26-45,-6 12-56,-4 9-22,0 7-45,5 1-100,7 3-57,10 0 0,11 1 0,8 0 0,7-3 0,14-6 0,9-8 0,17-9 0,7-10 0,2-6 0,-1-4 0,-1-13 0,-1-10 0,-2-18 0,-3-13 0,-8-8 0,-11-6 0,-9-2 0,-8 3 0,-16 7 0,-9 13-24,-17 15-233,-12 16-550,-4 13-616,1 20 1423,-7 33 0,30-23 0,1 15 0</inkml:trace>
</inkml:ink>
</file>

<file path=ppt/ink/ink3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4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78 20479,'-6'-16'0,"27"-2"2531,72 8-2531,-40 3 0,1 1 571,2 0 1,0 1-572,-1 1 0,0 1 448,-3 1 0,-2 1-448,44 1 3279,-13 0-3279,-15 8-91,-14 7-1567,-20 15-1323,-14 13 3066,-11 7 1,-7-19 0,0-6 0</inkml:trace>
</inkml:ink>
</file>

<file path=ppt/ink/ink3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5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337 7 23157,'-4'-4'3003,"1"1"-2712,3 3-167,-73 84-35,30-15-914,-8 0 1,1 5 829,26-20 1,4-2-6,2-1 0,2 0 166,-4 38-637,10-12-470,6-22-1065,4-17-1669,0-21-4438,4-13 8113,11-33 0,-7 19 0,7-18 0</inkml:trace>
</inkml:ink>
</file>

<file path=ppt/ink/ink3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5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27393,'46'71'63,"1"-1"1,-4-5-1,-6-5-354,-11 6-122,3-2-988,3-8-1950,5-7 3351,2-13 0,-15-16 0,-6-8 0</inkml:trace>
</inkml:ink>
</file>

<file path=ppt/ink/ink3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5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20 118 22350,'-11'-5'3989,"2"0"-3417,9 5-23,0 0-471,0-37-55,10 27-23,7-27-101,12 37-415,11 0-492,3 0-762,8 0-3452,2 0 5222,-3-10 0,-20 7 0,-10-8 0</inkml:trace>
</inkml:ink>
</file>

<file path=ppt/ink/ink3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5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11 24143,'0'-6'3339,"0"2"-2969,0 4-34,-58 88-90,37-35-179,-13 10 1,3 2-57,19 1-11,6-7-123,3-9-538,3-9-247,10-8-806,3-1-2970,11-5 4684,0 1 0,-10-13 0,-2-3 0</inkml:trace>
</inkml:ink>
</file>

<file path=ppt/ink/ink3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6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23068,'-3'0'3070,"0"0"-2510,3 0 448,0 0-571,-45 66-56,34-42-234,-34 49-147,54-58 0,9-6 0,13-1 0,13-6 0,6 0 0,7-2 0,1 0 0,1 0-528,-4-5-581,-8-1-650,-7-2 1759,-12 3 0,-13 2 0,-8 3 0</inkml:trace>
</inkml:ink>
</file>

<file path=ppt/ink/ink3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6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7 199 23807,'-4'-7'3754,"1"1"-3452,3 6-223,0 0-79,105-58-157,-47 31-112,12-9 0,0 2-818,-14 17-941,-13 7-4762,-21 7 6790,-11 13 0,-9-7 0,-2 7 0</inkml:trace>
</inkml:ink>
</file>

<file path=ppt/ink/ink3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6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26194,'-28'57'489,"-1"0"0,4-4 1,6-7-154,15-7-101,7-10-67,21-10-112,19-11-56,27-8-471,11-16-481,2-5-1177,-2-14-7543,-4 0 9672,3 2 0,-36 14 0,-5 4 0</inkml:trace>
</inkml:ink>
</file>

<file path=ppt/ink/ink3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6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28020,'65'-12'217,"0"0"0,-3 0 0,-4 4-217,25 8-24,0 0-928,-1 0-773,-7 0-4180,-12 12 5905,-16 8 0,-22-4 0,-12 0 0</inkml:trace>
</inkml:ink>
</file>

<file path=ppt/ink/ink3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7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10 111 25353,'-5'-11'3149,"1"2"-2980,4 9-169,0 0 0,81-39-729,-26 28 6,4-10 0,2 3-2717,3 16 3440,-13 14 0,-25-9 0,-10 9 0</inkml:trace>
</inkml:ink>
</file>

<file path=ppt/ink/ink3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7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88 25555,'-33'61'403,"-1"-1"0,1-5 1,13-10 56,30-16 44,16-14-23,20-5-245,20-19-147,8-18-66,1-15-23,-15-10-213,-15 1-582,-19 7-920,-15 6-4212,-7 4 5927,-4 1 0,0 16 0,0 2 0</inkml:trace>
</inkml:ink>
</file>

<file path=ppt/ink/ink3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7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21 24278,'15'-11'2845,"-4"2"-2699,-8 49 0,-6 20-79,-1 4-446,1 9 1,-1 1-306,-9 4-1310,0-8-4920,0-14 6914,0-12 0,8-21 0,-1-10 0</inkml:trace>
</inkml:ink>
</file>

<file path=ppt/ink/ink3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7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1 175 23168,'1'-13'3071,"1"3"-2937,84-40-134,-39 27-196,10-7 0,1 1-1104,-11 17-3697,-16 4 4997,-14 13 0,-11-4 0,-6 3 0</inkml:trace>
</inkml:ink>
</file>

<file path=ppt/ink/ink3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7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27314,'-20'61'452,"0"-1"0,2-4 1,4-5-453,10 4 0,2-6 0,11-8 0,16-14 0,21-14 0,25-19-371,14-21-894,-37 6 0,-1-4-617,2-4 0,-2-3 1882,2-4 0,-4 2 0,6-5 0,-12 7 0</inkml:trace>
</inkml:ink>
</file>

<file path=ppt/ink/ink3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8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28026,'85'-21'22,"-1"1"0,-6 1 1,-9 2-23,-2-2 219,-10 9-219,-12 5 92,-11 5 33,-8 8-125,-8 6 0,-4 13 0,-6 5 35,-3 26-35,-4-11 107,-1 16-107,0-16-3392,-7-1 2461,-2-2-1198,-11 1-7702,-2-3 9442,-5 3 1,12-20 0,2-6 0</inkml:trace>
</inkml:ink>
</file>

<file path=ppt/ink/ink3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8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0 219 28042,'75'-34'209,"0"0"1,-1 1 0,-2 5-210,-15 9 0,-1 4 0,-1 1 0,-2 2 0,42-6 0,-20 10-1256,-19 5-1164,-17 3-7411,-12 4 9089,-10 6 1,-8-3 0,-3 2 0</inkml:trace>
</inkml:ink>
</file>

<file path=ppt/ink/ink3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8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26922,'-20'64'0,"1"0"0,1-5 0,3-10-1569,10-18-6095,-1-2 7664,0-1 0,2-12 0,0-3 0</inkml:trace>
</inkml:ink>
</file>

<file path=ppt/ink/ink3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8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26373,'67'-22'153,"1"1"0,-6 2 0,-2 3-119,31 4-23,-31 6 179,-2 4-4048,-42 16 4317,-10 12 792,-16 21-971,-14 20-200,-13 8-80,-10 6-46,6-8-637,10-14-483,15-19 2698,9-20-5050,25-11 3518,19-19 0,-11 7 0,6-7 0</inkml:trace>
</inkml:ink>
</file>

<file path=ppt/ink/ink3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9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149 108 27516,'-41'60'179,"0"-1"0,0-4 1,16-10 10,33-21 202,37-11-357,-1-11-35,27-21-4252,-23-13 4252,-11-15 860,-10-7-860,-14-3 0,-7 2 0,-6 6-248,-18 15-961,-9 16-1929,-20 19 3138,-4 26 0,21-12 0,7 9 0</inkml:trace>
</inkml:ink>
</file>

<file path=ppt/ink/ink3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9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21275,'0'0'0</inkml:trace>
</inkml:ink>
</file>

<file path=ppt/ink/ink3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9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21275,'0'0'0</inkml:trace>
</inkml:ink>
</file>

<file path=ppt/ink/ink3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9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3 25062,'0'-1'3609,"0"-1"-3609,0 2 0,-16 90 0,5-36 0,0 9 0,1 1 0,1 0 0,6-4-886,1-12-1580,5-5-5679,9-14 8145,10-8 0,-7-12 0,1-6 0</inkml:trace>
</inkml:ink>
</file>

<file path=ppt/ink/ink3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39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20 25869,'-40'-11'291,"4"2"-291,28 9-168,0 0-1569,2 0-1019,2 2-5345,-1 4 8101,4 3 0,-1-1 0,2-2 0</inkml:trace>
</inkml:ink>
</file>

<file path=ppt/ink/ink3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0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1 131 23767,'74'-32'452,"1"-1"0,-18 6 0,-4 5-408,26 8 861,-40 11-871,-18 3 332,-8 12-343,-11 9 147,-2 14-170,-11 6 493,-6-1-493,-14-3 0,-6-3 33,-2-1-22,-5 3 101,5-1 68,2 0 100,12-7 0,11-5 11,8-6-112,6-6-32,8-3-147,12-3 0,16-3 0,14-1 0,10-1 0,5-4-539,0-5-1982,11-2-1782,-28 1 4303,1 5 0,-36 4 0,-5 1 0</inkml:trace>
</inkml:ink>
</file>

<file path=ppt/ink/ink3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1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0 166 27673,'72'-14'332,"-1"-1"1,1 1 0,-3-2-333,-15 2 0,-2 1 0,1-1 0,0 1 0,39-7-102,-12 6-1074,-13 3-640,-12 7-2520,-13 1 4336,-13 3 0,-14 0 0,-8 0 0</inkml:trace>
</inkml:ink>
</file>

<file path=ppt/ink/ink3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1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27438,'72'-12'231,"0"1"0,-6 0 1,-9 3-165,-10 1-33,-13 2 11,-13 3 11,-12 1 44,-6 1-44,-4 0-44,-16 7 32,-8 10-32,-16 12 101,-6 13-113,2 4 0,-1 6 0,6-3 0,9 0-3392,11-8 3392,11-5 0,12-8 0,18-7 0,16-10 0,21-5 0,12-6 0,3-2-1233,-20 1 0,-1 0 1233,21-1 0,-5 1 0,-44 1 0</inkml:trace>
</inkml:ink>
</file>

<file path=ppt/ink/ink3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8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1 273 28546,'2'-21'125,"18"5"-125,42 13 0,21-4 0,-32 2 0,1-1-617,8-1 0,2-2 617,6 0 0,3-1 0,2-1 0,2-1-589,0-1 1,1-1 588,-5 0 0,-1-1 0,-8 1 0,-3-1 113,-8 2 0,-3-1-1156,24-8-425,-22 8-1490,-18 7 3091,-17 5 1,-8 2-1,-7 0 1</inkml:trace>
</inkml:ink>
</file>

<file path=ppt/ink/ink3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9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0 127 28671,'66'-41'0,"7"6"0,-26 23 0,4 4-267,-1-1 1,1 2 266,2 2 0,-1 0-875,45 0-1074,-14 5-3912,-18 17 5904,-20 11 1,-24-6 0,-9 1 0</inkml:trace>
</inkml:ink>
</file>

<file path=ppt/ink/ink3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9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39 119 26071,'-14'60'549,"-1"1"0,6-5 0,8-6-34,23-5-224,20-6-201,10-9-33,4-9-57,0-10 0,-8-6 0,-7-3 0,-7-8 0,-2-15 0,0-14 0,1-19 0,-1-4 0,-5-2 0,-8 2 0,-8 6 0,-6 7 0,-4 6-237,-12 10-390,-11 8-180,-16 9-728,-7 5-2756,1 6 4291,3 10 0,21-7 0,5 7 0</inkml:trace>
</inkml:ink>
</file>

<file path=ppt/ink/ink3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9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28671,'19'68'0,"1"0"0,-1-3 0,-6-3 0,-13 27 0,0-1-1121,-3-9-1042,-2-7-5446,-6-6 7609,-3-11 0,5-24 0,2-10 0</inkml:trace>
</inkml:ink>
</file>

<file path=ppt/ink/ink3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9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1 148 27191,'64'-13'74,"-1"-1"1,-1 0 0,-4 2-523,22 1-796,-6-4-1546,-9-3 2790,-10-6 0,-27 11 0,-8-1 0</inkml:trace>
</inkml:ink>
</file>

<file path=ppt/ink/ink3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9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1 27722,'-27'62'198,"1"1"1,0 0 0,-11 25 0,7-5-177,15-28 1,4-2-262,1-1 0,2 1 93,2-1 1,2 0-1031,0 42-1323,14-14-6678,17-19 9224,21-24 0,-16-20 0,0-11 0</inkml:trace>
</inkml:ink>
</file>

<file path=ppt/ink/ink3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50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155 200 26272,'-42'64'325,"-1"1"0,5-6 0,10-5 56,24 0-56,6-10-68,12-7-66,9-15-158,14-9 46,5-14-68,2-26 11,0-22-22,-2-27-936,-8-15 751,-19 43 0,-3 0-285,2-45-326,-7 15-941,-13 19-4089,-15 30 5826,-18 17 0,13 13 0,-2 2 0</inkml:trace>
</inkml:ink>
</file>

<file path=ppt/ink/ink3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50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24636,'6'0'2824,"-2"0"-2365,-4 0-78,0 0-269,5 83-112,-7-42-135,2 11 1,-1 1-672,-9-8-1088,-1-6-5165,-1 0 7059,6-8 0,1-14 0,5-6 0</inkml:trace>
</inkml:ink>
</file>

<file path=ppt/ink/ink3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50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27000,'8'77'82,"0"-1"1,0-3-1,-3-6-598,-5 24-862,0-11-1670,-9-18 3048,-4-15 0,1-25 0,1-8 0</inkml:trace>
</inkml:ink>
</file>

<file path=ppt/ink/ink3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50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28671,'80'0'0,"0"0"0,-1 0 0,0-2 0,0-1 0,-3 0-1725,18 1 0,-3-1 1725,3-1 0,0 0 0,1 1 0,0 3-135,-1 6 1,1 2 134,0-1 0,0 2 0,-2 4 0,-3 2 0,-8-3 0,-4 1-1121,-10-3 0,-4 1 1121,33 11 0,-47-10 0,-21-2 0</inkml:trace>
</inkml:ink>
</file>

<file path=ppt/ink/ink3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55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837 0 24412,'-98'14'829,"-1"-1"0,21 3 0,5 5-666,1 11 0,7 8-514,19-1 1,5 3 523,-1 4 1,3 2-40,2 3 1,4 2-18,4 3 1,5 1-23,3 4 0,5 1-1878,4 1 0,6 0 1783,1 2 0,5 0 0,10-2 0,7-3 59,5-1 1,7-5-60,12-5 0,9-6 0,7-6 0,7-8 0,9-8 0,3-9 0,7-6 0,1-9 0,2-10 0,-2-8 0,-3-6 0,-5-6 0,-8-6 0,-6-6 0,-9-1 0,-6-8 0,-1-30 0,-9-7 0,-14 20 0,-6-2 0,-3 8 0,-2-5 0,-4 5 0,-8-6 0,-8 4 0,-3 2 0,-7 3 0,-3 4 0,-8 5 0,-9 8 0,-6 7 0,-3 10 0,-5 6 0,-5 6 0,-3 8 0,1 13 0,-1 11-298,-11 19 1,7 9-506,24-7 0,6 6-1012,-5 15 0,12 2 1815,40 19 0,-8-35 0,14-11 0</inkml:trace>
</inkml:ink>
</file>

<file path=ppt/ink/ink3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55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28671,'3'83'0,"1"1"0,0-4 0,-2-3 0,-5-17 0,-2-2-1015,2 1 0,-1 0 1015,-3-1 0,0-1 0,1-4 0,0-1-169,-4 40 169,4-15-1509,0-8-2401,-2-6 3910,-4-2 0,5-26 0,0-8 0</inkml:trace>
</inkml:ink>
</file>

<file path=ppt/ink/ink3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56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23829,'75'-12'496,"0"-1"1,-3 2 0,-1 3-374,-14 5 1,-1 1 157,43 1-13,-16 1-66,-25 4-34,-21 5 0,-20 7 146,-9 10-4151,-20 9 4229,-18 15 45,-24 11 10,17-25 0,-3 1-413,-1 1 1,-1 1-35,1-3 0,2 1 0,-24 36 0,19-8 0,19 0 0,15-3 0,6 0 0,4-3 3215,10-3-3215,11-6 0,20-6 0,16-8 0,17-14 0,9-11-2858,12-9 1781,1-21-918,-2-9-1840,-49 5 1,-1-5 3834,35-29 0,-35 23 0,-12 5 0</inkml:trace>
</inkml:ink>
</file>

<file path=ppt/ink/ink3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56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25230,'0'-6'3070,"0"2"-2699,0 4-371,74 0 0,-16 0 0,2 0 0,4 0 0,24-5 0,-5 1 0,-13-1 0,-18 2 0,-19 3 0,-17 1 0,-8 18 0,-7 15 0,-6 31 0,-13 20 0,5-34 0,-2 1 0,-6 3 0,-2 0 0,1 1 0,-2 1 0,0-1 0,0-1-461,0-3 0,1 0 461,3-2 0,1-2-294,-16 36 294,10-10-762,12-15-1984,6-12-7085,14-19 8896,22-13 1,-15-12-1,13-3 1</inkml:trace>
</inkml:ink>
</file>

<file path=ppt/ink/ink3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57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26635,'76'-19'0,"-1"1"0,-4 0 0,-4 6 0,22 12 0,-7 0 0,-7 0 918,-13 0-1737,-12 0-862,-16 0-5781,-16 1 7508,-9 13 0,-9-9 0,0 9 0</inkml:trace>
</inkml:ink>
</file>

<file path=ppt/ink/ink3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57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392 18 23381,'-6'-10'3429,"2"3"-2891,4 7 33,-78 82-1521,29-12 1084,-7 0 1,1 5-124,24-19 1,6-2 23,3 1 0,2-1-35,5-3 0,3-2 0,-1 43 0,7-8 0,11-8 0,13-7 0,11-8 0,17-12 0,11-14 0,8-15 0,12-10 0,6-9-424,5-8-619,-5-6-839,-11-10-3463,-10-5 5594,-10-3 0,-25 14 0,-5 2 0</inkml:trace>
</inkml:ink>
</file>

<file path=ppt/ink/ink3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57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 25073,'3'-2'3093,"0"1"-2588,7 91-505,-7-22-2831,2 6 1,0 3 2830,-5-23 0,0-3 0,0 2 0,0 0 629,0-2 1,0-1-665,-3 43-1567,-2-5-1379,-5-10 2981,-3-7 0,6-33 0,0-11 0</inkml:trace>
</inkml:ink>
</file>

<file path=ppt/ink/ink3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57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1 122 25234,'78'-31'332,"0"0"1,-5 3-1,-5 7-275,11 14-57,-3 4 1113,-1 3-1113,-10 0-640,-9 0-356,-11 6-2735,-10 7 3731,-13 16 0,-11-12 0,-6 2 0</inkml:trace>
</inkml:ink>
</file>

<file path=ppt/ink/ink3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11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380 182 24646,'-72'64'444,"0"0"0,6-3 1,9-1-316,29-17 0,7 1 106,-14 47 45,15 3 45,11 1-11,14-4-145,19-7-169,19-13 0,30-20-4805,20-24 4805,-38-18 0,1-6 0,5-8 0,1-5 563,-1-2 1,-3-5-564,-2-6 0,-3-4 0,-6-5 0,-4-3 0,-6 0 0,-3-3 0,-4-3 0,-3-3 0,-5-1 0,-2-3-592,-4-1 1,-3-3 591,-5-2 0,-2-1 0,-1 0 0,-3 0 12,-1 2 1,-4 0-13,-15-45 0,-15 19 0,-24 20 0,-16 22 0,-13 20 0,-5 11 0,3 17 0,10 9 0,20 16-259,16 13-6901,21 41 7160,15-13 0,6-5 0,4-36 0</inkml:trace>
</inkml:ink>
</file>

<file path=ppt/ink/ink3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11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28347,'8'87'0,"0"0"0,-1-5 0,-1-5 0,-5 18 0,4-11 0,2-12-703,2-15-2054,0-7 2757,-3 0 0,-3-25 0,-1-1 0</inkml:trace>
</inkml:ink>
</file>

<file path=ppt/ink/ink3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11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17 24076,'-4'-3'1995,"1"0"-1671,3 3 147,0 0-314,101-6 0,-47 4-51,11 0 1,0 1 27,-13 5-55,-15 4-46,-13-1 46,-12 3 145,-8 9 201,-20 10-121,-17 23-304,-25 12 0,22-26 0,-1 1 0,0 0 0,0 1 0,-28 33 0,14-5 0,13-6 0,14 0 0,5 5 0,6 6 0,5 6 0,3 0 0,4-3 0,16-11 0,12-16 0,24-22 0,16-13-987,-5-33 1,3-12-1455,-12 6 1,0-4 2440,22-22 0,-7-1 0,-11-1 0,-14 12 0</inkml:trace>
</inkml:ink>
</file>

<file path=ppt/ink/ink3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12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28671,'87'7'0,"0"0"0,-7-4 0,-5-4 0,17-13 0,-15-1 0,-16 6 0,-21 8 0,-14 1 0,-14 13 0,-7 16 0,-4 26 0,-13 25 0,2-31 0,-4 3 0,-6 3 0,-4 2-861,-2 3 1,-3 1 860,-1-3 0,0-1 0,0-3 0,0-2-309,3-6 0,0-1 309,-18 27 0,14-16 0,10-19-987,13-17-3058,6-11 4444,15-7 0,-10-2 0,10 0 0</inkml:trace>
</inkml:ink>
</file>

<file path=ppt/ink/ink3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17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11 23728,'-9'0'3430,"2"0"-2814,7 0 281,0 0-897,70 0 0,-10 0-221,0 0 1,4 0 220,34 0 0,0 0 0,-1 0 0,-8 0 0,-10 0 0,-10-3 109,-12 2-109,-13-3-729,-12 3-1019,-17 0-3463,-6 1 5211,-28 0 0,14 0 0,-13 0 0</inkml:trace>
</inkml:ink>
</file>

<file path=ppt/ink/ink3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18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392 8 23437,'-6'-4'3721,"2"1"-3262,4 3-34,-89 37-10,52-5-308,-16-1 0,3 5-107,26 21 0,7 8 0,2 11-346,2 10 346,-1 8 0,6-44 0,0 1-385,0 3 0,-1 1 385,0 1 0,1 0 0,1 0 0,2-1 0,0-4 0,2-2 0,5 35 0,22-22 0,20-23 0,31-19-3022,20-22 3022,-41-10 0,0-5 0,3-2 0,1-4-94,-1-8 1,-1-2 93,-2 2 0,-2-1 0,-4 2 0,-3 1 0,30-20 555,-17 11-555,-19 11-752,-2 1-2676,-10 8 4229,8-3 0,-19 11 0,-1 3 0</inkml:trace>
</inkml:ink>
</file>

<file path=ppt/ink/ink3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18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0 28671,'8'82'0,"0"-1"0,0 0 0,-3-3 0,-8-13 0,-2-3-2524,-1 3 1,-1 0 2523,-3-1 0,-2 0 0,0-4 0,-1 0 93,0-2 0,-1-1-1651,1-3 1,0-1 1713,1-2 0,1-4 0,-3 7 0,7-17 1</inkml:trace>
</inkml:ink>
</file>

<file path=ppt/ink/ink3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18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0 175 27964,'67'-44'235,"0"0"1,-4 5 0,-3 9-236,14 21 0,1 4 0,-2 3-461,-4 0-547,-4 2-1222,-7 0-7601,-6 0 9330,-10 9 1,-20-6 0,-7 6 0</inkml:trace>
</inkml:ink>
</file>

<file path=ppt/ink/ink3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31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1072 1 25451,'-99'5'787,"0"0"1,5 5 0,6 5-776,25 6 0,3 6-12,-1 5 0,1 5 0,2 6 0,1 6-251,2 5 1,3 5 250,4 4 0,5 4-277,5 3 1,7 2 276,7-2 0,5 0 0,6-3 0,5-1 0,6-5 0,7-1 0,5-5 0,8-3 0,4-4 0,7-6 0,8-5 0,6-8 0,8-8 0,3-6 0,7-3 0,2-8 0,5-13 0,2-7-886,0 0 0,-1-4-705,1-9 0,-1-4 1591,-3 1 0,-5 2 0,11-5 0,-21 10 0</inkml:trace>
</inkml:ink>
</file>

<file path=ppt/ink/ink3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31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28671,'-13'67'0,"1"0"0,-1-1 0,-5 33 0,3-5 0,6-21 0,3-4 0,0 0 0,3-1 0,4-8 0,5-2 0,20 36 0,19-26 0,25-33 0,11-18 0,8-40-437,-42 6 1,-1-6 436,0-12 0,-2-6 0,0-3 0,-1-2 0,0-3 0,-2-1 0,0 0 0,-1 2 0,-1 3 0,-2 2 0,29-33-1099,-10 20-1344,-16 17-7191,-12 18 9634,-14 10 0,-8 10 0,-6 1 0</inkml:trace>
</inkml:ink>
</file>

<file path=ppt/ink/ink3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32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867 118 27983,'-71'-33'187,"0"0"0,2 2 0,4 10-1141,-28 30 954,4 13 0,8 17 79,9 17-79,7 12 0,7 12 0,32-37 0,2 1 0,2 4 0,3 0 0,-7 47 0,12 1 0,13-8 0,21-9-2899,17-16 2899,32-21 0,22-21-479,-33-19 1,3-5-693,9-8 1,3-5-2119,5-2 1,2-4 3288,4-5 0,-5 0 0,14-5 0,-23 9 0</inkml:trace>
</inkml:ink>
</file>

<file path=ppt/ink/ink3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32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534 0 28154,'-71'26'172,"0"1"0,4 1 1,6 6-935,19 4 1,6 2 761,0 2 0,3 1 0,5-1 0,3 2 153,-12 40-153,19 0 0,9 0 0,9 0 0,16-3 0,10-5 0,23-9 0,12-16 0,14-19-2722,8-16 2452,11-22-2721,0-16 2991,-1-8 0,-42 7 0,-14 6 0</inkml:trace>
</inkml:ink>
</file>

<file path=ppt/ink/ink3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34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2120 263 24322,'-90'-30'526,"1"0"1,1 1-1,4 2-1234,22 11 0,1 2 887,-2-2 0,0 0-39,3 1 0,0 1-30,-2 1 0,-1 2 19,-1 1 0,-1 2-28,-7 3 0,-1 1-90,-6 0 1,0 4-12,-2 7 0,0 4 0,3 0 0,2 6 0,5 8 0,4 5 0,7 3 0,4 4 0,7 3 0,4 4-1015,6 3 0,4 5 1015,5 4 0,6 4 0,5 4 0,5 3-177,3 6 1,6 2 176,3 5 0,7 0 0,6 4 0,7-1 0,7 2 0,6-1 0,7-4 0,10-2 0,5-13 0,8-1 0,1-6 0,13 5 0,4-6-186,-6-12 0,5-2 1,-2-8 185,17-8 0,-1-11 0,6-3 0,0-6 0,1-8 0,0-6 0,-2-5 0,-2-8 0,-1-6 0,-3-6 0,-6-2 0,0-6 0,-17 2 0,2-4 0,-6 2-597,6-6 1,-5-2 596,13-12 0,-8-3 0,-34 19 0,-7-1 717,-4 0 1,-4-2-718,-7-4 0,-5 0 0,-1-3 0,-4 0 225,-7-5 0,-4 0-225,-4-2 0,-7-2 0,-25-25 0,-9 1 378,9 22 0,-4 4-378,-19-16 0,-3 7 0,18 30 0,-1 7 0,-2 5 0,-2 6-471,-1 5 0,-2 4 1014,-3 5 1,-1 4-2556,0 0 1,-1 5 2078,-2 6 1,5 1-1,-9-5 1,16 12-1</inkml:trace>
</inkml:ink>
</file>

<file path=ppt/ink/ink3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35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29 958 21409,'-13'10'4516,"3"-3"-3878,10-7 113,0 0-381,-6-24 22,20-3 11,12-29-211,35-7-782,-21 24 0,2-1 590,7-6 0,2-1 0,2-3 0,0 1 0,2 0 0,0 2 0,-3 4 0,0 3 0,-4 5 0,-1 3 0,39-17-117,-15 18 117,-13 15 0,-16 9 0,-13 7 0,-13 0 0,-8 0 0,-5 0 1164,-14 1-1164,-14 4 0,-19 2 0,-16 2 133,-8-4-133,-7-2 0,1-3 0,1 0 0,8-4 0,10-3-3392,14-2 3392,15-1 0,12 6 0,10 1 0,2 3 0,11 0 0,10 12 0,17 8 0,13 15 0,8 9 0,3 3 0,4 5 2935,3-3-2935,1-1 0,-2-8 0,-7-11 0,-11-11 0,-11-10 0,-7-18 0,-2-20 0,-4-25 0,-11 5 0,-3-4 0,2-32 0,-6 31 0,-5 3 0,-15-15 457,-10 9-457,-23 18-1278,-14 18-2129,-19 34 3407,28 9 0,3 3 0,-9 5 0,3 12 0</inkml:trace>
</inkml:ink>
</file>

<file path=ppt/ink/ink3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35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0 394 24513,'9'0'2712,"-2"0"-2466,-7 0 202,0 0-269,84-85 34,-36 36-335,8-7 0,1-2 279,-4 5-38,-9 13-119,-10 10 0,-10 15 0,-11 9 0,-7 4 0,-4 13 328,-2 15-328,0 22 0,0 20 0,-5 8-237,0 3-614,-5 0-561,2-3-2151,3-7 3563,2-10 0,3-27 0,0-12 0</inkml:trace>
</inkml:ink>
</file>

<file path=ppt/ink/ink3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36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1012 291 20882,'-68'-52'990,"-1"0"0,4 4 0,1 7-682,16 19 0,1 5-62,-3 4 1,0 4-130,-1 2 1,-1 7 112,-19 20 0,1 8-107,22-8 1,3 3-197,-14 18 1,7 7 307,5 31 23,15 14-90,22-39 0,4 3-159,1 5 0,3 2 271,4 4 0,6 0-11,4 2-1,6-1-256,5-1 0,8-2-12,8-2 0,7-5 0,8-5 0,6-6 0,6-7 0,5-8 0,8-10 0,2-7 0,5-5 0,0-10-874,2-16 1,-1-9 873,2-4 0,-3-9 0,-4-12 0,-5-7 0,-7-2 0,-6-5 0,-10 0 0,-10-4 0,-14 0 0,-9-2 0,-5 0 0,-11 0-384,-18-2 1,-10 2 383,-4 1 0,-8 3 0,-14 2 0,-8 4 0,-2 5 0,-2 5-1054,-1 8 0,0 6 1054,2 9 0,1 5-57,4 7 1,0 6-802,1 8 0,0 7-1361,0 8 1,1 6 2218,-2 11 0,3 1 0,-8 11 0,12-1 0</inkml:trace>
</inkml:ink>
</file>

<file path=ppt/ink/ink3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41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1275 28671,'-3'-69'0,"1"-1"0,0 1 0,-1-33 0,3 4 0,10 19 0,0 3-817,-3 2 1,-3 1 816,-1 4 0,-1 3 0,-2 8 0,0 3-162,-9-36 162,-2 24 417,-7 22-417,5 21 0,4 14 0,5 8 0,3 16 0,2 7 804,16 10-804,15-2 0,30-14 0,19-7 0,-31-14 0,2-5 0,2 0 0,0-3 138,0-5 1,0-3-139,-3 1 0,-1 0 0,33-12 0,-15 10 0,-17 13 0,-13 6 0,-12 7 0,-10 17 0,-8 15 0,-5 24 0,-6 16 0,-12-10 0,-4 3-417,4-12 1,-2 1 416,-13 20 0,-3-2 0,7-17 0,1-3-936,1 0 0,1-1-2151,3-1 0,2-1 3087,6-2 0,2-3 0,-1 6 0,8-14 0</inkml:trace>
</inkml:ink>
</file>

<file path=ppt/ink/ink3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41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1529 26037,'0'-4'1317,"16"-52"0,9-22-2342,-4 28 1,2-3 1024,4-18 0,2-9 0,2 4 0,10-12 0,1 2 0,-15 26 0,1-1 0,0 0 0,13-29 0,0 1 0,-4 5 0,-1 3 0,-4 10 0,-1 5 0,-4 11 0,-2 6 0,15-20 632,-11 34-632,-6 19 335,-6 36-335,-4 22 0,-1 36 0,-9-26 0,-1 3-287,0 7 1,-1 3 286,-3 8 0,-1 1 25,-3 6 0,-2 2-25,-2 3 0,-3 2 0,-3 1 0,-1 0 0,0-2 0,0-2 0,2-5 0,2-2 0,2-10 0,1-4-1211,0 37-1994,6-32-6626,4-29 7750,9-22 1,-7-11 0,7-6 0</inkml:trace>
</inkml:ink>
</file>

<file path=ppt/ink/ink3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41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24726,'0'-11'3540,"0"2"-3135,83-5-405,-13 11 0,2-4 0,6 2 0,-18 7 0,-1 2-181,2 0 1,1 1-224,-3 2 0,0 1-649,-4-1 0,-1 0-5188,42 6 6241,-9-6 0,-40-2 0,-12-5 0</inkml:trace>
</inkml:ink>
</file>

<file path=ppt/ink/ink3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42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3206 609 22710,'-50'-68'307,"1"0"0,-1-1 0,-3 5 0,-3 2 0,-3 7-217,2 13 0,-3 6 0,-4 4-619,-10 3 1,-6 6 0,-2 3 636,-9 3 0,-4 4 1,-2 5-283,18 5 1,-1 4-1,-1 2 1,-1 2 257,-2 1 0,-1 3 0,0 1 0,0 2-26,2 1 1,0 2 0,0 1 0,3 2-26,3 0 1,2 1 0,1 2 0,3 0-34,-16 7 0,3 1 0,4 3 213,11-2 0,3 3 1,4 3-214,-18 21 0,8 8-173,9 6 0,8 7 173,22-19 0,3 3 0,4 2-114,3 6 1,3 3 0,3 2 113,3 5 0,3 3 0,4 1 0,4 3 0,5 2 0,5 0 0,6 1 0,6 0 0,5-1 0,6-1 0,6-1 0,6-3 0,8-5 0,8-3 0,4-4 0,5-5 0,6-3 0,4-7 0,4-5 0,4-6 0,2-6 0,4-6 0,3-6 0,1-4 0,1-5 0,2-4 0,1-7 0,-22-5 0,0-5 0,1-3 0,0-2 0,3-4 0,0-3 0,1-3 0,0-4 0,3-3 0,1-4 0,-1-3 0,1-2-67,2-5 1,1-3 0,0-3 0,-2-2 66,-1-2 0,-1-3 0,-1-2 0,-3-1 0,-2 0 0,-3-2 0,-1-2 0,-4-1 0,-7 2 0,-3-1 0,-2-1 0,-5-1 0,8-15 0,-6-1 0,-8-2-144,-10 5 1,-7-1-1,-7 0 144,-5 2 0,-5 0 0,-10 0 0,-9 3 0,-8 0 0,-6 2 0,-4 2 0,-5 2 0,-7 4 0,-9 4 0,-8 4 0,-3 5 0,-3 7 0,-4 6 0,-2 5 0,-1 5 0,-2 5 0,0 7-40,-27 6 1,4 14-1933,13 11 0,8 11 2095,18 10 0,9 4 0,-3 13 0,32-6 0</inkml:trace>
</inkml:ink>
</file>

<file path=ppt/ink/ink3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42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28535,'68'-23'45,"-1"-1"0,-1 4 1,-4 4-46,28 10 0,-6 5 0,-13 1 0,-11 2-1323,-10 8-2498,-8 6 3821,-5 3 0,-18-7 0,-4-4 0</inkml:trace>
</inkml:ink>
</file>

<file path=ppt/ink/ink3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8:42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0 27530,'-25'66'232,"-1"1"1,1-1 0,-10 28 0,3-7-233,16-32 0,2-4-493,-13 35 493,8-24 229,9-33-229,6-16 116,4-40-116,10-18 0,4-38 0,9-14-223,-12 48 1,-2 0 222,2-39 0,-5 19 290,-6 23-2386,0 23-7735,1 14 8661,4 28 0,-2-14 1,1 15-1</inkml:trace>
</inkml:ink>
</file>

<file path=ppt/ink/ink3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0:54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7 23941,'2'-4'3194,"0"2"-2499,-2 2-214,0 0-190,-10 56-222,0-18-69,-10 48-57,4-35-1030,3-3-1445,6-4-7299,3-5 9358,15-7 1,-9-14-1,9-7 1</inkml:trace>
</inkml:ink>
</file>

<file path=ppt/ink/ink3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0:55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28671,'51'-1'0,"0"0"0,44-2 0,-31-1 0,-1 0 0,-6 1-237,-6 1-1678,-10 1-2948,-10 0 4863,-12 1 0,-9 0 0,-8 0 0</inkml:trace>
</inkml:ink>
</file>

<file path=ppt/ink/ink3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0:55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0 28671,'-30'46'0,"0"0"0,-20 38 0,31-31 0,6-2 0,6-4 0,4-9 0,13-8 0,11-12 0,19-8 0,13-6 0,8-9 0,4-6 0,-1-5 0,-8-3 0,-9 3 0,-12 4-774,-11 5-1882,-10 4 2656,-8 2 0,-4 1 0,-2 0 0</inkml:trace>
</inkml:ink>
</file>

<file path=ppt/ink/ink3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0:56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 25241,'-1'-1'3339,"0"0"-3248,5 45-91,-1-17 0,3 36 0,-1-30-3392,-2-3 2607,-1 1-627,-1-2-1446,-4 0 2858,-7-1 0,5-13 0,-4-2 0</inkml:trace>
</inkml:ink>
</file>

<file path=ppt/ink/ink3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0:56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28671,'94'0'0,"-44"0"0,2 0 0,-1-1 0,1-1 0,6-1 0,2 0-533,3-1 1,1-1 532,5-2 0,2 1-426,5 0 0,3 1 426,4-1 0,1 1 0,4 1 0,0 1-807,-5 1 0,-1 0-3894,-7 0 1,-2 2 4788,-9 0 1,-7 1-1,7-1 1,-23 1-1</inkml:trace>
</inkml:ink>
</file>

<file path=ppt/ink/ink3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0:42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266 30 22496,'-78'38'2163,"10"-2"-1738,33-5-66,5 4 33,7 9 12,6 7 32,7 8-44,6 3-44,10-1-1,12-5-100,15-12-124,20-10-89,15-18-12,11-9-3403,8-25 3460,-4-14 100,-10-23-317,-16-10 138,-17-4-185,-18 2 185,-12 2 0,-11 4 0,-14 6 0,-8 7 0,-11 12 3046,-1 15-3673,0 10 51,3 22-8959,3 30 9608,13-4 0,4 4 0,12-27 0</inkml:trace>
</inkml:ink>
</file>

<file path=ppt/ink/ink3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0:42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28020,'2'85'651,"-1"-6"-651,-5-25-483,-2-1-660,-3 0-1120,0 2-6017,-1 2 8280,-1 1 0,4-25 0,1-7 0</inkml:trace>
</inkml:ink>
</file>

<file path=ppt/ink/ink3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0:42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23949,'61'-5'265,"1"0"0,-4 1 1,-5 1-98,17-4 33,-17 5 908,-21 5-818,-16 10 442,-20 10-453,-19 14 63,-15 9-219,-11 6 473,2 0-563,6 1-34,10-5-11,9-3-12,8-5-111,8-3-314,4-8-415,10-5-3996,8-12-50,16-6 4909,12-18 0,-18 9 0,-2-10 0</inkml:trace>
</inkml:ink>
</file>

<file path=ppt/ink/ink3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0:43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27594,'97'-23'135,"-9"2"-236,-31 11 34,-12 4 67,-14 6 67,-16 13 202,-9 9 67,-14 14-123,-8 10-45,-13 5-111,-5 3-57,-2-2-192,4-7-592,6-8-605,11-10-740,8-12-4606,18-7 6735,12-17 0,-7 6 0,4-8 0</inkml:trace>
</inkml:ink>
</file>

<file path=ppt/ink/ink3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3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559 31 23314,'-79'23'526,"-1"0"1,6-1 0,7 4-102,-11 29-77,13 3-112,15-1 10,15 2-100,15-3-23,9-4 56,12-10 112,29-10 12,25-17-68,39-10-207,-38-15 0,1-5-306,3-1 0,-1-5 311,-3-7 1,-4-5 44,-6 1 1,-5-2-211,20-33 378,-29 0-145,-17 4-67,-19 3-34,-18 10-135,-12 15-941,-25 15-403,21 15-2901,-1 21 4380,29 4 0,6-2 0,4-4 0</inkml:trace>
</inkml:ink>
</file>

<file path=ppt/ink/ink3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3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27751,'-3'71'239,"0"-1"0,1-4 0,-1-5-239,-8 13-112,2-5-459,3-4-415,3-6-942,0-3-2822,1-7 4750,-1-3 0,1-21 0,0-6 0</inkml:trace>
</inkml:ink>
</file>

<file path=ppt/ink/ink3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4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34 23538,'62'-9'299,"0"0"0,-6-1 0,-9 5-255,-18 9 1,-8 2-22,-10 5 201,-5 7 100,-17 11 12,-15 12 80,-20 9 76,-12 8-156,0-2-22,8-3-45,14-7-22,12-11 33,14-8 11,6-9-22,4-3 57,0-1-326,6 1 0,12 0 0,18-3 0,21-2-80,15-7-793,6-1-259,-2-2-683,-9-6-2645,-14-3 4460,-13-6 0,-19 5 0,-8 3 0</inkml:trace>
</inkml:ink>
</file>

<file path=ppt/ink/ink3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27:44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14 122 25017,'-8'-12'2253,"3"4"-1973,5 8-101,0 0-112,102-30-33,-41 16-18,11-4 1,1 0-6,2 8 1,-8 3-1,-12 4 11,-13 2-22,-13 1 79,-10 0 178,-11 0 23,-4 0-144,-7 18-136,-18 19 0,-15 34-1696,6-25 0,-2 3 1696,-1 4 0,-1 1 0,-1-1 0,2 0-61,5-6 1,2-2 60,-14 30-1502,17-24-1816,12-17 3318,11-15 0,1-11 0,2-5 0</inkml:trace>
</inkml:ink>
</file>

<file path=ppt/ink/ink3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1:11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14 28671,'-29'16'0,"10"-5"0,33-10 0,13-1 0,15-4 0,7-3 0,4-3 0,-1 1 0,-5 3 0,-8 3 0,-11 1 0,-11 2 0,-9 0 0,-3 1 0,-4 6 0,-1 8 0,0 12 0,-9 9 0,-7 8 0,-11 6 0,-5 3 0,-4 1-1077,1-2-1097,5-7-4033,7-9 6207,12-11 0,5-12 0,6-7 0</inkml:trace>
</inkml:ink>
</file>

<file path=ppt/ink/ink3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1:12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28671,'-3'60'0,"0"0"0,-3-1 0,-4-1 0,-21 34 0,-3-1 0,3-5-1121,11-10-6532,9-10 7653,13-8 0,0-28 0,2-8 0</inkml:trace>
</inkml:ink>
</file>

<file path=ppt/ink/ink3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1:12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28671,'80'12'0,"6"-10"0,10-14-529,-3-6 529,-14 2 173,-19 2-173,-22 4-348,-19 5-1324,-10 2-2720,-11 4 4392,-13 11 0,8-9 0,-7 9 0</inkml:trace>
</inkml:ink>
</file>

<file path=ppt/ink/ink3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1:13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5 24715,'0'-3'2555,"0"2"-2085,0 1-78,-45 49-190,25-19-23,-33 42-21,40-31-158,5 1 0,4-1 0,2-1 0,2-4 0,0-3 0,0-5 0,4-7 0,1-3 0,4-5 0,6-3 0,2-5 0,6-2 0,4-2 0,2-1 0,2 0 0,1-3 0,2-2 0,-1-2 0,0-3 0,-3 2 0,-4 1-427,4 2-1343,-12 3-2813,1 3 4583,-14 11 0,-4-6 0,-1 5 0</inkml:trace>
</inkml:ink>
</file>

<file path=ppt/ink/ink3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1:13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28671,'6'69'-640,"0"-9"-951,-5-30-1154,-1 0 2745,-14 2 0,10-15 0,-9-2 0</inkml:trace>
</inkml:ink>
</file>

<file path=ppt/ink/ink3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1:13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1 116 28671,'84'-12'0,"-1"0"0,1 1 0,6-1 0,-5 2 0,7 0 0,0 1-1152,-10 1 1,5-1 0,-7 2 1151,-1 1 0,-6 1 0,-8 2 0,-4 1 997,36 3-2880,-23 10-7948,-19 13 7667,-11 18 1,-21-16 0,-8 1 0</inkml:trace>
</inkml:ink>
</file>

<file path=ppt/ink/ink3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1:18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278 2671 24222,'-4'5'2801,"0"-57"-2274,13-10-404,-1 1 0,3-6-2010,4 1 1,3-1 1902,2-8 1,-2-2-6,-2-3 1,-3-1 31,-2-1 0,-5 1-105,-9 1 1,-6 1 5,-4 0 0,-4 1 11,-7 1 1,-4 0-1,0 0 0,-2 0 34,0 0 0,0 0 11,2 3 0,0 0 5,2 4 1,1 1-6,3 8 0,3 3 481,2 8 1,3 2-235,-2-24 55,8 19-11,9 14-133,15 5 1768,13 1-1926,28-3 0,23 1-83,-24 17 1,5 3 82,14 0 0,6 2 0,-14 5 0,4 0 0,3 1-724,10-1 1,4 1 0,2 0 723,-16 2 0,1 0 0,3 0 0,5 0 0,9 0 0,7-1 0,3 1 0,-1 1 0,-5 0-569,1-1 1,-4 2 0,0-1 0,5 1 568,-1 0 0,5 0 0,1 0 0,-2 0 0,-6 1 0,-6 0 0,-5 1 0,-1 0 0,0-1-168,1 1 1,1-1-1,-1 0 1,0 0 167,0 0 0,1-1 0,-2 0 0,1 0 0,-2 0 0,0 0 0,-1 0 0,0 0 0,-4-1 0,-1 1 0,2 0 0,2 0-133,18 1 0,5 0 0,0 0 1,-7 1 132,-1-1 0,-5 0 0,3 1 0,-11 1 0,4 0 0,-2 0 0,-10 1 259,17 3 1,-9 2-260,-11-1 0,-3 3 0,-13 0 0,-4 2 0,28 9 1935,-23-1-1935,-4 10 1000,-20-9-1000,1 4 2132,-15-11-2132,-3-2 1267,-2-2-1267,-1-3 0,-4 0 0,-2-4 0,-3 0 0,-1-1 0,1 0 0,-1 0 0,0 0 0,0 0 0,0 0 0,-2 0 0,1 0 0,-1 2 0,0 10 0,-4 13 0,-4 23 0,-8 19 0,-1 17 0,0 14-270,10-44 0,1 2 270,1 4 0,2 1 0,0 2 0,1 0 0,1 4 0,1 1 0,2 0 0,0 0 0,1 4 0,0 1 0,3 1 0,0 0-704,0 0 0,-1-1 704,1-2 0,-1 0 0,-2-5 0,0-1-191,-2-4 1,1-1 190,-1-5 0,-1-1 0,1 45 0,1-13-192,2-15 192,0-15 429,-1-18-429,-2-13 1384,0-14-1384,-1-6 459,-3-12-662,-11-14-4142,-17-16 4345,-22-16 0,20 22 0,-1 3 0</inkml:trace>
</inkml:ink>
</file>

<file path=ppt/ink/ink3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0T08:31:19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0 337 28130,'71'-2'22,"0"-1"1,-1 1 0,6 0 0,2 0-1,0 1-1360,2-1 0,1 1 0,3-1 1338,-11 0 0,2 0 0,2-1 0,2 0 0,10-2 0,2-1 0,2-1 0,2 0 0,-11 1 0,2-1 0,2 0 0,1-1 0,1 0-284,-8 0 1,0 0 0,1 0 0,2 0 0,0-1-1,1 1 284,6-1 0,1 0 0,1 0 0,1 0 0,0 0 0,1 0-94,-11 1 1,2 0 0,-1 0 0,1 0 0,0 0 0,0 1 0,0 0 93,0 0 0,1 0 0,-1 0 0,1 1 0,-1 0 0,1 0 0,-2 0-187,13 1 1,0-1 0,0 1 0,-2 0 0,1 1 0,-2 0 186,-6 1 0,0-1 0,0 2 0,-2-1 0,-1 1 0,0 1-44,8-1 0,-2 2 0,0-1 0,-2 2 0,-2 0 44,11 1 0,-3 1 0,-1 2 0,-4 0 0,-10 0 0,-2 0 0,-2 1 0,-2 2 0,11 1 0,-3 2 0,-3 1 0,18 5 0,-6 0 465,-20-4 0,-6-1-465,19 8 1506,-44-9-4509,-38-3 3516,-43-3 1,18-2 0,-14-1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44A3A1-E3C0-E827-69DF-D34BD6C0E0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D1DA997-61C8-C43D-2394-CBC7314571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847DD7C-CE56-AB8F-CFDA-5B18DAE4B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10/10/25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A94A737-41B2-D23F-7271-91A072218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F55AAAE-BD5A-D16C-17AF-1F4C58D5D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8568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FCC6D5-0DDB-72A6-3CAB-23FBB0F5C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3BEDA6B-6A5B-DDB1-1737-5E6975549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6B35B5D-F6DE-D1F4-0A7A-7A5A2FC92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10/10/25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2F31646-6295-868B-13E2-84A0A3EAE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272D80F-1A20-5E34-443C-45EA2B66D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0463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02B030-2242-D5C6-8717-98AD66E88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1AC10DC-04EB-16E3-C01B-65CD5A576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6D07A9E-3D48-1A6D-145A-E9DD705F7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10/10/25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E1DA329-52F5-3563-6869-4F715655A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0459708-7B0B-0BF1-6C4B-15EC10C2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9780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352C59-C7DB-92C3-5F57-23E1E4A4F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30B4292-8156-E238-2B7B-98DB0E9774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558AEC8-922D-55EC-CF1A-3882C27039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9401DCD-9DD8-41D3-0A91-24E89D18B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10/10/25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30AC571-DC1A-8878-1FF6-0059D4B5F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D371083-E27D-C7AF-15E4-E78B65CEE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2260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1DD8D2-12D2-C089-2B27-77355AA18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C474209-D1FE-5C0D-AF0E-74418F60C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BB2E885-004C-88DE-256F-107D573E8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AF0C52A-C282-9A37-5666-7BE95B9B69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F45B13C-5AF2-2644-E42C-899B1FEE5F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64D6899-ABB6-31B9-B49E-B69E84DF6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10/10/25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CAEB128-2F3B-F5C2-A4D5-CAB3883D6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E35DB2A-8E4F-51F0-A4CA-AA20A20E9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8947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B26DCE-43B5-450B-3C5A-1FFAB525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D996D5D-6EE6-47A7-1805-8C485522F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10/10/25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8B2F7E1-961A-A8D2-C3EA-82DB7DD26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CF62FEB-33D0-1AFF-CA26-E2D1EADEE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5233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33FBF82-F4AA-2A47-F4A3-1AFFA92B3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10/10/25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5B2C98A-390F-02F8-61EE-9EF6496CE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E4D2DBA-E5A6-1CEA-5514-CCFCB8B3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2371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CC6293-596F-3C8F-47FF-4FFCA6989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EF04A82-3E96-5C06-1397-879223CDB5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EAC613D-9134-D388-3D1C-1427EBAB5A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3DE6B1D-5A00-3179-4A6D-9D3E71BFF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10/10/25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DFA5015-8DB9-753E-E942-4A8F91075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486B7B4-8C09-8504-541A-17626A026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9873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46677B-2314-7AD4-444D-1DB27F776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971AF98-0F27-81ED-ACAD-92B1B1B6E7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350A26A-7E20-C4D7-F967-C02761E3F7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0240617-A58A-3718-8F11-2D1BB6799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10/10/25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D572857-1477-B73B-A3AD-119AAB001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E801746-A7F3-933A-8661-31517A3C1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022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EBD54C-AC32-6C12-B4F7-FC50C2304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AF5FB35-68F8-2953-1235-971EFAC5DA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8C840DF-696E-4A0D-5A54-0302B50D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10/10/25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7E451F5-D8F9-324A-0977-61909A83D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2D9D65C-2331-2ABD-DB1C-572021E12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313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39EBC64-B4A1-E76E-B9A6-D1586DD2FC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747927C-22E5-6B5B-BA73-4A33670CD5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B60FD8F-640B-A413-745E-25A020D75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10/10/25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D5C3B1F-D78C-2DA3-037C-0440B442E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D30F60-F343-DB2B-64CF-4E2B3EBF7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0836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F9AC0D6-6B47-058A-2803-69E544A45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463B3F7-494E-FE07-FB66-98E253073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37F1B12-B2A4-FFCF-2367-02220C69F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F17FC-671E-874F-B00B-E84548049822}" type="datetimeFigureOut">
              <a:rPr lang="it-IT" smtClean="0"/>
              <a:t>10/10/25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166979F-1B23-A578-6F08-B5BC70F78C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8006AC8-377C-4E97-37A6-AF95235E76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7085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5" Type="http://schemas.openxmlformats.org/officeDocument/2006/relationships/image" Target="../media/image3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18" Type="http://schemas.openxmlformats.org/officeDocument/2006/relationships/customXml" Target="../ink/ink7.xml"/><Relationship Id="rId3" Type="http://schemas.openxmlformats.org/officeDocument/2006/relationships/image" Target="../media/image5.png"/><Relationship Id="rId21" Type="http://schemas.openxmlformats.org/officeDocument/2006/relationships/image" Target="../media/image11.png"/><Relationship Id="rId12" Type="http://schemas.openxmlformats.org/officeDocument/2006/relationships/customXml" Target="../ink/ink4.xml"/><Relationship Id="rId17" Type="http://schemas.openxmlformats.org/officeDocument/2006/relationships/image" Target="../media/image9.png"/><Relationship Id="rId25" Type="http://schemas.openxmlformats.org/officeDocument/2006/relationships/image" Target="../media/image13.png"/><Relationship Id="rId2" Type="http://schemas.openxmlformats.org/officeDocument/2006/relationships/image" Target="../media/image4.jpeg"/><Relationship Id="rId16" Type="http://schemas.openxmlformats.org/officeDocument/2006/relationships/customXml" Target="../ink/ink6.xml"/><Relationship Id="rId20" Type="http://schemas.openxmlformats.org/officeDocument/2006/relationships/customXml" Target="../ink/ink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NULL"/><Relationship Id="rId24" Type="http://schemas.openxmlformats.org/officeDocument/2006/relationships/customXml" Target="../ink/ink10.xml"/><Relationship Id="rId5" Type="http://schemas.openxmlformats.org/officeDocument/2006/relationships/image" Target="../media/image6.png"/><Relationship Id="rId15" Type="http://schemas.openxmlformats.org/officeDocument/2006/relationships/image" Target="../media/image8.png"/><Relationship Id="rId23" Type="http://schemas.openxmlformats.org/officeDocument/2006/relationships/image" Target="../media/image12.png"/><Relationship Id="rId19" Type="http://schemas.openxmlformats.org/officeDocument/2006/relationships/image" Target="../media/image10.png"/><Relationship Id="rId4" Type="http://schemas.openxmlformats.org/officeDocument/2006/relationships/image" Target="../media/image2.png"/><Relationship Id="rId14" Type="http://schemas.openxmlformats.org/officeDocument/2006/relationships/customXml" Target="../ink/ink5.xml"/><Relationship Id="rId22" Type="http://schemas.openxmlformats.org/officeDocument/2006/relationships/customXml" Target="../ink/ink9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1.xml"/><Relationship Id="rId21" Type="http://schemas.openxmlformats.org/officeDocument/2006/relationships/image" Target="../media/image22.png"/><Relationship Id="rId34" Type="http://schemas.openxmlformats.org/officeDocument/2006/relationships/customXml" Target="../ink/ink25.xml"/><Relationship Id="rId42" Type="http://schemas.openxmlformats.org/officeDocument/2006/relationships/customXml" Target="../ink/ink29.xml"/><Relationship Id="rId47" Type="http://schemas.openxmlformats.org/officeDocument/2006/relationships/image" Target="../media/image35.png"/><Relationship Id="rId50" Type="http://schemas.openxmlformats.org/officeDocument/2006/relationships/customXml" Target="../ink/ink33.xml"/><Relationship Id="rId55" Type="http://schemas.openxmlformats.org/officeDocument/2006/relationships/image" Target="../media/image39.png"/><Relationship Id="rId63" Type="http://schemas.openxmlformats.org/officeDocument/2006/relationships/image" Target="../media/image43.png"/><Relationship Id="rId7" Type="http://schemas.openxmlformats.org/officeDocument/2006/relationships/image" Target="../media/image15.png"/><Relationship Id="rId2" Type="http://schemas.openxmlformats.org/officeDocument/2006/relationships/image" Target="../media/image4.jpeg"/><Relationship Id="rId16" Type="http://schemas.openxmlformats.org/officeDocument/2006/relationships/customXml" Target="../ink/ink16.xml"/><Relationship Id="rId29" Type="http://schemas.openxmlformats.org/officeDocument/2006/relationships/image" Target="../media/image26.png"/><Relationship Id="rId11" Type="http://schemas.openxmlformats.org/officeDocument/2006/relationships/image" Target="../media/image17.png"/><Relationship Id="rId24" Type="http://schemas.openxmlformats.org/officeDocument/2006/relationships/customXml" Target="../ink/ink20.xml"/><Relationship Id="rId32" Type="http://schemas.openxmlformats.org/officeDocument/2006/relationships/customXml" Target="../ink/ink24.xml"/><Relationship Id="rId37" Type="http://schemas.openxmlformats.org/officeDocument/2006/relationships/image" Target="../media/image30.png"/><Relationship Id="rId40" Type="http://schemas.openxmlformats.org/officeDocument/2006/relationships/customXml" Target="../ink/ink28.xml"/><Relationship Id="rId45" Type="http://schemas.openxmlformats.org/officeDocument/2006/relationships/image" Target="../media/image34.png"/><Relationship Id="rId53" Type="http://schemas.openxmlformats.org/officeDocument/2006/relationships/image" Target="../media/image38.png"/><Relationship Id="rId58" Type="http://schemas.openxmlformats.org/officeDocument/2006/relationships/customXml" Target="../ink/ink37.xml"/><Relationship Id="rId5" Type="http://schemas.openxmlformats.org/officeDocument/2006/relationships/image" Target="../media/image14.png"/><Relationship Id="rId61" Type="http://schemas.openxmlformats.org/officeDocument/2006/relationships/image" Target="../media/image42.png"/><Relationship Id="rId19" Type="http://schemas.openxmlformats.org/officeDocument/2006/relationships/image" Target="../media/image21.png"/><Relationship Id="rId14" Type="http://schemas.openxmlformats.org/officeDocument/2006/relationships/customXml" Target="../ink/ink15.xml"/><Relationship Id="rId22" Type="http://schemas.openxmlformats.org/officeDocument/2006/relationships/customXml" Target="../ink/ink19.xml"/><Relationship Id="rId27" Type="http://schemas.openxmlformats.org/officeDocument/2006/relationships/image" Target="../media/image25.png"/><Relationship Id="rId30" Type="http://schemas.openxmlformats.org/officeDocument/2006/relationships/customXml" Target="../ink/ink23.xml"/><Relationship Id="rId35" Type="http://schemas.openxmlformats.org/officeDocument/2006/relationships/image" Target="../media/image29.png"/><Relationship Id="rId43" Type="http://schemas.openxmlformats.org/officeDocument/2006/relationships/image" Target="../media/image33.png"/><Relationship Id="rId48" Type="http://schemas.openxmlformats.org/officeDocument/2006/relationships/customXml" Target="../ink/ink32.xml"/><Relationship Id="rId56" Type="http://schemas.openxmlformats.org/officeDocument/2006/relationships/customXml" Target="../ink/ink36.xml"/><Relationship Id="rId64" Type="http://schemas.openxmlformats.org/officeDocument/2006/relationships/customXml" Target="../ink/ink40.xml"/><Relationship Id="rId8" Type="http://schemas.openxmlformats.org/officeDocument/2006/relationships/customXml" Target="../ink/ink12.xml"/><Relationship Id="rId51" Type="http://schemas.openxmlformats.org/officeDocument/2006/relationships/image" Target="../media/image37.png"/><Relationship Id="rId3" Type="http://schemas.openxmlformats.org/officeDocument/2006/relationships/image" Target="../media/image5.png"/><Relationship Id="rId12" Type="http://schemas.openxmlformats.org/officeDocument/2006/relationships/customXml" Target="../ink/ink14.xml"/><Relationship Id="rId17" Type="http://schemas.openxmlformats.org/officeDocument/2006/relationships/image" Target="../media/image20.png"/><Relationship Id="rId25" Type="http://schemas.openxmlformats.org/officeDocument/2006/relationships/image" Target="../media/image24.png"/><Relationship Id="rId33" Type="http://schemas.openxmlformats.org/officeDocument/2006/relationships/image" Target="../media/image28.png"/><Relationship Id="rId38" Type="http://schemas.openxmlformats.org/officeDocument/2006/relationships/customXml" Target="../ink/ink27.xml"/><Relationship Id="rId46" Type="http://schemas.openxmlformats.org/officeDocument/2006/relationships/customXml" Target="../ink/ink31.xml"/><Relationship Id="rId59" Type="http://schemas.openxmlformats.org/officeDocument/2006/relationships/image" Target="../media/image41.png"/><Relationship Id="rId20" Type="http://schemas.openxmlformats.org/officeDocument/2006/relationships/customXml" Target="../ink/ink18.xml"/><Relationship Id="rId41" Type="http://schemas.openxmlformats.org/officeDocument/2006/relationships/image" Target="../media/image32.png"/><Relationship Id="rId54" Type="http://schemas.openxmlformats.org/officeDocument/2006/relationships/customXml" Target="../ink/ink35.xml"/><Relationship Id="rId62" Type="http://schemas.openxmlformats.org/officeDocument/2006/relationships/customXml" Target="../ink/ink3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.xml"/><Relationship Id="rId15" Type="http://schemas.openxmlformats.org/officeDocument/2006/relationships/image" Target="../media/image19.png"/><Relationship Id="rId23" Type="http://schemas.openxmlformats.org/officeDocument/2006/relationships/image" Target="../media/image23.png"/><Relationship Id="rId28" Type="http://schemas.openxmlformats.org/officeDocument/2006/relationships/customXml" Target="../ink/ink22.xml"/><Relationship Id="rId36" Type="http://schemas.openxmlformats.org/officeDocument/2006/relationships/customXml" Target="../ink/ink26.xml"/><Relationship Id="rId49" Type="http://schemas.openxmlformats.org/officeDocument/2006/relationships/image" Target="../media/image36.png"/><Relationship Id="rId57" Type="http://schemas.openxmlformats.org/officeDocument/2006/relationships/image" Target="../media/image40.png"/><Relationship Id="rId10" Type="http://schemas.openxmlformats.org/officeDocument/2006/relationships/customXml" Target="../ink/ink13.xml"/><Relationship Id="rId31" Type="http://schemas.openxmlformats.org/officeDocument/2006/relationships/image" Target="../media/image27.png"/><Relationship Id="rId44" Type="http://schemas.openxmlformats.org/officeDocument/2006/relationships/customXml" Target="../ink/ink30.xml"/><Relationship Id="rId52" Type="http://schemas.openxmlformats.org/officeDocument/2006/relationships/customXml" Target="../ink/ink34.xml"/><Relationship Id="rId60" Type="http://schemas.openxmlformats.org/officeDocument/2006/relationships/customXml" Target="../ink/ink38.xml"/><Relationship Id="rId65" Type="http://schemas.openxmlformats.org/officeDocument/2006/relationships/image" Target="../media/image44.png"/><Relationship Id="rId4" Type="http://schemas.openxmlformats.org/officeDocument/2006/relationships/image" Target="../media/image2.png"/><Relationship Id="rId9" Type="http://schemas.openxmlformats.org/officeDocument/2006/relationships/image" Target="../media/image16.png"/><Relationship Id="rId13" Type="http://schemas.openxmlformats.org/officeDocument/2006/relationships/image" Target="../media/image18.png"/><Relationship Id="rId18" Type="http://schemas.openxmlformats.org/officeDocument/2006/relationships/customXml" Target="../ink/ink17.xml"/><Relationship Id="rId39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01.png"/><Relationship Id="rId299" Type="http://schemas.openxmlformats.org/officeDocument/2006/relationships/customXml" Target="../ink/ink188.xml"/><Relationship Id="rId21" Type="http://schemas.openxmlformats.org/officeDocument/2006/relationships/image" Target="../media/image53.png"/><Relationship Id="rId63" Type="http://schemas.openxmlformats.org/officeDocument/2006/relationships/image" Target="../media/image74.png"/><Relationship Id="rId159" Type="http://schemas.openxmlformats.org/officeDocument/2006/relationships/image" Target="../media/image122.png"/><Relationship Id="rId170" Type="http://schemas.openxmlformats.org/officeDocument/2006/relationships/customXml" Target="../ink/ink123.xml"/><Relationship Id="rId226" Type="http://schemas.openxmlformats.org/officeDocument/2006/relationships/customXml" Target="../ink/ink151.xml"/><Relationship Id="rId268" Type="http://schemas.openxmlformats.org/officeDocument/2006/relationships/customXml" Target="../ink/ink172.xml"/><Relationship Id="rId32" Type="http://schemas.openxmlformats.org/officeDocument/2006/relationships/customXml" Target="../ink/ink54.xml"/><Relationship Id="rId74" Type="http://schemas.openxmlformats.org/officeDocument/2006/relationships/customXml" Target="../ink/ink75.xml"/><Relationship Id="rId128" Type="http://schemas.openxmlformats.org/officeDocument/2006/relationships/customXml" Target="../ink/ink102.xml"/><Relationship Id="rId5" Type="http://schemas.openxmlformats.org/officeDocument/2006/relationships/image" Target="../media/image45.png"/><Relationship Id="rId181" Type="http://schemas.openxmlformats.org/officeDocument/2006/relationships/image" Target="../media/image133.png"/><Relationship Id="rId237" Type="http://schemas.openxmlformats.org/officeDocument/2006/relationships/image" Target="../media/image161.png"/><Relationship Id="rId279" Type="http://schemas.openxmlformats.org/officeDocument/2006/relationships/image" Target="../media/image182.png"/><Relationship Id="rId43" Type="http://schemas.openxmlformats.org/officeDocument/2006/relationships/image" Target="../media/image64.png"/><Relationship Id="rId139" Type="http://schemas.openxmlformats.org/officeDocument/2006/relationships/image" Target="../media/image112.png"/><Relationship Id="rId290" Type="http://schemas.openxmlformats.org/officeDocument/2006/relationships/customXml" Target="../ink/ink183.xml"/><Relationship Id="rId304" Type="http://schemas.openxmlformats.org/officeDocument/2006/relationships/image" Target="../media/image194.png"/><Relationship Id="rId85" Type="http://schemas.openxmlformats.org/officeDocument/2006/relationships/image" Target="../media/image85.png"/><Relationship Id="rId150" Type="http://schemas.openxmlformats.org/officeDocument/2006/relationships/customXml" Target="../ink/ink113.xml"/><Relationship Id="rId192" Type="http://schemas.openxmlformats.org/officeDocument/2006/relationships/customXml" Target="../ink/ink134.xml"/><Relationship Id="rId206" Type="http://schemas.openxmlformats.org/officeDocument/2006/relationships/customXml" Target="../ink/ink141.xml"/><Relationship Id="rId248" Type="http://schemas.openxmlformats.org/officeDocument/2006/relationships/customXml" Target="../ink/ink162.xml"/><Relationship Id="rId12" Type="http://schemas.openxmlformats.org/officeDocument/2006/relationships/customXml" Target="../ink/ink44.xml"/><Relationship Id="rId108" Type="http://schemas.openxmlformats.org/officeDocument/2006/relationships/customXml" Target="../ink/ink92.xml"/><Relationship Id="rId54" Type="http://schemas.openxmlformats.org/officeDocument/2006/relationships/customXml" Target="../ink/ink65.xml"/><Relationship Id="rId96" Type="http://schemas.openxmlformats.org/officeDocument/2006/relationships/customXml" Target="../ink/ink86.xml"/><Relationship Id="rId161" Type="http://schemas.openxmlformats.org/officeDocument/2006/relationships/image" Target="../media/image123.png"/><Relationship Id="rId217" Type="http://schemas.openxmlformats.org/officeDocument/2006/relationships/image" Target="../media/image151.png"/><Relationship Id="rId6" Type="http://schemas.openxmlformats.org/officeDocument/2006/relationships/customXml" Target="../ink/ink41.xml"/><Relationship Id="rId238" Type="http://schemas.openxmlformats.org/officeDocument/2006/relationships/customXml" Target="../ink/ink157.xml"/><Relationship Id="rId259" Type="http://schemas.openxmlformats.org/officeDocument/2006/relationships/image" Target="../media/image172.png"/><Relationship Id="rId23" Type="http://schemas.openxmlformats.org/officeDocument/2006/relationships/image" Target="../media/image54.png"/><Relationship Id="rId119" Type="http://schemas.openxmlformats.org/officeDocument/2006/relationships/image" Target="../media/image102.png"/><Relationship Id="rId270" Type="http://schemas.openxmlformats.org/officeDocument/2006/relationships/customXml" Target="../ink/ink173.xml"/><Relationship Id="rId291" Type="http://schemas.openxmlformats.org/officeDocument/2006/relationships/image" Target="../media/image188.png"/><Relationship Id="rId44" Type="http://schemas.openxmlformats.org/officeDocument/2006/relationships/customXml" Target="../ink/ink60.xml"/><Relationship Id="rId65" Type="http://schemas.openxmlformats.org/officeDocument/2006/relationships/image" Target="../media/image75.png"/><Relationship Id="rId86" Type="http://schemas.openxmlformats.org/officeDocument/2006/relationships/customXml" Target="../ink/ink81.xml"/><Relationship Id="rId130" Type="http://schemas.openxmlformats.org/officeDocument/2006/relationships/customXml" Target="../ink/ink103.xml"/><Relationship Id="rId151" Type="http://schemas.openxmlformats.org/officeDocument/2006/relationships/image" Target="../media/image118.png"/><Relationship Id="rId172" Type="http://schemas.openxmlformats.org/officeDocument/2006/relationships/customXml" Target="../ink/ink124.xml"/><Relationship Id="rId193" Type="http://schemas.openxmlformats.org/officeDocument/2006/relationships/image" Target="../media/image139.png"/><Relationship Id="rId207" Type="http://schemas.openxmlformats.org/officeDocument/2006/relationships/image" Target="../media/image146.png"/><Relationship Id="rId228" Type="http://schemas.openxmlformats.org/officeDocument/2006/relationships/customXml" Target="../ink/ink152.xml"/><Relationship Id="rId249" Type="http://schemas.openxmlformats.org/officeDocument/2006/relationships/image" Target="../media/image167.png"/><Relationship Id="rId13" Type="http://schemas.openxmlformats.org/officeDocument/2006/relationships/image" Target="../media/image49.png"/><Relationship Id="rId109" Type="http://schemas.openxmlformats.org/officeDocument/2006/relationships/image" Target="../media/image97.png"/><Relationship Id="rId260" Type="http://schemas.openxmlformats.org/officeDocument/2006/relationships/customXml" Target="../ink/ink168.xml"/><Relationship Id="rId281" Type="http://schemas.openxmlformats.org/officeDocument/2006/relationships/image" Target="../media/image183.png"/><Relationship Id="rId34" Type="http://schemas.openxmlformats.org/officeDocument/2006/relationships/customXml" Target="../ink/ink55.xml"/><Relationship Id="rId55" Type="http://schemas.openxmlformats.org/officeDocument/2006/relationships/image" Target="../media/image70.png"/><Relationship Id="rId76" Type="http://schemas.openxmlformats.org/officeDocument/2006/relationships/customXml" Target="../ink/ink76.xml"/><Relationship Id="rId97" Type="http://schemas.openxmlformats.org/officeDocument/2006/relationships/image" Target="../media/image91.png"/><Relationship Id="rId120" Type="http://schemas.openxmlformats.org/officeDocument/2006/relationships/customXml" Target="../ink/ink98.xml"/><Relationship Id="rId141" Type="http://schemas.openxmlformats.org/officeDocument/2006/relationships/image" Target="../media/image113.png"/><Relationship Id="rId7" Type="http://schemas.openxmlformats.org/officeDocument/2006/relationships/image" Target="../media/image46.png"/><Relationship Id="rId162" Type="http://schemas.openxmlformats.org/officeDocument/2006/relationships/customXml" Target="../ink/ink119.xml"/><Relationship Id="rId183" Type="http://schemas.openxmlformats.org/officeDocument/2006/relationships/image" Target="../media/image134.png"/><Relationship Id="rId218" Type="http://schemas.openxmlformats.org/officeDocument/2006/relationships/customXml" Target="../ink/ink147.xml"/><Relationship Id="rId239" Type="http://schemas.openxmlformats.org/officeDocument/2006/relationships/image" Target="../media/image162.png"/><Relationship Id="rId250" Type="http://schemas.openxmlformats.org/officeDocument/2006/relationships/customXml" Target="../ink/ink163.xml"/><Relationship Id="rId271" Type="http://schemas.openxmlformats.org/officeDocument/2006/relationships/image" Target="../media/image178.png"/><Relationship Id="rId292" Type="http://schemas.openxmlformats.org/officeDocument/2006/relationships/customXml" Target="../ink/ink184.xml"/><Relationship Id="rId24" Type="http://schemas.openxmlformats.org/officeDocument/2006/relationships/customXml" Target="../ink/ink50.xml"/><Relationship Id="rId45" Type="http://schemas.openxmlformats.org/officeDocument/2006/relationships/image" Target="../media/image65.png"/><Relationship Id="rId66" Type="http://schemas.openxmlformats.org/officeDocument/2006/relationships/customXml" Target="../ink/ink71.xml"/><Relationship Id="rId87" Type="http://schemas.openxmlformats.org/officeDocument/2006/relationships/image" Target="../media/image86.png"/><Relationship Id="rId110" Type="http://schemas.openxmlformats.org/officeDocument/2006/relationships/customXml" Target="../ink/ink93.xml"/><Relationship Id="rId131" Type="http://schemas.openxmlformats.org/officeDocument/2006/relationships/image" Target="../media/image108.png"/><Relationship Id="rId152" Type="http://schemas.openxmlformats.org/officeDocument/2006/relationships/customXml" Target="../ink/ink114.xml"/><Relationship Id="rId173" Type="http://schemas.openxmlformats.org/officeDocument/2006/relationships/image" Target="../media/image129.png"/><Relationship Id="rId194" Type="http://schemas.openxmlformats.org/officeDocument/2006/relationships/customXml" Target="../ink/ink135.xml"/><Relationship Id="rId208" Type="http://schemas.openxmlformats.org/officeDocument/2006/relationships/customXml" Target="../ink/ink142.xml"/><Relationship Id="rId229" Type="http://schemas.openxmlformats.org/officeDocument/2006/relationships/image" Target="../media/image157.png"/><Relationship Id="rId240" Type="http://schemas.openxmlformats.org/officeDocument/2006/relationships/customXml" Target="../ink/ink158.xml"/><Relationship Id="rId261" Type="http://schemas.openxmlformats.org/officeDocument/2006/relationships/image" Target="../media/image173.png"/><Relationship Id="rId14" Type="http://schemas.openxmlformats.org/officeDocument/2006/relationships/customXml" Target="../ink/ink45.xml"/><Relationship Id="rId35" Type="http://schemas.openxmlformats.org/officeDocument/2006/relationships/image" Target="../media/image60.png"/><Relationship Id="rId56" Type="http://schemas.openxmlformats.org/officeDocument/2006/relationships/customXml" Target="../ink/ink66.xml"/><Relationship Id="rId77" Type="http://schemas.openxmlformats.org/officeDocument/2006/relationships/image" Target="../media/image81.png"/><Relationship Id="rId100" Type="http://schemas.openxmlformats.org/officeDocument/2006/relationships/customXml" Target="../ink/ink88.xml"/><Relationship Id="rId282" Type="http://schemas.openxmlformats.org/officeDocument/2006/relationships/customXml" Target="../ink/ink179.xml"/><Relationship Id="rId8" Type="http://schemas.openxmlformats.org/officeDocument/2006/relationships/customXml" Target="../ink/ink42.xml"/><Relationship Id="rId98" Type="http://schemas.openxmlformats.org/officeDocument/2006/relationships/customXml" Target="../ink/ink87.xml"/><Relationship Id="rId121" Type="http://schemas.openxmlformats.org/officeDocument/2006/relationships/image" Target="../media/image103.png"/><Relationship Id="rId142" Type="http://schemas.openxmlformats.org/officeDocument/2006/relationships/customXml" Target="../ink/ink109.xml"/><Relationship Id="rId163" Type="http://schemas.openxmlformats.org/officeDocument/2006/relationships/image" Target="../media/image124.png"/><Relationship Id="rId184" Type="http://schemas.openxmlformats.org/officeDocument/2006/relationships/customXml" Target="../ink/ink130.xml"/><Relationship Id="rId219" Type="http://schemas.openxmlformats.org/officeDocument/2006/relationships/image" Target="../media/image152.png"/><Relationship Id="rId230" Type="http://schemas.openxmlformats.org/officeDocument/2006/relationships/customXml" Target="../ink/ink153.xml"/><Relationship Id="rId251" Type="http://schemas.openxmlformats.org/officeDocument/2006/relationships/image" Target="../media/image168.png"/><Relationship Id="rId25" Type="http://schemas.openxmlformats.org/officeDocument/2006/relationships/image" Target="../media/image55.png"/><Relationship Id="rId46" Type="http://schemas.openxmlformats.org/officeDocument/2006/relationships/customXml" Target="../ink/ink61.xml"/><Relationship Id="rId67" Type="http://schemas.openxmlformats.org/officeDocument/2006/relationships/image" Target="../media/image76.png"/><Relationship Id="rId272" Type="http://schemas.openxmlformats.org/officeDocument/2006/relationships/customXml" Target="../ink/ink174.xml"/><Relationship Id="rId293" Type="http://schemas.openxmlformats.org/officeDocument/2006/relationships/customXml" Target="../ink/ink185.xml"/><Relationship Id="rId88" Type="http://schemas.openxmlformats.org/officeDocument/2006/relationships/customXml" Target="../ink/ink82.xml"/><Relationship Id="rId111" Type="http://schemas.openxmlformats.org/officeDocument/2006/relationships/image" Target="../media/image98.png"/><Relationship Id="rId132" Type="http://schemas.openxmlformats.org/officeDocument/2006/relationships/customXml" Target="../ink/ink104.xml"/><Relationship Id="rId153" Type="http://schemas.openxmlformats.org/officeDocument/2006/relationships/image" Target="../media/image119.png"/><Relationship Id="rId174" Type="http://schemas.openxmlformats.org/officeDocument/2006/relationships/customXml" Target="../ink/ink125.xml"/><Relationship Id="rId195" Type="http://schemas.openxmlformats.org/officeDocument/2006/relationships/image" Target="../media/image140.png"/><Relationship Id="rId209" Type="http://schemas.openxmlformats.org/officeDocument/2006/relationships/image" Target="../media/image147.png"/><Relationship Id="rId220" Type="http://schemas.openxmlformats.org/officeDocument/2006/relationships/customXml" Target="../ink/ink148.xml"/><Relationship Id="rId241" Type="http://schemas.openxmlformats.org/officeDocument/2006/relationships/image" Target="../media/image163.png"/><Relationship Id="rId15" Type="http://schemas.openxmlformats.org/officeDocument/2006/relationships/image" Target="../media/image50.png"/><Relationship Id="rId36" Type="http://schemas.openxmlformats.org/officeDocument/2006/relationships/customXml" Target="../ink/ink56.xml"/><Relationship Id="rId57" Type="http://schemas.openxmlformats.org/officeDocument/2006/relationships/image" Target="../media/image71.png"/><Relationship Id="rId262" Type="http://schemas.openxmlformats.org/officeDocument/2006/relationships/customXml" Target="../ink/ink169.xml"/><Relationship Id="rId283" Type="http://schemas.openxmlformats.org/officeDocument/2006/relationships/image" Target="../media/image184.png"/><Relationship Id="rId78" Type="http://schemas.openxmlformats.org/officeDocument/2006/relationships/customXml" Target="../ink/ink77.xml"/><Relationship Id="rId99" Type="http://schemas.openxmlformats.org/officeDocument/2006/relationships/image" Target="../media/image92.png"/><Relationship Id="rId101" Type="http://schemas.openxmlformats.org/officeDocument/2006/relationships/image" Target="../media/image93.png"/><Relationship Id="rId122" Type="http://schemas.openxmlformats.org/officeDocument/2006/relationships/customXml" Target="../ink/ink99.xml"/><Relationship Id="rId143" Type="http://schemas.openxmlformats.org/officeDocument/2006/relationships/image" Target="../media/image114.png"/><Relationship Id="rId164" Type="http://schemas.openxmlformats.org/officeDocument/2006/relationships/customXml" Target="../ink/ink120.xml"/><Relationship Id="rId185" Type="http://schemas.openxmlformats.org/officeDocument/2006/relationships/image" Target="../media/image135.png"/><Relationship Id="rId9" Type="http://schemas.openxmlformats.org/officeDocument/2006/relationships/image" Target="../media/image47.png"/><Relationship Id="rId210" Type="http://schemas.openxmlformats.org/officeDocument/2006/relationships/customXml" Target="../ink/ink143.xml"/><Relationship Id="rId26" Type="http://schemas.openxmlformats.org/officeDocument/2006/relationships/customXml" Target="../ink/ink51.xml"/><Relationship Id="rId231" Type="http://schemas.openxmlformats.org/officeDocument/2006/relationships/image" Target="../media/image158.png"/><Relationship Id="rId252" Type="http://schemas.openxmlformats.org/officeDocument/2006/relationships/customXml" Target="../ink/ink164.xml"/><Relationship Id="rId273" Type="http://schemas.openxmlformats.org/officeDocument/2006/relationships/image" Target="../media/image179.png"/><Relationship Id="rId294" Type="http://schemas.openxmlformats.org/officeDocument/2006/relationships/image" Target="../media/image189.png"/><Relationship Id="rId47" Type="http://schemas.openxmlformats.org/officeDocument/2006/relationships/image" Target="../media/image66.png"/><Relationship Id="rId68" Type="http://schemas.openxmlformats.org/officeDocument/2006/relationships/customXml" Target="../ink/ink72.xml"/><Relationship Id="rId89" Type="http://schemas.openxmlformats.org/officeDocument/2006/relationships/image" Target="../media/image87.png"/><Relationship Id="rId112" Type="http://schemas.openxmlformats.org/officeDocument/2006/relationships/customXml" Target="../ink/ink94.xml"/><Relationship Id="rId133" Type="http://schemas.openxmlformats.org/officeDocument/2006/relationships/image" Target="../media/image109.png"/><Relationship Id="rId154" Type="http://schemas.openxmlformats.org/officeDocument/2006/relationships/customXml" Target="../ink/ink115.xml"/><Relationship Id="rId175" Type="http://schemas.openxmlformats.org/officeDocument/2006/relationships/image" Target="../media/image130.png"/><Relationship Id="rId196" Type="http://schemas.openxmlformats.org/officeDocument/2006/relationships/customXml" Target="../ink/ink136.xml"/><Relationship Id="rId200" Type="http://schemas.openxmlformats.org/officeDocument/2006/relationships/customXml" Target="../ink/ink138.xml"/><Relationship Id="rId16" Type="http://schemas.openxmlformats.org/officeDocument/2006/relationships/customXml" Target="../ink/ink46.xml"/><Relationship Id="rId221" Type="http://schemas.openxmlformats.org/officeDocument/2006/relationships/image" Target="../media/image153.png"/><Relationship Id="rId242" Type="http://schemas.openxmlformats.org/officeDocument/2006/relationships/customXml" Target="../ink/ink159.xml"/><Relationship Id="rId263" Type="http://schemas.openxmlformats.org/officeDocument/2006/relationships/image" Target="../media/image174.png"/><Relationship Id="rId284" Type="http://schemas.openxmlformats.org/officeDocument/2006/relationships/customXml" Target="../ink/ink180.xml"/><Relationship Id="rId37" Type="http://schemas.openxmlformats.org/officeDocument/2006/relationships/image" Target="../media/image61.png"/><Relationship Id="rId58" Type="http://schemas.openxmlformats.org/officeDocument/2006/relationships/customXml" Target="../ink/ink67.xml"/><Relationship Id="rId79" Type="http://schemas.openxmlformats.org/officeDocument/2006/relationships/image" Target="../media/image82.png"/><Relationship Id="rId102" Type="http://schemas.openxmlformats.org/officeDocument/2006/relationships/customXml" Target="../ink/ink89.xml"/><Relationship Id="rId123" Type="http://schemas.openxmlformats.org/officeDocument/2006/relationships/image" Target="../media/image104.png"/><Relationship Id="rId144" Type="http://schemas.openxmlformats.org/officeDocument/2006/relationships/customXml" Target="../ink/ink110.xml"/><Relationship Id="rId90" Type="http://schemas.openxmlformats.org/officeDocument/2006/relationships/customXml" Target="../ink/ink83.xml"/><Relationship Id="rId165" Type="http://schemas.openxmlformats.org/officeDocument/2006/relationships/image" Target="../media/image125.png"/><Relationship Id="rId186" Type="http://schemas.openxmlformats.org/officeDocument/2006/relationships/customXml" Target="../ink/ink131.xml"/><Relationship Id="rId211" Type="http://schemas.openxmlformats.org/officeDocument/2006/relationships/image" Target="../media/image148.png"/><Relationship Id="rId232" Type="http://schemas.openxmlformats.org/officeDocument/2006/relationships/customXml" Target="../ink/ink154.xml"/><Relationship Id="rId253" Type="http://schemas.openxmlformats.org/officeDocument/2006/relationships/image" Target="../media/image169.png"/><Relationship Id="rId274" Type="http://schemas.openxmlformats.org/officeDocument/2006/relationships/customXml" Target="../ink/ink175.xml"/><Relationship Id="rId295" Type="http://schemas.openxmlformats.org/officeDocument/2006/relationships/customXml" Target="../ink/ink186.xml"/><Relationship Id="rId27" Type="http://schemas.openxmlformats.org/officeDocument/2006/relationships/image" Target="../media/image56.png"/><Relationship Id="rId48" Type="http://schemas.openxmlformats.org/officeDocument/2006/relationships/customXml" Target="../ink/ink62.xml"/><Relationship Id="rId69" Type="http://schemas.openxmlformats.org/officeDocument/2006/relationships/image" Target="../media/image77.png"/><Relationship Id="rId113" Type="http://schemas.openxmlformats.org/officeDocument/2006/relationships/image" Target="../media/image99.png"/><Relationship Id="rId134" Type="http://schemas.openxmlformats.org/officeDocument/2006/relationships/customXml" Target="../ink/ink105.xml"/><Relationship Id="rId80" Type="http://schemas.openxmlformats.org/officeDocument/2006/relationships/customXml" Target="../ink/ink78.xml"/><Relationship Id="rId155" Type="http://schemas.openxmlformats.org/officeDocument/2006/relationships/image" Target="../media/image120.png"/><Relationship Id="rId176" Type="http://schemas.openxmlformats.org/officeDocument/2006/relationships/customXml" Target="../ink/ink126.xml"/><Relationship Id="rId197" Type="http://schemas.openxmlformats.org/officeDocument/2006/relationships/image" Target="../media/image141.png"/><Relationship Id="rId201" Type="http://schemas.openxmlformats.org/officeDocument/2006/relationships/image" Target="../media/image143.png"/><Relationship Id="rId222" Type="http://schemas.openxmlformats.org/officeDocument/2006/relationships/customXml" Target="../ink/ink149.xml"/><Relationship Id="rId243" Type="http://schemas.openxmlformats.org/officeDocument/2006/relationships/image" Target="../media/image164.png"/><Relationship Id="rId264" Type="http://schemas.openxmlformats.org/officeDocument/2006/relationships/customXml" Target="../ink/ink170.xml"/><Relationship Id="rId285" Type="http://schemas.openxmlformats.org/officeDocument/2006/relationships/image" Target="../media/image185.png"/><Relationship Id="rId17" Type="http://schemas.openxmlformats.org/officeDocument/2006/relationships/image" Target="../media/image51.png"/><Relationship Id="rId38" Type="http://schemas.openxmlformats.org/officeDocument/2006/relationships/customXml" Target="../ink/ink57.xml"/><Relationship Id="rId59" Type="http://schemas.openxmlformats.org/officeDocument/2006/relationships/image" Target="../media/image72.png"/><Relationship Id="rId103" Type="http://schemas.openxmlformats.org/officeDocument/2006/relationships/image" Target="../media/image94.png"/><Relationship Id="rId124" Type="http://schemas.openxmlformats.org/officeDocument/2006/relationships/customXml" Target="../ink/ink100.xml"/><Relationship Id="rId70" Type="http://schemas.openxmlformats.org/officeDocument/2006/relationships/customXml" Target="../ink/ink73.xml"/><Relationship Id="rId91" Type="http://schemas.openxmlformats.org/officeDocument/2006/relationships/image" Target="../media/image88.png"/><Relationship Id="rId145" Type="http://schemas.openxmlformats.org/officeDocument/2006/relationships/image" Target="../media/image115.png"/><Relationship Id="rId166" Type="http://schemas.openxmlformats.org/officeDocument/2006/relationships/customXml" Target="../ink/ink121.xml"/><Relationship Id="rId187" Type="http://schemas.openxmlformats.org/officeDocument/2006/relationships/image" Target="../media/image136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144.xml"/><Relationship Id="rId233" Type="http://schemas.openxmlformats.org/officeDocument/2006/relationships/image" Target="../media/image159.png"/><Relationship Id="rId254" Type="http://schemas.openxmlformats.org/officeDocument/2006/relationships/customXml" Target="../ink/ink165.xml"/><Relationship Id="rId28" Type="http://schemas.openxmlformats.org/officeDocument/2006/relationships/customXml" Target="../ink/ink52.xml"/><Relationship Id="rId49" Type="http://schemas.openxmlformats.org/officeDocument/2006/relationships/image" Target="../media/image67.png"/><Relationship Id="rId114" Type="http://schemas.openxmlformats.org/officeDocument/2006/relationships/customXml" Target="../ink/ink95.xml"/><Relationship Id="rId275" Type="http://schemas.openxmlformats.org/officeDocument/2006/relationships/image" Target="../media/image180.png"/><Relationship Id="rId296" Type="http://schemas.openxmlformats.org/officeDocument/2006/relationships/image" Target="../media/image190.png"/><Relationship Id="rId300" Type="http://schemas.openxmlformats.org/officeDocument/2006/relationships/image" Target="../media/image192.png"/><Relationship Id="rId60" Type="http://schemas.openxmlformats.org/officeDocument/2006/relationships/customXml" Target="../ink/ink68.xml"/><Relationship Id="rId81" Type="http://schemas.openxmlformats.org/officeDocument/2006/relationships/image" Target="../media/image83.png"/><Relationship Id="rId135" Type="http://schemas.openxmlformats.org/officeDocument/2006/relationships/image" Target="../media/image110.png"/><Relationship Id="rId156" Type="http://schemas.openxmlformats.org/officeDocument/2006/relationships/customXml" Target="../ink/ink116.xml"/><Relationship Id="rId177" Type="http://schemas.openxmlformats.org/officeDocument/2006/relationships/image" Target="../media/image131.png"/><Relationship Id="rId198" Type="http://schemas.openxmlformats.org/officeDocument/2006/relationships/customXml" Target="../ink/ink137.xml"/><Relationship Id="rId202" Type="http://schemas.openxmlformats.org/officeDocument/2006/relationships/customXml" Target="../ink/ink139.xml"/><Relationship Id="rId223" Type="http://schemas.openxmlformats.org/officeDocument/2006/relationships/image" Target="../media/image154.png"/><Relationship Id="rId244" Type="http://schemas.openxmlformats.org/officeDocument/2006/relationships/customXml" Target="../ink/ink160.xml"/><Relationship Id="rId18" Type="http://schemas.openxmlformats.org/officeDocument/2006/relationships/customXml" Target="../ink/ink47.xml"/><Relationship Id="rId39" Type="http://schemas.openxmlformats.org/officeDocument/2006/relationships/image" Target="../media/image62.png"/><Relationship Id="rId265" Type="http://schemas.openxmlformats.org/officeDocument/2006/relationships/image" Target="../media/image175.png"/><Relationship Id="rId286" Type="http://schemas.openxmlformats.org/officeDocument/2006/relationships/customXml" Target="../ink/ink181.xml"/><Relationship Id="rId50" Type="http://schemas.openxmlformats.org/officeDocument/2006/relationships/customXml" Target="../ink/ink63.xml"/><Relationship Id="rId104" Type="http://schemas.openxmlformats.org/officeDocument/2006/relationships/customXml" Target="../ink/ink90.xml"/><Relationship Id="rId125" Type="http://schemas.openxmlformats.org/officeDocument/2006/relationships/image" Target="../media/image105.png"/><Relationship Id="rId146" Type="http://schemas.openxmlformats.org/officeDocument/2006/relationships/customXml" Target="../ink/ink111.xml"/><Relationship Id="rId167" Type="http://schemas.openxmlformats.org/officeDocument/2006/relationships/image" Target="../media/image126.png"/><Relationship Id="rId188" Type="http://schemas.openxmlformats.org/officeDocument/2006/relationships/customXml" Target="../ink/ink132.xml"/><Relationship Id="rId71" Type="http://schemas.openxmlformats.org/officeDocument/2006/relationships/image" Target="../media/image78.png"/><Relationship Id="rId92" Type="http://schemas.openxmlformats.org/officeDocument/2006/relationships/customXml" Target="../ink/ink84.xml"/><Relationship Id="rId213" Type="http://schemas.openxmlformats.org/officeDocument/2006/relationships/image" Target="../media/image149.png"/><Relationship Id="rId234" Type="http://schemas.openxmlformats.org/officeDocument/2006/relationships/customXml" Target="../ink/ink155.xml"/><Relationship Id="rId2" Type="http://schemas.openxmlformats.org/officeDocument/2006/relationships/image" Target="../media/image4.jpeg"/><Relationship Id="rId29" Type="http://schemas.openxmlformats.org/officeDocument/2006/relationships/image" Target="../media/image57.png"/><Relationship Id="rId255" Type="http://schemas.openxmlformats.org/officeDocument/2006/relationships/image" Target="../media/image170.png"/><Relationship Id="rId276" Type="http://schemas.openxmlformats.org/officeDocument/2006/relationships/customXml" Target="../ink/ink176.xml"/><Relationship Id="rId297" Type="http://schemas.openxmlformats.org/officeDocument/2006/relationships/customXml" Target="../ink/ink187.xml"/><Relationship Id="rId40" Type="http://schemas.openxmlformats.org/officeDocument/2006/relationships/customXml" Target="../ink/ink58.xml"/><Relationship Id="rId115" Type="http://schemas.openxmlformats.org/officeDocument/2006/relationships/image" Target="../media/image100.png"/><Relationship Id="rId136" Type="http://schemas.openxmlformats.org/officeDocument/2006/relationships/customXml" Target="../ink/ink106.xml"/><Relationship Id="rId157" Type="http://schemas.openxmlformats.org/officeDocument/2006/relationships/image" Target="../media/image121.png"/><Relationship Id="rId178" Type="http://schemas.openxmlformats.org/officeDocument/2006/relationships/customXml" Target="../ink/ink127.xml"/><Relationship Id="rId301" Type="http://schemas.openxmlformats.org/officeDocument/2006/relationships/customXml" Target="../ink/ink189.xml"/><Relationship Id="rId61" Type="http://schemas.openxmlformats.org/officeDocument/2006/relationships/image" Target="../media/image73.png"/><Relationship Id="rId82" Type="http://schemas.openxmlformats.org/officeDocument/2006/relationships/customXml" Target="../ink/ink79.xml"/><Relationship Id="rId199" Type="http://schemas.openxmlformats.org/officeDocument/2006/relationships/image" Target="../media/image142.png"/><Relationship Id="rId203" Type="http://schemas.openxmlformats.org/officeDocument/2006/relationships/image" Target="../media/image144.png"/><Relationship Id="rId19" Type="http://schemas.openxmlformats.org/officeDocument/2006/relationships/image" Target="../media/image52.png"/><Relationship Id="rId224" Type="http://schemas.openxmlformats.org/officeDocument/2006/relationships/customXml" Target="../ink/ink150.xml"/><Relationship Id="rId245" Type="http://schemas.openxmlformats.org/officeDocument/2006/relationships/image" Target="../media/image165.png"/><Relationship Id="rId266" Type="http://schemas.openxmlformats.org/officeDocument/2006/relationships/customXml" Target="../ink/ink171.xml"/><Relationship Id="rId287" Type="http://schemas.openxmlformats.org/officeDocument/2006/relationships/image" Target="../media/image186.png"/><Relationship Id="rId30" Type="http://schemas.openxmlformats.org/officeDocument/2006/relationships/customXml" Target="../ink/ink53.xml"/><Relationship Id="rId105" Type="http://schemas.openxmlformats.org/officeDocument/2006/relationships/image" Target="../media/image95.png"/><Relationship Id="rId126" Type="http://schemas.openxmlformats.org/officeDocument/2006/relationships/customXml" Target="../ink/ink101.xml"/><Relationship Id="rId147" Type="http://schemas.openxmlformats.org/officeDocument/2006/relationships/image" Target="../media/image116.png"/><Relationship Id="rId168" Type="http://schemas.openxmlformats.org/officeDocument/2006/relationships/customXml" Target="../ink/ink122.xml"/><Relationship Id="rId51" Type="http://schemas.openxmlformats.org/officeDocument/2006/relationships/image" Target="../media/image68.png"/><Relationship Id="rId72" Type="http://schemas.openxmlformats.org/officeDocument/2006/relationships/customXml" Target="../ink/ink74.xml"/><Relationship Id="rId93" Type="http://schemas.openxmlformats.org/officeDocument/2006/relationships/image" Target="../media/image89.png"/><Relationship Id="rId189" Type="http://schemas.openxmlformats.org/officeDocument/2006/relationships/image" Target="../media/image137.png"/><Relationship Id="rId3" Type="http://schemas.openxmlformats.org/officeDocument/2006/relationships/image" Target="../media/image2.png"/><Relationship Id="rId214" Type="http://schemas.openxmlformats.org/officeDocument/2006/relationships/customXml" Target="../ink/ink145.xml"/><Relationship Id="rId235" Type="http://schemas.openxmlformats.org/officeDocument/2006/relationships/image" Target="../media/image160.png"/><Relationship Id="rId256" Type="http://schemas.openxmlformats.org/officeDocument/2006/relationships/customXml" Target="../ink/ink166.xml"/><Relationship Id="rId277" Type="http://schemas.openxmlformats.org/officeDocument/2006/relationships/image" Target="../media/image181.png"/><Relationship Id="rId298" Type="http://schemas.openxmlformats.org/officeDocument/2006/relationships/image" Target="../media/image191.png"/><Relationship Id="rId116" Type="http://schemas.openxmlformats.org/officeDocument/2006/relationships/customXml" Target="../ink/ink96.xml"/><Relationship Id="rId137" Type="http://schemas.openxmlformats.org/officeDocument/2006/relationships/image" Target="../media/image111.png"/><Relationship Id="rId158" Type="http://schemas.openxmlformats.org/officeDocument/2006/relationships/customXml" Target="../ink/ink117.xml"/><Relationship Id="rId302" Type="http://schemas.openxmlformats.org/officeDocument/2006/relationships/image" Target="../media/image193.png"/><Relationship Id="rId20" Type="http://schemas.openxmlformats.org/officeDocument/2006/relationships/customXml" Target="../ink/ink48.xml"/><Relationship Id="rId41" Type="http://schemas.openxmlformats.org/officeDocument/2006/relationships/image" Target="../media/image63.png"/><Relationship Id="rId62" Type="http://schemas.openxmlformats.org/officeDocument/2006/relationships/customXml" Target="../ink/ink69.xml"/><Relationship Id="rId83" Type="http://schemas.openxmlformats.org/officeDocument/2006/relationships/image" Target="../media/image84.png"/><Relationship Id="rId179" Type="http://schemas.openxmlformats.org/officeDocument/2006/relationships/image" Target="../media/image132.png"/><Relationship Id="rId190" Type="http://schemas.openxmlformats.org/officeDocument/2006/relationships/customXml" Target="../ink/ink133.xml"/><Relationship Id="rId204" Type="http://schemas.openxmlformats.org/officeDocument/2006/relationships/customXml" Target="../ink/ink140.xml"/><Relationship Id="rId225" Type="http://schemas.openxmlformats.org/officeDocument/2006/relationships/image" Target="../media/image155.png"/><Relationship Id="rId246" Type="http://schemas.openxmlformats.org/officeDocument/2006/relationships/customXml" Target="../ink/ink161.xml"/><Relationship Id="rId267" Type="http://schemas.openxmlformats.org/officeDocument/2006/relationships/image" Target="../media/image176.png"/><Relationship Id="rId288" Type="http://schemas.openxmlformats.org/officeDocument/2006/relationships/customXml" Target="../ink/ink182.xml"/><Relationship Id="rId106" Type="http://schemas.openxmlformats.org/officeDocument/2006/relationships/customXml" Target="../ink/ink91.xml"/><Relationship Id="rId127" Type="http://schemas.openxmlformats.org/officeDocument/2006/relationships/image" Target="../media/image106.png"/><Relationship Id="rId10" Type="http://schemas.openxmlformats.org/officeDocument/2006/relationships/customXml" Target="../ink/ink43.xml"/><Relationship Id="rId31" Type="http://schemas.openxmlformats.org/officeDocument/2006/relationships/image" Target="../media/image58.png"/><Relationship Id="rId52" Type="http://schemas.openxmlformats.org/officeDocument/2006/relationships/customXml" Target="../ink/ink64.xml"/><Relationship Id="rId73" Type="http://schemas.openxmlformats.org/officeDocument/2006/relationships/image" Target="../media/image79.png"/><Relationship Id="rId94" Type="http://schemas.openxmlformats.org/officeDocument/2006/relationships/customXml" Target="../ink/ink85.xml"/><Relationship Id="rId148" Type="http://schemas.openxmlformats.org/officeDocument/2006/relationships/customXml" Target="../ink/ink112.xml"/><Relationship Id="rId169" Type="http://schemas.openxmlformats.org/officeDocument/2006/relationships/image" Target="../media/image127.png"/><Relationship Id="rId4" Type="http://schemas.openxmlformats.org/officeDocument/2006/relationships/image" Target="../media/image5.png"/><Relationship Id="rId180" Type="http://schemas.openxmlformats.org/officeDocument/2006/relationships/customXml" Target="../ink/ink128.xml"/><Relationship Id="rId215" Type="http://schemas.openxmlformats.org/officeDocument/2006/relationships/image" Target="../media/image150.png"/><Relationship Id="rId236" Type="http://schemas.openxmlformats.org/officeDocument/2006/relationships/customXml" Target="../ink/ink156.xml"/><Relationship Id="rId257" Type="http://schemas.openxmlformats.org/officeDocument/2006/relationships/image" Target="../media/image171.png"/><Relationship Id="rId278" Type="http://schemas.openxmlformats.org/officeDocument/2006/relationships/customXml" Target="../ink/ink177.xml"/><Relationship Id="rId303" Type="http://schemas.openxmlformats.org/officeDocument/2006/relationships/customXml" Target="../ink/ink190.xml"/><Relationship Id="rId42" Type="http://schemas.openxmlformats.org/officeDocument/2006/relationships/customXml" Target="../ink/ink59.xml"/><Relationship Id="rId84" Type="http://schemas.openxmlformats.org/officeDocument/2006/relationships/customXml" Target="../ink/ink80.xml"/><Relationship Id="rId138" Type="http://schemas.openxmlformats.org/officeDocument/2006/relationships/customXml" Target="../ink/ink107.xml"/><Relationship Id="rId191" Type="http://schemas.openxmlformats.org/officeDocument/2006/relationships/image" Target="../media/image138.png"/><Relationship Id="rId205" Type="http://schemas.openxmlformats.org/officeDocument/2006/relationships/image" Target="../media/image145.png"/><Relationship Id="rId247" Type="http://schemas.openxmlformats.org/officeDocument/2006/relationships/image" Target="../media/image166.png"/><Relationship Id="rId107" Type="http://schemas.openxmlformats.org/officeDocument/2006/relationships/image" Target="../media/image96.png"/><Relationship Id="rId289" Type="http://schemas.openxmlformats.org/officeDocument/2006/relationships/image" Target="../media/image187.png"/><Relationship Id="rId11" Type="http://schemas.openxmlformats.org/officeDocument/2006/relationships/image" Target="../media/image48.png"/><Relationship Id="rId53" Type="http://schemas.openxmlformats.org/officeDocument/2006/relationships/image" Target="../media/image69.png"/><Relationship Id="rId149" Type="http://schemas.openxmlformats.org/officeDocument/2006/relationships/image" Target="../media/image117.png"/><Relationship Id="rId95" Type="http://schemas.openxmlformats.org/officeDocument/2006/relationships/image" Target="../media/image90.png"/><Relationship Id="rId160" Type="http://schemas.openxmlformats.org/officeDocument/2006/relationships/customXml" Target="../ink/ink118.xml"/><Relationship Id="rId216" Type="http://schemas.openxmlformats.org/officeDocument/2006/relationships/customXml" Target="../ink/ink146.xml"/><Relationship Id="rId258" Type="http://schemas.openxmlformats.org/officeDocument/2006/relationships/customXml" Target="../ink/ink167.xml"/><Relationship Id="rId22" Type="http://schemas.openxmlformats.org/officeDocument/2006/relationships/customXml" Target="../ink/ink49.xml"/><Relationship Id="rId64" Type="http://schemas.openxmlformats.org/officeDocument/2006/relationships/customXml" Target="../ink/ink70.xml"/><Relationship Id="rId118" Type="http://schemas.openxmlformats.org/officeDocument/2006/relationships/customXml" Target="../ink/ink97.xml"/><Relationship Id="rId171" Type="http://schemas.openxmlformats.org/officeDocument/2006/relationships/image" Target="../media/image128.png"/><Relationship Id="rId227" Type="http://schemas.openxmlformats.org/officeDocument/2006/relationships/image" Target="../media/image156.png"/><Relationship Id="rId269" Type="http://schemas.openxmlformats.org/officeDocument/2006/relationships/image" Target="../media/image177.png"/><Relationship Id="rId33" Type="http://schemas.openxmlformats.org/officeDocument/2006/relationships/image" Target="../media/image59.png"/><Relationship Id="rId129" Type="http://schemas.openxmlformats.org/officeDocument/2006/relationships/image" Target="../media/image107.png"/><Relationship Id="rId280" Type="http://schemas.openxmlformats.org/officeDocument/2006/relationships/customXml" Target="../ink/ink178.xml"/><Relationship Id="rId75" Type="http://schemas.openxmlformats.org/officeDocument/2006/relationships/image" Target="../media/image80.png"/><Relationship Id="rId140" Type="http://schemas.openxmlformats.org/officeDocument/2006/relationships/customXml" Target="../ink/ink108.xml"/><Relationship Id="rId182" Type="http://schemas.openxmlformats.org/officeDocument/2006/relationships/customXml" Target="../ink/ink12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2.xml"/><Relationship Id="rId13" Type="http://schemas.openxmlformats.org/officeDocument/2006/relationships/image" Target="../media/image199.png"/><Relationship Id="rId18" Type="http://schemas.openxmlformats.org/officeDocument/2006/relationships/customXml" Target="../ink/ink197.xml"/><Relationship Id="rId26" Type="http://schemas.openxmlformats.org/officeDocument/2006/relationships/customXml" Target="../ink/ink201.xml"/><Relationship Id="rId3" Type="http://schemas.openxmlformats.org/officeDocument/2006/relationships/image" Target="../media/image2.png"/><Relationship Id="rId21" Type="http://schemas.openxmlformats.org/officeDocument/2006/relationships/image" Target="../media/image203.png"/><Relationship Id="rId7" Type="http://schemas.openxmlformats.org/officeDocument/2006/relationships/image" Target="../media/image196.png"/><Relationship Id="rId12" Type="http://schemas.openxmlformats.org/officeDocument/2006/relationships/customXml" Target="../ink/ink194.xml"/><Relationship Id="rId17" Type="http://schemas.openxmlformats.org/officeDocument/2006/relationships/image" Target="../media/image201.png"/><Relationship Id="rId25" Type="http://schemas.openxmlformats.org/officeDocument/2006/relationships/image" Target="../media/image205.png"/><Relationship Id="rId2" Type="http://schemas.openxmlformats.org/officeDocument/2006/relationships/image" Target="../media/image4.jpeg"/><Relationship Id="rId16" Type="http://schemas.openxmlformats.org/officeDocument/2006/relationships/customXml" Target="../ink/ink196.xml"/><Relationship Id="rId20" Type="http://schemas.openxmlformats.org/officeDocument/2006/relationships/customXml" Target="../ink/ink19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91.xml"/><Relationship Id="rId11" Type="http://schemas.openxmlformats.org/officeDocument/2006/relationships/image" Target="../media/image198.png"/><Relationship Id="rId24" Type="http://schemas.openxmlformats.org/officeDocument/2006/relationships/customXml" Target="../ink/ink200.xml"/><Relationship Id="rId5" Type="http://schemas.openxmlformats.org/officeDocument/2006/relationships/image" Target="../media/image195.png"/><Relationship Id="rId15" Type="http://schemas.openxmlformats.org/officeDocument/2006/relationships/image" Target="../media/image200.png"/><Relationship Id="rId23" Type="http://schemas.openxmlformats.org/officeDocument/2006/relationships/image" Target="../media/image204.png"/><Relationship Id="rId10" Type="http://schemas.openxmlformats.org/officeDocument/2006/relationships/customXml" Target="../ink/ink193.xml"/><Relationship Id="rId19" Type="http://schemas.openxmlformats.org/officeDocument/2006/relationships/image" Target="../media/image202.png"/><Relationship Id="rId4" Type="http://schemas.openxmlformats.org/officeDocument/2006/relationships/image" Target="../media/image5.png"/><Relationship Id="rId9" Type="http://schemas.openxmlformats.org/officeDocument/2006/relationships/image" Target="../media/image197.png"/><Relationship Id="rId14" Type="http://schemas.openxmlformats.org/officeDocument/2006/relationships/customXml" Target="../ink/ink195.xml"/><Relationship Id="rId22" Type="http://schemas.openxmlformats.org/officeDocument/2006/relationships/customXml" Target="../ink/ink199.xml"/><Relationship Id="rId27" Type="http://schemas.openxmlformats.org/officeDocument/2006/relationships/image" Target="../media/image206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1.png"/><Relationship Id="rId18" Type="http://schemas.openxmlformats.org/officeDocument/2006/relationships/customXml" Target="../ink/ink208.xml"/><Relationship Id="rId26" Type="http://schemas.openxmlformats.org/officeDocument/2006/relationships/customXml" Target="../ink/ink212.xml"/><Relationship Id="rId39" Type="http://schemas.openxmlformats.org/officeDocument/2006/relationships/image" Target="../media/image224.png"/><Relationship Id="rId21" Type="http://schemas.openxmlformats.org/officeDocument/2006/relationships/image" Target="../media/image215.png"/><Relationship Id="rId34" Type="http://schemas.openxmlformats.org/officeDocument/2006/relationships/customXml" Target="../ink/ink216.xml"/><Relationship Id="rId42" Type="http://schemas.openxmlformats.org/officeDocument/2006/relationships/customXml" Target="../ink/ink220.xml"/><Relationship Id="rId47" Type="http://schemas.openxmlformats.org/officeDocument/2006/relationships/image" Target="../media/image228.png"/><Relationship Id="rId50" Type="http://schemas.openxmlformats.org/officeDocument/2006/relationships/customXml" Target="../ink/ink224.xml"/><Relationship Id="rId7" Type="http://schemas.openxmlformats.org/officeDocument/2006/relationships/image" Target="../media/image208.png"/><Relationship Id="rId2" Type="http://schemas.openxmlformats.org/officeDocument/2006/relationships/image" Target="../media/image4.jpeg"/><Relationship Id="rId16" Type="http://schemas.openxmlformats.org/officeDocument/2006/relationships/customXml" Target="../ink/ink207.xml"/><Relationship Id="rId29" Type="http://schemas.openxmlformats.org/officeDocument/2006/relationships/image" Target="../media/image219.png"/><Relationship Id="rId11" Type="http://schemas.openxmlformats.org/officeDocument/2006/relationships/image" Target="../media/image210.png"/><Relationship Id="rId24" Type="http://schemas.openxmlformats.org/officeDocument/2006/relationships/customXml" Target="../ink/ink211.xml"/><Relationship Id="rId32" Type="http://schemas.openxmlformats.org/officeDocument/2006/relationships/customXml" Target="../ink/ink215.xml"/><Relationship Id="rId37" Type="http://schemas.openxmlformats.org/officeDocument/2006/relationships/image" Target="../media/image223.png"/><Relationship Id="rId40" Type="http://schemas.openxmlformats.org/officeDocument/2006/relationships/customXml" Target="../ink/ink219.xml"/><Relationship Id="rId45" Type="http://schemas.openxmlformats.org/officeDocument/2006/relationships/image" Target="../media/image227.png"/><Relationship Id="rId53" Type="http://schemas.openxmlformats.org/officeDocument/2006/relationships/image" Target="../media/image186.png"/><Relationship Id="rId5" Type="http://schemas.openxmlformats.org/officeDocument/2006/relationships/image" Target="../media/image207.png"/><Relationship Id="rId10" Type="http://schemas.openxmlformats.org/officeDocument/2006/relationships/customXml" Target="../ink/ink204.xml"/><Relationship Id="rId19" Type="http://schemas.openxmlformats.org/officeDocument/2006/relationships/image" Target="../media/image214.png"/><Relationship Id="rId31" Type="http://schemas.openxmlformats.org/officeDocument/2006/relationships/image" Target="../media/image220.png"/><Relationship Id="rId44" Type="http://schemas.openxmlformats.org/officeDocument/2006/relationships/customXml" Target="../ink/ink221.xml"/><Relationship Id="rId52" Type="http://schemas.openxmlformats.org/officeDocument/2006/relationships/customXml" Target="../ink/ink225.xml"/><Relationship Id="rId4" Type="http://schemas.openxmlformats.org/officeDocument/2006/relationships/image" Target="../media/image5.png"/><Relationship Id="rId9" Type="http://schemas.openxmlformats.org/officeDocument/2006/relationships/image" Target="../media/image209.png"/><Relationship Id="rId14" Type="http://schemas.openxmlformats.org/officeDocument/2006/relationships/customXml" Target="../ink/ink206.xml"/><Relationship Id="rId22" Type="http://schemas.openxmlformats.org/officeDocument/2006/relationships/customXml" Target="../ink/ink210.xml"/><Relationship Id="rId27" Type="http://schemas.openxmlformats.org/officeDocument/2006/relationships/image" Target="../media/image218.png"/><Relationship Id="rId30" Type="http://schemas.openxmlformats.org/officeDocument/2006/relationships/customXml" Target="../ink/ink214.xml"/><Relationship Id="rId35" Type="http://schemas.openxmlformats.org/officeDocument/2006/relationships/image" Target="../media/image222.png"/><Relationship Id="rId43" Type="http://schemas.openxmlformats.org/officeDocument/2006/relationships/image" Target="../media/image226.png"/><Relationship Id="rId48" Type="http://schemas.openxmlformats.org/officeDocument/2006/relationships/customXml" Target="../ink/ink223.xml"/><Relationship Id="rId8" Type="http://schemas.openxmlformats.org/officeDocument/2006/relationships/customXml" Target="../ink/ink203.xml"/><Relationship Id="rId51" Type="http://schemas.openxmlformats.org/officeDocument/2006/relationships/image" Target="../media/image230.png"/><Relationship Id="rId3" Type="http://schemas.openxmlformats.org/officeDocument/2006/relationships/image" Target="../media/image2.png"/><Relationship Id="rId12" Type="http://schemas.openxmlformats.org/officeDocument/2006/relationships/customXml" Target="../ink/ink205.xml"/><Relationship Id="rId17" Type="http://schemas.openxmlformats.org/officeDocument/2006/relationships/image" Target="../media/image213.png"/><Relationship Id="rId25" Type="http://schemas.openxmlformats.org/officeDocument/2006/relationships/image" Target="../media/image217.png"/><Relationship Id="rId33" Type="http://schemas.openxmlformats.org/officeDocument/2006/relationships/image" Target="../media/image221.png"/><Relationship Id="rId38" Type="http://schemas.openxmlformats.org/officeDocument/2006/relationships/customXml" Target="../ink/ink218.xml"/><Relationship Id="rId46" Type="http://schemas.openxmlformats.org/officeDocument/2006/relationships/customXml" Target="../ink/ink222.xml"/><Relationship Id="rId20" Type="http://schemas.openxmlformats.org/officeDocument/2006/relationships/customXml" Target="../ink/ink209.xml"/><Relationship Id="rId41" Type="http://schemas.openxmlformats.org/officeDocument/2006/relationships/image" Target="../media/image225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2.xml"/><Relationship Id="rId15" Type="http://schemas.openxmlformats.org/officeDocument/2006/relationships/image" Target="../media/image212.png"/><Relationship Id="rId23" Type="http://schemas.openxmlformats.org/officeDocument/2006/relationships/image" Target="../media/image216.png"/><Relationship Id="rId28" Type="http://schemas.openxmlformats.org/officeDocument/2006/relationships/customXml" Target="../ink/ink213.xml"/><Relationship Id="rId36" Type="http://schemas.openxmlformats.org/officeDocument/2006/relationships/customXml" Target="../ink/ink217.xml"/><Relationship Id="rId49" Type="http://schemas.openxmlformats.org/officeDocument/2006/relationships/image" Target="../media/image229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75.png"/><Relationship Id="rId42" Type="http://schemas.openxmlformats.org/officeDocument/2006/relationships/customXml" Target="../ink/ink236.xml"/><Relationship Id="rId63" Type="http://schemas.openxmlformats.org/officeDocument/2006/relationships/image" Target="../media/image248.png"/><Relationship Id="rId84" Type="http://schemas.openxmlformats.org/officeDocument/2006/relationships/customXml" Target="../ink/ink257.xml"/><Relationship Id="rId138" Type="http://schemas.openxmlformats.org/officeDocument/2006/relationships/customXml" Target="../ink/ink284.xml"/><Relationship Id="rId159" Type="http://schemas.openxmlformats.org/officeDocument/2006/relationships/image" Target="../media/image296.png"/><Relationship Id="rId170" Type="http://schemas.openxmlformats.org/officeDocument/2006/relationships/customXml" Target="../ink/ink300.xml"/><Relationship Id="rId191" Type="http://schemas.openxmlformats.org/officeDocument/2006/relationships/image" Target="../media/image312.png"/><Relationship Id="rId205" Type="http://schemas.openxmlformats.org/officeDocument/2006/relationships/image" Target="../media/image319.png"/><Relationship Id="rId107" Type="http://schemas.openxmlformats.org/officeDocument/2006/relationships/image" Target="../media/image270.png"/><Relationship Id="rId32" Type="http://schemas.openxmlformats.org/officeDocument/2006/relationships/customXml" Target="../ink/ink231.xml"/><Relationship Id="rId53" Type="http://schemas.openxmlformats.org/officeDocument/2006/relationships/image" Target="../media/image243.png"/><Relationship Id="rId74" Type="http://schemas.openxmlformats.org/officeDocument/2006/relationships/customXml" Target="../ink/ink252.xml"/><Relationship Id="rId128" Type="http://schemas.openxmlformats.org/officeDocument/2006/relationships/customXml" Target="../ink/ink279.xml"/><Relationship Id="rId149" Type="http://schemas.openxmlformats.org/officeDocument/2006/relationships/image" Target="../media/image291.png"/><Relationship Id="rId5" Type="http://schemas.openxmlformats.org/officeDocument/2006/relationships/image" Target="../media/image231.png"/><Relationship Id="rId95" Type="http://schemas.openxmlformats.org/officeDocument/2006/relationships/image" Target="../media/image264.png"/><Relationship Id="rId160" Type="http://schemas.openxmlformats.org/officeDocument/2006/relationships/customXml" Target="../ink/ink295.xml"/><Relationship Id="rId181" Type="http://schemas.openxmlformats.org/officeDocument/2006/relationships/image" Target="../media/image307.png"/><Relationship Id="rId216" Type="http://schemas.openxmlformats.org/officeDocument/2006/relationships/customXml" Target="../ink/ink323.xml"/><Relationship Id="rId43" Type="http://schemas.openxmlformats.org/officeDocument/2006/relationships/image" Target="../media/image238.png"/><Relationship Id="rId64" Type="http://schemas.openxmlformats.org/officeDocument/2006/relationships/customXml" Target="../ink/ink247.xml"/><Relationship Id="rId118" Type="http://schemas.openxmlformats.org/officeDocument/2006/relationships/customXml" Target="../ink/ink274.xml"/><Relationship Id="rId139" Type="http://schemas.openxmlformats.org/officeDocument/2006/relationships/image" Target="../media/image286.png"/><Relationship Id="rId85" Type="http://schemas.openxmlformats.org/officeDocument/2006/relationships/image" Target="../media/image259.png"/><Relationship Id="rId150" Type="http://schemas.openxmlformats.org/officeDocument/2006/relationships/customXml" Target="../ink/ink290.xml"/><Relationship Id="rId171" Type="http://schemas.openxmlformats.org/officeDocument/2006/relationships/image" Target="../media/image302.png"/><Relationship Id="rId192" Type="http://schemas.openxmlformats.org/officeDocument/2006/relationships/customXml" Target="../ink/ink311.xml"/><Relationship Id="rId206" Type="http://schemas.openxmlformats.org/officeDocument/2006/relationships/customXml" Target="../ink/ink318.xml"/><Relationship Id="rId33" Type="http://schemas.openxmlformats.org/officeDocument/2006/relationships/image" Target="../media/image233.png"/><Relationship Id="rId108" Type="http://schemas.openxmlformats.org/officeDocument/2006/relationships/customXml" Target="../ink/ink269.xml"/><Relationship Id="rId129" Type="http://schemas.openxmlformats.org/officeDocument/2006/relationships/image" Target="../media/image281.png"/><Relationship Id="rId54" Type="http://schemas.openxmlformats.org/officeDocument/2006/relationships/customXml" Target="../ink/ink242.xml"/><Relationship Id="rId75" Type="http://schemas.openxmlformats.org/officeDocument/2006/relationships/image" Target="../media/image254.png"/><Relationship Id="rId96" Type="http://schemas.openxmlformats.org/officeDocument/2006/relationships/customXml" Target="../ink/ink263.xml"/><Relationship Id="rId140" Type="http://schemas.openxmlformats.org/officeDocument/2006/relationships/customXml" Target="../ink/ink285.xml"/><Relationship Id="rId161" Type="http://schemas.openxmlformats.org/officeDocument/2006/relationships/image" Target="../media/image297.png"/><Relationship Id="rId182" Type="http://schemas.openxmlformats.org/officeDocument/2006/relationships/customXml" Target="../ink/ink306.xml"/><Relationship Id="rId217" Type="http://schemas.openxmlformats.org/officeDocument/2006/relationships/image" Target="../media/image325.png"/><Relationship Id="rId6" Type="http://schemas.openxmlformats.org/officeDocument/2006/relationships/customXml" Target="../ink/ink226.xml"/><Relationship Id="rId23" Type="http://schemas.openxmlformats.org/officeDocument/2006/relationships/image" Target="../media/image1674.png"/><Relationship Id="rId119" Type="http://schemas.openxmlformats.org/officeDocument/2006/relationships/image" Target="../media/image276.png"/><Relationship Id="rId44" Type="http://schemas.openxmlformats.org/officeDocument/2006/relationships/customXml" Target="../ink/ink237.xml"/><Relationship Id="rId65" Type="http://schemas.openxmlformats.org/officeDocument/2006/relationships/image" Target="../media/image249.png"/><Relationship Id="rId86" Type="http://schemas.openxmlformats.org/officeDocument/2006/relationships/customXml" Target="../ink/ink258.xml"/><Relationship Id="rId130" Type="http://schemas.openxmlformats.org/officeDocument/2006/relationships/customXml" Target="../ink/ink280.xml"/><Relationship Id="rId151" Type="http://schemas.openxmlformats.org/officeDocument/2006/relationships/image" Target="../media/image292.png"/><Relationship Id="rId172" Type="http://schemas.openxmlformats.org/officeDocument/2006/relationships/customXml" Target="../ink/ink301.xml"/><Relationship Id="rId193" Type="http://schemas.openxmlformats.org/officeDocument/2006/relationships/image" Target="../media/image313.png"/><Relationship Id="rId207" Type="http://schemas.openxmlformats.org/officeDocument/2006/relationships/image" Target="../media/image320.png"/><Relationship Id="rId109" Type="http://schemas.openxmlformats.org/officeDocument/2006/relationships/image" Target="../media/image271.png"/><Relationship Id="rId34" Type="http://schemas.openxmlformats.org/officeDocument/2006/relationships/customXml" Target="../ink/ink232.xml"/><Relationship Id="rId55" Type="http://schemas.openxmlformats.org/officeDocument/2006/relationships/image" Target="../media/image244.png"/><Relationship Id="rId76" Type="http://schemas.openxmlformats.org/officeDocument/2006/relationships/customXml" Target="../ink/ink253.xml"/><Relationship Id="rId97" Type="http://schemas.openxmlformats.org/officeDocument/2006/relationships/image" Target="../media/image265.png"/><Relationship Id="rId120" Type="http://schemas.openxmlformats.org/officeDocument/2006/relationships/customXml" Target="../ink/ink275.xml"/><Relationship Id="rId141" Type="http://schemas.openxmlformats.org/officeDocument/2006/relationships/image" Target="../media/image287.png"/><Relationship Id="rId162" Type="http://schemas.openxmlformats.org/officeDocument/2006/relationships/customXml" Target="../ink/ink296.xml"/><Relationship Id="rId183" Type="http://schemas.openxmlformats.org/officeDocument/2006/relationships/image" Target="../media/image308.png"/><Relationship Id="rId218" Type="http://schemas.openxmlformats.org/officeDocument/2006/relationships/customXml" Target="../ink/ink324.xml"/><Relationship Id="rId24" Type="http://schemas.openxmlformats.org/officeDocument/2006/relationships/customXml" Target="../ink/ink227.xml"/><Relationship Id="rId40" Type="http://schemas.openxmlformats.org/officeDocument/2006/relationships/customXml" Target="../ink/ink235.xml"/><Relationship Id="rId45" Type="http://schemas.openxmlformats.org/officeDocument/2006/relationships/image" Target="../media/image239.png"/><Relationship Id="rId66" Type="http://schemas.openxmlformats.org/officeDocument/2006/relationships/customXml" Target="../ink/ink248.xml"/><Relationship Id="rId87" Type="http://schemas.openxmlformats.org/officeDocument/2006/relationships/image" Target="../media/image260.png"/><Relationship Id="rId110" Type="http://schemas.openxmlformats.org/officeDocument/2006/relationships/customXml" Target="../ink/ink270.xml"/><Relationship Id="rId115" Type="http://schemas.openxmlformats.org/officeDocument/2006/relationships/image" Target="../media/image274.png"/><Relationship Id="rId131" Type="http://schemas.openxmlformats.org/officeDocument/2006/relationships/image" Target="../media/image282.png"/><Relationship Id="rId136" Type="http://schemas.openxmlformats.org/officeDocument/2006/relationships/customXml" Target="../ink/ink283.xml"/><Relationship Id="rId157" Type="http://schemas.openxmlformats.org/officeDocument/2006/relationships/image" Target="../media/image295.png"/><Relationship Id="rId178" Type="http://schemas.openxmlformats.org/officeDocument/2006/relationships/customXml" Target="../ink/ink304.xml"/><Relationship Id="rId61" Type="http://schemas.openxmlformats.org/officeDocument/2006/relationships/image" Target="../media/image247.png"/><Relationship Id="rId82" Type="http://schemas.openxmlformats.org/officeDocument/2006/relationships/customXml" Target="../ink/ink256.xml"/><Relationship Id="rId152" Type="http://schemas.openxmlformats.org/officeDocument/2006/relationships/customXml" Target="../ink/ink291.xml"/><Relationship Id="rId173" Type="http://schemas.openxmlformats.org/officeDocument/2006/relationships/image" Target="../media/image303.png"/><Relationship Id="rId194" Type="http://schemas.openxmlformats.org/officeDocument/2006/relationships/customXml" Target="../ink/ink312.xml"/><Relationship Id="rId199" Type="http://schemas.openxmlformats.org/officeDocument/2006/relationships/image" Target="../media/image316.png"/><Relationship Id="rId203" Type="http://schemas.openxmlformats.org/officeDocument/2006/relationships/image" Target="../media/image318.png"/><Relationship Id="rId208" Type="http://schemas.openxmlformats.org/officeDocument/2006/relationships/customXml" Target="../ink/ink319.xml"/><Relationship Id="rId30" Type="http://schemas.openxmlformats.org/officeDocument/2006/relationships/customXml" Target="../ink/ink230.xml"/><Relationship Id="rId35" Type="http://schemas.openxmlformats.org/officeDocument/2006/relationships/image" Target="../media/image234.png"/><Relationship Id="rId56" Type="http://schemas.openxmlformats.org/officeDocument/2006/relationships/customXml" Target="../ink/ink243.xml"/><Relationship Id="rId77" Type="http://schemas.openxmlformats.org/officeDocument/2006/relationships/image" Target="../media/image255.png"/><Relationship Id="rId100" Type="http://schemas.openxmlformats.org/officeDocument/2006/relationships/customXml" Target="../ink/ink265.xml"/><Relationship Id="rId105" Type="http://schemas.openxmlformats.org/officeDocument/2006/relationships/image" Target="../media/image269.png"/><Relationship Id="rId126" Type="http://schemas.openxmlformats.org/officeDocument/2006/relationships/customXml" Target="../ink/ink278.xml"/><Relationship Id="rId147" Type="http://schemas.openxmlformats.org/officeDocument/2006/relationships/image" Target="../media/image290.png"/><Relationship Id="rId168" Type="http://schemas.openxmlformats.org/officeDocument/2006/relationships/customXml" Target="../ink/ink299.xml"/><Relationship Id="rId51" Type="http://schemas.openxmlformats.org/officeDocument/2006/relationships/image" Target="../media/image242.png"/><Relationship Id="rId72" Type="http://schemas.openxmlformats.org/officeDocument/2006/relationships/customXml" Target="../ink/ink251.xml"/><Relationship Id="rId93" Type="http://schemas.openxmlformats.org/officeDocument/2006/relationships/image" Target="../media/image263.png"/><Relationship Id="rId98" Type="http://schemas.openxmlformats.org/officeDocument/2006/relationships/customXml" Target="../ink/ink264.xml"/><Relationship Id="rId121" Type="http://schemas.openxmlformats.org/officeDocument/2006/relationships/image" Target="../media/image277.png"/><Relationship Id="rId142" Type="http://schemas.openxmlformats.org/officeDocument/2006/relationships/customXml" Target="../ink/ink286.xml"/><Relationship Id="rId163" Type="http://schemas.openxmlformats.org/officeDocument/2006/relationships/image" Target="../media/image298.png"/><Relationship Id="rId184" Type="http://schemas.openxmlformats.org/officeDocument/2006/relationships/customXml" Target="../ink/ink307.xml"/><Relationship Id="rId189" Type="http://schemas.openxmlformats.org/officeDocument/2006/relationships/image" Target="../media/image311.png"/><Relationship Id="rId219" Type="http://schemas.openxmlformats.org/officeDocument/2006/relationships/image" Target="../media/image326.png"/><Relationship Id="rId3" Type="http://schemas.openxmlformats.org/officeDocument/2006/relationships/image" Target="../media/image5.png"/><Relationship Id="rId214" Type="http://schemas.openxmlformats.org/officeDocument/2006/relationships/customXml" Target="../ink/ink322.xml"/><Relationship Id="rId25" Type="http://schemas.openxmlformats.org/officeDocument/2006/relationships/image" Target="../media/image1675.png"/><Relationship Id="rId46" Type="http://schemas.openxmlformats.org/officeDocument/2006/relationships/customXml" Target="../ink/ink238.xml"/><Relationship Id="rId67" Type="http://schemas.openxmlformats.org/officeDocument/2006/relationships/image" Target="../media/image250.png"/><Relationship Id="rId116" Type="http://schemas.openxmlformats.org/officeDocument/2006/relationships/customXml" Target="../ink/ink273.xml"/><Relationship Id="rId137" Type="http://schemas.openxmlformats.org/officeDocument/2006/relationships/image" Target="../media/image285.png"/><Relationship Id="rId158" Type="http://schemas.openxmlformats.org/officeDocument/2006/relationships/customXml" Target="../ink/ink294.xml"/><Relationship Id="rId41" Type="http://schemas.openxmlformats.org/officeDocument/2006/relationships/image" Target="../media/image237.png"/><Relationship Id="rId62" Type="http://schemas.openxmlformats.org/officeDocument/2006/relationships/customXml" Target="../ink/ink246.xml"/><Relationship Id="rId83" Type="http://schemas.openxmlformats.org/officeDocument/2006/relationships/image" Target="../media/image258.png"/><Relationship Id="rId88" Type="http://schemas.openxmlformats.org/officeDocument/2006/relationships/customXml" Target="../ink/ink259.xml"/><Relationship Id="rId111" Type="http://schemas.openxmlformats.org/officeDocument/2006/relationships/image" Target="../media/image272.png"/><Relationship Id="rId132" Type="http://schemas.openxmlformats.org/officeDocument/2006/relationships/customXml" Target="../ink/ink281.xml"/><Relationship Id="rId153" Type="http://schemas.openxmlformats.org/officeDocument/2006/relationships/image" Target="../media/image293.png"/><Relationship Id="rId174" Type="http://schemas.openxmlformats.org/officeDocument/2006/relationships/customXml" Target="../ink/ink302.xml"/><Relationship Id="rId179" Type="http://schemas.openxmlformats.org/officeDocument/2006/relationships/image" Target="../media/image306.png"/><Relationship Id="rId195" Type="http://schemas.openxmlformats.org/officeDocument/2006/relationships/image" Target="../media/image314.png"/><Relationship Id="rId209" Type="http://schemas.openxmlformats.org/officeDocument/2006/relationships/image" Target="../media/image321.png"/><Relationship Id="rId190" Type="http://schemas.openxmlformats.org/officeDocument/2006/relationships/customXml" Target="../ink/ink310.xml"/><Relationship Id="rId204" Type="http://schemas.openxmlformats.org/officeDocument/2006/relationships/customXml" Target="../ink/ink317.xml"/><Relationship Id="rId220" Type="http://schemas.openxmlformats.org/officeDocument/2006/relationships/customXml" Target="../ink/ink325.xml"/><Relationship Id="rId36" Type="http://schemas.openxmlformats.org/officeDocument/2006/relationships/customXml" Target="../ink/ink233.xml"/><Relationship Id="rId57" Type="http://schemas.openxmlformats.org/officeDocument/2006/relationships/image" Target="../media/image245.png"/><Relationship Id="rId106" Type="http://schemas.openxmlformats.org/officeDocument/2006/relationships/customXml" Target="../ink/ink268.xml"/><Relationship Id="rId127" Type="http://schemas.openxmlformats.org/officeDocument/2006/relationships/image" Target="../media/image280.png"/><Relationship Id="rId31" Type="http://schemas.openxmlformats.org/officeDocument/2006/relationships/image" Target="../media/image232.png"/><Relationship Id="rId52" Type="http://schemas.openxmlformats.org/officeDocument/2006/relationships/customXml" Target="../ink/ink241.xml"/><Relationship Id="rId73" Type="http://schemas.openxmlformats.org/officeDocument/2006/relationships/image" Target="../media/image253.png"/><Relationship Id="rId78" Type="http://schemas.openxmlformats.org/officeDocument/2006/relationships/customXml" Target="../ink/ink254.xml"/><Relationship Id="rId94" Type="http://schemas.openxmlformats.org/officeDocument/2006/relationships/customXml" Target="../ink/ink262.xml"/><Relationship Id="rId99" Type="http://schemas.openxmlformats.org/officeDocument/2006/relationships/image" Target="../media/image266.png"/><Relationship Id="rId101" Type="http://schemas.openxmlformats.org/officeDocument/2006/relationships/image" Target="../media/image267.png"/><Relationship Id="rId122" Type="http://schemas.openxmlformats.org/officeDocument/2006/relationships/customXml" Target="../ink/ink276.xml"/><Relationship Id="rId143" Type="http://schemas.openxmlformats.org/officeDocument/2006/relationships/image" Target="../media/image288.png"/><Relationship Id="rId148" Type="http://schemas.openxmlformats.org/officeDocument/2006/relationships/customXml" Target="../ink/ink289.xml"/><Relationship Id="rId164" Type="http://schemas.openxmlformats.org/officeDocument/2006/relationships/customXml" Target="../ink/ink297.xml"/><Relationship Id="rId169" Type="http://schemas.openxmlformats.org/officeDocument/2006/relationships/image" Target="../media/image301.png"/><Relationship Id="rId185" Type="http://schemas.openxmlformats.org/officeDocument/2006/relationships/image" Target="../media/image309.png"/><Relationship Id="rId4" Type="http://schemas.openxmlformats.org/officeDocument/2006/relationships/image" Target="../media/image2.png"/><Relationship Id="rId180" Type="http://schemas.openxmlformats.org/officeDocument/2006/relationships/customXml" Target="../ink/ink305.xml"/><Relationship Id="rId210" Type="http://schemas.openxmlformats.org/officeDocument/2006/relationships/customXml" Target="../ink/ink320.xml"/><Relationship Id="rId215" Type="http://schemas.openxmlformats.org/officeDocument/2006/relationships/image" Target="../media/image324.png"/><Relationship Id="rId26" Type="http://schemas.openxmlformats.org/officeDocument/2006/relationships/customXml" Target="../ink/ink228.xml"/><Relationship Id="rId47" Type="http://schemas.openxmlformats.org/officeDocument/2006/relationships/image" Target="../media/image240.png"/><Relationship Id="rId68" Type="http://schemas.openxmlformats.org/officeDocument/2006/relationships/customXml" Target="../ink/ink249.xml"/><Relationship Id="rId89" Type="http://schemas.openxmlformats.org/officeDocument/2006/relationships/image" Target="../media/image261.png"/><Relationship Id="rId112" Type="http://schemas.openxmlformats.org/officeDocument/2006/relationships/customXml" Target="../ink/ink271.xml"/><Relationship Id="rId133" Type="http://schemas.openxmlformats.org/officeDocument/2006/relationships/image" Target="../media/image283.png"/><Relationship Id="rId154" Type="http://schemas.openxmlformats.org/officeDocument/2006/relationships/customXml" Target="../ink/ink292.xml"/><Relationship Id="rId175" Type="http://schemas.openxmlformats.org/officeDocument/2006/relationships/image" Target="../media/image304.png"/><Relationship Id="rId196" Type="http://schemas.openxmlformats.org/officeDocument/2006/relationships/customXml" Target="../ink/ink313.xml"/><Relationship Id="rId200" Type="http://schemas.openxmlformats.org/officeDocument/2006/relationships/customXml" Target="../ink/ink315.xml"/><Relationship Id="rId221" Type="http://schemas.openxmlformats.org/officeDocument/2006/relationships/image" Target="../media/image327.png"/><Relationship Id="rId37" Type="http://schemas.openxmlformats.org/officeDocument/2006/relationships/image" Target="../media/image235.png"/><Relationship Id="rId58" Type="http://schemas.openxmlformats.org/officeDocument/2006/relationships/customXml" Target="../ink/ink244.xml"/><Relationship Id="rId79" Type="http://schemas.openxmlformats.org/officeDocument/2006/relationships/image" Target="../media/image256.png"/><Relationship Id="rId102" Type="http://schemas.openxmlformats.org/officeDocument/2006/relationships/customXml" Target="../ink/ink266.xml"/><Relationship Id="rId123" Type="http://schemas.openxmlformats.org/officeDocument/2006/relationships/image" Target="../media/image278.png"/><Relationship Id="rId144" Type="http://schemas.openxmlformats.org/officeDocument/2006/relationships/customXml" Target="../ink/ink287.xml"/><Relationship Id="rId90" Type="http://schemas.openxmlformats.org/officeDocument/2006/relationships/customXml" Target="../ink/ink260.xml"/><Relationship Id="rId165" Type="http://schemas.openxmlformats.org/officeDocument/2006/relationships/image" Target="../media/image299.png"/><Relationship Id="rId186" Type="http://schemas.openxmlformats.org/officeDocument/2006/relationships/customXml" Target="../ink/ink308.xml"/><Relationship Id="rId211" Type="http://schemas.openxmlformats.org/officeDocument/2006/relationships/image" Target="../media/image322.png"/><Relationship Id="rId27" Type="http://schemas.openxmlformats.org/officeDocument/2006/relationships/image" Target="../media/image1676.png"/><Relationship Id="rId48" Type="http://schemas.openxmlformats.org/officeDocument/2006/relationships/customXml" Target="../ink/ink239.xml"/><Relationship Id="rId69" Type="http://schemas.openxmlformats.org/officeDocument/2006/relationships/image" Target="../media/image251.png"/><Relationship Id="rId113" Type="http://schemas.openxmlformats.org/officeDocument/2006/relationships/image" Target="../media/image273.png"/><Relationship Id="rId134" Type="http://schemas.openxmlformats.org/officeDocument/2006/relationships/customXml" Target="../ink/ink282.xml"/><Relationship Id="rId80" Type="http://schemas.openxmlformats.org/officeDocument/2006/relationships/customXml" Target="../ink/ink255.xml"/><Relationship Id="rId155" Type="http://schemas.openxmlformats.org/officeDocument/2006/relationships/image" Target="../media/image294.png"/><Relationship Id="rId176" Type="http://schemas.openxmlformats.org/officeDocument/2006/relationships/customXml" Target="../ink/ink303.xml"/><Relationship Id="rId197" Type="http://schemas.openxmlformats.org/officeDocument/2006/relationships/image" Target="../media/image315.png"/><Relationship Id="rId201" Type="http://schemas.openxmlformats.org/officeDocument/2006/relationships/image" Target="../media/image317.png"/><Relationship Id="rId38" Type="http://schemas.openxmlformats.org/officeDocument/2006/relationships/customXml" Target="../ink/ink234.xml"/><Relationship Id="rId59" Type="http://schemas.openxmlformats.org/officeDocument/2006/relationships/image" Target="../media/image246.png"/><Relationship Id="rId103" Type="http://schemas.openxmlformats.org/officeDocument/2006/relationships/image" Target="../media/image268.png"/><Relationship Id="rId124" Type="http://schemas.openxmlformats.org/officeDocument/2006/relationships/customXml" Target="../ink/ink277.xml"/><Relationship Id="rId70" Type="http://schemas.openxmlformats.org/officeDocument/2006/relationships/customXml" Target="../ink/ink250.xml"/><Relationship Id="rId91" Type="http://schemas.openxmlformats.org/officeDocument/2006/relationships/image" Target="../media/image262.png"/><Relationship Id="rId145" Type="http://schemas.openxmlformats.org/officeDocument/2006/relationships/image" Target="../media/image289.png"/><Relationship Id="rId166" Type="http://schemas.openxmlformats.org/officeDocument/2006/relationships/customXml" Target="../ink/ink298.xml"/><Relationship Id="rId187" Type="http://schemas.openxmlformats.org/officeDocument/2006/relationships/image" Target="../media/image310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321.xml"/><Relationship Id="rId28" Type="http://schemas.openxmlformats.org/officeDocument/2006/relationships/customXml" Target="../ink/ink229.xml"/><Relationship Id="rId49" Type="http://schemas.openxmlformats.org/officeDocument/2006/relationships/image" Target="../media/image241.png"/><Relationship Id="rId114" Type="http://schemas.openxmlformats.org/officeDocument/2006/relationships/customXml" Target="../ink/ink272.xml"/><Relationship Id="rId60" Type="http://schemas.openxmlformats.org/officeDocument/2006/relationships/customXml" Target="../ink/ink245.xml"/><Relationship Id="rId81" Type="http://schemas.openxmlformats.org/officeDocument/2006/relationships/image" Target="../media/image257.png"/><Relationship Id="rId135" Type="http://schemas.openxmlformats.org/officeDocument/2006/relationships/image" Target="../media/image284.png"/><Relationship Id="rId156" Type="http://schemas.openxmlformats.org/officeDocument/2006/relationships/customXml" Target="../ink/ink293.xml"/><Relationship Id="rId177" Type="http://schemas.openxmlformats.org/officeDocument/2006/relationships/image" Target="../media/image305.png"/><Relationship Id="rId198" Type="http://schemas.openxmlformats.org/officeDocument/2006/relationships/customXml" Target="../ink/ink314.xml"/><Relationship Id="rId202" Type="http://schemas.openxmlformats.org/officeDocument/2006/relationships/customXml" Target="../ink/ink316.xml"/><Relationship Id="rId39" Type="http://schemas.openxmlformats.org/officeDocument/2006/relationships/image" Target="../media/image236.png"/><Relationship Id="rId50" Type="http://schemas.openxmlformats.org/officeDocument/2006/relationships/customXml" Target="../ink/ink240.xml"/><Relationship Id="rId104" Type="http://schemas.openxmlformats.org/officeDocument/2006/relationships/customXml" Target="../ink/ink267.xml"/><Relationship Id="rId125" Type="http://schemas.openxmlformats.org/officeDocument/2006/relationships/image" Target="../media/image279.png"/><Relationship Id="rId146" Type="http://schemas.openxmlformats.org/officeDocument/2006/relationships/customXml" Target="../ink/ink288.xml"/><Relationship Id="rId167" Type="http://schemas.openxmlformats.org/officeDocument/2006/relationships/image" Target="../media/image300.png"/><Relationship Id="rId188" Type="http://schemas.openxmlformats.org/officeDocument/2006/relationships/customXml" Target="../ink/ink309.xml"/><Relationship Id="rId71" Type="http://schemas.openxmlformats.org/officeDocument/2006/relationships/image" Target="../media/image252.png"/><Relationship Id="rId92" Type="http://schemas.openxmlformats.org/officeDocument/2006/relationships/customXml" Target="../ink/ink261.xml"/><Relationship Id="rId213" Type="http://schemas.openxmlformats.org/officeDocument/2006/relationships/image" Target="../media/image323.png"/><Relationship Id="rId2" Type="http://schemas.openxmlformats.org/officeDocument/2006/relationships/image" Target="../media/image4.jpeg"/><Relationship Id="rId29" Type="http://schemas.openxmlformats.org/officeDocument/2006/relationships/image" Target="../media/image1677.png"/></Relationships>
</file>

<file path=ppt/slides/_rels/slide8.xml.rels><?xml version="1.0" encoding="UTF-8" standalone="yes"?>
<Relationships xmlns="http://schemas.openxmlformats.org/package/2006/relationships"><Relationship Id="rId170" Type="http://schemas.openxmlformats.org/officeDocument/2006/relationships/image" Target="../media/image398.png"/><Relationship Id="rId268" Type="http://schemas.openxmlformats.org/officeDocument/2006/relationships/image" Target="../media/image447.png"/><Relationship Id="rId475" Type="http://schemas.openxmlformats.org/officeDocument/2006/relationships/customXml" Target="../ink/ink552.xml"/><Relationship Id="rId682" Type="http://schemas.openxmlformats.org/officeDocument/2006/relationships/image" Target="../media/image653.png"/><Relationship Id="rId128" Type="http://schemas.openxmlformats.org/officeDocument/2006/relationships/image" Target="../media/image377.png"/><Relationship Id="rId335" Type="http://schemas.openxmlformats.org/officeDocument/2006/relationships/customXml" Target="../ink/ink482.xml"/><Relationship Id="rId542" Type="http://schemas.openxmlformats.org/officeDocument/2006/relationships/image" Target="../media/image583.png"/><Relationship Id="rId987" Type="http://schemas.openxmlformats.org/officeDocument/2006/relationships/image" Target="../media/image805.png"/><Relationship Id="rId1172" Type="http://schemas.openxmlformats.org/officeDocument/2006/relationships/image" Target="../media/image897.png"/><Relationship Id="rId402" Type="http://schemas.openxmlformats.org/officeDocument/2006/relationships/image" Target="../media/image514.png"/><Relationship Id="rId847" Type="http://schemas.openxmlformats.org/officeDocument/2006/relationships/customXml" Target="../ink/ink738.xml"/><Relationship Id="rId1032" Type="http://schemas.openxmlformats.org/officeDocument/2006/relationships/customXml" Target="../ink/ink831.xml"/><Relationship Id="rId707" Type="http://schemas.openxmlformats.org/officeDocument/2006/relationships/customXml" Target="../ink/ink668.xml"/><Relationship Id="rId914" Type="http://schemas.openxmlformats.org/officeDocument/2006/relationships/image" Target="../media/image769.png"/><Relationship Id="rId1337" Type="http://schemas.openxmlformats.org/officeDocument/2006/relationships/image" Target="../media/image979.png"/><Relationship Id="rId43" Type="http://schemas.openxmlformats.org/officeDocument/2006/relationships/customXml" Target="../ink/ink336.xml"/><Relationship Id="rId192" Type="http://schemas.openxmlformats.org/officeDocument/2006/relationships/image" Target="../media/image409.png"/><Relationship Id="rId497" Type="http://schemas.openxmlformats.org/officeDocument/2006/relationships/customXml" Target="../ink/ink563.xml"/><Relationship Id="rId357" Type="http://schemas.openxmlformats.org/officeDocument/2006/relationships/customXml" Target="../ink/ink493.xml"/><Relationship Id="rId1194" Type="http://schemas.openxmlformats.org/officeDocument/2006/relationships/image" Target="../media/image908.png"/><Relationship Id="rId217" Type="http://schemas.openxmlformats.org/officeDocument/2006/relationships/customXml" Target="../ink/ink423.xml"/><Relationship Id="rId564" Type="http://schemas.openxmlformats.org/officeDocument/2006/relationships/image" Target="../media/image594.png"/><Relationship Id="rId771" Type="http://schemas.openxmlformats.org/officeDocument/2006/relationships/customXml" Target="../ink/ink700.xml"/><Relationship Id="rId869" Type="http://schemas.openxmlformats.org/officeDocument/2006/relationships/customXml" Target="../ink/ink749.xml"/><Relationship Id="rId424" Type="http://schemas.openxmlformats.org/officeDocument/2006/relationships/image" Target="../media/image525.png"/><Relationship Id="rId631" Type="http://schemas.openxmlformats.org/officeDocument/2006/relationships/customXml" Target="../ink/ink630.xml"/><Relationship Id="rId729" Type="http://schemas.openxmlformats.org/officeDocument/2006/relationships/customXml" Target="../ink/ink679.xml"/><Relationship Id="rId1054" Type="http://schemas.openxmlformats.org/officeDocument/2006/relationships/customXml" Target="../ink/ink842.xml"/><Relationship Id="rId1261" Type="http://schemas.openxmlformats.org/officeDocument/2006/relationships/customXml" Target="../ink/ink946.xml"/><Relationship Id="rId936" Type="http://schemas.openxmlformats.org/officeDocument/2006/relationships/customXml" Target="../ink/ink783.xml"/><Relationship Id="rId1121" Type="http://schemas.openxmlformats.org/officeDocument/2006/relationships/image" Target="../media/image872.png"/><Relationship Id="rId1219" Type="http://schemas.openxmlformats.org/officeDocument/2006/relationships/customXml" Target="../ink/ink925.xml"/><Relationship Id="rId65" Type="http://schemas.openxmlformats.org/officeDocument/2006/relationships/customXml" Target="../ink/ink347.xml"/><Relationship Id="rId281" Type="http://schemas.openxmlformats.org/officeDocument/2006/relationships/customXml" Target="../ink/ink455.xml"/><Relationship Id="rId141" Type="http://schemas.openxmlformats.org/officeDocument/2006/relationships/customXml" Target="../ink/ink385.xml"/><Relationship Id="rId379" Type="http://schemas.openxmlformats.org/officeDocument/2006/relationships/customXml" Target="../ink/ink504.xml"/><Relationship Id="rId586" Type="http://schemas.openxmlformats.org/officeDocument/2006/relationships/image" Target="../media/image605.png"/><Relationship Id="rId793" Type="http://schemas.openxmlformats.org/officeDocument/2006/relationships/customXml" Target="../ink/ink711.xml"/><Relationship Id="rId239" Type="http://schemas.openxmlformats.org/officeDocument/2006/relationships/customXml" Target="../ink/ink434.xml"/><Relationship Id="rId446" Type="http://schemas.openxmlformats.org/officeDocument/2006/relationships/image" Target="../media/image536.png"/><Relationship Id="rId653" Type="http://schemas.openxmlformats.org/officeDocument/2006/relationships/customXml" Target="../ink/ink641.xml"/><Relationship Id="rId1076" Type="http://schemas.openxmlformats.org/officeDocument/2006/relationships/customXml" Target="../ink/ink853.xml"/><Relationship Id="rId1283" Type="http://schemas.openxmlformats.org/officeDocument/2006/relationships/customXml" Target="../ink/ink957.xml"/><Relationship Id="rId306" Type="http://schemas.openxmlformats.org/officeDocument/2006/relationships/image" Target="../media/image466.png"/><Relationship Id="rId860" Type="http://schemas.openxmlformats.org/officeDocument/2006/relationships/image" Target="../media/image742.png"/><Relationship Id="rId958" Type="http://schemas.openxmlformats.org/officeDocument/2006/relationships/customXml" Target="../ink/ink794.xml"/><Relationship Id="rId1143" Type="http://schemas.openxmlformats.org/officeDocument/2006/relationships/image" Target="../media/image883.png"/><Relationship Id="rId87" Type="http://schemas.openxmlformats.org/officeDocument/2006/relationships/customXml" Target="../ink/ink358.xml"/><Relationship Id="rId513" Type="http://schemas.openxmlformats.org/officeDocument/2006/relationships/customXml" Target="../ink/ink571.xml"/><Relationship Id="rId720" Type="http://schemas.openxmlformats.org/officeDocument/2006/relationships/image" Target="../media/image672.png"/><Relationship Id="rId818" Type="http://schemas.openxmlformats.org/officeDocument/2006/relationships/image" Target="../media/image721.png"/><Relationship Id="rId1003" Type="http://schemas.openxmlformats.org/officeDocument/2006/relationships/image" Target="../media/image813.png"/><Relationship Id="rId1210" Type="http://schemas.openxmlformats.org/officeDocument/2006/relationships/image" Target="../media/image916.png"/><Relationship Id="rId1308" Type="http://schemas.openxmlformats.org/officeDocument/2006/relationships/customXml" Target="../ink/ink970.xml"/><Relationship Id="rId163" Type="http://schemas.openxmlformats.org/officeDocument/2006/relationships/customXml" Target="../ink/ink396.xml"/><Relationship Id="rId370" Type="http://schemas.openxmlformats.org/officeDocument/2006/relationships/image" Target="../media/image498.png"/><Relationship Id="rId230" Type="http://schemas.openxmlformats.org/officeDocument/2006/relationships/image" Target="../media/image428.png"/><Relationship Id="rId468" Type="http://schemas.openxmlformats.org/officeDocument/2006/relationships/image" Target="../media/image547.png"/><Relationship Id="rId675" Type="http://schemas.openxmlformats.org/officeDocument/2006/relationships/customXml" Target="../ink/ink652.xml"/><Relationship Id="rId882" Type="http://schemas.openxmlformats.org/officeDocument/2006/relationships/image" Target="../media/image753.png"/><Relationship Id="rId1098" Type="http://schemas.openxmlformats.org/officeDocument/2006/relationships/customXml" Target="../ink/ink864.xml"/><Relationship Id="rId328" Type="http://schemas.openxmlformats.org/officeDocument/2006/relationships/image" Target="../media/image477.png"/><Relationship Id="rId535" Type="http://schemas.openxmlformats.org/officeDocument/2006/relationships/customXml" Target="../ink/ink582.xml"/><Relationship Id="rId742" Type="http://schemas.openxmlformats.org/officeDocument/2006/relationships/image" Target="../media/image683.png"/><Relationship Id="rId1165" Type="http://schemas.openxmlformats.org/officeDocument/2006/relationships/customXml" Target="../ink/ink898.xml"/><Relationship Id="rId602" Type="http://schemas.openxmlformats.org/officeDocument/2006/relationships/image" Target="../media/image613.png"/><Relationship Id="rId1025" Type="http://schemas.openxmlformats.org/officeDocument/2006/relationships/image" Target="../media/image824.png"/><Relationship Id="rId1232" Type="http://schemas.openxmlformats.org/officeDocument/2006/relationships/image" Target="../media/image927.png"/><Relationship Id="rId907" Type="http://schemas.openxmlformats.org/officeDocument/2006/relationships/customXml" Target="../ink/ink768.xml"/><Relationship Id="rId36" Type="http://schemas.openxmlformats.org/officeDocument/2006/relationships/image" Target="../media/image331.png"/><Relationship Id="rId185" Type="http://schemas.openxmlformats.org/officeDocument/2006/relationships/customXml" Target="../ink/ink407.xml"/><Relationship Id="rId392" Type="http://schemas.openxmlformats.org/officeDocument/2006/relationships/image" Target="../media/image509.png"/><Relationship Id="rId697" Type="http://schemas.openxmlformats.org/officeDocument/2006/relationships/customXml" Target="../ink/ink663.xml"/><Relationship Id="rId252" Type="http://schemas.openxmlformats.org/officeDocument/2006/relationships/image" Target="../media/image439.png"/><Relationship Id="rId1187" Type="http://schemas.openxmlformats.org/officeDocument/2006/relationships/customXml" Target="../ink/ink909.xml"/><Relationship Id="rId112" Type="http://schemas.openxmlformats.org/officeDocument/2006/relationships/image" Target="../media/image369.png"/><Relationship Id="rId557" Type="http://schemas.openxmlformats.org/officeDocument/2006/relationships/customXml" Target="../ink/ink593.xml"/><Relationship Id="rId764" Type="http://schemas.openxmlformats.org/officeDocument/2006/relationships/image" Target="../media/image694.png"/><Relationship Id="rId971" Type="http://schemas.openxmlformats.org/officeDocument/2006/relationships/image" Target="../media/image797.png"/><Relationship Id="rId417" Type="http://schemas.openxmlformats.org/officeDocument/2006/relationships/customXml" Target="../ink/ink523.xml"/><Relationship Id="rId624" Type="http://schemas.openxmlformats.org/officeDocument/2006/relationships/image" Target="../media/image624.png"/><Relationship Id="rId831" Type="http://schemas.openxmlformats.org/officeDocument/2006/relationships/customXml" Target="../ink/ink730.xml"/><Relationship Id="rId1047" Type="http://schemas.openxmlformats.org/officeDocument/2006/relationships/image" Target="../media/image835.png"/><Relationship Id="rId1254" Type="http://schemas.openxmlformats.org/officeDocument/2006/relationships/image" Target="../media/image938.png"/><Relationship Id="rId929" Type="http://schemas.openxmlformats.org/officeDocument/2006/relationships/image" Target="../media/image776.png"/><Relationship Id="rId1114" Type="http://schemas.openxmlformats.org/officeDocument/2006/relationships/customXml" Target="../ink/ink872.xml"/><Relationship Id="rId1321" Type="http://schemas.openxmlformats.org/officeDocument/2006/relationships/image" Target="../media/image971.png"/><Relationship Id="rId58" Type="http://schemas.openxmlformats.org/officeDocument/2006/relationships/image" Target="../media/image342.png"/><Relationship Id="rId274" Type="http://schemas.openxmlformats.org/officeDocument/2006/relationships/image" Target="../media/image450.png"/><Relationship Id="rId481" Type="http://schemas.openxmlformats.org/officeDocument/2006/relationships/customXml" Target="../ink/ink555.xml"/><Relationship Id="rId134" Type="http://schemas.openxmlformats.org/officeDocument/2006/relationships/image" Target="../media/image380.png"/><Relationship Id="rId579" Type="http://schemas.openxmlformats.org/officeDocument/2006/relationships/customXml" Target="../ink/ink604.xml"/><Relationship Id="rId786" Type="http://schemas.openxmlformats.org/officeDocument/2006/relationships/image" Target="../media/image705.png"/><Relationship Id="rId993" Type="http://schemas.openxmlformats.org/officeDocument/2006/relationships/image" Target="../media/image808.png"/><Relationship Id="rId341" Type="http://schemas.openxmlformats.org/officeDocument/2006/relationships/customXml" Target="../ink/ink485.xml"/><Relationship Id="rId439" Type="http://schemas.openxmlformats.org/officeDocument/2006/relationships/customXml" Target="../ink/ink534.xml"/><Relationship Id="rId646" Type="http://schemas.openxmlformats.org/officeDocument/2006/relationships/image" Target="../media/image635.png"/><Relationship Id="rId1069" Type="http://schemas.openxmlformats.org/officeDocument/2006/relationships/image" Target="../media/image846.png"/><Relationship Id="rId1276" Type="http://schemas.openxmlformats.org/officeDocument/2006/relationships/image" Target="../media/image949.png"/><Relationship Id="rId201" Type="http://schemas.openxmlformats.org/officeDocument/2006/relationships/customXml" Target="../ink/ink415.xml"/><Relationship Id="rId506" Type="http://schemas.openxmlformats.org/officeDocument/2006/relationships/image" Target="../media/image565.png"/><Relationship Id="rId853" Type="http://schemas.openxmlformats.org/officeDocument/2006/relationships/customXml" Target="../ink/ink741.xml"/><Relationship Id="rId1136" Type="http://schemas.openxmlformats.org/officeDocument/2006/relationships/customXml" Target="../ink/ink883.xml"/><Relationship Id="rId713" Type="http://schemas.openxmlformats.org/officeDocument/2006/relationships/customXml" Target="../ink/ink671.xml"/><Relationship Id="rId920" Type="http://schemas.openxmlformats.org/officeDocument/2006/relationships/customXml" Target="../ink/ink775.xml"/><Relationship Id="rId1203" Type="http://schemas.openxmlformats.org/officeDocument/2006/relationships/customXml" Target="../ink/ink917.xml"/><Relationship Id="rId296" Type="http://schemas.openxmlformats.org/officeDocument/2006/relationships/image" Target="../media/image461.png"/><Relationship Id="rId156" Type="http://schemas.openxmlformats.org/officeDocument/2006/relationships/image" Target="../media/image391.png"/><Relationship Id="rId363" Type="http://schemas.openxmlformats.org/officeDocument/2006/relationships/customXml" Target="../ink/ink496.xml"/><Relationship Id="rId570" Type="http://schemas.openxmlformats.org/officeDocument/2006/relationships/image" Target="../media/image597.png"/><Relationship Id="rId223" Type="http://schemas.openxmlformats.org/officeDocument/2006/relationships/customXml" Target="../ink/ink426.xml"/><Relationship Id="rId430" Type="http://schemas.openxmlformats.org/officeDocument/2006/relationships/image" Target="../media/image528.png"/><Relationship Id="rId668" Type="http://schemas.openxmlformats.org/officeDocument/2006/relationships/image" Target="../media/image646.png"/><Relationship Id="rId875" Type="http://schemas.openxmlformats.org/officeDocument/2006/relationships/customXml" Target="../ink/ink752.xml"/><Relationship Id="rId1060" Type="http://schemas.openxmlformats.org/officeDocument/2006/relationships/customXml" Target="../ink/ink845.xml"/><Relationship Id="rId1298" Type="http://schemas.openxmlformats.org/officeDocument/2006/relationships/image" Target="../media/image960.png"/><Relationship Id="rId528" Type="http://schemas.openxmlformats.org/officeDocument/2006/relationships/image" Target="../media/image576.png"/><Relationship Id="rId735" Type="http://schemas.openxmlformats.org/officeDocument/2006/relationships/customXml" Target="../ink/ink682.xml"/><Relationship Id="rId942" Type="http://schemas.openxmlformats.org/officeDocument/2006/relationships/customXml" Target="../ink/ink786.xml"/><Relationship Id="rId1158" Type="http://schemas.openxmlformats.org/officeDocument/2006/relationships/customXml" Target="../ink/ink894.xml"/><Relationship Id="rId1018" Type="http://schemas.openxmlformats.org/officeDocument/2006/relationships/customXml" Target="../ink/ink824.xml"/><Relationship Id="rId1225" Type="http://schemas.openxmlformats.org/officeDocument/2006/relationships/customXml" Target="../ink/ink928.xml"/><Relationship Id="rId71" Type="http://schemas.openxmlformats.org/officeDocument/2006/relationships/customXml" Target="../ink/ink350.xml"/><Relationship Id="rId802" Type="http://schemas.openxmlformats.org/officeDocument/2006/relationships/image" Target="../media/image713.png"/><Relationship Id="rId29" Type="http://schemas.openxmlformats.org/officeDocument/2006/relationships/image" Target="../media/image1677.png"/><Relationship Id="rId178" Type="http://schemas.openxmlformats.org/officeDocument/2006/relationships/image" Target="../media/image402.png"/><Relationship Id="rId385" Type="http://schemas.openxmlformats.org/officeDocument/2006/relationships/customXml" Target="../ink/ink507.xml"/><Relationship Id="rId592" Type="http://schemas.openxmlformats.org/officeDocument/2006/relationships/image" Target="../media/image608.png"/><Relationship Id="rId245" Type="http://schemas.openxmlformats.org/officeDocument/2006/relationships/customXml" Target="../ink/ink437.xml"/><Relationship Id="rId452" Type="http://schemas.openxmlformats.org/officeDocument/2006/relationships/image" Target="../media/image539.png"/><Relationship Id="rId897" Type="http://schemas.openxmlformats.org/officeDocument/2006/relationships/customXml" Target="../ink/ink763.xml"/><Relationship Id="rId1082" Type="http://schemas.openxmlformats.org/officeDocument/2006/relationships/customXml" Target="../ink/ink856.xml"/><Relationship Id="rId105" Type="http://schemas.openxmlformats.org/officeDocument/2006/relationships/customXml" Target="../ink/ink367.xml"/><Relationship Id="rId312" Type="http://schemas.openxmlformats.org/officeDocument/2006/relationships/image" Target="../media/image469.png"/><Relationship Id="rId757" Type="http://schemas.openxmlformats.org/officeDocument/2006/relationships/customXml" Target="../ink/ink693.xml"/><Relationship Id="rId964" Type="http://schemas.openxmlformats.org/officeDocument/2006/relationships/customXml" Target="../ink/ink797.xml"/><Relationship Id="rId93" Type="http://schemas.openxmlformats.org/officeDocument/2006/relationships/customXml" Target="../ink/ink361.xml"/><Relationship Id="rId617" Type="http://schemas.openxmlformats.org/officeDocument/2006/relationships/customXml" Target="../ink/ink623.xml"/><Relationship Id="rId824" Type="http://schemas.openxmlformats.org/officeDocument/2006/relationships/image" Target="../media/image724.png"/><Relationship Id="rId1247" Type="http://schemas.openxmlformats.org/officeDocument/2006/relationships/customXml" Target="../ink/ink939.xml"/><Relationship Id="rId1107" Type="http://schemas.openxmlformats.org/officeDocument/2006/relationships/image" Target="../media/image865.png"/><Relationship Id="rId1314" Type="http://schemas.openxmlformats.org/officeDocument/2006/relationships/customXml" Target="../ink/ink973.xml"/><Relationship Id="rId267" Type="http://schemas.openxmlformats.org/officeDocument/2006/relationships/customXml" Target="../ink/ink448.xml"/><Relationship Id="rId474" Type="http://schemas.openxmlformats.org/officeDocument/2006/relationships/image" Target="../media/image550.png"/><Relationship Id="rId127" Type="http://schemas.openxmlformats.org/officeDocument/2006/relationships/customXml" Target="../ink/ink378.xml"/><Relationship Id="rId681" Type="http://schemas.openxmlformats.org/officeDocument/2006/relationships/customXml" Target="../ink/ink655.xml"/><Relationship Id="rId779" Type="http://schemas.openxmlformats.org/officeDocument/2006/relationships/customXml" Target="../ink/ink704.xml"/><Relationship Id="rId986" Type="http://schemas.openxmlformats.org/officeDocument/2006/relationships/customXml" Target="../ink/ink808.xml"/><Relationship Id="rId334" Type="http://schemas.openxmlformats.org/officeDocument/2006/relationships/image" Target="../media/image480.png"/><Relationship Id="rId541" Type="http://schemas.openxmlformats.org/officeDocument/2006/relationships/customXml" Target="../ink/ink585.xml"/><Relationship Id="rId639" Type="http://schemas.openxmlformats.org/officeDocument/2006/relationships/customXml" Target="../ink/ink634.xml"/><Relationship Id="rId1171" Type="http://schemas.openxmlformats.org/officeDocument/2006/relationships/customXml" Target="../ink/ink901.xml"/><Relationship Id="rId1269" Type="http://schemas.openxmlformats.org/officeDocument/2006/relationships/customXml" Target="../ink/ink950.xml"/><Relationship Id="rId401" Type="http://schemas.openxmlformats.org/officeDocument/2006/relationships/customXml" Target="../ink/ink515.xml"/><Relationship Id="rId846" Type="http://schemas.openxmlformats.org/officeDocument/2006/relationships/image" Target="../media/image735.png"/><Relationship Id="rId1031" Type="http://schemas.openxmlformats.org/officeDocument/2006/relationships/image" Target="../media/image827.png"/><Relationship Id="rId1129" Type="http://schemas.openxmlformats.org/officeDocument/2006/relationships/image" Target="../media/image876.png"/><Relationship Id="rId706" Type="http://schemas.openxmlformats.org/officeDocument/2006/relationships/image" Target="../media/image665.png"/><Relationship Id="rId913" Type="http://schemas.openxmlformats.org/officeDocument/2006/relationships/customXml" Target="../ink/ink771.xml"/><Relationship Id="rId1336" Type="http://schemas.openxmlformats.org/officeDocument/2006/relationships/customXml" Target="../ink/ink984.xml"/><Relationship Id="rId42" Type="http://schemas.openxmlformats.org/officeDocument/2006/relationships/image" Target="../media/image334.png"/><Relationship Id="rId191" Type="http://schemas.openxmlformats.org/officeDocument/2006/relationships/customXml" Target="../ink/ink410.xml"/><Relationship Id="rId289" Type="http://schemas.openxmlformats.org/officeDocument/2006/relationships/customXml" Target="../ink/ink459.xml"/><Relationship Id="rId496" Type="http://schemas.openxmlformats.org/officeDocument/2006/relationships/image" Target="../media/image561.png"/><Relationship Id="rId149" Type="http://schemas.openxmlformats.org/officeDocument/2006/relationships/customXml" Target="../ink/ink389.xml"/><Relationship Id="rId356" Type="http://schemas.openxmlformats.org/officeDocument/2006/relationships/image" Target="../media/image491.png"/><Relationship Id="rId563" Type="http://schemas.openxmlformats.org/officeDocument/2006/relationships/customXml" Target="../ink/ink596.xml"/><Relationship Id="rId770" Type="http://schemas.openxmlformats.org/officeDocument/2006/relationships/image" Target="../media/image697.png"/><Relationship Id="rId1193" Type="http://schemas.openxmlformats.org/officeDocument/2006/relationships/customXml" Target="../ink/ink912.xml"/><Relationship Id="rId216" Type="http://schemas.openxmlformats.org/officeDocument/2006/relationships/image" Target="../media/image421.png"/><Relationship Id="rId423" Type="http://schemas.openxmlformats.org/officeDocument/2006/relationships/customXml" Target="../ink/ink526.xml"/><Relationship Id="rId868" Type="http://schemas.openxmlformats.org/officeDocument/2006/relationships/image" Target="../media/image746.png"/><Relationship Id="rId1053" Type="http://schemas.openxmlformats.org/officeDocument/2006/relationships/image" Target="../media/image838.png"/><Relationship Id="rId1260" Type="http://schemas.openxmlformats.org/officeDocument/2006/relationships/image" Target="../media/image941.png"/><Relationship Id="rId630" Type="http://schemas.openxmlformats.org/officeDocument/2006/relationships/image" Target="../media/image627.png"/><Relationship Id="rId728" Type="http://schemas.openxmlformats.org/officeDocument/2006/relationships/image" Target="../media/image676.png"/><Relationship Id="rId935" Type="http://schemas.openxmlformats.org/officeDocument/2006/relationships/image" Target="../media/image779.png"/><Relationship Id="rId64" Type="http://schemas.openxmlformats.org/officeDocument/2006/relationships/image" Target="../media/image345.png"/><Relationship Id="rId1120" Type="http://schemas.openxmlformats.org/officeDocument/2006/relationships/customXml" Target="../ink/ink875.xml"/><Relationship Id="rId1218" Type="http://schemas.openxmlformats.org/officeDocument/2006/relationships/image" Target="../media/image920.png"/><Relationship Id="rId280" Type="http://schemas.openxmlformats.org/officeDocument/2006/relationships/image" Target="../media/image453.png"/><Relationship Id="rId501" Type="http://schemas.openxmlformats.org/officeDocument/2006/relationships/customXml" Target="../ink/ink565.xml"/><Relationship Id="rId946" Type="http://schemas.openxmlformats.org/officeDocument/2006/relationships/customXml" Target="../ink/ink788.xml"/><Relationship Id="rId1131" Type="http://schemas.openxmlformats.org/officeDocument/2006/relationships/image" Target="../media/image877.png"/><Relationship Id="rId1229" Type="http://schemas.openxmlformats.org/officeDocument/2006/relationships/customXml" Target="../ink/ink930.xml"/><Relationship Id="rId75" Type="http://schemas.openxmlformats.org/officeDocument/2006/relationships/customXml" Target="../ink/ink352.xml"/><Relationship Id="rId140" Type="http://schemas.openxmlformats.org/officeDocument/2006/relationships/image" Target="../media/image383.png"/><Relationship Id="rId378" Type="http://schemas.openxmlformats.org/officeDocument/2006/relationships/image" Target="../media/image502.png"/><Relationship Id="rId585" Type="http://schemas.openxmlformats.org/officeDocument/2006/relationships/customXml" Target="../ink/ink607.xml"/><Relationship Id="rId792" Type="http://schemas.openxmlformats.org/officeDocument/2006/relationships/image" Target="../media/image708.png"/><Relationship Id="rId806" Type="http://schemas.openxmlformats.org/officeDocument/2006/relationships/image" Target="../media/image715.png"/><Relationship Id="rId238" Type="http://schemas.openxmlformats.org/officeDocument/2006/relationships/image" Target="../media/image432.png"/><Relationship Id="rId445" Type="http://schemas.openxmlformats.org/officeDocument/2006/relationships/customXml" Target="../ink/ink537.xml"/><Relationship Id="rId652" Type="http://schemas.openxmlformats.org/officeDocument/2006/relationships/image" Target="../media/image638.png"/><Relationship Id="rId1075" Type="http://schemas.openxmlformats.org/officeDocument/2006/relationships/image" Target="../media/image849.png"/><Relationship Id="rId1282" Type="http://schemas.openxmlformats.org/officeDocument/2006/relationships/image" Target="../media/image952.png"/><Relationship Id="rId291" Type="http://schemas.openxmlformats.org/officeDocument/2006/relationships/customXml" Target="../ink/ink460.xml"/><Relationship Id="rId305" Type="http://schemas.openxmlformats.org/officeDocument/2006/relationships/customXml" Target="../ink/ink467.xml"/><Relationship Id="rId512" Type="http://schemas.openxmlformats.org/officeDocument/2006/relationships/image" Target="../media/image568.png"/><Relationship Id="rId957" Type="http://schemas.openxmlformats.org/officeDocument/2006/relationships/image" Target="../media/image790.png"/><Relationship Id="rId1142" Type="http://schemas.openxmlformats.org/officeDocument/2006/relationships/customXml" Target="../ink/ink886.xml"/><Relationship Id="rId86" Type="http://schemas.openxmlformats.org/officeDocument/2006/relationships/image" Target="../media/image356.png"/><Relationship Id="rId151" Type="http://schemas.openxmlformats.org/officeDocument/2006/relationships/customXml" Target="../ink/ink390.xml"/><Relationship Id="rId389" Type="http://schemas.openxmlformats.org/officeDocument/2006/relationships/customXml" Target="../ink/ink509.xml"/><Relationship Id="rId596" Type="http://schemas.openxmlformats.org/officeDocument/2006/relationships/image" Target="../media/image610.png"/><Relationship Id="rId817" Type="http://schemas.openxmlformats.org/officeDocument/2006/relationships/customXml" Target="../ink/ink723.xml"/><Relationship Id="rId1002" Type="http://schemas.openxmlformats.org/officeDocument/2006/relationships/customXml" Target="../ink/ink816.xml"/><Relationship Id="rId249" Type="http://schemas.openxmlformats.org/officeDocument/2006/relationships/customXml" Target="../ink/ink439.xml"/><Relationship Id="rId456" Type="http://schemas.openxmlformats.org/officeDocument/2006/relationships/image" Target="../media/image541.png"/><Relationship Id="rId663" Type="http://schemas.openxmlformats.org/officeDocument/2006/relationships/customXml" Target="../ink/ink646.xml"/><Relationship Id="rId870" Type="http://schemas.openxmlformats.org/officeDocument/2006/relationships/image" Target="../media/image747.png"/><Relationship Id="rId1086" Type="http://schemas.openxmlformats.org/officeDocument/2006/relationships/customXml" Target="../ink/ink858.xml"/><Relationship Id="rId1293" Type="http://schemas.openxmlformats.org/officeDocument/2006/relationships/customXml" Target="../ink/ink962.xml"/><Relationship Id="rId1307" Type="http://schemas.openxmlformats.org/officeDocument/2006/relationships/image" Target="../media/image964.png"/><Relationship Id="rId109" Type="http://schemas.openxmlformats.org/officeDocument/2006/relationships/customXml" Target="../ink/ink369.xml"/><Relationship Id="rId316" Type="http://schemas.openxmlformats.org/officeDocument/2006/relationships/image" Target="../media/image471.png"/><Relationship Id="rId523" Type="http://schemas.openxmlformats.org/officeDocument/2006/relationships/customXml" Target="../ink/ink576.xml"/><Relationship Id="rId968" Type="http://schemas.openxmlformats.org/officeDocument/2006/relationships/customXml" Target="../ink/ink799.xml"/><Relationship Id="rId1153" Type="http://schemas.openxmlformats.org/officeDocument/2006/relationships/image" Target="../media/image888.png"/><Relationship Id="rId97" Type="http://schemas.openxmlformats.org/officeDocument/2006/relationships/customXml" Target="../ink/ink363.xml"/><Relationship Id="rId730" Type="http://schemas.openxmlformats.org/officeDocument/2006/relationships/image" Target="../media/image677.png"/><Relationship Id="rId828" Type="http://schemas.openxmlformats.org/officeDocument/2006/relationships/image" Target="../media/image726.png"/><Relationship Id="rId1013" Type="http://schemas.openxmlformats.org/officeDocument/2006/relationships/image" Target="../media/image818.png"/><Relationship Id="rId162" Type="http://schemas.openxmlformats.org/officeDocument/2006/relationships/image" Target="../media/image394.png"/><Relationship Id="rId467" Type="http://schemas.openxmlformats.org/officeDocument/2006/relationships/customXml" Target="../ink/ink548.xml"/><Relationship Id="rId1097" Type="http://schemas.openxmlformats.org/officeDocument/2006/relationships/image" Target="../media/image860.png"/><Relationship Id="rId1220" Type="http://schemas.openxmlformats.org/officeDocument/2006/relationships/image" Target="../media/image921.png"/><Relationship Id="rId1318" Type="http://schemas.openxmlformats.org/officeDocument/2006/relationships/customXml" Target="../ink/ink975.xml"/><Relationship Id="rId674" Type="http://schemas.openxmlformats.org/officeDocument/2006/relationships/image" Target="../media/image649.png"/><Relationship Id="rId881" Type="http://schemas.openxmlformats.org/officeDocument/2006/relationships/customXml" Target="../ink/ink755.xml"/><Relationship Id="rId979" Type="http://schemas.openxmlformats.org/officeDocument/2006/relationships/image" Target="../media/image801.png"/><Relationship Id="rId24" Type="http://schemas.openxmlformats.org/officeDocument/2006/relationships/customXml" Target="../ink/ink327.xml"/><Relationship Id="rId327" Type="http://schemas.openxmlformats.org/officeDocument/2006/relationships/customXml" Target="../ink/ink478.xml"/><Relationship Id="rId534" Type="http://schemas.openxmlformats.org/officeDocument/2006/relationships/image" Target="../media/image579.png"/><Relationship Id="rId741" Type="http://schemas.openxmlformats.org/officeDocument/2006/relationships/customXml" Target="../ink/ink685.xml"/><Relationship Id="rId839" Type="http://schemas.openxmlformats.org/officeDocument/2006/relationships/customXml" Target="../ink/ink734.xml"/><Relationship Id="rId1164" Type="http://schemas.openxmlformats.org/officeDocument/2006/relationships/image" Target="../media/image893.png"/><Relationship Id="rId173" Type="http://schemas.openxmlformats.org/officeDocument/2006/relationships/customXml" Target="../ink/ink401.xml"/><Relationship Id="rId380" Type="http://schemas.openxmlformats.org/officeDocument/2006/relationships/image" Target="../media/image503.png"/><Relationship Id="rId601" Type="http://schemas.openxmlformats.org/officeDocument/2006/relationships/customXml" Target="../ink/ink615.xml"/><Relationship Id="rId1024" Type="http://schemas.openxmlformats.org/officeDocument/2006/relationships/customXml" Target="../ink/ink827.xml"/><Relationship Id="rId1231" Type="http://schemas.openxmlformats.org/officeDocument/2006/relationships/customXml" Target="../ink/ink931.xml"/><Relationship Id="rId240" Type="http://schemas.openxmlformats.org/officeDocument/2006/relationships/image" Target="../media/image433.png"/><Relationship Id="rId478" Type="http://schemas.openxmlformats.org/officeDocument/2006/relationships/image" Target="../media/image552.png"/><Relationship Id="rId685" Type="http://schemas.openxmlformats.org/officeDocument/2006/relationships/customXml" Target="../ink/ink657.xml"/><Relationship Id="rId892" Type="http://schemas.openxmlformats.org/officeDocument/2006/relationships/image" Target="../media/image758.png"/><Relationship Id="rId906" Type="http://schemas.openxmlformats.org/officeDocument/2006/relationships/image" Target="../media/image765.png"/><Relationship Id="rId1329" Type="http://schemas.openxmlformats.org/officeDocument/2006/relationships/image" Target="../media/image975.png"/><Relationship Id="rId35" Type="http://schemas.openxmlformats.org/officeDocument/2006/relationships/customXml" Target="../ink/ink332.xml"/><Relationship Id="rId100" Type="http://schemas.openxmlformats.org/officeDocument/2006/relationships/image" Target="../media/image363.png"/><Relationship Id="rId338" Type="http://schemas.openxmlformats.org/officeDocument/2006/relationships/image" Target="../media/image482.png"/><Relationship Id="rId545" Type="http://schemas.openxmlformats.org/officeDocument/2006/relationships/customXml" Target="../ink/ink587.xml"/><Relationship Id="rId752" Type="http://schemas.openxmlformats.org/officeDocument/2006/relationships/image" Target="../media/image688.png"/><Relationship Id="rId1175" Type="http://schemas.openxmlformats.org/officeDocument/2006/relationships/customXml" Target="../ink/ink903.xml"/><Relationship Id="rId184" Type="http://schemas.openxmlformats.org/officeDocument/2006/relationships/image" Target="../media/image405.png"/><Relationship Id="rId391" Type="http://schemas.openxmlformats.org/officeDocument/2006/relationships/customXml" Target="../ink/ink510.xml"/><Relationship Id="rId405" Type="http://schemas.openxmlformats.org/officeDocument/2006/relationships/customXml" Target="../ink/ink517.xml"/><Relationship Id="rId612" Type="http://schemas.openxmlformats.org/officeDocument/2006/relationships/image" Target="../media/image618.png"/><Relationship Id="rId1035" Type="http://schemas.openxmlformats.org/officeDocument/2006/relationships/image" Target="../media/image829.png"/><Relationship Id="rId1242" Type="http://schemas.openxmlformats.org/officeDocument/2006/relationships/image" Target="../media/image932.png"/><Relationship Id="rId251" Type="http://schemas.openxmlformats.org/officeDocument/2006/relationships/customXml" Target="../ink/ink440.xml"/><Relationship Id="rId489" Type="http://schemas.openxmlformats.org/officeDocument/2006/relationships/customXml" Target="../ink/ink559.xml"/><Relationship Id="rId696" Type="http://schemas.openxmlformats.org/officeDocument/2006/relationships/image" Target="../media/image660.png"/><Relationship Id="rId917" Type="http://schemas.openxmlformats.org/officeDocument/2006/relationships/customXml" Target="../ink/ink773.xml"/><Relationship Id="rId1102" Type="http://schemas.openxmlformats.org/officeDocument/2006/relationships/customXml" Target="../ink/ink866.xml"/><Relationship Id="rId46" Type="http://schemas.openxmlformats.org/officeDocument/2006/relationships/image" Target="../media/image336.png"/><Relationship Id="rId349" Type="http://schemas.openxmlformats.org/officeDocument/2006/relationships/customXml" Target="../ink/ink489.xml"/><Relationship Id="rId556" Type="http://schemas.openxmlformats.org/officeDocument/2006/relationships/image" Target="../media/image590.png"/><Relationship Id="rId763" Type="http://schemas.openxmlformats.org/officeDocument/2006/relationships/customXml" Target="../ink/ink696.xml"/><Relationship Id="rId1186" Type="http://schemas.openxmlformats.org/officeDocument/2006/relationships/image" Target="../media/image904.png"/><Relationship Id="rId111" Type="http://schemas.openxmlformats.org/officeDocument/2006/relationships/customXml" Target="../ink/ink370.xml"/><Relationship Id="rId195" Type="http://schemas.openxmlformats.org/officeDocument/2006/relationships/customXml" Target="../ink/ink412.xml"/><Relationship Id="rId209" Type="http://schemas.openxmlformats.org/officeDocument/2006/relationships/customXml" Target="../ink/ink419.xml"/><Relationship Id="rId416" Type="http://schemas.openxmlformats.org/officeDocument/2006/relationships/image" Target="../media/image521.png"/><Relationship Id="rId970" Type="http://schemas.openxmlformats.org/officeDocument/2006/relationships/customXml" Target="../ink/ink800.xml"/><Relationship Id="rId1046" Type="http://schemas.openxmlformats.org/officeDocument/2006/relationships/customXml" Target="../ink/ink838.xml"/><Relationship Id="rId1253" Type="http://schemas.openxmlformats.org/officeDocument/2006/relationships/customXml" Target="../ink/ink942.xml"/><Relationship Id="rId623" Type="http://schemas.openxmlformats.org/officeDocument/2006/relationships/customXml" Target="../ink/ink626.xml"/><Relationship Id="rId830" Type="http://schemas.openxmlformats.org/officeDocument/2006/relationships/image" Target="../media/image727.png"/><Relationship Id="rId928" Type="http://schemas.openxmlformats.org/officeDocument/2006/relationships/customXml" Target="../ink/ink779.xml"/><Relationship Id="rId57" Type="http://schemas.openxmlformats.org/officeDocument/2006/relationships/customXml" Target="../ink/ink343.xml"/><Relationship Id="rId262" Type="http://schemas.openxmlformats.org/officeDocument/2006/relationships/image" Target="../media/image444.png"/><Relationship Id="rId567" Type="http://schemas.openxmlformats.org/officeDocument/2006/relationships/customXml" Target="../ink/ink598.xml"/><Relationship Id="rId1113" Type="http://schemas.openxmlformats.org/officeDocument/2006/relationships/image" Target="../media/image868.png"/><Relationship Id="rId1197" Type="http://schemas.openxmlformats.org/officeDocument/2006/relationships/customXml" Target="../ink/ink914.xml"/><Relationship Id="rId1320" Type="http://schemas.openxmlformats.org/officeDocument/2006/relationships/customXml" Target="../ink/ink976.xml"/><Relationship Id="rId122" Type="http://schemas.openxmlformats.org/officeDocument/2006/relationships/image" Target="../media/image374.png"/><Relationship Id="rId774" Type="http://schemas.openxmlformats.org/officeDocument/2006/relationships/image" Target="../media/image699.png"/><Relationship Id="rId981" Type="http://schemas.openxmlformats.org/officeDocument/2006/relationships/image" Target="../media/image802.png"/><Relationship Id="rId1057" Type="http://schemas.openxmlformats.org/officeDocument/2006/relationships/image" Target="../media/image840.png"/><Relationship Id="rId427" Type="http://schemas.openxmlformats.org/officeDocument/2006/relationships/customXml" Target="../ink/ink528.xml"/><Relationship Id="rId634" Type="http://schemas.openxmlformats.org/officeDocument/2006/relationships/image" Target="../media/image629.png"/><Relationship Id="rId841" Type="http://schemas.openxmlformats.org/officeDocument/2006/relationships/customXml" Target="../ink/ink735.xml"/><Relationship Id="rId1264" Type="http://schemas.openxmlformats.org/officeDocument/2006/relationships/image" Target="../media/image943.png"/><Relationship Id="rId273" Type="http://schemas.openxmlformats.org/officeDocument/2006/relationships/customXml" Target="../ink/ink451.xml"/><Relationship Id="rId480" Type="http://schemas.openxmlformats.org/officeDocument/2006/relationships/image" Target="../media/image553.png"/><Relationship Id="rId701" Type="http://schemas.openxmlformats.org/officeDocument/2006/relationships/customXml" Target="../ink/ink665.xml"/><Relationship Id="rId939" Type="http://schemas.openxmlformats.org/officeDocument/2006/relationships/image" Target="../media/image781.png"/><Relationship Id="rId1124" Type="http://schemas.openxmlformats.org/officeDocument/2006/relationships/customXml" Target="../ink/ink877.xml"/><Relationship Id="rId1331" Type="http://schemas.openxmlformats.org/officeDocument/2006/relationships/image" Target="../media/image976.png"/><Relationship Id="rId68" Type="http://schemas.openxmlformats.org/officeDocument/2006/relationships/image" Target="../media/image347.png"/><Relationship Id="rId133" Type="http://schemas.openxmlformats.org/officeDocument/2006/relationships/customXml" Target="../ink/ink381.xml"/><Relationship Id="rId340" Type="http://schemas.openxmlformats.org/officeDocument/2006/relationships/image" Target="../media/image483.png"/><Relationship Id="rId578" Type="http://schemas.openxmlformats.org/officeDocument/2006/relationships/image" Target="../media/image601.png"/><Relationship Id="rId785" Type="http://schemas.openxmlformats.org/officeDocument/2006/relationships/customXml" Target="../ink/ink707.xml"/><Relationship Id="rId992" Type="http://schemas.openxmlformats.org/officeDocument/2006/relationships/customXml" Target="../ink/ink811.xml"/><Relationship Id="rId200" Type="http://schemas.openxmlformats.org/officeDocument/2006/relationships/image" Target="../media/image413.png"/><Relationship Id="rId438" Type="http://schemas.openxmlformats.org/officeDocument/2006/relationships/image" Target="../media/image532.png"/><Relationship Id="rId645" Type="http://schemas.openxmlformats.org/officeDocument/2006/relationships/customXml" Target="../ink/ink637.xml"/><Relationship Id="rId852" Type="http://schemas.openxmlformats.org/officeDocument/2006/relationships/image" Target="../media/image738.png"/><Relationship Id="rId1068" Type="http://schemas.openxmlformats.org/officeDocument/2006/relationships/customXml" Target="../ink/ink849.xml"/><Relationship Id="rId1275" Type="http://schemas.openxmlformats.org/officeDocument/2006/relationships/customXml" Target="../ink/ink953.xml"/><Relationship Id="rId284" Type="http://schemas.openxmlformats.org/officeDocument/2006/relationships/image" Target="../media/image455.png"/><Relationship Id="rId491" Type="http://schemas.openxmlformats.org/officeDocument/2006/relationships/customXml" Target="../ink/ink560.xml"/><Relationship Id="rId505" Type="http://schemas.openxmlformats.org/officeDocument/2006/relationships/customXml" Target="../ink/ink567.xml"/><Relationship Id="rId712" Type="http://schemas.openxmlformats.org/officeDocument/2006/relationships/image" Target="../media/image668.png"/><Relationship Id="rId1135" Type="http://schemas.openxmlformats.org/officeDocument/2006/relationships/image" Target="../media/image879.png"/><Relationship Id="rId79" Type="http://schemas.openxmlformats.org/officeDocument/2006/relationships/customXml" Target="../ink/ink354.xml"/><Relationship Id="rId144" Type="http://schemas.openxmlformats.org/officeDocument/2006/relationships/image" Target="../media/image385.png"/><Relationship Id="rId589" Type="http://schemas.openxmlformats.org/officeDocument/2006/relationships/customXml" Target="../ink/ink609.xml"/><Relationship Id="rId796" Type="http://schemas.openxmlformats.org/officeDocument/2006/relationships/image" Target="../media/image710.png"/><Relationship Id="rId1202" Type="http://schemas.openxmlformats.org/officeDocument/2006/relationships/image" Target="../media/image912.png"/><Relationship Id="rId351" Type="http://schemas.openxmlformats.org/officeDocument/2006/relationships/customXml" Target="../ink/ink490.xml"/><Relationship Id="rId449" Type="http://schemas.openxmlformats.org/officeDocument/2006/relationships/customXml" Target="../ink/ink539.xml"/><Relationship Id="rId656" Type="http://schemas.openxmlformats.org/officeDocument/2006/relationships/image" Target="../media/image640.png"/><Relationship Id="rId863" Type="http://schemas.openxmlformats.org/officeDocument/2006/relationships/customXml" Target="../ink/ink746.xml"/><Relationship Id="rId1079" Type="http://schemas.openxmlformats.org/officeDocument/2006/relationships/image" Target="../media/image851.png"/><Relationship Id="rId1286" Type="http://schemas.openxmlformats.org/officeDocument/2006/relationships/image" Target="../media/image954.png"/><Relationship Id="rId211" Type="http://schemas.openxmlformats.org/officeDocument/2006/relationships/customXml" Target="../ink/ink420.xml"/><Relationship Id="rId295" Type="http://schemas.openxmlformats.org/officeDocument/2006/relationships/customXml" Target="../ink/ink462.xml"/><Relationship Id="rId309" Type="http://schemas.openxmlformats.org/officeDocument/2006/relationships/customXml" Target="../ink/ink469.xml"/><Relationship Id="rId516" Type="http://schemas.openxmlformats.org/officeDocument/2006/relationships/image" Target="../media/image570.png"/><Relationship Id="rId1146" Type="http://schemas.openxmlformats.org/officeDocument/2006/relationships/customXml" Target="../ink/ink888.xml"/><Relationship Id="rId723" Type="http://schemas.openxmlformats.org/officeDocument/2006/relationships/customXml" Target="../ink/ink676.xml"/><Relationship Id="rId930" Type="http://schemas.openxmlformats.org/officeDocument/2006/relationships/customXml" Target="../ink/ink780.xml"/><Relationship Id="rId1006" Type="http://schemas.openxmlformats.org/officeDocument/2006/relationships/customXml" Target="../ink/ink818.xml"/><Relationship Id="rId155" Type="http://schemas.openxmlformats.org/officeDocument/2006/relationships/customXml" Target="../ink/ink392.xml"/><Relationship Id="rId362" Type="http://schemas.openxmlformats.org/officeDocument/2006/relationships/image" Target="../media/image494.png"/><Relationship Id="rId1213" Type="http://schemas.openxmlformats.org/officeDocument/2006/relationships/customXml" Target="../ink/ink922.xml"/><Relationship Id="rId1297" Type="http://schemas.openxmlformats.org/officeDocument/2006/relationships/customXml" Target="../ink/ink964.xml"/><Relationship Id="rId222" Type="http://schemas.openxmlformats.org/officeDocument/2006/relationships/image" Target="../media/image424.png"/><Relationship Id="rId667" Type="http://schemas.openxmlformats.org/officeDocument/2006/relationships/customXml" Target="../ink/ink648.xml"/><Relationship Id="rId874" Type="http://schemas.openxmlformats.org/officeDocument/2006/relationships/image" Target="../media/image749.png"/><Relationship Id="rId527" Type="http://schemas.openxmlformats.org/officeDocument/2006/relationships/customXml" Target="../ink/ink578.xml"/><Relationship Id="rId734" Type="http://schemas.openxmlformats.org/officeDocument/2006/relationships/image" Target="../media/image679.png"/><Relationship Id="rId941" Type="http://schemas.openxmlformats.org/officeDocument/2006/relationships/image" Target="../media/image782.png"/><Relationship Id="rId1157" Type="http://schemas.openxmlformats.org/officeDocument/2006/relationships/image" Target="../media/image890.png"/><Relationship Id="rId70" Type="http://schemas.openxmlformats.org/officeDocument/2006/relationships/image" Target="../media/image348.png"/><Relationship Id="rId166" Type="http://schemas.openxmlformats.org/officeDocument/2006/relationships/image" Target="../media/image396.png"/><Relationship Id="rId373" Type="http://schemas.openxmlformats.org/officeDocument/2006/relationships/customXml" Target="../ink/ink501.xml"/><Relationship Id="rId580" Type="http://schemas.openxmlformats.org/officeDocument/2006/relationships/image" Target="../media/image602.png"/><Relationship Id="rId801" Type="http://schemas.openxmlformats.org/officeDocument/2006/relationships/customXml" Target="../ink/ink715.xml"/><Relationship Id="rId1017" Type="http://schemas.openxmlformats.org/officeDocument/2006/relationships/image" Target="../media/image820.png"/><Relationship Id="rId1224" Type="http://schemas.openxmlformats.org/officeDocument/2006/relationships/image" Target="../media/image923.png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431.xml"/><Relationship Id="rId440" Type="http://schemas.openxmlformats.org/officeDocument/2006/relationships/image" Target="../media/image533.png"/><Relationship Id="rId678" Type="http://schemas.openxmlformats.org/officeDocument/2006/relationships/image" Target="../media/image651.png"/><Relationship Id="rId885" Type="http://schemas.openxmlformats.org/officeDocument/2006/relationships/customXml" Target="../ink/ink757.xml"/><Relationship Id="rId1070" Type="http://schemas.openxmlformats.org/officeDocument/2006/relationships/customXml" Target="../ink/ink850.xml"/><Relationship Id="rId28" Type="http://schemas.openxmlformats.org/officeDocument/2006/relationships/customXml" Target="../ink/ink329.xml"/><Relationship Id="rId300" Type="http://schemas.openxmlformats.org/officeDocument/2006/relationships/image" Target="../media/image463.png"/><Relationship Id="rId538" Type="http://schemas.openxmlformats.org/officeDocument/2006/relationships/image" Target="../media/image581.png"/><Relationship Id="rId745" Type="http://schemas.openxmlformats.org/officeDocument/2006/relationships/customXml" Target="../ink/ink687.xml"/><Relationship Id="rId952" Type="http://schemas.openxmlformats.org/officeDocument/2006/relationships/customXml" Target="../ink/ink791.xml"/><Relationship Id="rId1168" Type="http://schemas.openxmlformats.org/officeDocument/2006/relationships/image" Target="../media/image895.png"/><Relationship Id="rId81" Type="http://schemas.openxmlformats.org/officeDocument/2006/relationships/customXml" Target="../ink/ink355.xml"/><Relationship Id="rId177" Type="http://schemas.openxmlformats.org/officeDocument/2006/relationships/customXml" Target="../ink/ink403.xml"/><Relationship Id="rId384" Type="http://schemas.openxmlformats.org/officeDocument/2006/relationships/image" Target="../media/image505.png"/><Relationship Id="rId591" Type="http://schemas.openxmlformats.org/officeDocument/2006/relationships/customXml" Target="../ink/ink610.xml"/><Relationship Id="rId605" Type="http://schemas.openxmlformats.org/officeDocument/2006/relationships/customXml" Target="../ink/ink617.xml"/><Relationship Id="rId812" Type="http://schemas.openxmlformats.org/officeDocument/2006/relationships/image" Target="../media/image718.png"/><Relationship Id="rId1028" Type="http://schemas.openxmlformats.org/officeDocument/2006/relationships/customXml" Target="../ink/ink829.xml"/><Relationship Id="rId1235" Type="http://schemas.openxmlformats.org/officeDocument/2006/relationships/customXml" Target="../ink/ink933.xml"/><Relationship Id="rId244" Type="http://schemas.openxmlformats.org/officeDocument/2006/relationships/image" Target="../media/image435.png"/><Relationship Id="rId689" Type="http://schemas.openxmlformats.org/officeDocument/2006/relationships/customXml" Target="../ink/ink659.xml"/><Relationship Id="rId896" Type="http://schemas.openxmlformats.org/officeDocument/2006/relationships/image" Target="../media/image760.png"/><Relationship Id="rId1081" Type="http://schemas.openxmlformats.org/officeDocument/2006/relationships/image" Target="../media/image852.png"/><Relationship Id="rId1302" Type="http://schemas.openxmlformats.org/officeDocument/2006/relationships/image" Target="../media/image962.png"/><Relationship Id="rId39" Type="http://schemas.openxmlformats.org/officeDocument/2006/relationships/customXml" Target="../ink/ink334.xml"/><Relationship Id="rId451" Type="http://schemas.openxmlformats.org/officeDocument/2006/relationships/customXml" Target="../ink/ink540.xml"/><Relationship Id="rId549" Type="http://schemas.openxmlformats.org/officeDocument/2006/relationships/customXml" Target="../ink/ink589.xml"/><Relationship Id="rId756" Type="http://schemas.openxmlformats.org/officeDocument/2006/relationships/image" Target="../media/image690.png"/><Relationship Id="rId1179" Type="http://schemas.openxmlformats.org/officeDocument/2006/relationships/customXml" Target="../ink/ink905.xml"/><Relationship Id="rId104" Type="http://schemas.openxmlformats.org/officeDocument/2006/relationships/image" Target="../media/image365.png"/><Relationship Id="rId188" Type="http://schemas.openxmlformats.org/officeDocument/2006/relationships/image" Target="../media/image407.png"/><Relationship Id="rId311" Type="http://schemas.openxmlformats.org/officeDocument/2006/relationships/customXml" Target="../ink/ink470.xml"/><Relationship Id="rId395" Type="http://schemas.openxmlformats.org/officeDocument/2006/relationships/customXml" Target="../ink/ink512.xml"/><Relationship Id="rId409" Type="http://schemas.openxmlformats.org/officeDocument/2006/relationships/customXml" Target="../ink/ink519.xml"/><Relationship Id="rId963" Type="http://schemas.openxmlformats.org/officeDocument/2006/relationships/image" Target="../media/image793.png"/><Relationship Id="rId1039" Type="http://schemas.openxmlformats.org/officeDocument/2006/relationships/image" Target="../media/image831.png"/><Relationship Id="rId1246" Type="http://schemas.openxmlformats.org/officeDocument/2006/relationships/image" Target="../media/image934.png"/><Relationship Id="rId92" Type="http://schemas.openxmlformats.org/officeDocument/2006/relationships/image" Target="../media/image359.png"/><Relationship Id="rId616" Type="http://schemas.openxmlformats.org/officeDocument/2006/relationships/image" Target="../media/image620.png"/><Relationship Id="rId823" Type="http://schemas.openxmlformats.org/officeDocument/2006/relationships/customXml" Target="../ink/ink726.xml"/><Relationship Id="rId255" Type="http://schemas.openxmlformats.org/officeDocument/2006/relationships/customXml" Target="../ink/ink442.xml"/><Relationship Id="rId462" Type="http://schemas.openxmlformats.org/officeDocument/2006/relationships/image" Target="../media/image544.png"/><Relationship Id="rId1092" Type="http://schemas.openxmlformats.org/officeDocument/2006/relationships/customXml" Target="../ink/ink861.xml"/><Relationship Id="rId1106" Type="http://schemas.openxmlformats.org/officeDocument/2006/relationships/customXml" Target="../ink/ink868.xml"/><Relationship Id="rId1313" Type="http://schemas.openxmlformats.org/officeDocument/2006/relationships/image" Target="../media/image967.png"/><Relationship Id="rId115" Type="http://schemas.openxmlformats.org/officeDocument/2006/relationships/customXml" Target="../ink/ink372.xml"/><Relationship Id="rId322" Type="http://schemas.openxmlformats.org/officeDocument/2006/relationships/image" Target="../media/image474.png"/><Relationship Id="rId767" Type="http://schemas.openxmlformats.org/officeDocument/2006/relationships/customXml" Target="../ink/ink698.xml"/><Relationship Id="rId974" Type="http://schemas.openxmlformats.org/officeDocument/2006/relationships/customXml" Target="../ink/ink802.xml"/><Relationship Id="rId199" Type="http://schemas.openxmlformats.org/officeDocument/2006/relationships/customXml" Target="../ink/ink414.xml"/><Relationship Id="rId627" Type="http://schemas.openxmlformats.org/officeDocument/2006/relationships/customXml" Target="../ink/ink628.xml"/><Relationship Id="rId834" Type="http://schemas.openxmlformats.org/officeDocument/2006/relationships/image" Target="../media/image729.png"/><Relationship Id="rId1257" Type="http://schemas.openxmlformats.org/officeDocument/2006/relationships/customXml" Target="../ink/ink944.xml"/><Relationship Id="rId266" Type="http://schemas.openxmlformats.org/officeDocument/2006/relationships/image" Target="../media/image446.png"/><Relationship Id="rId473" Type="http://schemas.openxmlformats.org/officeDocument/2006/relationships/customXml" Target="../ink/ink551.xml"/><Relationship Id="rId680" Type="http://schemas.openxmlformats.org/officeDocument/2006/relationships/image" Target="../media/image652.png"/><Relationship Id="rId901" Type="http://schemas.openxmlformats.org/officeDocument/2006/relationships/customXml" Target="../ink/ink765.xml"/><Relationship Id="rId1117" Type="http://schemas.openxmlformats.org/officeDocument/2006/relationships/image" Target="../media/image870.png"/><Relationship Id="rId1324" Type="http://schemas.openxmlformats.org/officeDocument/2006/relationships/customXml" Target="../ink/ink978.xml"/><Relationship Id="rId30" Type="http://schemas.openxmlformats.org/officeDocument/2006/relationships/image" Target="../media/image328.png"/><Relationship Id="rId126" Type="http://schemas.openxmlformats.org/officeDocument/2006/relationships/image" Target="../media/image376.png"/><Relationship Id="rId333" Type="http://schemas.openxmlformats.org/officeDocument/2006/relationships/customXml" Target="../ink/ink481.xml"/><Relationship Id="rId540" Type="http://schemas.openxmlformats.org/officeDocument/2006/relationships/image" Target="../media/image582.png"/><Relationship Id="rId778" Type="http://schemas.openxmlformats.org/officeDocument/2006/relationships/image" Target="../media/image701.png"/><Relationship Id="rId985" Type="http://schemas.openxmlformats.org/officeDocument/2006/relationships/image" Target="../media/image804.png"/><Relationship Id="rId1170" Type="http://schemas.openxmlformats.org/officeDocument/2006/relationships/image" Target="../media/image896.png"/><Relationship Id="rId638" Type="http://schemas.openxmlformats.org/officeDocument/2006/relationships/image" Target="../media/image631.png"/><Relationship Id="rId845" Type="http://schemas.openxmlformats.org/officeDocument/2006/relationships/customXml" Target="../ink/ink737.xml"/><Relationship Id="rId1030" Type="http://schemas.openxmlformats.org/officeDocument/2006/relationships/customXml" Target="../ink/ink830.xml"/><Relationship Id="rId1268" Type="http://schemas.openxmlformats.org/officeDocument/2006/relationships/image" Target="../media/image945.png"/><Relationship Id="rId277" Type="http://schemas.openxmlformats.org/officeDocument/2006/relationships/customXml" Target="../ink/ink453.xml"/><Relationship Id="rId400" Type="http://schemas.openxmlformats.org/officeDocument/2006/relationships/image" Target="../media/image513.png"/><Relationship Id="rId484" Type="http://schemas.openxmlformats.org/officeDocument/2006/relationships/image" Target="../media/image555.png"/><Relationship Id="rId705" Type="http://schemas.openxmlformats.org/officeDocument/2006/relationships/customXml" Target="../ink/ink667.xml"/><Relationship Id="rId1128" Type="http://schemas.openxmlformats.org/officeDocument/2006/relationships/customXml" Target="../ink/ink879.xml"/><Relationship Id="rId1335" Type="http://schemas.openxmlformats.org/officeDocument/2006/relationships/image" Target="../media/image978.png"/><Relationship Id="rId137" Type="http://schemas.openxmlformats.org/officeDocument/2006/relationships/customXml" Target="../ink/ink383.xml"/><Relationship Id="rId344" Type="http://schemas.openxmlformats.org/officeDocument/2006/relationships/image" Target="../media/image485.png"/><Relationship Id="rId691" Type="http://schemas.openxmlformats.org/officeDocument/2006/relationships/customXml" Target="../ink/ink660.xml"/><Relationship Id="rId789" Type="http://schemas.openxmlformats.org/officeDocument/2006/relationships/customXml" Target="../ink/ink709.xml"/><Relationship Id="rId912" Type="http://schemas.openxmlformats.org/officeDocument/2006/relationships/image" Target="../media/image768.png"/><Relationship Id="rId996" Type="http://schemas.openxmlformats.org/officeDocument/2006/relationships/customXml" Target="../ink/ink813.xml"/><Relationship Id="rId41" Type="http://schemas.openxmlformats.org/officeDocument/2006/relationships/customXml" Target="../ink/ink335.xml"/><Relationship Id="rId551" Type="http://schemas.openxmlformats.org/officeDocument/2006/relationships/customXml" Target="../ink/ink590.xml"/><Relationship Id="rId649" Type="http://schemas.openxmlformats.org/officeDocument/2006/relationships/customXml" Target="../ink/ink639.xml"/><Relationship Id="rId856" Type="http://schemas.openxmlformats.org/officeDocument/2006/relationships/image" Target="../media/image740.png"/><Relationship Id="rId1181" Type="http://schemas.openxmlformats.org/officeDocument/2006/relationships/customXml" Target="../ink/ink906.xml"/><Relationship Id="rId1279" Type="http://schemas.openxmlformats.org/officeDocument/2006/relationships/customXml" Target="../ink/ink955.xml"/><Relationship Id="rId190" Type="http://schemas.openxmlformats.org/officeDocument/2006/relationships/image" Target="../media/image408.png"/><Relationship Id="rId204" Type="http://schemas.openxmlformats.org/officeDocument/2006/relationships/image" Target="../media/image415.png"/><Relationship Id="rId288" Type="http://schemas.openxmlformats.org/officeDocument/2006/relationships/image" Target="../media/image457.png"/><Relationship Id="rId411" Type="http://schemas.openxmlformats.org/officeDocument/2006/relationships/customXml" Target="../ink/ink520.xml"/><Relationship Id="rId509" Type="http://schemas.openxmlformats.org/officeDocument/2006/relationships/customXml" Target="../ink/ink569.xml"/><Relationship Id="rId1041" Type="http://schemas.openxmlformats.org/officeDocument/2006/relationships/image" Target="../media/image832.png"/><Relationship Id="rId1139" Type="http://schemas.openxmlformats.org/officeDocument/2006/relationships/image" Target="../media/image881.png"/><Relationship Id="rId495" Type="http://schemas.openxmlformats.org/officeDocument/2006/relationships/customXml" Target="../ink/ink562.xml"/><Relationship Id="rId716" Type="http://schemas.openxmlformats.org/officeDocument/2006/relationships/image" Target="../media/image670.png"/><Relationship Id="rId923" Type="http://schemas.openxmlformats.org/officeDocument/2006/relationships/image" Target="../media/image773.png"/><Relationship Id="rId52" Type="http://schemas.openxmlformats.org/officeDocument/2006/relationships/image" Target="../media/image339.png"/><Relationship Id="rId148" Type="http://schemas.openxmlformats.org/officeDocument/2006/relationships/image" Target="../media/image387.png"/><Relationship Id="rId355" Type="http://schemas.openxmlformats.org/officeDocument/2006/relationships/customXml" Target="../ink/ink492.xml"/><Relationship Id="rId562" Type="http://schemas.openxmlformats.org/officeDocument/2006/relationships/image" Target="../media/image593.png"/><Relationship Id="rId1192" Type="http://schemas.openxmlformats.org/officeDocument/2006/relationships/image" Target="../media/image907.png"/><Relationship Id="rId1206" Type="http://schemas.openxmlformats.org/officeDocument/2006/relationships/image" Target="../media/image914.png"/><Relationship Id="rId215" Type="http://schemas.openxmlformats.org/officeDocument/2006/relationships/customXml" Target="../ink/ink422.xml"/><Relationship Id="rId422" Type="http://schemas.openxmlformats.org/officeDocument/2006/relationships/image" Target="../media/image524.png"/><Relationship Id="rId867" Type="http://schemas.openxmlformats.org/officeDocument/2006/relationships/customXml" Target="../ink/ink748.xml"/><Relationship Id="rId1052" Type="http://schemas.openxmlformats.org/officeDocument/2006/relationships/customXml" Target="../ink/ink841.xml"/><Relationship Id="rId299" Type="http://schemas.openxmlformats.org/officeDocument/2006/relationships/customXml" Target="../ink/ink464.xml"/><Relationship Id="rId727" Type="http://schemas.openxmlformats.org/officeDocument/2006/relationships/customXml" Target="../ink/ink678.xml"/><Relationship Id="rId934" Type="http://schemas.openxmlformats.org/officeDocument/2006/relationships/customXml" Target="../ink/ink782.xml"/><Relationship Id="rId63" Type="http://schemas.openxmlformats.org/officeDocument/2006/relationships/customXml" Target="../ink/ink346.xml"/><Relationship Id="rId159" Type="http://schemas.openxmlformats.org/officeDocument/2006/relationships/customXml" Target="../ink/ink394.xml"/><Relationship Id="rId366" Type="http://schemas.openxmlformats.org/officeDocument/2006/relationships/image" Target="../media/image496.png"/><Relationship Id="rId573" Type="http://schemas.openxmlformats.org/officeDocument/2006/relationships/customXml" Target="../ink/ink601.xml"/><Relationship Id="rId780" Type="http://schemas.openxmlformats.org/officeDocument/2006/relationships/image" Target="../media/image702.png"/><Relationship Id="rId1217" Type="http://schemas.openxmlformats.org/officeDocument/2006/relationships/customXml" Target="../ink/ink924.xml"/><Relationship Id="rId226" Type="http://schemas.openxmlformats.org/officeDocument/2006/relationships/image" Target="../media/image426.png"/><Relationship Id="rId433" Type="http://schemas.openxmlformats.org/officeDocument/2006/relationships/customXml" Target="../ink/ink531.xml"/><Relationship Id="rId878" Type="http://schemas.openxmlformats.org/officeDocument/2006/relationships/image" Target="../media/image751.png"/><Relationship Id="rId1063" Type="http://schemas.openxmlformats.org/officeDocument/2006/relationships/image" Target="../media/image843.png"/><Relationship Id="rId1270" Type="http://schemas.openxmlformats.org/officeDocument/2006/relationships/image" Target="../media/image946.png"/><Relationship Id="rId640" Type="http://schemas.openxmlformats.org/officeDocument/2006/relationships/image" Target="../media/image632.png"/><Relationship Id="rId738" Type="http://schemas.openxmlformats.org/officeDocument/2006/relationships/image" Target="../media/image681.png"/><Relationship Id="rId945" Type="http://schemas.openxmlformats.org/officeDocument/2006/relationships/image" Target="../media/image784.png"/><Relationship Id="rId74" Type="http://schemas.openxmlformats.org/officeDocument/2006/relationships/image" Target="../media/image350.png"/><Relationship Id="rId377" Type="http://schemas.openxmlformats.org/officeDocument/2006/relationships/customXml" Target="../ink/ink503.xml"/><Relationship Id="rId500" Type="http://schemas.openxmlformats.org/officeDocument/2006/relationships/image" Target="../media/image563.png"/><Relationship Id="rId584" Type="http://schemas.openxmlformats.org/officeDocument/2006/relationships/image" Target="../media/image604.png"/><Relationship Id="rId805" Type="http://schemas.openxmlformats.org/officeDocument/2006/relationships/customXml" Target="../ink/ink717.xml"/><Relationship Id="rId1130" Type="http://schemas.openxmlformats.org/officeDocument/2006/relationships/customXml" Target="../ink/ink880.xml"/><Relationship Id="rId1228" Type="http://schemas.openxmlformats.org/officeDocument/2006/relationships/image" Target="../media/image925.png"/><Relationship Id="rId5" Type="http://schemas.openxmlformats.org/officeDocument/2006/relationships/customXml" Target="../ink/ink326.xml"/><Relationship Id="rId237" Type="http://schemas.openxmlformats.org/officeDocument/2006/relationships/customXml" Target="../ink/ink433.xml"/><Relationship Id="rId791" Type="http://schemas.openxmlformats.org/officeDocument/2006/relationships/customXml" Target="../ink/ink710.xml"/><Relationship Id="rId889" Type="http://schemas.openxmlformats.org/officeDocument/2006/relationships/customXml" Target="../ink/ink759.xml"/><Relationship Id="rId1074" Type="http://schemas.openxmlformats.org/officeDocument/2006/relationships/customXml" Target="../ink/ink852.xml"/><Relationship Id="rId444" Type="http://schemas.openxmlformats.org/officeDocument/2006/relationships/image" Target="../media/image535.png"/><Relationship Id="rId651" Type="http://schemas.openxmlformats.org/officeDocument/2006/relationships/customXml" Target="../ink/ink640.xml"/><Relationship Id="rId749" Type="http://schemas.openxmlformats.org/officeDocument/2006/relationships/customXml" Target="../ink/ink689.xml"/><Relationship Id="rId1281" Type="http://schemas.openxmlformats.org/officeDocument/2006/relationships/customXml" Target="../ink/ink956.xml"/><Relationship Id="rId290" Type="http://schemas.openxmlformats.org/officeDocument/2006/relationships/image" Target="../media/image458.png"/><Relationship Id="rId304" Type="http://schemas.openxmlformats.org/officeDocument/2006/relationships/image" Target="../media/image465.png"/><Relationship Id="rId388" Type="http://schemas.openxmlformats.org/officeDocument/2006/relationships/image" Target="../media/image507.png"/><Relationship Id="rId511" Type="http://schemas.openxmlformats.org/officeDocument/2006/relationships/customXml" Target="../ink/ink570.xml"/><Relationship Id="rId609" Type="http://schemas.openxmlformats.org/officeDocument/2006/relationships/customXml" Target="../ink/ink619.xml"/><Relationship Id="rId956" Type="http://schemas.openxmlformats.org/officeDocument/2006/relationships/customXml" Target="../ink/ink793.xml"/><Relationship Id="rId1141" Type="http://schemas.openxmlformats.org/officeDocument/2006/relationships/image" Target="../media/image882.png"/><Relationship Id="rId1239" Type="http://schemas.openxmlformats.org/officeDocument/2006/relationships/customXml" Target="../ink/ink935.xml"/><Relationship Id="rId85" Type="http://schemas.openxmlformats.org/officeDocument/2006/relationships/customXml" Target="../ink/ink357.xml"/><Relationship Id="rId150" Type="http://schemas.openxmlformats.org/officeDocument/2006/relationships/image" Target="../media/image388.png"/><Relationship Id="rId595" Type="http://schemas.openxmlformats.org/officeDocument/2006/relationships/customXml" Target="../ink/ink612.xml"/><Relationship Id="rId816" Type="http://schemas.openxmlformats.org/officeDocument/2006/relationships/image" Target="../media/image720.png"/><Relationship Id="rId1001" Type="http://schemas.openxmlformats.org/officeDocument/2006/relationships/image" Target="../media/image812.png"/><Relationship Id="rId248" Type="http://schemas.openxmlformats.org/officeDocument/2006/relationships/image" Target="../media/image437.png"/><Relationship Id="rId455" Type="http://schemas.openxmlformats.org/officeDocument/2006/relationships/customXml" Target="../ink/ink542.xml"/><Relationship Id="rId662" Type="http://schemas.openxmlformats.org/officeDocument/2006/relationships/image" Target="../media/image643.png"/><Relationship Id="rId1085" Type="http://schemas.openxmlformats.org/officeDocument/2006/relationships/image" Target="../media/image854.png"/><Relationship Id="rId1292" Type="http://schemas.openxmlformats.org/officeDocument/2006/relationships/image" Target="../media/image957.png"/><Relationship Id="rId1306" Type="http://schemas.openxmlformats.org/officeDocument/2006/relationships/customXml" Target="../ink/ink969.xml"/><Relationship Id="rId108" Type="http://schemas.openxmlformats.org/officeDocument/2006/relationships/image" Target="../media/image367.png"/><Relationship Id="rId315" Type="http://schemas.openxmlformats.org/officeDocument/2006/relationships/customXml" Target="../ink/ink472.xml"/><Relationship Id="rId522" Type="http://schemas.openxmlformats.org/officeDocument/2006/relationships/image" Target="../media/image573.png"/><Relationship Id="rId967" Type="http://schemas.openxmlformats.org/officeDocument/2006/relationships/image" Target="../media/image795.png"/><Relationship Id="rId1152" Type="http://schemas.openxmlformats.org/officeDocument/2006/relationships/customXml" Target="../ink/ink891.xml"/><Relationship Id="rId96" Type="http://schemas.openxmlformats.org/officeDocument/2006/relationships/image" Target="../media/image361.png"/><Relationship Id="rId161" Type="http://schemas.openxmlformats.org/officeDocument/2006/relationships/customXml" Target="../ink/ink395.xml"/><Relationship Id="rId399" Type="http://schemas.openxmlformats.org/officeDocument/2006/relationships/customXml" Target="../ink/ink514.xml"/><Relationship Id="rId827" Type="http://schemas.openxmlformats.org/officeDocument/2006/relationships/customXml" Target="../ink/ink728.xml"/><Relationship Id="rId1012" Type="http://schemas.openxmlformats.org/officeDocument/2006/relationships/customXml" Target="../ink/ink821.xml"/><Relationship Id="rId259" Type="http://schemas.openxmlformats.org/officeDocument/2006/relationships/customXml" Target="../ink/ink444.xml"/><Relationship Id="rId466" Type="http://schemas.openxmlformats.org/officeDocument/2006/relationships/image" Target="../media/image546.png"/><Relationship Id="rId673" Type="http://schemas.openxmlformats.org/officeDocument/2006/relationships/customXml" Target="../ink/ink651.xml"/><Relationship Id="rId880" Type="http://schemas.openxmlformats.org/officeDocument/2006/relationships/image" Target="../media/image752.png"/><Relationship Id="rId1096" Type="http://schemas.openxmlformats.org/officeDocument/2006/relationships/customXml" Target="../ink/ink863.xml"/><Relationship Id="rId1317" Type="http://schemas.openxmlformats.org/officeDocument/2006/relationships/image" Target="../media/image969.png"/><Relationship Id="rId23" Type="http://schemas.openxmlformats.org/officeDocument/2006/relationships/image" Target="../media/image1674.png"/><Relationship Id="rId119" Type="http://schemas.openxmlformats.org/officeDocument/2006/relationships/customXml" Target="../ink/ink374.xml"/><Relationship Id="rId326" Type="http://schemas.openxmlformats.org/officeDocument/2006/relationships/image" Target="../media/image476.png"/><Relationship Id="rId533" Type="http://schemas.openxmlformats.org/officeDocument/2006/relationships/customXml" Target="../ink/ink581.xml"/><Relationship Id="rId978" Type="http://schemas.openxmlformats.org/officeDocument/2006/relationships/customXml" Target="../ink/ink804.xml"/><Relationship Id="rId1163" Type="http://schemas.openxmlformats.org/officeDocument/2006/relationships/customXml" Target="../ink/ink897.xml"/><Relationship Id="rId740" Type="http://schemas.openxmlformats.org/officeDocument/2006/relationships/image" Target="../media/image682.png"/><Relationship Id="rId838" Type="http://schemas.openxmlformats.org/officeDocument/2006/relationships/image" Target="../media/image731.png"/><Relationship Id="rId1023" Type="http://schemas.openxmlformats.org/officeDocument/2006/relationships/image" Target="../media/image823.png"/><Relationship Id="rId172" Type="http://schemas.openxmlformats.org/officeDocument/2006/relationships/image" Target="../media/image399.png"/><Relationship Id="rId477" Type="http://schemas.openxmlformats.org/officeDocument/2006/relationships/customXml" Target="../ink/ink553.xml"/><Relationship Id="rId600" Type="http://schemas.openxmlformats.org/officeDocument/2006/relationships/image" Target="../media/image612.png"/><Relationship Id="rId684" Type="http://schemas.openxmlformats.org/officeDocument/2006/relationships/image" Target="../media/image654.png"/><Relationship Id="rId1230" Type="http://schemas.openxmlformats.org/officeDocument/2006/relationships/image" Target="../media/image926.png"/><Relationship Id="rId1328" Type="http://schemas.openxmlformats.org/officeDocument/2006/relationships/customXml" Target="../ink/ink980.xml"/><Relationship Id="rId337" Type="http://schemas.openxmlformats.org/officeDocument/2006/relationships/customXml" Target="../ink/ink483.xml"/><Relationship Id="rId891" Type="http://schemas.openxmlformats.org/officeDocument/2006/relationships/customXml" Target="../ink/ink760.xml"/><Relationship Id="rId905" Type="http://schemas.openxmlformats.org/officeDocument/2006/relationships/customXml" Target="../ink/ink767.xml"/><Relationship Id="rId989" Type="http://schemas.openxmlformats.org/officeDocument/2006/relationships/image" Target="../media/image806.png"/><Relationship Id="rId34" Type="http://schemas.openxmlformats.org/officeDocument/2006/relationships/image" Target="../media/image330.png"/><Relationship Id="rId544" Type="http://schemas.openxmlformats.org/officeDocument/2006/relationships/image" Target="../media/image584.png"/><Relationship Id="rId751" Type="http://schemas.openxmlformats.org/officeDocument/2006/relationships/customXml" Target="../ink/ink690.xml"/><Relationship Id="rId849" Type="http://schemas.openxmlformats.org/officeDocument/2006/relationships/customXml" Target="../ink/ink739.xml"/><Relationship Id="rId1174" Type="http://schemas.openxmlformats.org/officeDocument/2006/relationships/image" Target="../media/image898.png"/><Relationship Id="rId183" Type="http://schemas.openxmlformats.org/officeDocument/2006/relationships/customXml" Target="../ink/ink406.xml"/><Relationship Id="rId390" Type="http://schemas.openxmlformats.org/officeDocument/2006/relationships/image" Target="../media/image508.png"/><Relationship Id="rId404" Type="http://schemas.openxmlformats.org/officeDocument/2006/relationships/image" Target="../media/image515.png"/><Relationship Id="rId611" Type="http://schemas.openxmlformats.org/officeDocument/2006/relationships/customXml" Target="../ink/ink620.xml"/><Relationship Id="rId1034" Type="http://schemas.openxmlformats.org/officeDocument/2006/relationships/customXml" Target="../ink/ink832.xml"/><Relationship Id="rId1241" Type="http://schemas.openxmlformats.org/officeDocument/2006/relationships/customXml" Target="../ink/ink936.xml"/><Relationship Id="rId250" Type="http://schemas.openxmlformats.org/officeDocument/2006/relationships/image" Target="../media/image438.png"/><Relationship Id="rId488" Type="http://schemas.openxmlformats.org/officeDocument/2006/relationships/image" Target="../media/image557.png"/><Relationship Id="rId695" Type="http://schemas.openxmlformats.org/officeDocument/2006/relationships/customXml" Target="../ink/ink662.xml"/><Relationship Id="rId709" Type="http://schemas.openxmlformats.org/officeDocument/2006/relationships/customXml" Target="../ink/ink669.xml"/><Relationship Id="rId916" Type="http://schemas.openxmlformats.org/officeDocument/2006/relationships/image" Target="../media/image770.png"/><Relationship Id="rId1101" Type="http://schemas.openxmlformats.org/officeDocument/2006/relationships/image" Target="../media/image862.png"/><Relationship Id="rId45" Type="http://schemas.openxmlformats.org/officeDocument/2006/relationships/customXml" Target="../ink/ink337.xml"/><Relationship Id="rId110" Type="http://schemas.openxmlformats.org/officeDocument/2006/relationships/image" Target="../media/image368.png"/><Relationship Id="rId348" Type="http://schemas.openxmlformats.org/officeDocument/2006/relationships/image" Target="../media/image487.png"/><Relationship Id="rId555" Type="http://schemas.openxmlformats.org/officeDocument/2006/relationships/customXml" Target="../ink/ink592.xml"/><Relationship Id="rId762" Type="http://schemas.openxmlformats.org/officeDocument/2006/relationships/image" Target="../media/image693.png"/><Relationship Id="rId1185" Type="http://schemas.openxmlformats.org/officeDocument/2006/relationships/customXml" Target="../ink/ink908.xml"/><Relationship Id="rId194" Type="http://schemas.openxmlformats.org/officeDocument/2006/relationships/image" Target="../media/image410.png"/><Relationship Id="rId208" Type="http://schemas.openxmlformats.org/officeDocument/2006/relationships/image" Target="../media/image417.png"/><Relationship Id="rId415" Type="http://schemas.openxmlformats.org/officeDocument/2006/relationships/customXml" Target="../ink/ink522.xml"/><Relationship Id="rId622" Type="http://schemas.openxmlformats.org/officeDocument/2006/relationships/image" Target="../media/image623.png"/><Relationship Id="rId1045" Type="http://schemas.openxmlformats.org/officeDocument/2006/relationships/image" Target="../media/image834.png"/><Relationship Id="rId1252" Type="http://schemas.openxmlformats.org/officeDocument/2006/relationships/image" Target="../media/image937.png"/><Relationship Id="rId261" Type="http://schemas.openxmlformats.org/officeDocument/2006/relationships/customXml" Target="../ink/ink445.xml"/><Relationship Id="rId499" Type="http://schemas.openxmlformats.org/officeDocument/2006/relationships/customXml" Target="../ink/ink564.xml"/><Relationship Id="rId927" Type="http://schemas.openxmlformats.org/officeDocument/2006/relationships/image" Target="../media/image775.png"/><Relationship Id="rId1112" Type="http://schemas.openxmlformats.org/officeDocument/2006/relationships/customXml" Target="../ink/ink871.xml"/><Relationship Id="rId56" Type="http://schemas.openxmlformats.org/officeDocument/2006/relationships/image" Target="../media/image341.png"/><Relationship Id="rId359" Type="http://schemas.openxmlformats.org/officeDocument/2006/relationships/customXml" Target="../ink/ink494.xml"/><Relationship Id="rId566" Type="http://schemas.openxmlformats.org/officeDocument/2006/relationships/image" Target="../media/image595.png"/><Relationship Id="rId773" Type="http://schemas.openxmlformats.org/officeDocument/2006/relationships/customXml" Target="../ink/ink701.xml"/><Relationship Id="rId1196" Type="http://schemas.openxmlformats.org/officeDocument/2006/relationships/image" Target="../media/image909.png"/><Relationship Id="rId121" Type="http://schemas.openxmlformats.org/officeDocument/2006/relationships/customXml" Target="../ink/ink375.xml"/><Relationship Id="rId219" Type="http://schemas.openxmlformats.org/officeDocument/2006/relationships/customXml" Target="../ink/ink424.xml"/><Relationship Id="rId426" Type="http://schemas.openxmlformats.org/officeDocument/2006/relationships/image" Target="../media/image526.png"/><Relationship Id="rId633" Type="http://schemas.openxmlformats.org/officeDocument/2006/relationships/customXml" Target="../ink/ink631.xml"/><Relationship Id="rId980" Type="http://schemas.openxmlformats.org/officeDocument/2006/relationships/customXml" Target="../ink/ink805.xml"/><Relationship Id="rId1056" Type="http://schemas.openxmlformats.org/officeDocument/2006/relationships/customXml" Target="../ink/ink843.xml"/><Relationship Id="rId1263" Type="http://schemas.openxmlformats.org/officeDocument/2006/relationships/customXml" Target="../ink/ink947.xml"/><Relationship Id="rId840" Type="http://schemas.openxmlformats.org/officeDocument/2006/relationships/image" Target="../media/image732.png"/><Relationship Id="rId938" Type="http://schemas.openxmlformats.org/officeDocument/2006/relationships/customXml" Target="../ink/ink784.xml"/><Relationship Id="rId67" Type="http://schemas.openxmlformats.org/officeDocument/2006/relationships/customXml" Target="../ink/ink348.xml"/><Relationship Id="rId272" Type="http://schemas.openxmlformats.org/officeDocument/2006/relationships/image" Target="../media/image449.png"/><Relationship Id="rId577" Type="http://schemas.openxmlformats.org/officeDocument/2006/relationships/customXml" Target="../ink/ink603.xml"/><Relationship Id="rId700" Type="http://schemas.openxmlformats.org/officeDocument/2006/relationships/image" Target="../media/image662.png"/><Relationship Id="rId1123" Type="http://schemas.openxmlformats.org/officeDocument/2006/relationships/image" Target="../media/image873.png"/><Relationship Id="rId1330" Type="http://schemas.openxmlformats.org/officeDocument/2006/relationships/customXml" Target="../ink/ink981.xml"/><Relationship Id="rId132" Type="http://schemas.openxmlformats.org/officeDocument/2006/relationships/image" Target="../media/image379.png"/><Relationship Id="rId784" Type="http://schemas.openxmlformats.org/officeDocument/2006/relationships/image" Target="../media/image704.png"/><Relationship Id="rId991" Type="http://schemas.openxmlformats.org/officeDocument/2006/relationships/image" Target="../media/image807.png"/><Relationship Id="rId1067" Type="http://schemas.openxmlformats.org/officeDocument/2006/relationships/image" Target="../media/image845.png"/><Relationship Id="rId437" Type="http://schemas.openxmlformats.org/officeDocument/2006/relationships/customXml" Target="../ink/ink533.xml"/><Relationship Id="rId644" Type="http://schemas.openxmlformats.org/officeDocument/2006/relationships/image" Target="../media/image634.png"/><Relationship Id="rId851" Type="http://schemas.openxmlformats.org/officeDocument/2006/relationships/customXml" Target="../ink/ink740.xml"/><Relationship Id="rId1274" Type="http://schemas.openxmlformats.org/officeDocument/2006/relationships/image" Target="../media/image948.png"/><Relationship Id="rId283" Type="http://schemas.openxmlformats.org/officeDocument/2006/relationships/customXml" Target="../ink/ink456.xml"/><Relationship Id="rId490" Type="http://schemas.openxmlformats.org/officeDocument/2006/relationships/image" Target="../media/image558.png"/><Relationship Id="rId504" Type="http://schemas.openxmlformats.org/officeDocument/2006/relationships/image" Target="../media/image186.png"/><Relationship Id="rId711" Type="http://schemas.openxmlformats.org/officeDocument/2006/relationships/customXml" Target="../ink/ink670.xml"/><Relationship Id="rId949" Type="http://schemas.openxmlformats.org/officeDocument/2006/relationships/image" Target="../media/image786.png"/><Relationship Id="rId1134" Type="http://schemas.openxmlformats.org/officeDocument/2006/relationships/customXml" Target="../ink/ink882.xml"/><Relationship Id="rId78" Type="http://schemas.openxmlformats.org/officeDocument/2006/relationships/image" Target="../media/image352.png"/><Relationship Id="rId143" Type="http://schemas.openxmlformats.org/officeDocument/2006/relationships/customXml" Target="../ink/ink386.xml"/><Relationship Id="rId350" Type="http://schemas.openxmlformats.org/officeDocument/2006/relationships/image" Target="../media/image488.png"/><Relationship Id="rId588" Type="http://schemas.openxmlformats.org/officeDocument/2006/relationships/image" Target="../media/image606.png"/><Relationship Id="rId795" Type="http://schemas.openxmlformats.org/officeDocument/2006/relationships/customXml" Target="../ink/ink712.xml"/><Relationship Id="rId809" Type="http://schemas.openxmlformats.org/officeDocument/2006/relationships/customXml" Target="../ink/ink719.xml"/><Relationship Id="rId1201" Type="http://schemas.openxmlformats.org/officeDocument/2006/relationships/customXml" Target="../ink/ink916.xml"/><Relationship Id="rId210" Type="http://schemas.openxmlformats.org/officeDocument/2006/relationships/image" Target="../media/image418.png"/><Relationship Id="rId448" Type="http://schemas.openxmlformats.org/officeDocument/2006/relationships/image" Target="../media/image537.png"/><Relationship Id="rId655" Type="http://schemas.openxmlformats.org/officeDocument/2006/relationships/customXml" Target="../ink/ink642.xml"/><Relationship Id="rId862" Type="http://schemas.openxmlformats.org/officeDocument/2006/relationships/image" Target="../media/image743.png"/><Relationship Id="rId1078" Type="http://schemas.openxmlformats.org/officeDocument/2006/relationships/customXml" Target="../ink/ink854.xml"/><Relationship Id="rId1285" Type="http://schemas.openxmlformats.org/officeDocument/2006/relationships/customXml" Target="../ink/ink958.xml"/><Relationship Id="rId294" Type="http://schemas.openxmlformats.org/officeDocument/2006/relationships/image" Target="../media/image460.png"/><Relationship Id="rId308" Type="http://schemas.openxmlformats.org/officeDocument/2006/relationships/image" Target="../media/image467.png"/><Relationship Id="rId515" Type="http://schemas.openxmlformats.org/officeDocument/2006/relationships/customXml" Target="../ink/ink572.xml"/><Relationship Id="rId722" Type="http://schemas.openxmlformats.org/officeDocument/2006/relationships/image" Target="../media/image673.png"/><Relationship Id="rId1145" Type="http://schemas.openxmlformats.org/officeDocument/2006/relationships/image" Target="../media/image884.png"/><Relationship Id="rId89" Type="http://schemas.openxmlformats.org/officeDocument/2006/relationships/customXml" Target="../ink/ink359.xml"/><Relationship Id="rId154" Type="http://schemas.openxmlformats.org/officeDocument/2006/relationships/image" Target="../media/image390.png"/><Relationship Id="rId361" Type="http://schemas.openxmlformats.org/officeDocument/2006/relationships/customXml" Target="../ink/ink495.xml"/><Relationship Id="rId599" Type="http://schemas.openxmlformats.org/officeDocument/2006/relationships/customXml" Target="../ink/ink614.xml"/><Relationship Id="rId1005" Type="http://schemas.openxmlformats.org/officeDocument/2006/relationships/image" Target="../media/image814.png"/><Relationship Id="rId1212" Type="http://schemas.openxmlformats.org/officeDocument/2006/relationships/image" Target="../media/image917.png"/><Relationship Id="rId459" Type="http://schemas.openxmlformats.org/officeDocument/2006/relationships/customXml" Target="../ink/ink544.xml"/><Relationship Id="rId666" Type="http://schemas.openxmlformats.org/officeDocument/2006/relationships/image" Target="../media/image645.png"/><Relationship Id="rId873" Type="http://schemas.openxmlformats.org/officeDocument/2006/relationships/customXml" Target="../ink/ink751.xml"/><Relationship Id="rId1089" Type="http://schemas.openxmlformats.org/officeDocument/2006/relationships/image" Target="../media/image856.png"/><Relationship Id="rId1296" Type="http://schemas.openxmlformats.org/officeDocument/2006/relationships/image" Target="../media/image959.png"/><Relationship Id="rId221" Type="http://schemas.openxmlformats.org/officeDocument/2006/relationships/customXml" Target="../ink/ink425.xml"/><Relationship Id="rId319" Type="http://schemas.openxmlformats.org/officeDocument/2006/relationships/customXml" Target="../ink/ink474.xml"/><Relationship Id="rId526" Type="http://schemas.openxmlformats.org/officeDocument/2006/relationships/image" Target="../media/image575.png"/><Relationship Id="rId1156" Type="http://schemas.openxmlformats.org/officeDocument/2006/relationships/customXml" Target="../ink/ink893.xml"/><Relationship Id="rId733" Type="http://schemas.openxmlformats.org/officeDocument/2006/relationships/customXml" Target="../ink/ink681.xml"/><Relationship Id="rId940" Type="http://schemas.openxmlformats.org/officeDocument/2006/relationships/customXml" Target="../ink/ink785.xml"/><Relationship Id="rId1016" Type="http://schemas.openxmlformats.org/officeDocument/2006/relationships/customXml" Target="../ink/ink823.xml"/><Relationship Id="rId165" Type="http://schemas.openxmlformats.org/officeDocument/2006/relationships/customXml" Target="../ink/ink397.xml"/><Relationship Id="rId372" Type="http://schemas.openxmlformats.org/officeDocument/2006/relationships/image" Target="../media/image499.png"/><Relationship Id="rId677" Type="http://schemas.openxmlformats.org/officeDocument/2006/relationships/customXml" Target="../ink/ink653.xml"/><Relationship Id="rId800" Type="http://schemas.openxmlformats.org/officeDocument/2006/relationships/image" Target="../media/image712.png"/><Relationship Id="rId1223" Type="http://schemas.openxmlformats.org/officeDocument/2006/relationships/customXml" Target="../ink/ink927.xml"/><Relationship Id="rId232" Type="http://schemas.openxmlformats.org/officeDocument/2006/relationships/image" Target="../media/image429.png"/><Relationship Id="rId884" Type="http://schemas.openxmlformats.org/officeDocument/2006/relationships/image" Target="../media/image754.png"/><Relationship Id="rId27" Type="http://schemas.openxmlformats.org/officeDocument/2006/relationships/image" Target="../media/image1676.png"/><Relationship Id="rId537" Type="http://schemas.openxmlformats.org/officeDocument/2006/relationships/customXml" Target="../ink/ink583.xml"/><Relationship Id="rId744" Type="http://schemas.openxmlformats.org/officeDocument/2006/relationships/image" Target="../media/image684.png"/><Relationship Id="rId951" Type="http://schemas.openxmlformats.org/officeDocument/2006/relationships/image" Target="../media/image787.png"/><Relationship Id="rId1167" Type="http://schemas.openxmlformats.org/officeDocument/2006/relationships/customXml" Target="../ink/ink899.xml"/><Relationship Id="rId80" Type="http://schemas.openxmlformats.org/officeDocument/2006/relationships/image" Target="../media/image353.png"/><Relationship Id="rId176" Type="http://schemas.openxmlformats.org/officeDocument/2006/relationships/image" Target="../media/image401.png"/><Relationship Id="rId383" Type="http://schemas.openxmlformats.org/officeDocument/2006/relationships/customXml" Target="../ink/ink506.xml"/><Relationship Id="rId590" Type="http://schemas.openxmlformats.org/officeDocument/2006/relationships/image" Target="../media/image607.png"/><Relationship Id="rId604" Type="http://schemas.openxmlformats.org/officeDocument/2006/relationships/image" Target="../media/image614.png"/><Relationship Id="rId811" Type="http://schemas.openxmlformats.org/officeDocument/2006/relationships/customXml" Target="../ink/ink720.xml"/><Relationship Id="rId1027" Type="http://schemas.openxmlformats.org/officeDocument/2006/relationships/image" Target="../media/image825.png"/><Relationship Id="rId1234" Type="http://schemas.openxmlformats.org/officeDocument/2006/relationships/image" Target="../media/image928.png"/><Relationship Id="rId243" Type="http://schemas.openxmlformats.org/officeDocument/2006/relationships/customXml" Target="../ink/ink436.xml"/><Relationship Id="rId450" Type="http://schemas.openxmlformats.org/officeDocument/2006/relationships/image" Target="../media/image538.png"/><Relationship Id="rId688" Type="http://schemas.openxmlformats.org/officeDocument/2006/relationships/image" Target="../media/image656.png"/><Relationship Id="rId895" Type="http://schemas.openxmlformats.org/officeDocument/2006/relationships/customXml" Target="../ink/ink762.xml"/><Relationship Id="rId909" Type="http://schemas.openxmlformats.org/officeDocument/2006/relationships/customXml" Target="../ink/ink769.xml"/><Relationship Id="rId1080" Type="http://schemas.openxmlformats.org/officeDocument/2006/relationships/customXml" Target="../ink/ink855.xml"/><Relationship Id="rId1301" Type="http://schemas.openxmlformats.org/officeDocument/2006/relationships/customXml" Target="../ink/ink966.xml"/><Relationship Id="rId38" Type="http://schemas.openxmlformats.org/officeDocument/2006/relationships/image" Target="../media/image332.png"/><Relationship Id="rId103" Type="http://schemas.openxmlformats.org/officeDocument/2006/relationships/customXml" Target="../ink/ink366.xml"/><Relationship Id="rId310" Type="http://schemas.openxmlformats.org/officeDocument/2006/relationships/image" Target="../media/image468.png"/><Relationship Id="rId548" Type="http://schemas.openxmlformats.org/officeDocument/2006/relationships/image" Target="../media/image586.png"/><Relationship Id="rId755" Type="http://schemas.openxmlformats.org/officeDocument/2006/relationships/customXml" Target="../ink/ink692.xml"/><Relationship Id="rId962" Type="http://schemas.openxmlformats.org/officeDocument/2006/relationships/customXml" Target="../ink/ink796.xml"/><Relationship Id="rId1178" Type="http://schemas.openxmlformats.org/officeDocument/2006/relationships/image" Target="../media/image900.png"/><Relationship Id="rId91" Type="http://schemas.openxmlformats.org/officeDocument/2006/relationships/customXml" Target="../ink/ink360.xml"/><Relationship Id="rId187" Type="http://schemas.openxmlformats.org/officeDocument/2006/relationships/customXml" Target="../ink/ink408.xml"/><Relationship Id="rId394" Type="http://schemas.openxmlformats.org/officeDocument/2006/relationships/image" Target="../media/image510.png"/><Relationship Id="rId408" Type="http://schemas.openxmlformats.org/officeDocument/2006/relationships/image" Target="../media/image517.png"/><Relationship Id="rId615" Type="http://schemas.openxmlformats.org/officeDocument/2006/relationships/customXml" Target="../ink/ink622.xml"/><Relationship Id="rId822" Type="http://schemas.openxmlformats.org/officeDocument/2006/relationships/image" Target="../media/image723.png"/><Relationship Id="rId1038" Type="http://schemas.openxmlformats.org/officeDocument/2006/relationships/customXml" Target="../ink/ink834.xml"/><Relationship Id="rId1245" Type="http://schemas.openxmlformats.org/officeDocument/2006/relationships/customXml" Target="../ink/ink938.xml"/><Relationship Id="rId254" Type="http://schemas.openxmlformats.org/officeDocument/2006/relationships/image" Target="../media/image440.png"/><Relationship Id="rId699" Type="http://schemas.openxmlformats.org/officeDocument/2006/relationships/customXml" Target="../ink/ink664.xml"/><Relationship Id="rId1091" Type="http://schemas.openxmlformats.org/officeDocument/2006/relationships/image" Target="../media/image857.png"/><Relationship Id="rId1105" Type="http://schemas.openxmlformats.org/officeDocument/2006/relationships/image" Target="../media/image864.png"/><Relationship Id="rId1312" Type="http://schemas.openxmlformats.org/officeDocument/2006/relationships/customXml" Target="../ink/ink972.xml"/><Relationship Id="rId49" Type="http://schemas.openxmlformats.org/officeDocument/2006/relationships/customXml" Target="../ink/ink339.xml"/><Relationship Id="rId114" Type="http://schemas.openxmlformats.org/officeDocument/2006/relationships/image" Target="../media/image370.png"/><Relationship Id="rId461" Type="http://schemas.openxmlformats.org/officeDocument/2006/relationships/customXml" Target="../ink/ink545.xml"/><Relationship Id="rId559" Type="http://schemas.openxmlformats.org/officeDocument/2006/relationships/customXml" Target="../ink/ink594.xml"/><Relationship Id="rId766" Type="http://schemas.openxmlformats.org/officeDocument/2006/relationships/image" Target="../media/image695.png"/><Relationship Id="rId1189" Type="http://schemas.openxmlformats.org/officeDocument/2006/relationships/customXml" Target="../ink/ink910.xml"/><Relationship Id="rId198" Type="http://schemas.openxmlformats.org/officeDocument/2006/relationships/image" Target="../media/image412.png"/><Relationship Id="rId321" Type="http://schemas.openxmlformats.org/officeDocument/2006/relationships/customXml" Target="../ink/ink475.xml"/><Relationship Id="rId419" Type="http://schemas.openxmlformats.org/officeDocument/2006/relationships/customXml" Target="../ink/ink524.xml"/><Relationship Id="rId626" Type="http://schemas.openxmlformats.org/officeDocument/2006/relationships/image" Target="../media/image625.png"/><Relationship Id="rId973" Type="http://schemas.openxmlformats.org/officeDocument/2006/relationships/image" Target="../media/image798.png"/><Relationship Id="rId1049" Type="http://schemas.openxmlformats.org/officeDocument/2006/relationships/image" Target="../media/image836.png"/><Relationship Id="rId1256" Type="http://schemas.openxmlformats.org/officeDocument/2006/relationships/image" Target="../media/image939.png"/><Relationship Id="rId833" Type="http://schemas.openxmlformats.org/officeDocument/2006/relationships/customXml" Target="../ink/ink731.xml"/><Relationship Id="rId1116" Type="http://schemas.openxmlformats.org/officeDocument/2006/relationships/customXml" Target="../ink/ink873.xml"/><Relationship Id="rId265" Type="http://schemas.openxmlformats.org/officeDocument/2006/relationships/customXml" Target="../ink/ink447.xml"/><Relationship Id="rId472" Type="http://schemas.openxmlformats.org/officeDocument/2006/relationships/image" Target="../media/image549.png"/><Relationship Id="rId900" Type="http://schemas.openxmlformats.org/officeDocument/2006/relationships/image" Target="../media/image762.png"/><Relationship Id="rId1323" Type="http://schemas.openxmlformats.org/officeDocument/2006/relationships/image" Target="../media/image972.png"/><Relationship Id="rId125" Type="http://schemas.openxmlformats.org/officeDocument/2006/relationships/customXml" Target="../ink/ink377.xml"/><Relationship Id="rId332" Type="http://schemas.openxmlformats.org/officeDocument/2006/relationships/image" Target="../media/image479.png"/><Relationship Id="rId777" Type="http://schemas.openxmlformats.org/officeDocument/2006/relationships/customXml" Target="../ink/ink703.xml"/><Relationship Id="rId984" Type="http://schemas.openxmlformats.org/officeDocument/2006/relationships/customXml" Target="../ink/ink807.xml"/><Relationship Id="rId637" Type="http://schemas.openxmlformats.org/officeDocument/2006/relationships/customXml" Target="../ink/ink633.xml"/><Relationship Id="rId844" Type="http://schemas.openxmlformats.org/officeDocument/2006/relationships/image" Target="../media/image734.png"/><Relationship Id="rId1267" Type="http://schemas.openxmlformats.org/officeDocument/2006/relationships/customXml" Target="../ink/ink949.xml"/><Relationship Id="rId276" Type="http://schemas.openxmlformats.org/officeDocument/2006/relationships/image" Target="../media/image451.png"/><Relationship Id="rId483" Type="http://schemas.openxmlformats.org/officeDocument/2006/relationships/customXml" Target="../ink/ink556.xml"/><Relationship Id="rId690" Type="http://schemas.openxmlformats.org/officeDocument/2006/relationships/image" Target="../media/image657.png"/><Relationship Id="rId704" Type="http://schemas.openxmlformats.org/officeDocument/2006/relationships/image" Target="../media/image664.png"/><Relationship Id="rId911" Type="http://schemas.openxmlformats.org/officeDocument/2006/relationships/customXml" Target="../ink/ink770.xml"/><Relationship Id="rId1127" Type="http://schemas.openxmlformats.org/officeDocument/2006/relationships/image" Target="../media/image875.png"/><Relationship Id="rId1334" Type="http://schemas.openxmlformats.org/officeDocument/2006/relationships/customXml" Target="../ink/ink983.xml"/><Relationship Id="rId40" Type="http://schemas.openxmlformats.org/officeDocument/2006/relationships/image" Target="../media/image333.png"/><Relationship Id="rId136" Type="http://schemas.openxmlformats.org/officeDocument/2006/relationships/image" Target="../media/image381.png"/><Relationship Id="rId343" Type="http://schemas.openxmlformats.org/officeDocument/2006/relationships/customXml" Target="../ink/ink486.xml"/><Relationship Id="rId550" Type="http://schemas.openxmlformats.org/officeDocument/2006/relationships/image" Target="../media/image587.png"/><Relationship Id="rId788" Type="http://schemas.openxmlformats.org/officeDocument/2006/relationships/image" Target="../media/image706.png"/><Relationship Id="rId995" Type="http://schemas.openxmlformats.org/officeDocument/2006/relationships/image" Target="../media/image809.png"/><Relationship Id="rId1180" Type="http://schemas.openxmlformats.org/officeDocument/2006/relationships/image" Target="../media/image901.png"/><Relationship Id="rId203" Type="http://schemas.openxmlformats.org/officeDocument/2006/relationships/customXml" Target="../ink/ink416.xml"/><Relationship Id="rId648" Type="http://schemas.openxmlformats.org/officeDocument/2006/relationships/image" Target="../media/image636.png"/><Relationship Id="rId855" Type="http://schemas.openxmlformats.org/officeDocument/2006/relationships/customXml" Target="../ink/ink742.xml"/><Relationship Id="rId1040" Type="http://schemas.openxmlformats.org/officeDocument/2006/relationships/customXml" Target="../ink/ink835.xml"/><Relationship Id="rId1278" Type="http://schemas.openxmlformats.org/officeDocument/2006/relationships/image" Target="../media/image950.png"/><Relationship Id="rId287" Type="http://schemas.openxmlformats.org/officeDocument/2006/relationships/customXml" Target="../ink/ink458.xml"/><Relationship Id="rId410" Type="http://schemas.openxmlformats.org/officeDocument/2006/relationships/image" Target="../media/image518.png"/><Relationship Id="rId494" Type="http://schemas.openxmlformats.org/officeDocument/2006/relationships/image" Target="../media/image560.png"/><Relationship Id="rId508" Type="http://schemas.openxmlformats.org/officeDocument/2006/relationships/image" Target="../media/image566.png"/><Relationship Id="rId715" Type="http://schemas.openxmlformats.org/officeDocument/2006/relationships/customXml" Target="../ink/ink672.xml"/><Relationship Id="rId922" Type="http://schemas.openxmlformats.org/officeDocument/2006/relationships/customXml" Target="../ink/ink776.xml"/><Relationship Id="rId1138" Type="http://schemas.openxmlformats.org/officeDocument/2006/relationships/customXml" Target="../ink/ink884.xml"/><Relationship Id="rId147" Type="http://schemas.openxmlformats.org/officeDocument/2006/relationships/customXml" Target="../ink/ink388.xml"/><Relationship Id="rId354" Type="http://schemas.openxmlformats.org/officeDocument/2006/relationships/image" Target="../media/image490.png"/><Relationship Id="rId799" Type="http://schemas.openxmlformats.org/officeDocument/2006/relationships/customXml" Target="../ink/ink714.xml"/><Relationship Id="rId1191" Type="http://schemas.openxmlformats.org/officeDocument/2006/relationships/customXml" Target="../ink/ink911.xml"/><Relationship Id="rId1205" Type="http://schemas.openxmlformats.org/officeDocument/2006/relationships/customXml" Target="../ink/ink918.xml"/><Relationship Id="rId51" Type="http://schemas.openxmlformats.org/officeDocument/2006/relationships/customXml" Target="../ink/ink340.xml"/><Relationship Id="rId561" Type="http://schemas.openxmlformats.org/officeDocument/2006/relationships/customXml" Target="../ink/ink595.xml"/><Relationship Id="rId659" Type="http://schemas.openxmlformats.org/officeDocument/2006/relationships/customXml" Target="../ink/ink644.xml"/><Relationship Id="rId866" Type="http://schemas.openxmlformats.org/officeDocument/2006/relationships/image" Target="../media/image745.png"/><Relationship Id="rId1289" Type="http://schemas.openxmlformats.org/officeDocument/2006/relationships/customXml" Target="../ink/ink960.xml"/><Relationship Id="rId214" Type="http://schemas.openxmlformats.org/officeDocument/2006/relationships/image" Target="../media/image420.png"/><Relationship Id="rId298" Type="http://schemas.openxmlformats.org/officeDocument/2006/relationships/image" Target="../media/image462.png"/><Relationship Id="rId421" Type="http://schemas.openxmlformats.org/officeDocument/2006/relationships/customXml" Target="../ink/ink525.xml"/><Relationship Id="rId519" Type="http://schemas.openxmlformats.org/officeDocument/2006/relationships/customXml" Target="../ink/ink574.xml"/><Relationship Id="rId1051" Type="http://schemas.openxmlformats.org/officeDocument/2006/relationships/image" Target="../media/image837.png"/><Relationship Id="rId1149" Type="http://schemas.openxmlformats.org/officeDocument/2006/relationships/image" Target="../media/image886.png"/><Relationship Id="rId158" Type="http://schemas.openxmlformats.org/officeDocument/2006/relationships/image" Target="../media/image392.png"/><Relationship Id="rId726" Type="http://schemas.openxmlformats.org/officeDocument/2006/relationships/image" Target="../media/image675.png"/><Relationship Id="rId933" Type="http://schemas.openxmlformats.org/officeDocument/2006/relationships/image" Target="../media/image778.png"/><Relationship Id="rId1009" Type="http://schemas.openxmlformats.org/officeDocument/2006/relationships/image" Target="../media/image816.png"/><Relationship Id="rId62" Type="http://schemas.openxmlformats.org/officeDocument/2006/relationships/image" Target="../media/image344.png"/><Relationship Id="rId365" Type="http://schemas.openxmlformats.org/officeDocument/2006/relationships/customXml" Target="../ink/ink497.xml"/><Relationship Id="rId572" Type="http://schemas.openxmlformats.org/officeDocument/2006/relationships/image" Target="../media/image598.png"/><Relationship Id="rId1216" Type="http://schemas.openxmlformats.org/officeDocument/2006/relationships/image" Target="../media/image919.png"/><Relationship Id="rId225" Type="http://schemas.openxmlformats.org/officeDocument/2006/relationships/customXml" Target="../ink/ink427.xml"/><Relationship Id="rId432" Type="http://schemas.openxmlformats.org/officeDocument/2006/relationships/image" Target="../media/image529.png"/><Relationship Id="rId877" Type="http://schemas.openxmlformats.org/officeDocument/2006/relationships/customXml" Target="../ink/ink753.xml"/><Relationship Id="rId1062" Type="http://schemas.openxmlformats.org/officeDocument/2006/relationships/customXml" Target="../ink/ink846.xml"/><Relationship Id="rId737" Type="http://schemas.openxmlformats.org/officeDocument/2006/relationships/customXml" Target="../ink/ink683.xml"/><Relationship Id="rId944" Type="http://schemas.openxmlformats.org/officeDocument/2006/relationships/customXml" Target="../ink/ink787.xml"/><Relationship Id="rId73" Type="http://schemas.openxmlformats.org/officeDocument/2006/relationships/customXml" Target="../ink/ink351.xml"/><Relationship Id="rId169" Type="http://schemas.openxmlformats.org/officeDocument/2006/relationships/customXml" Target="../ink/ink399.xml"/><Relationship Id="rId376" Type="http://schemas.openxmlformats.org/officeDocument/2006/relationships/image" Target="../media/image501.png"/><Relationship Id="rId583" Type="http://schemas.openxmlformats.org/officeDocument/2006/relationships/customXml" Target="../ink/ink606.xml"/><Relationship Id="rId790" Type="http://schemas.openxmlformats.org/officeDocument/2006/relationships/image" Target="../media/image707.png"/><Relationship Id="rId804" Type="http://schemas.openxmlformats.org/officeDocument/2006/relationships/image" Target="../media/image714.png"/><Relationship Id="rId1227" Type="http://schemas.openxmlformats.org/officeDocument/2006/relationships/customXml" Target="../ink/ink929.xml"/><Relationship Id="rId4" Type="http://schemas.openxmlformats.org/officeDocument/2006/relationships/image" Target="../media/image2.png"/><Relationship Id="rId236" Type="http://schemas.openxmlformats.org/officeDocument/2006/relationships/image" Target="../media/image431.png"/><Relationship Id="rId443" Type="http://schemas.openxmlformats.org/officeDocument/2006/relationships/customXml" Target="../ink/ink536.xml"/><Relationship Id="rId650" Type="http://schemas.openxmlformats.org/officeDocument/2006/relationships/image" Target="../media/image637.png"/><Relationship Id="rId888" Type="http://schemas.openxmlformats.org/officeDocument/2006/relationships/image" Target="../media/image756.png"/><Relationship Id="rId1073" Type="http://schemas.openxmlformats.org/officeDocument/2006/relationships/image" Target="../media/image848.png"/><Relationship Id="rId1280" Type="http://schemas.openxmlformats.org/officeDocument/2006/relationships/image" Target="../media/image951.png"/><Relationship Id="rId303" Type="http://schemas.openxmlformats.org/officeDocument/2006/relationships/customXml" Target="../ink/ink466.xml"/><Relationship Id="rId748" Type="http://schemas.openxmlformats.org/officeDocument/2006/relationships/image" Target="../media/image686.png"/><Relationship Id="rId955" Type="http://schemas.openxmlformats.org/officeDocument/2006/relationships/image" Target="../media/image789.png"/><Relationship Id="rId1140" Type="http://schemas.openxmlformats.org/officeDocument/2006/relationships/customXml" Target="../ink/ink885.xml"/><Relationship Id="rId84" Type="http://schemas.openxmlformats.org/officeDocument/2006/relationships/image" Target="../media/image355.png"/><Relationship Id="rId387" Type="http://schemas.openxmlformats.org/officeDocument/2006/relationships/customXml" Target="../ink/ink508.xml"/><Relationship Id="rId510" Type="http://schemas.openxmlformats.org/officeDocument/2006/relationships/image" Target="../media/image567.png"/><Relationship Id="rId594" Type="http://schemas.openxmlformats.org/officeDocument/2006/relationships/image" Target="../media/image609.png"/><Relationship Id="rId608" Type="http://schemas.openxmlformats.org/officeDocument/2006/relationships/image" Target="../media/image616.png"/><Relationship Id="rId815" Type="http://schemas.openxmlformats.org/officeDocument/2006/relationships/customXml" Target="../ink/ink722.xml"/><Relationship Id="rId1238" Type="http://schemas.openxmlformats.org/officeDocument/2006/relationships/image" Target="../media/image930.png"/><Relationship Id="rId247" Type="http://schemas.openxmlformats.org/officeDocument/2006/relationships/customXml" Target="../ink/ink438.xml"/><Relationship Id="rId899" Type="http://schemas.openxmlformats.org/officeDocument/2006/relationships/customXml" Target="../ink/ink764.xml"/><Relationship Id="rId1000" Type="http://schemas.openxmlformats.org/officeDocument/2006/relationships/customXml" Target="../ink/ink815.xml"/><Relationship Id="rId1084" Type="http://schemas.openxmlformats.org/officeDocument/2006/relationships/customXml" Target="../ink/ink857.xml"/><Relationship Id="rId1305" Type="http://schemas.openxmlformats.org/officeDocument/2006/relationships/image" Target="../media/image963.png"/><Relationship Id="rId107" Type="http://schemas.openxmlformats.org/officeDocument/2006/relationships/customXml" Target="../ink/ink368.xml"/><Relationship Id="rId454" Type="http://schemas.openxmlformats.org/officeDocument/2006/relationships/image" Target="../media/image540.png"/><Relationship Id="rId661" Type="http://schemas.openxmlformats.org/officeDocument/2006/relationships/customXml" Target="../ink/ink645.xml"/><Relationship Id="rId759" Type="http://schemas.openxmlformats.org/officeDocument/2006/relationships/customXml" Target="../ink/ink694.xml"/><Relationship Id="rId966" Type="http://schemas.openxmlformats.org/officeDocument/2006/relationships/customXml" Target="../ink/ink798.xml"/><Relationship Id="rId1291" Type="http://schemas.openxmlformats.org/officeDocument/2006/relationships/customXml" Target="../ink/ink961.xml"/><Relationship Id="rId314" Type="http://schemas.openxmlformats.org/officeDocument/2006/relationships/image" Target="../media/image470.png"/><Relationship Id="rId398" Type="http://schemas.openxmlformats.org/officeDocument/2006/relationships/image" Target="../media/image512.png"/><Relationship Id="rId521" Type="http://schemas.openxmlformats.org/officeDocument/2006/relationships/customXml" Target="../ink/ink575.xml"/><Relationship Id="rId619" Type="http://schemas.openxmlformats.org/officeDocument/2006/relationships/customXml" Target="../ink/ink624.xml"/><Relationship Id="rId1151" Type="http://schemas.openxmlformats.org/officeDocument/2006/relationships/image" Target="../media/image887.png"/><Relationship Id="rId1249" Type="http://schemas.openxmlformats.org/officeDocument/2006/relationships/customXml" Target="../ink/ink940.xml"/><Relationship Id="rId95" Type="http://schemas.openxmlformats.org/officeDocument/2006/relationships/customXml" Target="../ink/ink362.xml"/><Relationship Id="rId160" Type="http://schemas.openxmlformats.org/officeDocument/2006/relationships/image" Target="../media/image393.png"/><Relationship Id="rId826" Type="http://schemas.openxmlformats.org/officeDocument/2006/relationships/image" Target="../media/image725.png"/><Relationship Id="rId1011" Type="http://schemas.openxmlformats.org/officeDocument/2006/relationships/image" Target="../media/image817.png"/><Relationship Id="rId1109" Type="http://schemas.openxmlformats.org/officeDocument/2006/relationships/image" Target="../media/image866.png"/><Relationship Id="rId258" Type="http://schemas.openxmlformats.org/officeDocument/2006/relationships/image" Target="../media/image442.png"/><Relationship Id="rId465" Type="http://schemas.openxmlformats.org/officeDocument/2006/relationships/customXml" Target="../ink/ink547.xml"/><Relationship Id="rId672" Type="http://schemas.openxmlformats.org/officeDocument/2006/relationships/image" Target="../media/image648.png"/><Relationship Id="rId1095" Type="http://schemas.openxmlformats.org/officeDocument/2006/relationships/image" Target="../media/image859.png"/><Relationship Id="rId1316" Type="http://schemas.openxmlformats.org/officeDocument/2006/relationships/customXml" Target="../ink/ink974.xml"/><Relationship Id="rId118" Type="http://schemas.openxmlformats.org/officeDocument/2006/relationships/image" Target="../media/image372.png"/><Relationship Id="rId325" Type="http://schemas.openxmlformats.org/officeDocument/2006/relationships/customXml" Target="../ink/ink477.xml"/><Relationship Id="rId532" Type="http://schemas.openxmlformats.org/officeDocument/2006/relationships/image" Target="../media/image578.png"/><Relationship Id="rId977" Type="http://schemas.openxmlformats.org/officeDocument/2006/relationships/image" Target="../media/image800.png"/><Relationship Id="rId1162" Type="http://schemas.openxmlformats.org/officeDocument/2006/relationships/image" Target="../media/image892.png"/><Relationship Id="rId171" Type="http://schemas.openxmlformats.org/officeDocument/2006/relationships/customXml" Target="../ink/ink400.xml"/><Relationship Id="rId837" Type="http://schemas.openxmlformats.org/officeDocument/2006/relationships/customXml" Target="../ink/ink733.xml"/><Relationship Id="rId1022" Type="http://schemas.openxmlformats.org/officeDocument/2006/relationships/customXml" Target="../ink/ink826.xml"/><Relationship Id="rId269" Type="http://schemas.openxmlformats.org/officeDocument/2006/relationships/customXml" Target="../ink/ink449.xml"/><Relationship Id="rId476" Type="http://schemas.openxmlformats.org/officeDocument/2006/relationships/image" Target="../media/image551.png"/><Relationship Id="rId683" Type="http://schemas.openxmlformats.org/officeDocument/2006/relationships/customXml" Target="../ink/ink656.xml"/><Relationship Id="rId890" Type="http://schemas.openxmlformats.org/officeDocument/2006/relationships/image" Target="../media/image757.png"/><Relationship Id="rId904" Type="http://schemas.openxmlformats.org/officeDocument/2006/relationships/image" Target="../media/image764.png"/><Relationship Id="rId1327" Type="http://schemas.openxmlformats.org/officeDocument/2006/relationships/image" Target="../media/image974.png"/><Relationship Id="rId33" Type="http://schemas.openxmlformats.org/officeDocument/2006/relationships/customXml" Target="../ink/ink331.xml"/><Relationship Id="rId129" Type="http://schemas.openxmlformats.org/officeDocument/2006/relationships/customXml" Target="../ink/ink379.xml"/><Relationship Id="rId336" Type="http://schemas.openxmlformats.org/officeDocument/2006/relationships/image" Target="../media/image481.png"/><Relationship Id="rId543" Type="http://schemas.openxmlformats.org/officeDocument/2006/relationships/customXml" Target="../ink/ink586.xml"/><Relationship Id="rId988" Type="http://schemas.openxmlformats.org/officeDocument/2006/relationships/customXml" Target="../ink/ink809.xml"/><Relationship Id="rId1173" Type="http://schemas.openxmlformats.org/officeDocument/2006/relationships/customXml" Target="../ink/ink902.xml"/><Relationship Id="rId182" Type="http://schemas.openxmlformats.org/officeDocument/2006/relationships/image" Target="../media/image404.png"/><Relationship Id="rId403" Type="http://schemas.openxmlformats.org/officeDocument/2006/relationships/customXml" Target="../ink/ink516.xml"/><Relationship Id="rId750" Type="http://schemas.openxmlformats.org/officeDocument/2006/relationships/image" Target="../media/image687.png"/><Relationship Id="rId848" Type="http://schemas.openxmlformats.org/officeDocument/2006/relationships/image" Target="../media/image736.png"/><Relationship Id="rId1033" Type="http://schemas.openxmlformats.org/officeDocument/2006/relationships/image" Target="../media/image828.png"/><Relationship Id="rId487" Type="http://schemas.openxmlformats.org/officeDocument/2006/relationships/customXml" Target="../ink/ink558.xml"/><Relationship Id="rId610" Type="http://schemas.openxmlformats.org/officeDocument/2006/relationships/image" Target="../media/image617.png"/><Relationship Id="rId694" Type="http://schemas.openxmlformats.org/officeDocument/2006/relationships/image" Target="../media/image659.png"/><Relationship Id="rId708" Type="http://schemas.openxmlformats.org/officeDocument/2006/relationships/image" Target="../media/image666.png"/><Relationship Id="rId915" Type="http://schemas.openxmlformats.org/officeDocument/2006/relationships/customXml" Target="../ink/ink772.xml"/><Relationship Id="rId1240" Type="http://schemas.openxmlformats.org/officeDocument/2006/relationships/image" Target="../media/image931.png"/><Relationship Id="rId347" Type="http://schemas.openxmlformats.org/officeDocument/2006/relationships/customXml" Target="../ink/ink488.xml"/><Relationship Id="rId999" Type="http://schemas.openxmlformats.org/officeDocument/2006/relationships/image" Target="../media/image811.png"/><Relationship Id="rId1100" Type="http://schemas.openxmlformats.org/officeDocument/2006/relationships/customXml" Target="../ink/ink865.xml"/><Relationship Id="rId1184" Type="http://schemas.openxmlformats.org/officeDocument/2006/relationships/image" Target="../media/image903.png"/><Relationship Id="rId44" Type="http://schemas.openxmlformats.org/officeDocument/2006/relationships/image" Target="../media/image335.png"/><Relationship Id="rId554" Type="http://schemas.openxmlformats.org/officeDocument/2006/relationships/image" Target="../media/image589.png"/><Relationship Id="rId761" Type="http://schemas.openxmlformats.org/officeDocument/2006/relationships/customXml" Target="../ink/ink695.xml"/><Relationship Id="rId859" Type="http://schemas.openxmlformats.org/officeDocument/2006/relationships/customXml" Target="../ink/ink744.xml"/><Relationship Id="rId193" Type="http://schemas.openxmlformats.org/officeDocument/2006/relationships/customXml" Target="../ink/ink411.xml"/><Relationship Id="rId207" Type="http://schemas.openxmlformats.org/officeDocument/2006/relationships/customXml" Target="../ink/ink418.xml"/><Relationship Id="rId414" Type="http://schemas.openxmlformats.org/officeDocument/2006/relationships/image" Target="../media/image520.png"/><Relationship Id="rId498" Type="http://schemas.openxmlformats.org/officeDocument/2006/relationships/image" Target="../media/image562.png"/><Relationship Id="rId621" Type="http://schemas.openxmlformats.org/officeDocument/2006/relationships/customXml" Target="../ink/ink625.xml"/><Relationship Id="rId1044" Type="http://schemas.openxmlformats.org/officeDocument/2006/relationships/customXml" Target="../ink/ink837.xml"/><Relationship Id="rId1251" Type="http://schemas.openxmlformats.org/officeDocument/2006/relationships/customXml" Target="../ink/ink941.xml"/><Relationship Id="rId260" Type="http://schemas.openxmlformats.org/officeDocument/2006/relationships/image" Target="../media/image443.png"/><Relationship Id="rId719" Type="http://schemas.openxmlformats.org/officeDocument/2006/relationships/customXml" Target="../ink/ink674.xml"/><Relationship Id="rId926" Type="http://schemas.openxmlformats.org/officeDocument/2006/relationships/customXml" Target="../ink/ink778.xml"/><Relationship Id="rId1111" Type="http://schemas.openxmlformats.org/officeDocument/2006/relationships/image" Target="../media/image867.png"/><Relationship Id="rId55" Type="http://schemas.openxmlformats.org/officeDocument/2006/relationships/customXml" Target="../ink/ink342.xml"/><Relationship Id="rId120" Type="http://schemas.openxmlformats.org/officeDocument/2006/relationships/image" Target="../media/image373.png"/><Relationship Id="rId358" Type="http://schemas.openxmlformats.org/officeDocument/2006/relationships/image" Target="../media/image492.png"/><Relationship Id="rId565" Type="http://schemas.openxmlformats.org/officeDocument/2006/relationships/customXml" Target="../ink/ink597.xml"/><Relationship Id="rId772" Type="http://schemas.openxmlformats.org/officeDocument/2006/relationships/image" Target="../media/image698.png"/><Relationship Id="rId1195" Type="http://schemas.openxmlformats.org/officeDocument/2006/relationships/customXml" Target="../ink/ink913.xml"/><Relationship Id="rId1209" Type="http://schemas.openxmlformats.org/officeDocument/2006/relationships/customXml" Target="../ink/ink920.xml"/><Relationship Id="rId218" Type="http://schemas.openxmlformats.org/officeDocument/2006/relationships/image" Target="../media/image422.png"/><Relationship Id="rId425" Type="http://schemas.openxmlformats.org/officeDocument/2006/relationships/customXml" Target="../ink/ink527.xml"/><Relationship Id="rId632" Type="http://schemas.openxmlformats.org/officeDocument/2006/relationships/image" Target="../media/image628.png"/><Relationship Id="rId1055" Type="http://schemas.openxmlformats.org/officeDocument/2006/relationships/image" Target="../media/image839.png"/><Relationship Id="rId1262" Type="http://schemas.openxmlformats.org/officeDocument/2006/relationships/image" Target="../media/image942.png"/><Relationship Id="rId271" Type="http://schemas.openxmlformats.org/officeDocument/2006/relationships/customXml" Target="../ink/ink450.xml"/><Relationship Id="rId937" Type="http://schemas.openxmlformats.org/officeDocument/2006/relationships/image" Target="../media/image780.png"/><Relationship Id="rId1122" Type="http://schemas.openxmlformats.org/officeDocument/2006/relationships/customXml" Target="../ink/ink876.xml"/><Relationship Id="rId66" Type="http://schemas.openxmlformats.org/officeDocument/2006/relationships/image" Target="../media/image346.png"/><Relationship Id="rId131" Type="http://schemas.openxmlformats.org/officeDocument/2006/relationships/customXml" Target="../ink/ink380.xml"/><Relationship Id="rId369" Type="http://schemas.openxmlformats.org/officeDocument/2006/relationships/customXml" Target="../ink/ink499.xml"/><Relationship Id="rId576" Type="http://schemas.openxmlformats.org/officeDocument/2006/relationships/image" Target="../media/image600.png"/><Relationship Id="rId783" Type="http://schemas.openxmlformats.org/officeDocument/2006/relationships/customXml" Target="../ink/ink706.xml"/><Relationship Id="rId990" Type="http://schemas.openxmlformats.org/officeDocument/2006/relationships/customXml" Target="../ink/ink810.xml"/><Relationship Id="rId229" Type="http://schemas.openxmlformats.org/officeDocument/2006/relationships/customXml" Target="../ink/ink429.xml"/><Relationship Id="rId436" Type="http://schemas.openxmlformats.org/officeDocument/2006/relationships/image" Target="../media/image531.png"/><Relationship Id="rId643" Type="http://schemas.openxmlformats.org/officeDocument/2006/relationships/customXml" Target="../ink/ink636.xml"/><Relationship Id="rId1066" Type="http://schemas.openxmlformats.org/officeDocument/2006/relationships/customXml" Target="../ink/ink848.xml"/><Relationship Id="rId1273" Type="http://schemas.openxmlformats.org/officeDocument/2006/relationships/customXml" Target="../ink/ink952.xml"/><Relationship Id="rId850" Type="http://schemas.openxmlformats.org/officeDocument/2006/relationships/image" Target="../media/image737.png"/><Relationship Id="rId948" Type="http://schemas.openxmlformats.org/officeDocument/2006/relationships/customXml" Target="../ink/ink789.xml"/><Relationship Id="rId1133" Type="http://schemas.openxmlformats.org/officeDocument/2006/relationships/image" Target="../media/image878.png"/><Relationship Id="rId77" Type="http://schemas.openxmlformats.org/officeDocument/2006/relationships/customXml" Target="../ink/ink353.xml"/><Relationship Id="rId282" Type="http://schemas.openxmlformats.org/officeDocument/2006/relationships/image" Target="../media/image454.png"/><Relationship Id="rId503" Type="http://schemas.openxmlformats.org/officeDocument/2006/relationships/customXml" Target="../ink/ink566.xml"/><Relationship Id="rId587" Type="http://schemas.openxmlformats.org/officeDocument/2006/relationships/customXml" Target="../ink/ink608.xml"/><Relationship Id="rId710" Type="http://schemas.openxmlformats.org/officeDocument/2006/relationships/image" Target="../media/image667.png"/><Relationship Id="rId808" Type="http://schemas.openxmlformats.org/officeDocument/2006/relationships/image" Target="../media/image716.png"/><Relationship Id="rId142" Type="http://schemas.openxmlformats.org/officeDocument/2006/relationships/image" Target="../media/image384.png"/><Relationship Id="rId447" Type="http://schemas.openxmlformats.org/officeDocument/2006/relationships/customXml" Target="../ink/ink538.xml"/><Relationship Id="rId794" Type="http://schemas.openxmlformats.org/officeDocument/2006/relationships/image" Target="../media/image709.png"/><Relationship Id="rId1077" Type="http://schemas.openxmlformats.org/officeDocument/2006/relationships/image" Target="../media/image850.png"/><Relationship Id="rId1200" Type="http://schemas.openxmlformats.org/officeDocument/2006/relationships/image" Target="../media/image911.png"/><Relationship Id="rId654" Type="http://schemas.openxmlformats.org/officeDocument/2006/relationships/image" Target="../media/image639.png"/><Relationship Id="rId861" Type="http://schemas.openxmlformats.org/officeDocument/2006/relationships/customXml" Target="../ink/ink745.xml"/><Relationship Id="rId959" Type="http://schemas.openxmlformats.org/officeDocument/2006/relationships/image" Target="../media/image791.png"/><Relationship Id="rId1284" Type="http://schemas.openxmlformats.org/officeDocument/2006/relationships/image" Target="../media/image953.png"/><Relationship Id="rId293" Type="http://schemas.openxmlformats.org/officeDocument/2006/relationships/customXml" Target="../ink/ink461.xml"/><Relationship Id="rId307" Type="http://schemas.openxmlformats.org/officeDocument/2006/relationships/customXml" Target="../ink/ink468.xml"/><Relationship Id="rId514" Type="http://schemas.openxmlformats.org/officeDocument/2006/relationships/image" Target="../media/image569.png"/><Relationship Id="rId721" Type="http://schemas.openxmlformats.org/officeDocument/2006/relationships/customXml" Target="../ink/ink675.xml"/><Relationship Id="rId1144" Type="http://schemas.openxmlformats.org/officeDocument/2006/relationships/customXml" Target="../ink/ink887.xml"/><Relationship Id="rId88" Type="http://schemas.openxmlformats.org/officeDocument/2006/relationships/image" Target="../media/image357.png"/><Relationship Id="rId153" Type="http://schemas.openxmlformats.org/officeDocument/2006/relationships/customXml" Target="../ink/ink391.xml"/><Relationship Id="rId360" Type="http://schemas.openxmlformats.org/officeDocument/2006/relationships/image" Target="../media/image493.png"/><Relationship Id="rId598" Type="http://schemas.openxmlformats.org/officeDocument/2006/relationships/image" Target="../media/image611.png"/><Relationship Id="rId819" Type="http://schemas.openxmlformats.org/officeDocument/2006/relationships/customXml" Target="../ink/ink724.xml"/><Relationship Id="rId1004" Type="http://schemas.openxmlformats.org/officeDocument/2006/relationships/customXml" Target="../ink/ink817.xml"/><Relationship Id="rId1211" Type="http://schemas.openxmlformats.org/officeDocument/2006/relationships/customXml" Target="../ink/ink921.xml"/><Relationship Id="rId220" Type="http://schemas.openxmlformats.org/officeDocument/2006/relationships/image" Target="../media/image423.png"/><Relationship Id="rId458" Type="http://schemas.openxmlformats.org/officeDocument/2006/relationships/image" Target="../media/image542.png"/><Relationship Id="rId665" Type="http://schemas.openxmlformats.org/officeDocument/2006/relationships/customXml" Target="../ink/ink647.xml"/><Relationship Id="rId872" Type="http://schemas.openxmlformats.org/officeDocument/2006/relationships/image" Target="../media/image748.png"/><Relationship Id="rId1088" Type="http://schemas.openxmlformats.org/officeDocument/2006/relationships/customXml" Target="../ink/ink859.xml"/><Relationship Id="rId1295" Type="http://schemas.openxmlformats.org/officeDocument/2006/relationships/customXml" Target="../ink/ink963.xml"/><Relationship Id="rId1309" Type="http://schemas.openxmlformats.org/officeDocument/2006/relationships/image" Target="../media/image965.png"/><Relationship Id="rId318" Type="http://schemas.openxmlformats.org/officeDocument/2006/relationships/image" Target="../media/image472.png"/><Relationship Id="rId525" Type="http://schemas.openxmlformats.org/officeDocument/2006/relationships/customXml" Target="../ink/ink577.xml"/><Relationship Id="rId732" Type="http://schemas.openxmlformats.org/officeDocument/2006/relationships/image" Target="../media/image678.png"/><Relationship Id="rId1155" Type="http://schemas.openxmlformats.org/officeDocument/2006/relationships/image" Target="../media/image889.png"/><Relationship Id="rId99" Type="http://schemas.openxmlformats.org/officeDocument/2006/relationships/customXml" Target="../ink/ink364.xml"/><Relationship Id="rId164" Type="http://schemas.openxmlformats.org/officeDocument/2006/relationships/image" Target="../media/image395.png"/><Relationship Id="rId371" Type="http://schemas.openxmlformats.org/officeDocument/2006/relationships/customXml" Target="../ink/ink500.xml"/><Relationship Id="rId1015" Type="http://schemas.openxmlformats.org/officeDocument/2006/relationships/image" Target="../media/image819.png"/><Relationship Id="rId1222" Type="http://schemas.openxmlformats.org/officeDocument/2006/relationships/image" Target="../media/image922.png"/><Relationship Id="rId469" Type="http://schemas.openxmlformats.org/officeDocument/2006/relationships/customXml" Target="../ink/ink549.xml"/><Relationship Id="rId676" Type="http://schemas.openxmlformats.org/officeDocument/2006/relationships/image" Target="../media/image650.png"/><Relationship Id="rId883" Type="http://schemas.openxmlformats.org/officeDocument/2006/relationships/customXml" Target="../ink/ink756.xml"/><Relationship Id="rId1099" Type="http://schemas.openxmlformats.org/officeDocument/2006/relationships/image" Target="../media/image861.png"/><Relationship Id="rId26" Type="http://schemas.openxmlformats.org/officeDocument/2006/relationships/customXml" Target="../ink/ink328.xml"/><Relationship Id="rId231" Type="http://schemas.openxmlformats.org/officeDocument/2006/relationships/customXml" Target="../ink/ink430.xml"/><Relationship Id="rId329" Type="http://schemas.openxmlformats.org/officeDocument/2006/relationships/customXml" Target="../ink/ink479.xml"/><Relationship Id="rId536" Type="http://schemas.openxmlformats.org/officeDocument/2006/relationships/image" Target="../media/image580.png"/><Relationship Id="rId1166" Type="http://schemas.openxmlformats.org/officeDocument/2006/relationships/image" Target="../media/image894.png"/><Relationship Id="rId175" Type="http://schemas.openxmlformats.org/officeDocument/2006/relationships/customXml" Target="../ink/ink402.xml"/><Relationship Id="rId743" Type="http://schemas.openxmlformats.org/officeDocument/2006/relationships/customXml" Target="../ink/ink686.xml"/><Relationship Id="rId950" Type="http://schemas.openxmlformats.org/officeDocument/2006/relationships/customXml" Target="../ink/ink790.xml"/><Relationship Id="rId1026" Type="http://schemas.openxmlformats.org/officeDocument/2006/relationships/customXml" Target="../ink/ink828.xml"/><Relationship Id="rId382" Type="http://schemas.openxmlformats.org/officeDocument/2006/relationships/image" Target="../media/image504.png"/><Relationship Id="rId603" Type="http://schemas.openxmlformats.org/officeDocument/2006/relationships/customXml" Target="../ink/ink616.xml"/><Relationship Id="rId687" Type="http://schemas.openxmlformats.org/officeDocument/2006/relationships/customXml" Target="../ink/ink658.xml"/><Relationship Id="rId810" Type="http://schemas.openxmlformats.org/officeDocument/2006/relationships/image" Target="../media/image717.png"/><Relationship Id="rId908" Type="http://schemas.openxmlformats.org/officeDocument/2006/relationships/image" Target="../media/image766.png"/><Relationship Id="rId1233" Type="http://schemas.openxmlformats.org/officeDocument/2006/relationships/customXml" Target="../ink/ink932.xml"/><Relationship Id="rId242" Type="http://schemas.openxmlformats.org/officeDocument/2006/relationships/image" Target="../media/image434.png"/><Relationship Id="rId894" Type="http://schemas.openxmlformats.org/officeDocument/2006/relationships/image" Target="../media/image759.png"/><Relationship Id="rId1177" Type="http://schemas.openxmlformats.org/officeDocument/2006/relationships/customXml" Target="../ink/ink904.xml"/><Relationship Id="rId1300" Type="http://schemas.openxmlformats.org/officeDocument/2006/relationships/image" Target="../media/image961.png"/><Relationship Id="rId37" Type="http://schemas.openxmlformats.org/officeDocument/2006/relationships/customXml" Target="../ink/ink333.xml"/><Relationship Id="rId102" Type="http://schemas.openxmlformats.org/officeDocument/2006/relationships/image" Target="../media/image364.png"/><Relationship Id="rId547" Type="http://schemas.openxmlformats.org/officeDocument/2006/relationships/customXml" Target="../ink/ink588.xml"/><Relationship Id="rId754" Type="http://schemas.openxmlformats.org/officeDocument/2006/relationships/image" Target="../media/image689.png"/><Relationship Id="rId961" Type="http://schemas.openxmlformats.org/officeDocument/2006/relationships/image" Target="../media/image792.png"/><Relationship Id="rId90" Type="http://schemas.openxmlformats.org/officeDocument/2006/relationships/image" Target="../media/image358.png"/><Relationship Id="rId186" Type="http://schemas.openxmlformats.org/officeDocument/2006/relationships/image" Target="../media/image406.png"/><Relationship Id="rId393" Type="http://schemas.openxmlformats.org/officeDocument/2006/relationships/customXml" Target="../ink/ink511.xml"/><Relationship Id="rId407" Type="http://schemas.openxmlformats.org/officeDocument/2006/relationships/customXml" Target="../ink/ink518.xml"/><Relationship Id="rId614" Type="http://schemas.openxmlformats.org/officeDocument/2006/relationships/image" Target="../media/image619.png"/><Relationship Id="rId821" Type="http://schemas.openxmlformats.org/officeDocument/2006/relationships/customXml" Target="../ink/ink725.xml"/><Relationship Id="rId1037" Type="http://schemas.openxmlformats.org/officeDocument/2006/relationships/image" Target="../media/image830.png"/><Relationship Id="rId1244" Type="http://schemas.openxmlformats.org/officeDocument/2006/relationships/image" Target="../media/image933.png"/><Relationship Id="rId253" Type="http://schemas.openxmlformats.org/officeDocument/2006/relationships/customXml" Target="../ink/ink441.xml"/><Relationship Id="rId460" Type="http://schemas.openxmlformats.org/officeDocument/2006/relationships/image" Target="../media/image543.png"/><Relationship Id="rId698" Type="http://schemas.openxmlformats.org/officeDocument/2006/relationships/image" Target="../media/image661.png"/><Relationship Id="rId919" Type="http://schemas.openxmlformats.org/officeDocument/2006/relationships/customXml" Target="../ink/ink774.xml"/><Relationship Id="rId1090" Type="http://schemas.openxmlformats.org/officeDocument/2006/relationships/customXml" Target="../ink/ink860.xml"/><Relationship Id="rId1104" Type="http://schemas.openxmlformats.org/officeDocument/2006/relationships/customXml" Target="../ink/ink867.xml"/><Relationship Id="rId1311" Type="http://schemas.openxmlformats.org/officeDocument/2006/relationships/image" Target="../media/image966.png"/><Relationship Id="rId48" Type="http://schemas.openxmlformats.org/officeDocument/2006/relationships/image" Target="../media/image337.png"/><Relationship Id="rId113" Type="http://schemas.openxmlformats.org/officeDocument/2006/relationships/customXml" Target="../ink/ink371.xml"/><Relationship Id="rId320" Type="http://schemas.openxmlformats.org/officeDocument/2006/relationships/image" Target="../media/image473.png"/><Relationship Id="rId558" Type="http://schemas.openxmlformats.org/officeDocument/2006/relationships/image" Target="../media/image591.png"/><Relationship Id="rId765" Type="http://schemas.openxmlformats.org/officeDocument/2006/relationships/customXml" Target="../ink/ink697.xml"/><Relationship Id="rId972" Type="http://schemas.openxmlformats.org/officeDocument/2006/relationships/customXml" Target="../ink/ink801.xml"/><Relationship Id="rId1188" Type="http://schemas.openxmlformats.org/officeDocument/2006/relationships/image" Target="../media/image905.png"/><Relationship Id="rId197" Type="http://schemas.openxmlformats.org/officeDocument/2006/relationships/customXml" Target="../ink/ink413.xml"/><Relationship Id="rId418" Type="http://schemas.openxmlformats.org/officeDocument/2006/relationships/image" Target="../media/image522.png"/><Relationship Id="rId625" Type="http://schemas.openxmlformats.org/officeDocument/2006/relationships/customXml" Target="../ink/ink627.xml"/><Relationship Id="rId832" Type="http://schemas.openxmlformats.org/officeDocument/2006/relationships/image" Target="../media/image728.png"/><Relationship Id="rId1048" Type="http://schemas.openxmlformats.org/officeDocument/2006/relationships/customXml" Target="../ink/ink839.xml"/><Relationship Id="rId1255" Type="http://schemas.openxmlformats.org/officeDocument/2006/relationships/customXml" Target="../ink/ink943.xml"/><Relationship Id="rId264" Type="http://schemas.openxmlformats.org/officeDocument/2006/relationships/image" Target="../media/image445.png"/><Relationship Id="rId471" Type="http://schemas.openxmlformats.org/officeDocument/2006/relationships/customXml" Target="../ink/ink550.xml"/><Relationship Id="rId1115" Type="http://schemas.openxmlformats.org/officeDocument/2006/relationships/image" Target="../media/image869.png"/><Relationship Id="rId1322" Type="http://schemas.openxmlformats.org/officeDocument/2006/relationships/customXml" Target="../ink/ink977.xml"/><Relationship Id="rId59" Type="http://schemas.openxmlformats.org/officeDocument/2006/relationships/customXml" Target="../ink/ink344.xml"/><Relationship Id="rId124" Type="http://schemas.openxmlformats.org/officeDocument/2006/relationships/image" Target="../media/image375.png"/><Relationship Id="rId569" Type="http://schemas.openxmlformats.org/officeDocument/2006/relationships/customXml" Target="../ink/ink599.xml"/><Relationship Id="rId776" Type="http://schemas.openxmlformats.org/officeDocument/2006/relationships/image" Target="../media/image700.png"/><Relationship Id="rId983" Type="http://schemas.openxmlformats.org/officeDocument/2006/relationships/image" Target="../media/image803.png"/><Relationship Id="rId1199" Type="http://schemas.openxmlformats.org/officeDocument/2006/relationships/customXml" Target="../ink/ink915.xml"/><Relationship Id="rId331" Type="http://schemas.openxmlformats.org/officeDocument/2006/relationships/customXml" Target="../ink/ink480.xml"/><Relationship Id="rId429" Type="http://schemas.openxmlformats.org/officeDocument/2006/relationships/customXml" Target="../ink/ink529.xml"/><Relationship Id="rId636" Type="http://schemas.openxmlformats.org/officeDocument/2006/relationships/image" Target="../media/image630.png"/><Relationship Id="rId1059" Type="http://schemas.openxmlformats.org/officeDocument/2006/relationships/image" Target="../media/image841.png"/><Relationship Id="rId1266" Type="http://schemas.openxmlformats.org/officeDocument/2006/relationships/image" Target="../media/image944.png"/><Relationship Id="rId843" Type="http://schemas.openxmlformats.org/officeDocument/2006/relationships/customXml" Target="../ink/ink736.xml"/><Relationship Id="rId1126" Type="http://schemas.openxmlformats.org/officeDocument/2006/relationships/customXml" Target="../ink/ink878.xml"/><Relationship Id="rId275" Type="http://schemas.openxmlformats.org/officeDocument/2006/relationships/customXml" Target="../ink/ink452.xml"/><Relationship Id="rId482" Type="http://schemas.openxmlformats.org/officeDocument/2006/relationships/image" Target="../media/image554.png"/><Relationship Id="rId703" Type="http://schemas.openxmlformats.org/officeDocument/2006/relationships/customXml" Target="../ink/ink666.xml"/><Relationship Id="rId910" Type="http://schemas.openxmlformats.org/officeDocument/2006/relationships/image" Target="../media/image767.png"/><Relationship Id="rId1333" Type="http://schemas.openxmlformats.org/officeDocument/2006/relationships/image" Target="../media/image977.png"/><Relationship Id="rId135" Type="http://schemas.openxmlformats.org/officeDocument/2006/relationships/customXml" Target="../ink/ink382.xml"/><Relationship Id="rId342" Type="http://schemas.openxmlformats.org/officeDocument/2006/relationships/image" Target="../media/image484.png"/><Relationship Id="rId787" Type="http://schemas.openxmlformats.org/officeDocument/2006/relationships/customXml" Target="../ink/ink708.xml"/><Relationship Id="rId994" Type="http://schemas.openxmlformats.org/officeDocument/2006/relationships/customXml" Target="../ink/ink812.xml"/><Relationship Id="rId202" Type="http://schemas.openxmlformats.org/officeDocument/2006/relationships/image" Target="../media/image414.png"/><Relationship Id="rId647" Type="http://schemas.openxmlformats.org/officeDocument/2006/relationships/customXml" Target="../ink/ink638.xml"/><Relationship Id="rId854" Type="http://schemas.openxmlformats.org/officeDocument/2006/relationships/image" Target="../media/image739.png"/><Relationship Id="rId1277" Type="http://schemas.openxmlformats.org/officeDocument/2006/relationships/customXml" Target="../ink/ink954.xml"/><Relationship Id="rId286" Type="http://schemas.openxmlformats.org/officeDocument/2006/relationships/image" Target="../media/image456.png"/><Relationship Id="rId493" Type="http://schemas.openxmlformats.org/officeDocument/2006/relationships/customXml" Target="../ink/ink561.xml"/><Relationship Id="rId507" Type="http://schemas.openxmlformats.org/officeDocument/2006/relationships/customXml" Target="../ink/ink568.xml"/><Relationship Id="rId714" Type="http://schemas.openxmlformats.org/officeDocument/2006/relationships/image" Target="../media/image669.png"/><Relationship Id="rId921" Type="http://schemas.openxmlformats.org/officeDocument/2006/relationships/image" Target="../media/image772.png"/><Relationship Id="rId1137" Type="http://schemas.openxmlformats.org/officeDocument/2006/relationships/image" Target="../media/image880.png"/><Relationship Id="rId50" Type="http://schemas.openxmlformats.org/officeDocument/2006/relationships/image" Target="../media/image338.png"/><Relationship Id="rId146" Type="http://schemas.openxmlformats.org/officeDocument/2006/relationships/image" Target="../media/image386.png"/><Relationship Id="rId353" Type="http://schemas.openxmlformats.org/officeDocument/2006/relationships/customXml" Target="../ink/ink491.xml"/><Relationship Id="rId560" Type="http://schemas.openxmlformats.org/officeDocument/2006/relationships/image" Target="../media/image592.png"/><Relationship Id="rId798" Type="http://schemas.openxmlformats.org/officeDocument/2006/relationships/image" Target="../media/image711.png"/><Relationship Id="rId1190" Type="http://schemas.openxmlformats.org/officeDocument/2006/relationships/image" Target="../media/image906.png"/><Relationship Id="rId1204" Type="http://schemas.openxmlformats.org/officeDocument/2006/relationships/image" Target="../media/image913.png"/><Relationship Id="rId213" Type="http://schemas.openxmlformats.org/officeDocument/2006/relationships/customXml" Target="../ink/ink421.xml"/><Relationship Id="rId420" Type="http://schemas.openxmlformats.org/officeDocument/2006/relationships/image" Target="../media/image523.png"/><Relationship Id="rId658" Type="http://schemas.openxmlformats.org/officeDocument/2006/relationships/image" Target="../media/image641.png"/><Relationship Id="rId865" Type="http://schemas.openxmlformats.org/officeDocument/2006/relationships/customXml" Target="../ink/ink747.xml"/><Relationship Id="rId1050" Type="http://schemas.openxmlformats.org/officeDocument/2006/relationships/customXml" Target="../ink/ink840.xml"/><Relationship Id="rId1288" Type="http://schemas.openxmlformats.org/officeDocument/2006/relationships/image" Target="../media/image955.png"/><Relationship Id="rId297" Type="http://schemas.openxmlformats.org/officeDocument/2006/relationships/customXml" Target="../ink/ink463.xml"/><Relationship Id="rId518" Type="http://schemas.openxmlformats.org/officeDocument/2006/relationships/image" Target="../media/image571.png"/><Relationship Id="rId725" Type="http://schemas.openxmlformats.org/officeDocument/2006/relationships/customXml" Target="../ink/ink677.xml"/><Relationship Id="rId932" Type="http://schemas.openxmlformats.org/officeDocument/2006/relationships/customXml" Target="../ink/ink781.xml"/><Relationship Id="rId1148" Type="http://schemas.openxmlformats.org/officeDocument/2006/relationships/customXml" Target="../ink/ink889.xml"/><Relationship Id="rId157" Type="http://schemas.openxmlformats.org/officeDocument/2006/relationships/customXml" Target="../ink/ink393.xml"/><Relationship Id="rId364" Type="http://schemas.openxmlformats.org/officeDocument/2006/relationships/image" Target="../media/image495.png"/><Relationship Id="rId1008" Type="http://schemas.openxmlformats.org/officeDocument/2006/relationships/customXml" Target="../ink/ink819.xml"/><Relationship Id="rId1215" Type="http://schemas.openxmlformats.org/officeDocument/2006/relationships/customXml" Target="../ink/ink923.xml"/><Relationship Id="rId61" Type="http://schemas.openxmlformats.org/officeDocument/2006/relationships/customXml" Target="../ink/ink345.xml"/><Relationship Id="rId571" Type="http://schemas.openxmlformats.org/officeDocument/2006/relationships/customXml" Target="../ink/ink600.xml"/><Relationship Id="rId669" Type="http://schemas.openxmlformats.org/officeDocument/2006/relationships/customXml" Target="../ink/ink649.xml"/><Relationship Id="rId876" Type="http://schemas.openxmlformats.org/officeDocument/2006/relationships/image" Target="../media/image750.png"/><Relationship Id="rId1299" Type="http://schemas.openxmlformats.org/officeDocument/2006/relationships/customXml" Target="../ink/ink965.xml"/><Relationship Id="rId224" Type="http://schemas.openxmlformats.org/officeDocument/2006/relationships/image" Target="../media/image425.png"/><Relationship Id="rId431" Type="http://schemas.openxmlformats.org/officeDocument/2006/relationships/customXml" Target="../ink/ink530.xml"/><Relationship Id="rId529" Type="http://schemas.openxmlformats.org/officeDocument/2006/relationships/customXml" Target="../ink/ink579.xml"/><Relationship Id="rId736" Type="http://schemas.openxmlformats.org/officeDocument/2006/relationships/image" Target="../media/image680.png"/><Relationship Id="rId1061" Type="http://schemas.openxmlformats.org/officeDocument/2006/relationships/image" Target="../media/image842.png"/><Relationship Id="rId1159" Type="http://schemas.openxmlformats.org/officeDocument/2006/relationships/customXml" Target="../ink/ink895.xml"/><Relationship Id="rId168" Type="http://schemas.openxmlformats.org/officeDocument/2006/relationships/image" Target="../media/image397.png"/><Relationship Id="rId943" Type="http://schemas.openxmlformats.org/officeDocument/2006/relationships/image" Target="../media/image783.png"/><Relationship Id="rId1019" Type="http://schemas.openxmlformats.org/officeDocument/2006/relationships/image" Target="../media/image821.png"/><Relationship Id="rId72" Type="http://schemas.openxmlformats.org/officeDocument/2006/relationships/image" Target="../media/image349.png"/><Relationship Id="rId375" Type="http://schemas.openxmlformats.org/officeDocument/2006/relationships/customXml" Target="../ink/ink502.xml"/><Relationship Id="rId582" Type="http://schemas.openxmlformats.org/officeDocument/2006/relationships/image" Target="../media/image603.png"/><Relationship Id="rId803" Type="http://schemas.openxmlformats.org/officeDocument/2006/relationships/customXml" Target="../ink/ink716.xml"/><Relationship Id="rId1226" Type="http://schemas.openxmlformats.org/officeDocument/2006/relationships/image" Target="../media/image924.png"/><Relationship Id="rId3" Type="http://schemas.openxmlformats.org/officeDocument/2006/relationships/image" Target="../media/image5.png"/><Relationship Id="rId235" Type="http://schemas.openxmlformats.org/officeDocument/2006/relationships/customXml" Target="../ink/ink432.xml"/><Relationship Id="rId442" Type="http://schemas.openxmlformats.org/officeDocument/2006/relationships/image" Target="../media/image534.png"/><Relationship Id="rId887" Type="http://schemas.openxmlformats.org/officeDocument/2006/relationships/customXml" Target="../ink/ink758.xml"/><Relationship Id="rId1072" Type="http://schemas.openxmlformats.org/officeDocument/2006/relationships/customXml" Target="../ink/ink851.xml"/><Relationship Id="rId302" Type="http://schemas.openxmlformats.org/officeDocument/2006/relationships/image" Target="../media/image464.png"/><Relationship Id="rId747" Type="http://schemas.openxmlformats.org/officeDocument/2006/relationships/customXml" Target="../ink/ink688.xml"/><Relationship Id="rId954" Type="http://schemas.openxmlformats.org/officeDocument/2006/relationships/customXml" Target="../ink/ink792.xml"/><Relationship Id="rId83" Type="http://schemas.openxmlformats.org/officeDocument/2006/relationships/customXml" Target="../ink/ink356.xml"/><Relationship Id="rId179" Type="http://schemas.openxmlformats.org/officeDocument/2006/relationships/customXml" Target="../ink/ink404.xml"/><Relationship Id="rId386" Type="http://schemas.openxmlformats.org/officeDocument/2006/relationships/image" Target="../media/image506.png"/><Relationship Id="rId593" Type="http://schemas.openxmlformats.org/officeDocument/2006/relationships/customXml" Target="../ink/ink611.xml"/><Relationship Id="rId607" Type="http://schemas.openxmlformats.org/officeDocument/2006/relationships/customXml" Target="../ink/ink618.xml"/><Relationship Id="rId814" Type="http://schemas.openxmlformats.org/officeDocument/2006/relationships/image" Target="../media/image719.png"/><Relationship Id="rId1237" Type="http://schemas.openxmlformats.org/officeDocument/2006/relationships/customXml" Target="../ink/ink934.xml"/><Relationship Id="rId246" Type="http://schemas.openxmlformats.org/officeDocument/2006/relationships/image" Target="../media/image436.png"/><Relationship Id="rId453" Type="http://schemas.openxmlformats.org/officeDocument/2006/relationships/customXml" Target="../ink/ink541.xml"/><Relationship Id="rId660" Type="http://schemas.openxmlformats.org/officeDocument/2006/relationships/image" Target="../media/image642.png"/><Relationship Id="rId898" Type="http://schemas.openxmlformats.org/officeDocument/2006/relationships/image" Target="../media/image761.png"/><Relationship Id="rId1083" Type="http://schemas.openxmlformats.org/officeDocument/2006/relationships/image" Target="../media/image853.png"/><Relationship Id="rId1290" Type="http://schemas.openxmlformats.org/officeDocument/2006/relationships/image" Target="../media/image956.png"/><Relationship Id="rId1304" Type="http://schemas.openxmlformats.org/officeDocument/2006/relationships/customXml" Target="../ink/ink968.xml"/><Relationship Id="rId106" Type="http://schemas.openxmlformats.org/officeDocument/2006/relationships/image" Target="../media/image366.png"/><Relationship Id="rId313" Type="http://schemas.openxmlformats.org/officeDocument/2006/relationships/customXml" Target="../ink/ink471.xml"/><Relationship Id="rId758" Type="http://schemas.openxmlformats.org/officeDocument/2006/relationships/image" Target="../media/image691.png"/><Relationship Id="rId965" Type="http://schemas.openxmlformats.org/officeDocument/2006/relationships/image" Target="../media/image794.png"/><Relationship Id="rId1150" Type="http://schemas.openxmlformats.org/officeDocument/2006/relationships/customXml" Target="../ink/ink890.xml"/><Relationship Id="rId94" Type="http://schemas.openxmlformats.org/officeDocument/2006/relationships/image" Target="../media/image360.png"/><Relationship Id="rId397" Type="http://schemas.openxmlformats.org/officeDocument/2006/relationships/customXml" Target="../ink/ink513.xml"/><Relationship Id="rId520" Type="http://schemas.openxmlformats.org/officeDocument/2006/relationships/image" Target="../media/image572.png"/><Relationship Id="rId618" Type="http://schemas.openxmlformats.org/officeDocument/2006/relationships/image" Target="../media/image621.png"/><Relationship Id="rId825" Type="http://schemas.openxmlformats.org/officeDocument/2006/relationships/customXml" Target="../ink/ink727.xml"/><Relationship Id="rId1248" Type="http://schemas.openxmlformats.org/officeDocument/2006/relationships/image" Target="../media/image935.png"/><Relationship Id="rId257" Type="http://schemas.openxmlformats.org/officeDocument/2006/relationships/customXml" Target="../ink/ink443.xml"/><Relationship Id="rId464" Type="http://schemas.openxmlformats.org/officeDocument/2006/relationships/image" Target="../media/image545.png"/><Relationship Id="rId1010" Type="http://schemas.openxmlformats.org/officeDocument/2006/relationships/customXml" Target="../ink/ink820.xml"/><Relationship Id="rId1094" Type="http://schemas.openxmlformats.org/officeDocument/2006/relationships/customXml" Target="../ink/ink862.xml"/><Relationship Id="rId1108" Type="http://schemas.openxmlformats.org/officeDocument/2006/relationships/customXml" Target="../ink/ink869.xml"/><Relationship Id="rId1315" Type="http://schemas.openxmlformats.org/officeDocument/2006/relationships/image" Target="../media/image968.png"/><Relationship Id="rId117" Type="http://schemas.openxmlformats.org/officeDocument/2006/relationships/customXml" Target="../ink/ink373.xml"/><Relationship Id="rId671" Type="http://schemas.openxmlformats.org/officeDocument/2006/relationships/customXml" Target="../ink/ink650.xml"/><Relationship Id="rId769" Type="http://schemas.openxmlformats.org/officeDocument/2006/relationships/customXml" Target="../ink/ink699.xml"/><Relationship Id="rId976" Type="http://schemas.openxmlformats.org/officeDocument/2006/relationships/customXml" Target="../ink/ink803.xml"/><Relationship Id="rId324" Type="http://schemas.openxmlformats.org/officeDocument/2006/relationships/image" Target="../media/image475.png"/><Relationship Id="rId531" Type="http://schemas.openxmlformats.org/officeDocument/2006/relationships/customXml" Target="../ink/ink580.xml"/><Relationship Id="rId629" Type="http://schemas.openxmlformats.org/officeDocument/2006/relationships/customXml" Target="../ink/ink629.xml"/><Relationship Id="rId1161" Type="http://schemas.openxmlformats.org/officeDocument/2006/relationships/customXml" Target="../ink/ink896.xml"/><Relationship Id="rId1259" Type="http://schemas.openxmlformats.org/officeDocument/2006/relationships/customXml" Target="../ink/ink945.xml"/><Relationship Id="rId836" Type="http://schemas.openxmlformats.org/officeDocument/2006/relationships/image" Target="../media/image730.png"/><Relationship Id="rId1021" Type="http://schemas.openxmlformats.org/officeDocument/2006/relationships/image" Target="../media/image822.png"/><Relationship Id="rId1119" Type="http://schemas.openxmlformats.org/officeDocument/2006/relationships/image" Target="../media/image871.png"/><Relationship Id="rId903" Type="http://schemas.openxmlformats.org/officeDocument/2006/relationships/customXml" Target="../ink/ink766.xml"/><Relationship Id="rId1326" Type="http://schemas.openxmlformats.org/officeDocument/2006/relationships/customXml" Target="../ink/ink979.xml"/><Relationship Id="rId32" Type="http://schemas.openxmlformats.org/officeDocument/2006/relationships/image" Target="../media/image329.png"/><Relationship Id="rId181" Type="http://schemas.openxmlformats.org/officeDocument/2006/relationships/customXml" Target="../ink/ink405.xml"/><Relationship Id="rId279" Type="http://schemas.openxmlformats.org/officeDocument/2006/relationships/customXml" Target="../ink/ink454.xml"/><Relationship Id="rId486" Type="http://schemas.openxmlformats.org/officeDocument/2006/relationships/image" Target="../media/image556.png"/><Relationship Id="rId693" Type="http://schemas.openxmlformats.org/officeDocument/2006/relationships/customXml" Target="../ink/ink661.xml"/><Relationship Id="rId139" Type="http://schemas.openxmlformats.org/officeDocument/2006/relationships/customXml" Target="../ink/ink384.xml"/><Relationship Id="rId346" Type="http://schemas.openxmlformats.org/officeDocument/2006/relationships/image" Target="../media/image486.png"/><Relationship Id="rId553" Type="http://schemas.openxmlformats.org/officeDocument/2006/relationships/customXml" Target="../ink/ink591.xml"/><Relationship Id="rId760" Type="http://schemas.openxmlformats.org/officeDocument/2006/relationships/image" Target="../media/image692.png"/><Relationship Id="rId998" Type="http://schemas.openxmlformats.org/officeDocument/2006/relationships/customXml" Target="../ink/ink814.xml"/><Relationship Id="rId1183" Type="http://schemas.openxmlformats.org/officeDocument/2006/relationships/customXml" Target="../ink/ink907.xml"/><Relationship Id="rId206" Type="http://schemas.openxmlformats.org/officeDocument/2006/relationships/image" Target="../media/image416.png"/><Relationship Id="rId413" Type="http://schemas.openxmlformats.org/officeDocument/2006/relationships/customXml" Target="../ink/ink521.xml"/><Relationship Id="rId858" Type="http://schemas.openxmlformats.org/officeDocument/2006/relationships/image" Target="../media/image741.png"/><Relationship Id="rId1043" Type="http://schemas.openxmlformats.org/officeDocument/2006/relationships/image" Target="../media/image833.png"/><Relationship Id="rId620" Type="http://schemas.openxmlformats.org/officeDocument/2006/relationships/image" Target="../media/image622.png"/><Relationship Id="rId718" Type="http://schemas.openxmlformats.org/officeDocument/2006/relationships/image" Target="../media/image671.png"/><Relationship Id="rId925" Type="http://schemas.openxmlformats.org/officeDocument/2006/relationships/image" Target="../media/image774.png"/><Relationship Id="rId1250" Type="http://schemas.openxmlformats.org/officeDocument/2006/relationships/image" Target="../media/image936.png"/><Relationship Id="rId1110" Type="http://schemas.openxmlformats.org/officeDocument/2006/relationships/customXml" Target="../ink/ink870.xml"/><Relationship Id="rId1208" Type="http://schemas.openxmlformats.org/officeDocument/2006/relationships/image" Target="../media/image915.png"/><Relationship Id="rId54" Type="http://schemas.openxmlformats.org/officeDocument/2006/relationships/image" Target="../media/image340.png"/><Relationship Id="rId270" Type="http://schemas.openxmlformats.org/officeDocument/2006/relationships/image" Target="../media/image448.png"/><Relationship Id="rId130" Type="http://schemas.openxmlformats.org/officeDocument/2006/relationships/image" Target="../media/image378.png"/><Relationship Id="rId368" Type="http://schemas.openxmlformats.org/officeDocument/2006/relationships/image" Target="../media/image497.png"/><Relationship Id="rId575" Type="http://schemas.openxmlformats.org/officeDocument/2006/relationships/customXml" Target="../ink/ink602.xml"/><Relationship Id="rId782" Type="http://schemas.openxmlformats.org/officeDocument/2006/relationships/image" Target="../media/image703.png"/><Relationship Id="rId228" Type="http://schemas.openxmlformats.org/officeDocument/2006/relationships/image" Target="../media/image427.png"/><Relationship Id="rId435" Type="http://schemas.openxmlformats.org/officeDocument/2006/relationships/customXml" Target="../ink/ink532.xml"/><Relationship Id="rId642" Type="http://schemas.openxmlformats.org/officeDocument/2006/relationships/image" Target="../media/image633.png"/><Relationship Id="rId1065" Type="http://schemas.openxmlformats.org/officeDocument/2006/relationships/image" Target="../media/image844.png"/><Relationship Id="rId1272" Type="http://schemas.openxmlformats.org/officeDocument/2006/relationships/image" Target="../media/image947.png"/><Relationship Id="rId502" Type="http://schemas.openxmlformats.org/officeDocument/2006/relationships/image" Target="../media/image564.png"/><Relationship Id="rId947" Type="http://schemas.openxmlformats.org/officeDocument/2006/relationships/image" Target="../media/image785.png"/><Relationship Id="rId1132" Type="http://schemas.openxmlformats.org/officeDocument/2006/relationships/customXml" Target="../ink/ink881.xml"/><Relationship Id="rId76" Type="http://schemas.openxmlformats.org/officeDocument/2006/relationships/image" Target="../media/image351.png"/><Relationship Id="rId807" Type="http://schemas.openxmlformats.org/officeDocument/2006/relationships/customXml" Target="../ink/ink718.xml"/><Relationship Id="rId292" Type="http://schemas.openxmlformats.org/officeDocument/2006/relationships/image" Target="../media/image459.png"/><Relationship Id="rId597" Type="http://schemas.openxmlformats.org/officeDocument/2006/relationships/customXml" Target="../ink/ink613.xml"/><Relationship Id="rId152" Type="http://schemas.openxmlformats.org/officeDocument/2006/relationships/image" Target="../media/image389.png"/><Relationship Id="rId457" Type="http://schemas.openxmlformats.org/officeDocument/2006/relationships/customXml" Target="../ink/ink543.xml"/><Relationship Id="rId1087" Type="http://schemas.openxmlformats.org/officeDocument/2006/relationships/image" Target="../media/image855.png"/><Relationship Id="rId1294" Type="http://schemas.openxmlformats.org/officeDocument/2006/relationships/image" Target="../media/image958.png"/><Relationship Id="rId664" Type="http://schemas.openxmlformats.org/officeDocument/2006/relationships/image" Target="../media/image644.png"/><Relationship Id="rId871" Type="http://schemas.openxmlformats.org/officeDocument/2006/relationships/customXml" Target="../ink/ink750.xml"/><Relationship Id="rId969" Type="http://schemas.openxmlformats.org/officeDocument/2006/relationships/image" Target="../media/image796.png"/><Relationship Id="rId317" Type="http://schemas.openxmlformats.org/officeDocument/2006/relationships/customXml" Target="../ink/ink473.xml"/><Relationship Id="rId524" Type="http://schemas.openxmlformats.org/officeDocument/2006/relationships/image" Target="../media/image574.png"/><Relationship Id="rId731" Type="http://schemas.openxmlformats.org/officeDocument/2006/relationships/customXml" Target="../ink/ink680.xml"/><Relationship Id="rId1154" Type="http://schemas.openxmlformats.org/officeDocument/2006/relationships/customXml" Target="../ink/ink892.xml"/><Relationship Id="rId98" Type="http://schemas.openxmlformats.org/officeDocument/2006/relationships/image" Target="../media/image362.png"/><Relationship Id="rId829" Type="http://schemas.openxmlformats.org/officeDocument/2006/relationships/customXml" Target="../ink/ink729.xml"/><Relationship Id="rId1014" Type="http://schemas.openxmlformats.org/officeDocument/2006/relationships/customXml" Target="../ink/ink822.xml"/><Relationship Id="rId1221" Type="http://schemas.openxmlformats.org/officeDocument/2006/relationships/customXml" Target="../ink/ink926.xml"/><Relationship Id="rId1319" Type="http://schemas.openxmlformats.org/officeDocument/2006/relationships/image" Target="../media/image970.png"/><Relationship Id="rId25" Type="http://schemas.openxmlformats.org/officeDocument/2006/relationships/image" Target="../media/image1675.png"/><Relationship Id="rId174" Type="http://schemas.openxmlformats.org/officeDocument/2006/relationships/image" Target="../media/image400.png"/><Relationship Id="rId381" Type="http://schemas.openxmlformats.org/officeDocument/2006/relationships/customXml" Target="../ink/ink505.xml"/><Relationship Id="rId241" Type="http://schemas.openxmlformats.org/officeDocument/2006/relationships/customXml" Target="../ink/ink435.xml"/><Relationship Id="rId479" Type="http://schemas.openxmlformats.org/officeDocument/2006/relationships/customXml" Target="../ink/ink554.xml"/><Relationship Id="rId686" Type="http://schemas.openxmlformats.org/officeDocument/2006/relationships/image" Target="../media/image655.png"/><Relationship Id="rId893" Type="http://schemas.openxmlformats.org/officeDocument/2006/relationships/customXml" Target="../ink/ink761.xml"/><Relationship Id="rId339" Type="http://schemas.openxmlformats.org/officeDocument/2006/relationships/customXml" Target="../ink/ink484.xml"/><Relationship Id="rId546" Type="http://schemas.openxmlformats.org/officeDocument/2006/relationships/image" Target="../media/image585.png"/><Relationship Id="rId753" Type="http://schemas.openxmlformats.org/officeDocument/2006/relationships/customXml" Target="../ink/ink691.xml"/><Relationship Id="rId1176" Type="http://schemas.openxmlformats.org/officeDocument/2006/relationships/image" Target="../media/image899.png"/><Relationship Id="rId101" Type="http://schemas.openxmlformats.org/officeDocument/2006/relationships/customXml" Target="../ink/ink365.xml"/><Relationship Id="rId406" Type="http://schemas.openxmlformats.org/officeDocument/2006/relationships/image" Target="../media/image516.png"/><Relationship Id="rId960" Type="http://schemas.openxmlformats.org/officeDocument/2006/relationships/customXml" Target="../ink/ink795.xml"/><Relationship Id="rId1036" Type="http://schemas.openxmlformats.org/officeDocument/2006/relationships/customXml" Target="../ink/ink833.xml"/><Relationship Id="rId1243" Type="http://schemas.openxmlformats.org/officeDocument/2006/relationships/customXml" Target="../ink/ink937.xml"/><Relationship Id="rId613" Type="http://schemas.openxmlformats.org/officeDocument/2006/relationships/customXml" Target="../ink/ink621.xml"/><Relationship Id="rId820" Type="http://schemas.openxmlformats.org/officeDocument/2006/relationships/image" Target="../media/image722.png"/><Relationship Id="rId918" Type="http://schemas.openxmlformats.org/officeDocument/2006/relationships/image" Target="../media/image771.png"/><Relationship Id="rId1103" Type="http://schemas.openxmlformats.org/officeDocument/2006/relationships/image" Target="../media/image863.png"/><Relationship Id="rId1310" Type="http://schemas.openxmlformats.org/officeDocument/2006/relationships/customXml" Target="../ink/ink971.xml"/><Relationship Id="rId47" Type="http://schemas.openxmlformats.org/officeDocument/2006/relationships/customXml" Target="../ink/ink338.xml"/><Relationship Id="rId196" Type="http://schemas.openxmlformats.org/officeDocument/2006/relationships/image" Target="../media/image411.png"/><Relationship Id="rId263" Type="http://schemas.openxmlformats.org/officeDocument/2006/relationships/customXml" Target="../ink/ink446.xml"/><Relationship Id="rId470" Type="http://schemas.openxmlformats.org/officeDocument/2006/relationships/image" Target="../media/image548.png"/><Relationship Id="rId123" Type="http://schemas.openxmlformats.org/officeDocument/2006/relationships/customXml" Target="../ink/ink376.xml"/><Relationship Id="rId330" Type="http://schemas.openxmlformats.org/officeDocument/2006/relationships/image" Target="../media/image478.png"/><Relationship Id="rId568" Type="http://schemas.openxmlformats.org/officeDocument/2006/relationships/image" Target="../media/image596.png"/><Relationship Id="rId775" Type="http://schemas.openxmlformats.org/officeDocument/2006/relationships/customXml" Target="../ink/ink702.xml"/><Relationship Id="rId982" Type="http://schemas.openxmlformats.org/officeDocument/2006/relationships/customXml" Target="../ink/ink806.xml"/><Relationship Id="rId1198" Type="http://schemas.openxmlformats.org/officeDocument/2006/relationships/image" Target="../media/image910.png"/><Relationship Id="rId428" Type="http://schemas.openxmlformats.org/officeDocument/2006/relationships/image" Target="../media/image527.png"/><Relationship Id="rId635" Type="http://schemas.openxmlformats.org/officeDocument/2006/relationships/customXml" Target="../ink/ink632.xml"/><Relationship Id="rId842" Type="http://schemas.openxmlformats.org/officeDocument/2006/relationships/image" Target="../media/image733.png"/><Relationship Id="rId1058" Type="http://schemas.openxmlformats.org/officeDocument/2006/relationships/customXml" Target="../ink/ink844.xml"/><Relationship Id="rId1265" Type="http://schemas.openxmlformats.org/officeDocument/2006/relationships/customXml" Target="../ink/ink948.xml"/><Relationship Id="rId702" Type="http://schemas.openxmlformats.org/officeDocument/2006/relationships/image" Target="../media/image663.png"/><Relationship Id="rId1125" Type="http://schemas.openxmlformats.org/officeDocument/2006/relationships/image" Target="../media/image874.png"/><Relationship Id="rId1332" Type="http://schemas.openxmlformats.org/officeDocument/2006/relationships/customXml" Target="../ink/ink982.xml"/><Relationship Id="rId69" Type="http://schemas.openxmlformats.org/officeDocument/2006/relationships/customXml" Target="../ink/ink349.xml"/><Relationship Id="rId285" Type="http://schemas.openxmlformats.org/officeDocument/2006/relationships/customXml" Target="../ink/ink457.xml"/><Relationship Id="rId492" Type="http://schemas.openxmlformats.org/officeDocument/2006/relationships/image" Target="../media/image559.png"/><Relationship Id="rId797" Type="http://schemas.openxmlformats.org/officeDocument/2006/relationships/customXml" Target="../ink/ink713.xml"/><Relationship Id="rId145" Type="http://schemas.openxmlformats.org/officeDocument/2006/relationships/customXml" Target="../ink/ink387.xml"/><Relationship Id="rId352" Type="http://schemas.openxmlformats.org/officeDocument/2006/relationships/image" Target="../media/image489.png"/><Relationship Id="rId1287" Type="http://schemas.openxmlformats.org/officeDocument/2006/relationships/customXml" Target="../ink/ink959.xml"/><Relationship Id="rId212" Type="http://schemas.openxmlformats.org/officeDocument/2006/relationships/image" Target="../media/image419.png"/><Relationship Id="rId657" Type="http://schemas.openxmlformats.org/officeDocument/2006/relationships/customXml" Target="../ink/ink643.xml"/><Relationship Id="rId864" Type="http://schemas.openxmlformats.org/officeDocument/2006/relationships/image" Target="../media/image744.png"/><Relationship Id="rId517" Type="http://schemas.openxmlformats.org/officeDocument/2006/relationships/customXml" Target="../ink/ink573.xml"/><Relationship Id="rId724" Type="http://schemas.openxmlformats.org/officeDocument/2006/relationships/image" Target="../media/image674.png"/><Relationship Id="rId931" Type="http://schemas.openxmlformats.org/officeDocument/2006/relationships/image" Target="../media/image777.png"/><Relationship Id="rId1147" Type="http://schemas.openxmlformats.org/officeDocument/2006/relationships/image" Target="../media/image885.png"/><Relationship Id="rId60" Type="http://schemas.openxmlformats.org/officeDocument/2006/relationships/image" Target="../media/image343.png"/><Relationship Id="rId1007" Type="http://schemas.openxmlformats.org/officeDocument/2006/relationships/image" Target="../media/image815.png"/><Relationship Id="rId1214" Type="http://schemas.openxmlformats.org/officeDocument/2006/relationships/image" Target="../media/image918.png"/><Relationship Id="rId167" Type="http://schemas.openxmlformats.org/officeDocument/2006/relationships/customXml" Target="../ink/ink398.xml"/><Relationship Id="rId374" Type="http://schemas.openxmlformats.org/officeDocument/2006/relationships/image" Target="../media/image500.png"/><Relationship Id="rId581" Type="http://schemas.openxmlformats.org/officeDocument/2006/relationships/customXml" Target="../ink/ink605.xml"/><Relationship Id="rId234" Type="http://schemas.openxmlformats.org/officeDocument/2006/relationships/image" Target="../media/image430.png"/><Relationship Id="rId679" Type="http://schemas.openxmlformats.org/officeDocument/2006/relationships/customXml" Target="../ink/ink654.xml"/><Relationship Id="rId886" Type="http://schemas.openxmlformats.org/officeDocument/2006/relationships/image" Target="../media/image755.png"/><Relationship Id="rId2" Type="http://schemas.openxmlformats.org/officeDocument/2006/relationships/image" Target="../media/image4.jpeg"/><Relationship Id="rId441" Type="http://schemas.openxmlformats.org/officeDocument/2006/relationships/customXml" Target="../ink/ink535.xml"/><Relationship Id="rId539" Type="http://schemas.openxmlformats.org/officeDocument/2006/relationships/customXml" Target="../ink/ink584.xml"/><Relationship Id="rId746" Type="http://schemas.openxmlformats.org/officeDocument/2006/relationships/image" Target="../media/image685.png"/><Relationship Id="rId1071" Type="http://schemas.openxmlformats.org/officeDocument/2006/relationships/image" Target="../media/image847.png"/><Relationship Id="rId1169" Type="http://schemas.openxmlformats.org/officeDocument/2006/relationships/customXml" Target="../ink/ink900.xml"/><Relationship Id="rId301" Type="http://schemas.openxmlformats.org/officeDocument/2006/relationships/customXml" Target="../ink/ink465.xml"/><Relationship Id="rId953" Type="http://schemas.openxmlformats.org/officeDocument/2006/relationships/image" Target="../media/image788.png"/><Relationship Id="rId1029" Type="http://schemas.openxmlformats.org/officeDocument/2006/relationships/image" Target="../media/image826.png"/><Relationship Id="rId1236" Type="http://schemas.openxmlformats.org/officeDocument/2006/relationships/image" Target="../media/image929.png"/><Relationship Id="rId82" Type="http://schemas.openxmlformats.org/officeDocument/2006/relationships/image" Target="../media/image354.png"/><Relationship Id="rId606" Type="http://schemas.openxmlformats.org/officeDocument/2006/relationships/image" Target="../media/image615.png"/><Relationship Id="rId813" Type="http://schemas.openxmlformats.org/officeDocument/2006/relationships/customXml" Target="../ink/ink721.xml"/><Relationship Id="rId1303" Type="http://schemas.openxmlformats.org/officeDocument/2006/relationships/customXml" Target="../ink/ink967.xml"/><Relationship Id="rId189" Type="http://schemas.openxmlformats.org/officeDocument/2006/relationships/customXml" Target="../ink/ink409.xml"/><Relationship Id="rId396" Type="http://schemas.openxmlformats.org/officeDocument/2006/relationships/image" Target="../media/image511.png"/><Relationship Id="rId256" Type="http://schemas.openxmlformats.org/officeDocument/2006/relationships/image" Target="../media/image441.png"/><Relationship Id="rId463" Type="http://schemas.openxmlformats.org/officeDocument/2006/relationships/customXml" Target="../ink/ink546.xml"/><Relationship Id="rId670" Type="http://schemas.openxmlformats.org/officeDocument/2006/relationships/image" Target="../media/image647.png"/><Relationship Id="rId1093" Type="http://schemas.openxmlformats.org/officeDocument/2006/relationships/image" Target="../media/image858.png"/><Relationship Id="rId116" Type="http://schemas.openxmlformats.org/officeDocument/2006/relationships/image" Target="../media/image371.png"/><Relationship Id="rId323" Type="http://schemas.openxmlformats.org/officeDocument/2006/relationships/customXml" Target="../ink/ink476.xml"/><Relationship Id="rId530" Type="http://schemas.openxmlformats.org/officeDocument/2006/relationships/image" Target="../media/image577.png"/><Relationship Id="rId768" Type="http://schemas.openxmlformats.org/officeDocument/2006/relationships/image" Target="../media/image696.png"/><Relationship Id="rId975" Type="http://schemas.openxmlformats.org/officeDocument/2006/relationships/image" Target="../media/image799.png"/><Relationship Id="rId1160" Type="http://schemas.openxmlformats.org/officeDocument/2006/relationships/image" Target="../media/image891.png"/><Relationship Id="rId628" Type="http://schemas.openxmlformats.org/officeDocument/2006/relationships/image" Target="../media/image626.png"/><Relationship Id="rId835" Type="http://schemas.openxmlformats.org/officeDocument/2006/relationships/customXml" Target="../ink/ink732.xml"/><Relationship Id="rId1258" Type="http://schemas.openxmlformats.org/officeDocument/2006/relationships/image" Target="../media/image940.png"/><Relationship Id="rId1020" Type="http://schemas.openxmlformats.org/officeDocument/2006/relationships/customXml" Target="../ink/ink825.xml"/><Relationship Id="rId1118" Type="http://schemas.openxmlformats.org/officeDocument/2006/relationships/customXml" Target="../ink/ink874.xml"/><Relationship Id="rId1325" Type="http://schemas.openxmlformats.org/officeDocument/2006/relationships/image" Target="../media/image973.png"/><Relationship Id="rId902" Type="http://schemas.openxmlformats.org/officeDocument/2006/relationships/image" Target="../media/image763.png"/><Relationship Id="rId31" Type="http://schemas.openxmlformats.org/officeDocument/2006/relationships/customXml" Target="../ink/ink330.xml"/><Relationship Id="rId180" Type="http://schemas.openxmlformats.org/officeDocument/2006/relationships/image" Target="../media/image403.png"/><Relationship Id="rId278" Type="http://schemas.openxmlformats.org/officeDocument/2006/relationships/image" Target="../media/image452.png"/><Relationship Id="rId485" Type="http://schemas.openxmlformats.org/officeDocument/2006/relationships/customXml" Target="../ink/ink557.xml"/><Relationship Id="rId692" Type="http://schemas.openxmlformats.org/officeDocument/2006/relationships/image" Target="../media/image658.png"/><Relationship Id="rId138" Type="http://schemas.openxmlformats.org/officeDocument/2006/relationships/image" Target="../media/image382.png"/><Relationship Id="rId345" Type="http://schemas.openxmlformats.org/officeDocument/2006/relationships/customXml" Target="../ink/ink487.xml"/><Relationship Id="rId552" Type="http://schemas.openxmlformats.org/officeDocument/2006/relationships/image" Target="../media/image588.png"/><Relationship Id="rId997" Type="http://schemas.openxmlformats.org/officeDocument/2006/relationships/image" Target="../media/image810.png"/><Relationship Id="rId1182" Type="http://schemas.openxmlformats.org/officeDocument/2006/relationships/image" Target="../media/image902.png"/><Relationship Id="rId205" Type="http://schemas.openxmlformats.org/officeDocument/2006/relationships/customXml" Target="../ink/ink417.xml"/><Relationship Id="rId412" Type="http://schemas.openxmlformats.org/officeDocument/2006/relationships/image" Target="../media/image519.png"/><Relationship Id="rId857" Type="http://schemas.openxmlformats.org/officeDocument/2006/relationships/customXml" Target="../ink/ink743.xml"/><Relationship Id="rId1042" Type="http://schemas.openxmlformats.org/officeDocument/2006/relationships/customXml" Target="../ink/ink836.xml"/><Relationship Id="rId717" Type="http://schemas.openxmlformats.org/officeDocument/2006/relationships/customXml" Target="../ink/ink673.xml"/><Relationship Id="rId924" Type="http://schemas.openxmlformats.org/officeDocument/2006/relationships/customXml" Target="../ink/ink777.xml"/><Relationship Id="rId53" Type="http://schemas.openxmlformats.org/officeDocument/2006/relationships/customXml" Target="../ink/ink341.xml"/><Relationship Id="rId1207" Type="http://schemas.openxmlformats.org/officeDocument/2006/relationships/customXml" Target="../ink/ink919.xml"/><Relationship Id="rId367" Type="http://schemas.openxmlformats.org/officeDocument/2006/relationships/customXml" Target="../ink/ink498.xml"/><Relationship Id="rId574" Type="http://schemas.openxmlformats.org/officeDocument/2006/relationships/image" Target="../media/image599.png"/><Relationship Id="rId227" Type="http://schemas.openxmlformats.org/officeDocument/2006/relationships/customXml" Target="../ink/ink428.xml"/><Relationship Id="rId781" Type="http://schemas.openxmlformats.org/officeDocument/2006/relationships/customXml" Target="../ink/ink705.xml"/><Relationship Id="rId879" Type="http://schemas.openxmlformats.org/officeDocument/2006/relationships/customXml" Target="../ink/ink754.xml"/><Relationship Id="rId434" Type="http://schemas.openxmlformats.org/officeDocument/2006/relationships/image" Target="../media/image530.png"/><Relationship Id="rId641" Type="http://schemas.openxmlformats.org/officeDocument/2006/relationships/customXml" Target="../ink/ink635.xml"/><Relationship Id="rId739" Type="http://schemas.openxmlformats.org/officeDocument/2006/relationships/customXml" Target="../ink/ink684.xml"/><Relationship Id="rId1064" Type="http://schemas.openxmlformats.org/officeDocument/2006/relationships/customXml" Target="../ink/ink847.xml"/><Relationship Id="rId1271" Type="http://schemas.openxmlformats.org/officeDocument/2006/relationships/customXml" Target="../ink/ink951.xm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023.png"/><Relationship Id="rId671" Type="http://schemas.openxmlformats.org/officeDocument/2006/relationships/image" Target="../media/image1298.png"/><Relationship Id="rId769" Type="http://schemas.openxmlformats.org/officeDocument/2006/relationships/image" Target="../media/image1347.png"/><Relationship Id="rId324" Type="http://schemas.openxmlformats.org/officeDocument/2006/relationships/customXml" Target="../ink/ink1136.xml"/><Relationship Id="rId531" Type="http://schemas.openxmlformats.org/officeDocument/2006/relationships/image" Target="../media/image1228.png"/><Relationship Id="rId629" Type="http://schemas.openxmlformats.org/officeDocument/2006/relationships/image" Target="../media/image1277.png"/><Relationship Id="rId170" Type="http://schemas.openxmlformats.org/officeDocument/2006/relationships/customXml" Target="../ink/ink1059.xml"/><Relationship Id="rId836" Type="http://schemas.openxmlformats.org/officeDocument/2006/relationships/customXml" Target="../ink/ink1392.xml"/><Relationship Id="rId268" Type="http://schemas.openxmlformats.org/officeDocument/2006/relationships/customXml" Target="../ink/ink1108.xml"/><Relationship Id="rId475" Type="http://schemas.openxmlformats.org/officeDocument/2006/relationships/image" Target="../media/image1200.png"/><Relationship Id="rId682" Type="http://schemas.openxmlformats.org/officeDocument/2006/relationships/customXml" Target="../ink/ink1315.xml"/><Relationship Id="rId903" Type="http://schemas.openxmlformats.org/officeDocument/2006/relationships/customXml" Target="../ink/ink1426.xml"/><Relationship Id="rId32" Type="http://schemas.openxmlformats.org/officeDocument/2006/relationships/customXml" Target="../ink/ink990.xml"/><Relationship Id="rId128" Type="http://schemas.openxmlformats.org/officeDocument/2006/relationships/customXml" Target="../ink/ink1038.xml"/><Relationship Id="rId335" Type="http://schemas.openxmlformats.org/officeDocument/2006/relationships/image" Target="../media/image1132.png"/><Relationship Id="rId542" Type="http://schemas.openxmlformats.org/officeDocument/2006/relationships/customXml" Target="../ink/ink1245.xml"/><Relationship Id="rId181" Type="http://schemas.openxmlformats.org/officeDocument/2006/relationships/image" Target="../media/image1055.png"/><Relationship Id="rId402" Type="http://schemas.openxmlformats.org/officeDocument/2006/relationships/customXml" Target="../ink/ink1175.xml"/><Relationship Id="rId847" Type="http://schemas.openxmlformats.org/officeDocument/2006/relationships/image" Target="../media/image1386.png"/><Relationship Id="rId279" Type="http://schemas.openxmlformats.org/officeDocument/2006/relationships/image" Target="../media/image1104.png"/><Relationship Id="rId486" Type="http://schemas.openxmlformats.org/officeDocument/2006/relationships/customXml" Target="../ink/ink1217.xml"/><Relationship Id="rId693" Type="http://schemas.openxmlformats.org/officeDocument/2006/relationships/image" Target="../media/image1309.png"/><Relationship Id="rId707" Type="http://schemas.openxmlformats.org/officeDocument/2006/relationships/image" Target="../media/image1316.png"/><Relationship Id="rId914" Type="http://schemas.openxmlformats.org/officeDocument/2006/relationships/image" Target="../media/image1419.png"/><Relationship Id="rId43" Type="http://schemas.openxmlformats.org/officeDocument/2006/relationships/image" Target="../media/image986.png"/><Relationship Id="rId139" Type="http://schemas.openxmlformats.org/officeDocument/2006/relationships/image" Target="../media/image1034.png"/><Relationship Id="rId346" Type="http://schemas.openxmlformats.org/officeDocument/2006/relationships/customXml" Target="../ink/ink1147.xml"/><Relationship Id="rId553" Type="http://schemas.openxmlformats.org/officeDocument/2006/relationships/image" Target="../media/image1239.png"/><Relationship Id="rId760" Type="http://schemas.openxmlformats.org/officeDocument/2006/relationships/customXml" Target="../ink/ink1354.xml"/><Relationship Id="rId192" Type="http://schemas.openxmlformats.org/officeDocument/2006/relationships/customXml" Target="../ink/ink1070.xml"/><Relationship Id="rId206" Type="http://schemas.openxmlformats.org/officeDocument/2006/relationships/customXml" Target="../ink/ink1077.xml"/><Relationship Id="rId413" Type="http://schemas.openxmlformats.org/officeDocument/2006/relationships/image" Target="../media/image1170.png"/><Relationship Id="rId858" Type="http://schemas.openxmlformats.org/officeDocument/2006/relationships/image" Target="../media/image1391.png"/><Relationship Id="rId497" Type="http://schemas.openxmlformats.org/officeDocument/2006/relationships/image" Target="../media/image1211.png"/><Relationship Id="rId620" Type="http://schemas.openxmlformats.org/officeDocument/2006/relationships/customXml" Target="../ink/ink1284.xml"/><Relationship Id="rId718" Type="http://schemas.openxmlformats.org/officeDocument/2006/relationships/customXml" Target="../ink/ink1333.xml"/><Relationship Id="rId925" Type="http://schemas.openxmlformats.org/officeDocument/2006/relationships/customXml" Target="../ink/ink1437.xml"/><Relationship Id="rId357" Type="http://schemas.openxmlformats.org/officeDocument/2006/relationships/image" Target="../media/image1142.png"/><Relationship Id="rId54" Type="http://schemas.openxmlformats.org/officeDocument/2006/relationships/customXml" Target="../ink/ink1001.xml"/><Relationship Id="rId217" Type="http://schemas.openxmlformats.org/officeDocument/2006/relationships/image" Target="../media/image1073.png"/><Relationship Id="rId564" Type="http://schemas.openxmlformats.org/officeDocument/2006/relationships/customXml" Target="../ink/ink1256.xml"/><Relationship Id="rId771" Type="http://schemas.openxmlformats.org/officeDocument/2006/relationships/image" Target="../media/image1348.png"/><Relationship Id="rId869" Type="http://schemas.openxmlformats.org/officeDocument/2006/relationships/customXml" Target="../ink/ink1409.xml"/><Relationship Id="rId424" Type="http://schemas.openxmlformats.org/officeDocument/2006/relationships/customXml" Target="../ink/ink1186.xml"/><Relationship Id="rId631" Type="http://schemas.openxmlformats.org/officeDocument/2006/relationships/image" Target="../media/image1278.png"/><Relationship Id="rId729" Type="http://schemas.openxmlformats.org/officeDocument/2006/relationships/image" Target="../media/image1327.png"/><Relationship Id="rId270" Type="http://schemas.openxmlformats.org/officeDocument/2006/relationships/customXml" Target="../ink/ink1109.xml"/><Relationship Id="rId936" Type="http://schemas.openxmlformats.org/officeDocument/2006/relationships/image" Target="../media/image1430.png"/><Relationship Id="rId65" Type="http://schemas.openxmlformats.org/officeDocument/2006/relationships/image" Target="../media/image997.png"/><Relationship Id="rId130" Type="http://schemas.openxmlformats.org/officeDocument/2006/relationships/customXml" Target="../ink/ink1039.xml"/><Relationship Id="rId368" Type="http://schemas.openxmlformats.org/officeDocument/2006/relationships/customXml" Target="../ink/ink1158.xml"/><Relationship Id="rId575" Type="http://schemas.openxmlformats.org/officeDocument/2006/relationships/image" Target="../media/image1250.png"/><Relationship Id="rId782" Type="http://schemas.openxmlformats.org/officeDocument/2006/relationships/customXml" Target="../ink/ink1365.xml"/><Relationship Id="rId228" Type="http://schemas.openxmlformats.org/officeDocument/2006/relationships/customXml" Target="../ink/ink1088.xml"/><Relationship Id="rId435" Type="http://schemas.openxmlformats.org/officeDocument/2006/relationships/image" Target="../media/image1181.png"/><Relationship Id="rId642" Type="http://schemas.openxmlformats.org/officeDocument/2006/relationships/customXml" Target="../ink/ink1295.xml"/><Relationship Id="rId281" Type="http://schemas.openxmlformats.org/officeDocument/2006/relationships/image" Target="../media/image1105.png"/><Relationship Id="rId502" Type="http://schemas.openxmlformats.org/officeDocument/2006/relationships/customXml" Target="../ink/ink1225.xml"/><Relationship Id="rId76" Type="http://schemas.openxmlformats.org/officeDocument/2006/relationships/customXml" Target="../ink/ink1012.xml"/><Relationship Id="rId141" Type="http://schemas.openxmlformats.org/officeDocument/2006/relationships/image" Target="../media/image1035.png"/><Relationship Id="rId379" Type="http://schemas.openxmlformats.org/officeDocument/2006/relationships/image" Target="../media/image1153.png"/><Relationship Id="rId586" Type="http://schemas.openxmlformats.org/officeDocument/2006/relationships/customXml" Target="../ink/ink1267.xml"/><Relationship Id="rId793" Type="http://schemas.openxmlformats.org/officeDocument/2006/relationships/image" Target="../media/image1359.png"/><Relationship Id="rId807" Type="http://schemas.openxmlformats.org/officeDocument/2006/relationships/image" Target="../media/image1366.png"/><Relationship Id="rId239" Type="http://schemas.openxmlformats.org/officeDocument/2006/relationships/image" Target="../media/image1084.png"/><Relationship Id="rId446" Type="http://schemas.openxmlformats.org/officeDocument/2006/relationships/customXml" Target="../ink/ink1197.xml"/><Relationship Id="rId653" Type="http://schemas.openxmlformats.org/officeDocument/2006/relationships/image" Target="../media/image1289.png"/><Relationship Id="rId292" Type="http://schemas.openxmlformats.org/officeDocument/2006/relationships/customXml" Target="../ink/ink1120.xml"/><Relationship Id="rId306" Type="http://schemas.openxmlformats.org/officeDocument/2006/relationships/customXml" Target="../ink/ink1127.xml"/><Relationship Id="rId860" Type="http://schemas.openxmlformats.org/officeDocument/2006/relationships/image" Target="../media/image1392.png"/><Relationship Id="rId87" Type="http://schemas.openxmlformats.org/officeDocument/2006/relationships/image" Target="../media/image1008.png"/><Relationship Id="rId513" Type="http://schemas.openxmlformats.org/officeDocument/2006/relationships/image" Target="../media/image1219.png"/><Relationship Id="rId597" Type="http://schemas.openxmlformats.org/officeDocument/2006/relationships/image" Target="../media/image1261.png"/><Relationship Id="rId720" Type="http://schemas.openxmlformats.org/officeDocument/2006/relationships/customXml" Target="../ink/ink1334.xml"/><Relationship Id="rId818" Type="http://schemas.openxmlformats.org/officeDocument/2006/relationships/customXml" Target="../ink/ink1383.xml"/><Relationship Id="rId152" Type="http://schemas.openxmlformats.org/officeDocument/2006/relationships/customXml" Target="../ink/ink1050.xml"/><Relationship Id="rId457" Type="http://schemas.openxmlformats.org/officeDocument/2006/relationships/image" Target="../media/image1192.png"/><Relationship Id="rId664" Type="http://schemas.openxmlformats.org/officeDocument/2006/relationships/customXml" Target="../ink/ink1306.xml"/><Relationship Id="rId871" Type="http://schemas.openxmlformats.org/officeDocument/2006/relationships/customXml" Target="../ink/ink1410.xml"/><Relationship Id="rId317" Type="http://schemas.openxmlformats.org/officeDocument/2006/relationships/image" Target="../media/image1123.png"/><Relationship Id="rId524" Type="http://schemas.openxmlformats.org/officeDocument/2006/relationships/customXml" Target="../ink/ink1236.xml"/><Relationship Id="rId731" Type="http://schemas.openxmlformats.org/officeDocument/2006/relationships/image" Target="../media/image1328.png"/><Relationship Id="rId98" Type="http://schemas.openxmlformats.org/officeDocument/2006/relationships/customXml" Target="../ink/ink1023.xml"/><Relationship Id="rId163" Type="http://schemas.openxmlformats.org/officeDocument/2006/relationships/image" Target="../media/image1046.png"/><Relationship Id="rId370" Type="http://schemas.openxmlformats.org/officeDocument/2006/relationships/customXml" Target="../ink/ink1159.xml"/><Relationship Id="rId829" Type="http://schemas.openxmlformats.org/officeDocument/2006/relationships/image" Target="../media/image1377.png"/><Relationship Id="rId230" Type="http://schemas.openxmlformats.org/officeDocument/2006/relationships/customXml" Target="../ink/ink1089.xml"/><Relationship Id="rId468" Type="http://schemas.openxmlformats.org/officeDocument/2006/relationships/customXml" Target="../ink/ink1208.xml"/><Relationship Id="rId675" Type="http://schemas.openxmlformats.org/officeDocument/2006/relationships/image" Target="../media/image1300.png"/><Relationship Id="rId882" Type="http://schemas.openxmlformats.org/officeDocument/2006/relationships/image" Target="../media/image1403.png"/><Relationship Id="rId25" Type="http://schemas.openxmlformats.org/officeDocument/2006/relationships/image" Target="../media/image1675.png"/><Relationship Id="rId328" Type="http://schemas.openxmlformats.org/officeDocument/2006/relationships/customXml" Target="../ink/ink1138.xml"/><Relationship Id="rId535" Type="http://schemas.openxmlformats.org/officeDocument/2006/relationships/image" Target="../media/image1230.png"/><Relationship Id="rId742" Type="http://schemas.openxmlformats.org/officeDocument/2006/relationships/customXml" Target="../ink/ink1345.xml"/><Relationship Id="rId174" Type="http://schemas.openxmlformats.org/officeDocument/2006/relationships/customXml" Target="../ink/ink1061.xml"/><Relationship Id="rId381" Type="http://schemas.openxmlformats.org/officeDocument/2006/relationships/image" Target="../media/image1154.png"/><Relationship Id="rId602" Type="http://schemas.openxmlformats.org/officeDocument/2006/relationships/customXml" Target="../ink/ink1275.xml"/><Relationship Id="rId241" Type="http://schemas.openxmlformats.org/officeDocument/2006/relationships/image" Target="../media/image1085.png"/><Relationship Id="rId479" Type="http://schemas.openxmlformats.org/officeDocument/2006/relationships/image" Target="../media/image1202.png"/><Relationship Id="rId686" Type="http://schemas.openxmlformats.org/officeDocument/2006/relationships/customXml" Target="../ink/ink1317.xml"/><Relationship Id="rId893" Type="http://schemas.openxmlformats.org/officeDocument/2006/relationships/customXml" Target="../ink/ink1421.xml"/><Relationship Id="rId907" Type="http://schemas.openxmlformats.org/officeDocument/2006/relationships/customXml" Target="../ink/ink1428.xml"/><Relationship Id="rId36" Type="http://schemas.openxmlformats.org/officeDocument/2006/relationships/customXml" Target="../ink/ink992.xml"/><Relationship Id="rId339" Type="http://schemas.openxmlformats.org/officeDocument/2006/relationships/image" Target="../media/image1134.png"/><Relationship Id="rId546" Type="http://schemas.openxmlformats.org/officeDocument/2006/relationships/customXml" Target="../ink/ink1247.xml"/><Relationship Id="rId753" Type="http://schemas.openxmlformats.org/officeDocument/2006/relationships/image" Target="../media/image1339.png"/><Relationship Id="rId101" Type="http://schemas.openxmlformats.org/officeDocument/2006/relationships/image" Target="../media/image1015.png"/><Relationship Id="rId185" Type="http://schemas.openxmlformats.org/officeDocument/2006/relationships/image" Target="../media/image1057.png"/><Relationship Id="rId406" Type="http://schemas.openxmlformats.org/officeDocument/2006/relationships/customXml" Target="../ink/ink1177.xml"/><Relationship Id="rId392" Type="http://schemas.openxmlformats.org/officeDocument/2006/relationships/customXml" Target="../ink/ink1170.xml"/><Relationship Id="rId613" Type="http://schemas.openxmlformats.org/officeDocument/2006/relationships/image" Target="../media/image1269.png"/><Relationship Id="rId697" Type="http://schemas.openxmlformats.org/officeDocument/2006/relationships/image" Target="../media/image1311.png"/><Relationship Id="rId820" Type="http://schemas.openxmlformats.org/officeDocument/2006/relationships/customXml" Target="../ink/ink1384.xml"/><Relationship Id="rId918" Type="http://schemas.openxmlformats.org/officeDocument/2006/relationships/image" Target="../media/image1421.png"/><Relationship Id="rId252" Type="http://schemas.openxmlformats.org/officeDocument/2006/relationships/customXml" Target="../ink/ink1100.xml"/><Relationship Id="rId47" Type="http://schemas.openxmlformats.org/officeDocument/2006/relationships/image" Target="../media/image988.png"/><Relationship Id="rId112" Type="http://schemas.openxmlformats.org/officeDocument/2006/relationships/customXml" Target="../ink/ink1030.xml"/><Relationship Id="rId557" Type="http://schemas.openxmlformats.org/officeDocument/2006/relationships/image" Target="../media/image1241.png"/><Relationship Id="rId764" Type="http://schemas.openxmlformats.org/officeDocument/2006/relationships/customXml" Target="../ink/ink1356.xml"/><Relationship Id="rId196" Type="http://schemas.openxmlformats.org/officeDocument/2006/relationships/customXml" Target="../ink/ink1072.xml"/><Relationship Id="rId417" Type="http://schemas.openxmlformats.org/officeDocument/2006/relationships/image" Target="../media/image1172.png"/><Relationship Id="rId624" Type="http://schemas.openxmlformats.org/officeDocument/2006/relationships/customXml" Target="../ink/ink1286.xml"/><Relationship Id="rId831" Type="http://schemas.openxmlformats.org/officeDocument/2006/relationships/image" Target="../media/image1378.png"/><Relationship Id="rId263" Type="http://schemas.openxmlformats.org/officeDocument/2006/relationships/image" Target="../media/image1096.png"/><Relationship Id="rId470" Type="http://schemas.openxmlformats.org/officeDocument/2006/relationships/customXml" Target="../ink/ink1209.xml"/><Relationship Id="rId929" Type="http://schemas.openxmlformats.org/officeDocument/2006/relationships/customXml" Target="../ink/ink1439.xml"/><Relationship Id="rId58" Type="http://schemas.openxmlformats.org/officeDocument/2006/relationships/customXml" Target="../ink/ink1003.xml"/><Relationship Id="rId123" Type="http://schemas.openxmlformats.org/officeDocument/2006/relationships/image" Target="../media/image1026.png"/><Relationship Id="rId330" Type="http://schemas.openxmlformats.org/officeDocument/2006/relationships/customXml" Target="../ink/ink1139.xml"/><Relationship Id="rId568" Type="http://schemas.openxmlformats.org/officeDocument/2006/relationships/customXml" Target="../ink/ink1258.xml"/><Relationship Id="rId775" Type="http://schemas.openxmlformats.org/officeDocument/2006/relationships/image" Target="../media/image1350.png"/><Relationship Id="rId428" Type="http://schemas.openxmlformats.org/officeDocument/2006/relationships/customXml" Target="../ink/ink1188.xml"/><Relationship Id="rId635" Type="http://schemas.openxmlformats.org/officeDocument/2006/relationships/image" Target="../media/image1280.png"/><Relationship Id="rId842" Type="http://schemas.openxmlformats.org/officeDocument/2006/relationships/customXml" Target="../ink/ink1395.xml"/><Relationship Id="rId274" Type="http://schemas.openxmlformats.org/officeDocument/2006/relationships/customXml" Target="../ink/ink1111.xml"/><Relationship Id="rId481" Type="http://schemas.openxmlformats.org/officeDocument/2006/relationships/image" Target="../media/image1203.png"/><Relationship Id="rId702" Type="http://schemas.openxmlformats.org/officeDocument/2006/relationships/customXml" Target="../ink/ink1325.xml"/><Relationship Id="rId69" Type="http://schemas.openxmlformats.org/officeDocument/2006/relationships/image" Target="../media/image999.png"/><Relationship Id="rId134" Type="http://schemas.openxmlformats.org/officeDocument/2006/relationships/customXml" Target="../ink/ink1041.xml"/><Relationship Id="rId579" Type="http://schemas.openxmlformats.org/officeDocument/2006/relationships/image" Target="../media/image1252.png"/><Relationship Id="rId786" Type="http://schemas.openxmlformats.org/officeDocument/2006/relationships/customXml" Target="../ink/ink1367.xml"/><Relationship Id="rId341" Type="http://schemas.openxmlformats.org/officeDocument/2006/relationships/image" Target="../media/image1135.png"/><Relationship Id="rId439" Type="http://schemas.openxmlformats.org/officeDocument/2006/relationships/image" Target="../media/image1183.png"/><Relationship Id="rId646" Type="http://schemas.openxmlformats.org/officeDocument/2006/relationships/customXml" Target="../ink/ink1297.xml"/><Relationship Id="rId201" Type="http://schemas.openxmlformats.org/officeDocument/2006/relationships/image" Target="../media/image1065.png"/><Relationship Id="rId285" Type="http://schemas.openxmlformats.org/officeDocument/2006/relationships/image" Target="../media/image1107.png"/><Relationship Id="rId506" Type="http://schemas.openxmlformats.org/officeDocument/2006/relationships/customXml" Target="../ink/ink1227.xml"/><Relationship Id="rId853" Type="http://schemas.openxmlformats.org/officeDocument/2006/relationships/image" Target="../media/image1389.png"/><Relationship Id="rId492" Type="http://schemas.openxmlformats.org/officeDocument/2006/relationships/customXml" Target="../ink/ink1220.xml"/><Relationship Id="rId713" Type="http://schemas.openxmlformats.org/officeDocument/2006/relationships/image" Target="../media/image1319.png"/><Relationship Id="rId797" Type="http://schemas.openxmlformats.org/officeDocument/2006/relationships/image" Target="../media/image1361.png"/><Relationship Id="rId920" Type="http://schemas.openxmlformats.org/officeDocument/2006/relationships/image" Target="../media/image1422.png"/><Relationship Id="rId145" Type="http://schemas.openxmlformats.org/officeDocument/2006/relationships/image" Target="../media/image1037.png"/><Relationship Id="rId352" Type="http://schemas.openxmlformats.org/officeDocument/2006/relationships/customXml" Target="../ink/ink1150.xml"/><Relationship Id="rId212" Type="http://schemas.openxmlformats.org/officeDocument/2006/relationships/customXml" Target="../ink/ink1080.xml"/><Relationship Id="rId657" Type="http://schemas.openxmlformats.org/officeDocument/2006/relationships/image" Target="../media/image1291.png"/><Relationship Id="rId864" Type="http://schemas.openxmlformats.org/officeDocument/2006/relationships/image" Target="../media/image1394.png"/><Relationship Id="rId296" Type="http://schemas.openxmlformats.org/officeDocument/2006/relationships/customXml" Target="../ink/ink1122.xml"/><Relationship Id="rId517" Type="http://schemas.openxmlformats.org/officeDocument/2006/relationships/image" Target="../media/image1221.png"/><Relationship Id="rId724" Type="http://schemas.openxmlformats.org/officeDocument/2006/relationships/customXml" Target="../ink/ink1336.xml"/><Relationship Id="rId931" Type="http://schemas.openxmlformats.org/officeDocument/2006/relationships/customXml" Target="../ink/ink1440.xml"/><Relationship Id="rId60" Type="http://schemas.openxmlformats.org/officeDocument/2006/relationships/customXml" Target="../ink/ink1004.xml"/><Relationship Id="rId156" Type="http://schemas.openxmlformats.org/officeDocument/2006/relationships/customXml" Target="../ink/ink1052.xml"/><Relationship Id="rId363" Type="http://schemas.openxmlformats.org/officeDocument/2006/relationships/image" Target="../media/image1145.png"/><Relationship Id="rId570" Type="http://schemas.openxmlformats.org/officeDocument/2006/relationships/customXml" Target="../ink/ink1259.xml"/><Relationship Id="rId223" Type="http://schemas.openxmlformats.org/officeDocument/2006/relationships/image" Target="../media/image1076.png"/><Relationship Id="rId430" Type="http://schemas.openxmlformats.org/officeDocument/2006/relationships/customXml" Target="../ink/ink1189.xml"/><Relationship Id="rId668" Type="http://schemas.openxmlformats.org/officeDocument/2006/relationships/customXml" Target="../ink/ink1308.xml"/><Relationship Id="rId875" Type="http://schemas.openxmlformats.org/officeDocument/2006/relationships/customXml" Target="../ink/ink1412.xml"/><Relationship Id="rId528" Type="http://schemas.openxmlformats.org/officeDocument/2006/relationships/customXml" Target="../ink/ink1238.xml"/><Relationship Id="rId735" Type="http://schemas.openxmlformats.org/officeDocument/2006/relationships/image" Target="../media/image1330.png"/><Relationship Id="rId167" Type="http://schemas.openxmlformats.org/officeDocument/2006/relationships/image" Target="../media/image1048.png"/><Relationship Id="rId374" Type="http://schemas.openxmlformats.org/officeDocument/2006/relationships/customXml" Target="../ink/ink1161.xml"/><Relationship Id="rId581" Type="http://schemas.openxmlformats.org/officeDocument/2006/relationships/image" Target="../media/image1253.png"/><Relationship Id="rId71" Type="http://schemas.openxmlformats.org/officeDocument/2006/relationships/image" Target="../media/image1000.png"/><Relationship Id="rId234" Type="http://schemas.openxmlformats.org/officeDocument/2006/relationships/customXml" Target="../ink/ink1091.xml"/><Relationship Id="rId679" Type="http://schemas.openxmlformats.org/officeDocument/2006/relationships/image" Target="../media/image1302.png"/><Relationship Id="rId802" Type="http://schemas.openxmlformats.org/officeDocument/2006/relationships/customXml" Target="../ink/ink1375.xml"/><Relationship Id="rId886" Type="http://schemas.openxmlformats.org/officeDocument/2006/relationships/image" Target="../media/image1405.png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441" Type="http://schemas.openxmlformats.org/officeDocument/2006/relationships/image" Target="../media/image1184.png"/><Relationship Id="rId539" Type="http://schemas.openxmlformats.org/officeDocument/2006/relationships/image" Target="../media/image1232.png"/><Relationship Id="rId746" Type="http://schemas.openxmlformats.org/officeDocument/2006/relationships/customXml" Target="../ink/ink1347.xml"/><Relationship Id="rId178" Type="http://schemas.openxmlformats.org/officeDocument/2006/relationships/customXml" Target="../ink/ink1063.xml"/><Relationship Id="rId301" Type="http://schemas.openxmlformats.org/officeDocument/2006/relationships/image" Target="../media/image1115.png"/><Relationship Id="rId82" Type="http://schemas.openxmlformats.org/officeDocument/2006/relationships/customXml" Target="../ink/ink1015.xml"/><Relationship Id="rId385" Type="http://schemas.openxmlformats.org/officeDocument/2006/relationships/image" Target="../media/image1156.png"/><Relationship Id="rId592" Type="http://schemas.openxmlformats.org/officeDocument/2006/relationships/customXml" Target="../ink/ink1270.xml"/><Relationship Id="rId606" Type="http://schemas.openxmlformats.org/officeDocument/2006/relationships/customXml" Target="../ink/ink1277.xml"/><Relationship Id="rId813" Type="http://schemas.openxmlformats.org/officeDocument/2006/relationships/image" Target="../media/image1369.png"/><Relationship Id="rId245" Type="http://schemas.openxmlformats.org/officeDocument/2006/relationships/image" Target="../media/image1087.png"/><Relationship Id="rId452" Type="http://schemas.openxmlformats.org/officeDocument/2006/relationships/customXml" Target="../ink/ink1200.xml"/><Relationship Id="rId897" Type="http://schemas.openxmlformats.org/officeDocument/2006/relationships/customXml" Target="../ink/ink1423.xml"/><Relationship Id="rId105" Type="http://schemas.openxmlformats.org/officeDocument/2006/relationships/image" Target="../media/image1017.png"/><Relationship Id="rId312" Type="http://schemas.openxmlformats.org/officeDocument/2006/relationships/customXml" Target="../ink/ink1130.xml"/><Relationship Id="rId757" Type="http://schemas.openxmlformats.org/officeDocument/2006/relationships/image" Target="../media/image1341.png"/><Relationship Id="rId93" Type="http://schemas.openxmlformats.org/officeDocument/2006/relationships/image" Target="../media/image1011.png"/><Relationship Id="rId189" Type="http://schemas.openxmlformats.org/officeDocument/2006/relationships/image" Target="../media/image1059.png"/><Relationship Id="rId396" Type="http://schemas.openxmlformats.org/officeDocument/2006/relationships/customXml" Target="../ink/ink1172.xml"/><Relationship Id="rId617" Type="http://schemas.openxmlformats.org/officeDocument/2006/relationships/image" Target="../media/image1271.png"/><Relationship Id="rId824" Type="http://schemas.openxmlformats.org/officeDocument/2006/relationships/customXml" Target="../ink/ink1386.xml"/><Relationship Id="rId256" Type="http://schemas.openxmlformats.org/officeDocument/2006/relationships/customXml" Target="../ink/ink1102.xml"/><Relationship Id="rId463" Type="http://schemas.openxmlformats.org/officeDocument/2006/relationships/image" Target="../media/image1194.png"/><Relationship Id="rId670" Type="http://schemas.openxmlformats.org/officeDocument/2006/relationships/customXml" Target="../ink/ink1309.xml"/><Relationship Id="rId116" Type="http://schemas.openxmlformats.org/officeDocument/2006/relationships/customXml" Target="../ink/ink1032.xml"/><Relationship Id="rId323" Type="http://schemas.openxmlformats.org/officeDocument/2006/relationships/image" Target="../media/image1126.png"/><Relationship Id="rId530" Type="http://schemas.openxmlformats.org/officeDocument/2006/relationships/customXml" Target="../ink/ink1239.xml"/><Relationship Id="rId768" Type="http://schemas.openxmlformats.org/officeDocument/2006/relationships/customXml" Target="../ink/ink1358.xml"/><Relationship Id="rId628" Type="http://schemas.openxmlformats.org/officeDocument/2006/relationships/customXml" Target="../ink/ink1288.xml"/><Relationship Id="rId835" Type="http://schemas.openxmlformats.org/officeDocument/2006/relationships/image" Target="../media/image1380.png"/><Relationship Id="rId267" Type="http://schemas.openxmlformats.org/officeDocument/2006/relationships/image" Target="../media/image1098.png"/><Relationship Id="rId474" Type="http://schemas.openxmlformats.org/officeDocument/2006/relationships/customXml" Target="../ink/ink1211.xml"/><Relationship Id="rId127" Type="http://schemas.openxmlformats.org/officeDocument/2006/relationships/image" Target="../media/image1028.png"/><Relationship Id="rId681" Type="http://schemas.openxmlformats.org/officeDocument/2006/relationships/image" Target="../media/image1303.png"/><Relationship Id="rId779" Type="http://schemas.openxmlformats.org/officeDocument/2006/relationships/image" Target="../media/image1352.png"/><Relationship Id="rId902" Type="http://schemas.openxmlformats.org/officeDocument/2006/relationships/image" Target="../media/image1413.png"/><Relationship Id="rId31" Type="http://schemas.openxmlformats.org/officeDocument/2006/relationships/image" Target="../media/image980.png"/><Relationship Id="rId334" Type="http://schemas.openxmlformats.org/officeDocument/2006/relationships/customXml" Target="../ink/ink1141.xml"/><Relationship Id="rId541" Type="http://schemas.openxmlformats.org/officeDocument/2006/relationships/image" Target="../media/image1233.png"/><Relationship Id="rId639" Type="http://schemas.openxmlformats.org/officeDocument/2006/relationships/image" Target="../media/image1282.png"/><Relationship Id="rId180" Type="http://schemas.openxmlformats.org/officeDocument/2006/relationships/customXml" Target="../ink/ink1064.xml"/><Relationship Id="rId278" Type="http://schemas.openxmlformats.org/officeDocument/2006/relationships/customXml" Target="../ink/ink1113.xml"/><Relationship Id="rId401" Type="http://schemas.openxmlformats.org/officeDocument/2006/relationships/image" Target="../media/image1164.png"/><Relationship Id="rId846" Type="http://schemas.openxmlformats.org/officeDocument/2006/relationships/customXml" Target="../ink/ink1397.xml"/><Relationship Id="rId485" Type="http://schemas.openxmlformats.org/officeDocument/2006/relationships/image" Target="../media/image1205.png"/><Relationship Id="rId692" Type="http://schemas.openxmlformats.org/officeDocument/2006/relationships/customXml" Target="../ink/ink1320.xml"/><Relationship Id="rId706" Type="http://schemas.openxmlformats.org/officeDocument/2006/relationships/customXml" Target="../ink/ink1327.xml"/><Relationship Id="rId913" Type="http://schemas.openxmlformats.org/officeDocument/2006/relationships/customXml" Target="../ink/ink1431.xml"/><Relationship Id="rId42" Type="http://schemas.openxmlformats.org/officeDocument/2006/relationships/customXml" Target="../ink/ink995.xml"/><Relationship Id="rId138" Type="http://schemas.openxmlformats.org/officeDocument/2006/relationships/customXml" Target="../ink/ink1043.xml"/><Relationship Id="rId345" Type="http://schemas.openxmlformats.org/officeDocument/2006/relationships/image" Target="../media/image1136.png"/><Relationship Id="rId552" Type="http://schemas.openxmlformats.org/officeDocument/2006/relationships/customXml" Target="../ink/ink1250.xml"/><Relationship Id="rId191" Type="http://schemas.openxmlformats.org/officeDocument/2006/relationships/image" Target="../media/image1060.png"/><Relationship Id="rId205" Type="http://schemas.openxmlformats.org/officeDocument/2006/relationships/image" Target="../media/image1067.png"/><Relationship Id="rId412" Type="http://schemas.openxmlformats.org/officeDocument/2006/relationships/customXml" Target="../ink/ink1180.xml"/><Relationship Id="rId857" Type="http://schemas.openxmlformats.org/officeDocument/2006/relationships/customXml" Target="../ink/ink1403.xml"/><Relationship Id="rId289" Type="http://schemas.openxmlformats.org/officeDocument/2006/relationships/image" Target="../media/image1109.png"/><Relationship Id="rId496" Type="http://schemas.openxmlformats.org/officeDocument/2006/relationships/customXml" Target="../ink/ink1222.xml"/><Relationship Id="rId717" Type="http://schemas.openxmlformats.org/officeDocument/2006/relationships/image" Target="../media/image1321.png"/><Relationship Id="rId924" Type="http://schemas.openxmlformats.org/officeDocument/2006/relationships/image" Target="../media/image1424.png"/><Relationship Id="rId53" Type="http://schemas.openxmlformats.org/officeDocument/2006/relationships/image" Target="../media/image991.png"/><Relationship Id="rId149" Type="http://schemas.openxmlformats.org/officeDocument/2006/relationships/image" Target="../media/image1039.png"/><Relationship Id="rId356" Type="http://schemas.openxmlformats.org/officeDocument/2006/relationships/customXml" Target="../ink/ink1152.xml"/><Relationship Id="rId563" Type="http://schemas.openxmlformats.org/officeDocument/2006/relationships/image" Target="../media/image1244.png"/><Relationship Id="rId770" Type="http://schemas.openxmlformats.org/officeDocument/2006/relationships/customXml" Target="../ink/ink1359.xml"/><Relationship Id="rId216" Type="http://schemas.openxmlformats.org/officeDocument/2006/relationships/customXml" Target="../ink/ink1082.xml"/><Relationship Id="rId423" Type="http://schemas.openxmlformats.org/officeDocument/2006/relationships/image" Target="../media/image1175.png"/><Relationship Id="rId868" Type="http://schemas.openxmlformats.org/officeDocument/2006/relationships/image" Target="../media/image1396.png"/><Relationship Id="rId630" Type="http://schemas.openxmlformats.org/officeDocument/2006/relationships/customXml" Target="../ink/ink1289.xml"/><Relationship Id="rId728" Type="http://schemas.openxmlformats.org/officeDocument/2006/relationships/customXml" Target="../ink/ink1338.xml"/><Relationship Id="rId935" Type="http://schemas.openxmlformats.org/officeDocument/2006/relationships/customXml" Target="../ink/ink1442.xml"/><Relationship Id="rId64" Type="http://schemas.openxmlformats.org/officeDocument/2006/relationships/customXml" Target="../ink/ink1006.xml"/><Relationship Id="rId367" Type="http://schemas.openxmlformats.org/officeDocument/2006/relationships/image" Target="../media/image1147.png"/><Relationship Id="rId574" Type="http://schemas.openxmlformats.org/officeDocument/2006/relationships/customXml" Target="../ink/ink1261.xml"/><Relationship Id="rId227" Type="http://schemas.openxmlformats.org/officeDocument/2006/relationships/image" Target="../media/image1078.png"/><Relationship Id="rId781" Type="http://schemas.openxmlformats.org/officeDocument/2006/relationships/image" Target="../media/image1353.png"/><Relationship Id="rId879" Type="http://schemas.openxmlformats.org/officeDocument/2006/relationships/customXml" Target="../ink/ink1414.xml"/><Relationship Id="rId434" Type="http://schemas.openxmlformats.org/officeDocument/2006/relationships/customXml" Target="../ink/ink1191.xml"/><Relationship Id="rId641" Type="http://schemas.openxmlformats.org/officeDocument/2006/relationships/image" Target="../media/image1283.png"/><Relationship Id="rId739" Type="http://schemas.openxmlformats.org/officeDocument/2006/relationships/image" Target="../media/image1332.png"/><Relationship Id="rId280" Type="http://schemas.openxmlformats.org/officeDocument/2006/relationships/customXml" Target="../ink/ink1114.xml"/><Relationship Id="rId501" Type="http://schemas.openxmlformats.org/officeDocument/2006/relationships/image" Target="../media/image1213.png"/><Relationship Id="rId75" Type="http://schemas.openxmlformats.org/officeDocument/2006/relationships/image" Target="../media/image1002.png"/><Relationship Id="rId140" Type="http://schemas.openxmlformats.org/officeDocument/2006/relationships/customXml" Target="../ink/ink1044.xml"/><Relationship Id="rId378" Type="http://schemas.openxmlformats.org/officeDocument/2006/relationships/customXml" Target="../ink/ink1163.xml"/><Relationship Id="rId585" Type="http://schemas.openxmlformats.org/officeDocument/2006/relationships/image" Target="../media/image1255.png"/><Relationship Id="rId792" Type="http://schemas.openxmlformats.org/officeDocument/2006/relationships/customXml" Target="../ink/ink1370.xml"/><Relationship Id="rId806" Type="http://schemas.openxmlformats.org/officeDocument/2006/relationships/customXml" Target="../ink/ink1377.xml"/><Relationship Id="rId238" Type="http://schemas.openxmlformats.org/officeDocument/2006/relationships/customXml" Target="../ink/ink1093.xml"/><Relationship Id="rId445" Type="http://schemas.openxmlformats.org/officeDocument/2006/relationships/image" Target="../media/image1186.png"/><Relationship Id="rId652" Type="http://schemas.openxmlformats.org/officeDocument/2006/relationships/customXml" Target="../ink/ink1300.xml"/><Relationship Id="rId291" Type="http://schemas.openxmlformats.org/officeDocument/2006/relationships/image" Target="../media/image1110.png"/><Relationship Id="rId305" Type="http://schemas.openxmlformats.org/officeDocument/2006/relationships/image" Target="../media/image1117.png"/><Relationship Id="rId512" Type="http://schemas.openxmlformats.org/officeDocument/2006/relationships/customXml" Target="../ink/ink1230.xml"/><Relationship Id="rId86" Type="http://schemas.openxmlformats.org/officeDocument/2006/relationships/customXml" Target="../ink/ink1017.xml"/><Relationship Id="rId151" Type="http://schemas.openxmlformats.org/officeDocument/2006/relationships/image" Target="../media/image1040.png"/><Relationship Id="rId389" Type="http://schemas.openxmlformats.org/officeDocument/2006/relationships/image" Target="../media/image1158.png"/><Relationship Id="rId596" Type="http://schemas.openxmlformats.org/officeDocument/2006/relationships/customXml" Target="../ink/ink1272.xml"/><Relationship Id="rId817" Type="http://schemas.openxmlformats.org/officeDocument/2006/relationships/image" Target="../media/image1371.png"/><Relationship Id="rId249" Type="http://schemas.openxmlformats.org/officeDocument/2006/relationships/image" Target="../media/image1089.png"/><Relationship Id="rId456" Type="http://schemas.openxmlformats.org/officeDocument/2006/relationships/customXml" Target="../ink/ink1202.xml"/><Relationship Id="rId663" Type="http://schemas.openxmlformats.org/officeDocument/2006/relationships/image" Target="../media/image1294.png"/><Relationship Id="rId870" Type="http://schemas.openxmlformats.org/officeDocument/2006/relationships/image" Target="../media/image1397.png"/><Relationship Id="rId109" Type="http://schemas.openxmlformats.org/officeDocument/2006/relationships/image" Target="../media/image1019.png"/><Relationship Id="rId316" Type="http://schemas.openxmlformats.org/officeDocument/2006/relationships/customXml" Target="../ink/ink1132.xml"/><Relationship Id="rId523" Type="http://schemas.openxmlformats.org/officeDocument/2006/relationships/image" Target="../media/image1224.png"/><Relationship Id="rId97" Type="http://schemas.openxmlformats.org/officeDocument/2006/relationships/image" Target="../media/image1013.png"/><Relationship Id="rId730" Type="http://schemas.openxmlformats.org/officeDocument/2006/relationships/customXml" Target="../ink/ink1339.xml"/><Relationship Id="rId828" Type="http://schemas.openxmlformats.org/officeDocument/2006/relationships/customXml" Target="../ink/ink1388.xml"/><Relationship Id="rId162" Type="http://schemas.openxmlformats.org/officeDocument/2006/relationships/customXml" Target="../ink/ink1055.xml"/><Relationship Id="rId467" Type="http://schemas.openxmlformats.org/officeDocument/2006/relationships/image" Target="../media/image1196.png"/><Relationship Id="rId674" Type="http://schemas.openxmlformats.org/officeDocument/2006/relationships/customXml" Target="../ink/ink1311.xml"/><Relationship Id="rId881" Type="http://schemas.openxmlformats.org/officeDocument/2006/relationships/customXml" Target="../ink/ink1415.xml"/><Relationship Id="rId24" Type="http://schemas.openxmlformats.org/officeDocument/2006/relationships/customXml" Target="../ink/ink986.xml"/><Relationship Id="rId327" Type="http://schemas.openxmlformats.org/officeDocument/2006/relationships/image" Target="../media/image1128.png"/><Relationship Id="rId534" Type="http://schemas.openxmlformats.org/officeDocument/2006/relationships/customXml" Target="../ink/ink1241.xml"/><Relationship Id="rId741" Type="http://schemas.openxmlformats.org/officeDocument/2006/relationships/image" Target="../media/image1333.png"/><Relationship Id="rId839" Type="http://schemas.openxmlformats.org/officeDocument/2006/relationships/image" Target="../media/image1382.png"/><Relationship Id="rId173" Type="http://schemas.openxmlformats.org/officeDocument/2006/relationships/image" Target="../media/image1051.png"/><Relationship Id="rId380" Type="http://schemas.openxmlformats.org/officeDocument/2006/relationships/customXml" Target="../ink/ink1164.xml"/><Relationship Id="rId601" Type="http://schemas.openxmlformats.org/officeDocument/2006/relationships/image" Target="../media/image1263.png"/><Relationship Id="rId240" Type="http://schemas.openxmlformats.org/officeDocument/2006/relationships/customXml" Target="../ink/ink1094.xml"/><Relationship Id="rId478" Type="http://schemas.openxmlformats.org/officeDocument/2006/relationships/customXml" Target="../ink/ink1213.xml"/><Relationship Id="rId685" Type="http://schemas.openxmlformats.org/officeDocument/2006/relationships/image" Target="../media/image1305.png"/><Relationship Id="rId892" Type="http://schemas.openxmlformats.org/officeDocument/2006/relationships/image" Target="../media/image1408.png"/><Relationship Id="rId906" Type="http://schemas.openxmlformats.org/officeDocument/2006/relationships/image" Target="../media/image1415.png"/><Relationship Id="rId35" Type="http://schemas.openxmlformats.org/officeDocument/2006/relationships/image" Target="../media/image982.png"/><Relationship Id="rId100" Type="http://schemas.openxmlformats.org/officeDocument/2006/relationships/customXml" Target="../ink/ink1024.xml"/><Relationship Id="rId338" Type="http://schemas.openxmlformats.org/officeDocument/2006/relationships/customXml" Target="../ink/ink1143.xml"/><Relationship Id="rId545" Type="http://schemas.openxmlformats.org/officeDocument/2006/relationships/image" Target="../media/image1235.png"/><Relationship Id="rId752" Type="http://schemas.openxmlformats.org/officeDocument/2006/relationships/customXml" Target="../ink/ink1350.xml"/><Relationship Id="rId184" Type="http://schemas.openxmlformats.org/officeDocument/2006/relationships/customXml" Target="../ink/ink1066.xml"/><Relationship Id="rId391" Type="http://schemas.openxmlformats.org/officeDocument/2006/relationships/image" Target="../media/image1159.png"/><Relationship Id="rId405" Type="http://schemas.openxmlformats.org/officeDocument/2006/relationships/image" Target="../media/image1166.png"/><Relationship Id="rId612" Type="http://schemas.openxmlformats.org/officeDocument/2006/relationships/customXml" Target="../ink/ink1280.xml"/><Relationship Id="rId251" Type="http://schemas.openxmlformats.org/officeDocument/2006/relationships/image" Target="../media/image1090.png"/><Relationship Id="rId489" Type="http://schemas.openxmlformats.org/officeDocument/2006/relationships/image" Target="../media/image1207.png"/><Relationship Id="rId696" Type="http://schemas.openxmlformats.org/officeDocument/2006/relationships/customXml" Target="../ink/ink1322.xml"/><Relationship Id="rId917" Type="http://schemas.openxmlformats.org/officeDocument/2006/relationships/customXml" Target="../ink/ink1433.xml"/><Relationship Id="rId46" Type="http://schemas.openxmlformats.org/officeDocument/2006/relationships/customXml" Target="../ink/ink997.xml"/><Relationship Id="rId349" Type="http://schemas.openxmlformats.org/officeDocument/2006/relationships/image" Target="../media/image1138.png"/><Relationship Id="rId556" Type="http://schemas.openxmlformats.org/officeDocument/2006/relationships/customXml" Target="../ink/ink1252.xml"/><Relationship Id="rId763" Type="http://schemas.openxmlformats.org/officeDocument/2006/relationships/image" Target="../media/image1344.png"/><Relationship Id="rId111" Type="http://schemas.openxmlformats.org/officeDocument/2006/relationships/image" Target="../media/image1020.png"/><Relationship Id="rId195" Type="http://schemas.openxmlformats.org/officeDocument/2006/relationships/image" Target="../media/image1062.png"/><Relationship Id="rId209" Type="http://schemas.openxmlformats.org/officeDocument/2006/relationships/image" Target="../media/image1069.png"/><Relationship Id="rId416" Type="http://schemas.openxmlformats.org/officeDocument/2006/relationships/customXml" Target="../ink/ink1182.xml"/><Relationship Id="rId623" Type="http://schemas.openxmlformats.org/officeDocument/2006/relationships/image" Target="../media/image1274.png"/><Relationship Id="rId830" Type="http://schemas.openxmlformats.org/officeDocument/2006/relationships/customXml" Target="../ink/ink1389.xml"/><Relationship Id="rId928" Type="http://schemas.openxmlformats.org/officeDocument/2006/relationships/image" Target="../media/image1426.png"/><Relationship Id="rId57" Type="http://schemas.openxmlformats.org/officeDocument/2006/relationships/image" Target="../media/image993.png"/><Relationship Id="rId262" Type="http://schemas.openxmlformats.org/officeDocument/2006/relationships/customXml" Target="../ink/ink1105.xml"/><Relationship Id="rId567" Type="http://schemas.openxmlformats.org/officeDocument/2006/relationships/image" Target="../media/image1246.png"/><Relationship Id="rId122" Type="http://schemas.openxmlformats.org/officeDocument/2006/relationships/customXml" Target="../ink/ink1035.xml"/><Relationship Id="rId774" Type="http://schemas.openxmlformats.org/officeDocument/2006/relationships/customXml" Target="../ink/ink1361.xml"/><Relationship Id="rId427" Type="http://schemas.openxmlformats.org/officeDocument/2006/relationships/image" Target="../media/image1177.png"/><Relationship Id="rId634" Type="http://schemas.openxmlformats.org/officeDocument/2006/relationships/customXml" Target="../ink/ink1291.xml"/><Relationship Id="rId841" Type="http://schemas.openxmlformats.org/officeDocument/2006/relationships/image" Target="../media/image1383.png"/><Relationship Id="rId273" Type="http://schemas.openxmlformats.org/officeDocument/2006/relationships/image" Target="../media/image1101.png"/><Relationship Id="rId480" Type="http://schemas.openxmlformats.org/officeDocument/2006/relationships/customXml" Target="../ink/ink1214.xml"/><Relationship Id="rId701" Type="http://schemas.openxmlformats.org/officeDocument/2006/relationships/image" Target="../media/image1313.png"/><Relationship Id="rId68" Type="http://schemas.openxmlformats.org/officeDocument/2006/relationships/customXml" Target="../ink/ink1008.xml"/><Relationship Id="rId133" Type="http://schemas.openxmlformats.org/officeDocument/2006/relationships/image" Target="../media/image1031.png"/><Relationship Id="rId340" Type="http://schemas.openxmlformats.org/officeDocument/2006/relationships/customXml" Target="../ink/ink1144.xml"/><Relationship Id="rId578" Type="http://schemas.openxmlformats.org/officeDocument/2006/relationships/customXml" Target="../ink/ink1263.xml"/><Relationship Id="rId785" Type="http://schemas.openxmlformats.org/officeDocument/2006/relationships/image" Target="../media/image1355.png"/><Relationship Id="rId200" Type="http://schemas.openxmlformats.org/officeDocument/2006/relationships/customXml" Target="../ink/ink1074.xml"/><Relationship Id="rId438" Type="http://schemas.openxmlformats.org/officeDocument/2006/relationships/customXml" Target="../ink/ink1193.xml"/><Relationship Id="rId645" Type="http://schemas.openxmlformats.org/officeDocument/2006/relationships/image" Target="../media/image1285.png"/><Relationship Id="rId852" Type="http://schemas.openxmlformats.org/officeDocument/2006/relationships/customXml" Target="../ink/ink1400.xml"/><Relationship Id="rId284" Type="http://schemas.openxmlformats.org/officeDocument/2006/relationships/customXml" Target="../ink/ink1116.xml"/><Relationship Id="rId491" Type="http://schemas.openxmlformats.org/officeDocument/2006/relationships/image" Target="../media/image1208.png"/><Relationship Id="rId505" Type="http://schemas.openxmlformats.org/officeDocument/2006/relationships/image" Target="../media/image1215.png"/><Relationship Id="rId712" Type="http://schemas.openxmlformats.org/officeDocument/2006/relationships/customXml" Target="../ink/ink1330.xml"/><Relationship Id="rId79" Type="http://schemas.openxmlformats.org/officeDocument/2006/relationships/image" Target="../media/image1004.png"/><Relationship Id="rId144" Type="http://schemas.openxmlformats.org/officeDocument/2006/relationships/customXml" Target="../ink/ink1046.xml"/><Relationship Id="rId589" Type="http://schemas.openxmlformats.org/officeDocument/2006/relationships/image" Target="../media/image1257.png"/><Relationship Id="rId796" Type="http://schemas.openxmlformats.org/officeDocument/2006/relationships/customXml" Target="../ink/ink1372.xml"/><Relationship Id="rId351" Type="http://schemas.openxmlformats.org/officeDocument/2006/relationships/image" Target="../media/image1139.png"/><Relationship Id="rId449" Type="http://schemas.openxmlformats.org/officeDocument/2006/relationships/image" Target="../media/image1188.png"/><Relationship Id="rId656" Type="http://schemas.openxmlformats.org/officeDocument/2006/relationships/customXml" Target="../ink/ink1302.xml"/><Relationship Id="rId863" Type="http://schemas.openxmlformats.org/officeDocument/2006/relationships/customXml" Target="../ink/ink1406.xml"/><Relationship Id="rId211" Type="http://schemas.openxmlformats.org/officeDocument/2006/relationships/image" Target="../media/image1070.png"/><Relationship Id="rId295" Type="http://schemas.openxmlformats.org/officeDocument/2006/relationships/image" Target="../media/image1112.png"/><Relationship Id="rId309" Type="http://schemas.openxmlformats.org/officeDocument/2006/relationships/image" Target="../media/image1119.png"/><Relationship Id="rId516" Type="http://schemas.openxmlformats.org/officeDocument/2006/relationships/customXml" Target="../ink/ink1232.xml"/><Relationship Id="rId48" Type="http://schemas.openxmlformats.org/officeDocument/2006/relationships/customXml" Target="../ink/ink998.xml"/><Relationship Id="rId113" Type="http://schemas.openxmlformats.org/officeDocument/2006/relationships/image" Target="../media/image1021.png"/><Relationship Id="rId320" Type="http://schemas.openxmlformats.org/officeDocument/2006/relationships/customXml" Target="../ink/ink1134.xml"/><Relationship Id="rId558" Type="http://schemas.openxmlformats.org/officeDocument/2006/relationships/customXml" Target="../ink/ink1253.xml"/><Relationship Id="rId723" Type="http://schemas.openxmlformats.org/officeDocument/2006/relationships/image" Target="../media/image1324.png"/><Relationship Id="rId765" Type="http://schemas.openxmlformats.org/officeDocument/2006/relationships/image" Target="../media/image1345.png"/><Relationship Id="rId930" Type="http://schemas.openxmlformats.org/officeDocument/2006/relationships/image" Target="../media/image1427.png"/><Relationship Id="rId155" Type="http://schemas.openxmlformats.org/officeDocument/2006/relationships/image" Target="../media/image1042.png"/><Relationship Id="rId197" Type="http://schemas.openxmlformats.org/officeDocument/2006/relationships/image" Target="../media/image1063.png"/><Relationship Id="rId362" Type="http://schemas.openxmlformats.org/officeDocument/2006/relationships/customXml" Target="../ink/ink1155.xml"/><Relationship Id="rId418" Type="http://schemas.openxmlformats.org/officeDocument/2006/relationships/customXml" Target="../ink/ink1183.xml"/><Relationship Id="rId625" Type="http://schemas.openxmlformats.org/officeDocument/2006/relationships/image" Target="../media/image1275.png"/><Relationship Id="rId832" Type="http://schemas.openxmlformats.org/officeDocument/2006/relationships/customXml" Target="../ink/ink1390.xml"/><Relationship Id="rId222" Type="http://schemas.openxmlformats.org/officeDocument/2006/relationships/customXml" Target="../ink/ink1085.xml"/><Relationship Id="rId264" Type="http://schemas.openxmlformats.org/officeDocument/2006/relationships/customXml" Target="../ink/ink1106.xml"/><Relationship Id="rId471" Type="http://schemas.openxmlformats.org/officeDocument/2006/relationships/image" Target="../media/image1198.png"/><Relationship Id="rId667" Type="http://schemas.openxmlformats.org/officeDocument/2006/relationships/image" Target="../media/image1296.png"/><Relationship Id="rId874" Type="http://schemas.openxmlformats.org/officeDocument/2006/relationships/image" Target="../media/image1399.png"/><Relationship Id="rId59" Type="http://schemas.openxmlformats.org/officeDocument/2006/relationships/image" Target="../media/image994.png"/><Relationship Id="rId124" Type="http://schemas.openxmlformats.org/officeDocument/2006/relationships/customXml" Target="../ink/ink1036.xml"/><Relationship Id="rId527" Type="http://schemas.openxmlformats.org/officeDocument/2006/relationships/image" Target="../media/image1226.png"/><Relationship Id="rId569" Type="http://schemas.openxmlformats.org/officeDocument/2006/relationships/image" Target="../media/image1247.png"/><Relationship Id="rId734" Type="http://schemas.openxmlformats.org/officeDocument/2006/relationships/customXml" Target="../ink/ink1341.xml"/><Relationship Id="rId776" Type="http://schemas.openxmlformats.org/officeDocument/2006/relationships/customXml" Target="../ink/ink1362.xml"/><Relationship Id="rId70" Type="http://schemas.openxmlformats.org/officeDocument/2006/relationships/customXml" Target="../ink/ink1009.xml"/><Relationship Id="rId166" Type="http://schemas.openxmlformats.org/officeDocument/2006/relationships/customXml" Target="../ink/ink1057.xml"/><Relationship Id="rId331" Type="http://schemas.openxmlformats.org/officeDocument/2006/relationships/image" Target="../media/image1130.png"/><Relationship Id="rId373" Type="http://schemas.openxmlformats.org/officeDocument/2006/relationships/image" Target="../media/image1150.png"/><Relationship Id="rId429" Type="http://schemas.openxmlformats.org/officeDocument/2006/relationships/image" Target="../media/image1178.png"/><Relationship Id="rId580" Type="http://schemas.openxmlformats.org/officeDocument/2006/relationships/customXml" Target="../ink/ink1264.xml"/><Relationship Id="rId636" Type="http://schemas.openxmlformats.org/officeDocument/2006/relationships/customXml" Target="../ink/ink1292.xml"/><Relationship Id="rId801" Type="http://schemas.openxmlformats.org/officeDocument/2006/relationships/image" Target="../media/image1363.png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1081.png"/><Relationship Id="rId440" Type="http://schemas.openxmlformats.org/officeDocument/2006/relationships/customXml" Target="../ink/ink1194.xml"/><Relationship Id="rId678" Type="http://schemas.openxmlformats.org/officeDocument/2006/relationships/customXml" Target="../ink/ink1313.xml"/><Relationship Id="rId843" Type="http://schemas.openxmlformats.org/officeDocument/2006/relationships/image" Target="../media/image1384.png"/><Relationship Id="rId885" Type="http://schemas.openxmlformats.org/officeDocument/2006/relationships/customXml" Target="../ink/ink1417.xml"/><Relationship Id="rId28" Type="http://schemas.openxmlformats.org/officeDocument/2006/relationships/customXml" Target="../ink/ink988.xml"/><Relationship Id="rId275" Type="http://schemas.openxmlformats.org/officeDocument/2006/relationships/image" Target="../media/image1102.png"/><Relationship Id="rId300" Type="http://schemas.openxmlformats.org/officeDocument/2006/relationships/customXml" Target="../ink/ink1124.xml"/><Relationship Id="rId482" Type="http://schemas.openxmlformats.org/officeDocument/2006/relationships/customXml" Target="../ink/ink1215.xml"/><Relationship Id="rId538" Type="http://schemas.openxmlformats.org/officeDocument/2006/relationships/customXml" Target="../ink/ink1243.xml"/><Relationship Id="rId703" Type="http://schemas.openxmlformats.org/officeDocument/2006/relationships/image" Target="../media/image1314.png"/><Relationship Id="rId745" Type="http://schemas.openxmlformats.org/officeDocument/2006/relationships/image" Target="../media/image1335.png"/><Relationship Id="rId910" Type="http://schemas.openxmlformats.org/officeDocument/2006/relationships/image" Target="../media/image1417.png"/><Relationship Id="rId81" Type="http://schemas.openxmlformats.org/officeDocument/2006/relationships/image" Target="../media/image1005.png"/><Relationship Id="rId135" Type="http://schemas.openxmlformats.org/officeDocument/2006/relationships/image" Target="../media/image1032.png"/><Relationship Id="rId177" Type="http://schemas.openxmlformats.org/officeDocument/2006/relationships/image" Target="../media/image1053.png"/><Relationship Id="rId342" Type="http://schemas.openxmlformats.org/officeDocument/2006/relationships/customXml" Target="../ink/ink1145.xml"/><Relationship Id="rId384" Type="http://schemas.openxmlformats.org/officeDocument/2006/relationships/customXml" Target="../ink/ink1166.xml"/><Relationship Id="rId591" Type="http://schemas.openxmlformats.org/officeDocument/2006/relationships/image" Target="../media/image1258.png"/><Relationship Id="rId605" Type="http://schemas.openxmlformats.org/officeDocument/2006/relationships/image" Target="../media/image1265.png"/><Relationship Id="rId787" Type="http://schemas.openxmlformats.org/officeDocument/2006/relationships/image" Target="../media/image1356.png"/><Relationship Id="rId812" Type="http://schemas.openxmlformats.org/officeDocument/2006/relationships/customXml" Target="../ink/ink1380.xml"/><Relationship Id="rId202" Type="http://schemas.openxmlformats.org/officeDocument/2006/relationships/customXml" Target="../ink/ink1075.xml"/><Relationship Id="rId244" Type="http://schemas.openxmlformats.org/officeDocument/2006/relationships/customXml" Target="../ink/ink1096.xml"/><Relationship Id="rId647" Type="http://schemas.openxmlformats.org/officeDocument/2006/relationships/image" Target="../media/image1286.png"/><Relationship Id="rId689" Type="http://schemas.openxmlformats.org/officeDocument/2006/relationships/image" Target="../media/image1307.png"/><Relationship Id="rId854" Type="http://schemas.openxmlformats.org/officeDocument/2006/relationships/customXml" Target="../ink/ink1401.xml"/><Relationship Id="rId896" Type="http://schemas.openxmlformats.org/officeDocument/2006/relationships/image" Target="../media/image1410.png"/><Relationship Id="rId39" Type="http://schemas.openxmlformats.org/officeDocument/2006/relationships/image" Target="../media/image984.png"/><Relationship Id="rId286" Type="http://schemas.openxmlformats.org/officeDocument/2006/relationships/customXml" Target="../ink/ink1117.xml"/><Relationship Id="rId451" Type="http://schemas.openxmlformats.org/officeDocument/2006/relationships/image" Target="../media/image1189.png"/><Relationship Id="rId493" Type="http://schemas.openxmlformats.org/officeDocument/2006/relationships/image" Target="../media/image1209.png"/><Relationship Id="rId507" Type="http://schemas.openxmlformats.org/officeDocument/2006/relationships/image" Target="../media/image1216.png"/><Relationship Id="rId549" Type="http://schemas.openxmlformats.org/officeDocument/2006/relationships/image" Target="../media/image1237.png"/><Relationship Id="rId714" Type="http://schemas.openxmlformats.org/officeDocument/2006/relationships/customXml" Target="../ink/ink1331.xml"/><Relationship Id="rId756" Type="http://schemas.openxmlformats.org/officeDocument/2006/relationships/customXml" Target="../ink/ink1352.xml"/><Relationship Id="rId921" Type="http://schemas.openxmlformats.org/officeDocument/2006/relationships/customXml" Target="../ink/ink1435.xml"/><Relationship Id="rId50" Type="http://schemas.openxmlformats.org/officeDocument/2006/relationships/customXml" Target="../ink/ink999.xml"/><Relationship Id="rId104" Type="http://schemas.openxmlformats.org/officeDocument/2006/relationships/customXml" Target="../ink/ink1026.xml"/><Relationship Id="rId146" Type="http://schemas.openxmlformats.org/officeDocument/2006/relationships/customXml" Target="../ink/ink1047.xml"/><Relationship Id="rId188" Type="http://schemas.openxmlformats.org/officeDocument/2006/relationships/customXml" Target="../ink/ink1068.xml"/><Relationship Id="rId311" Type="http://schemas.openxmlformats.org/officeDocument/2006/relationships/image" Target="../media/image1120.png"/><Relationship Id="rId353" Type="http://schemas.openxmlformats.org/officeDocument/2006/relationships/image" Target="../media/image1140.png"/><Relationship Id="rId395" Type="http://schemas.openxmlformats.org/officeDocument/2006/relationships/image" Target="../media/image1161.png"/><Relationship Id="rId409" Type="http://schemas.openxmlformats.org/officeDocument/2006/relationships/image" Target="../media/image1168.png"/><Relationship Id="rId560" Type="http://schemas.openxmlformats.org/officeDocument/2006/relationships/customXml" Target="../ink/ink1254.xml"/><Relationship Id="rId798" Type="http://schemas.openxmlformats.org/officeDocument/2006/relationships/customXml" Target="../ink/ink1373.xml"/><Relationship Id="rId92" Type="http://schemas.openxmlformats.org/officeDocument/2006/relationships/customXml" Target="../ink/ink1020.xml"/><Relationship Id="rId213" Type="http://schemas.openxmlformats.org/officeDocument/2006/relationships/image" Target="../media/image1071.png"/><Relationship Id="rId420" Type="http://schemas.openxmlformats.org/officeDocument/2006/relationships/customXml" Target="../ink/ink1184.xml"/><Relationship Id="rId616" Type="http://schemas.openxmlformats.org/officeDocument/2006/relationships/customXml" Target="../ink/ink1282.xml"/><Relationship Id="rId658" Type="http://schemas.openxmlformats.org/officeDocument/2006/relationships/customXml" Target="../ink/ink1303.xml"/><Relationship Id="rId823" Type="http://schemas.openxmlformats.org/officeDocument/2006/relationships/image" Target="../media/image1374.png"/><Relationship Id="rId865" Type="http://schemas.openxmlformats.org/officeDocument/2006/relationships/customXml" Target="../ink/ink1407.xml"/><Relationship Id="rId255" Type="http://schemas.openxmlformats.org/officeDocument/2006/relationships/image" Target="../media/image1092.png"/><Relationship Id="rId297" Type="http://schemas.openxmlformats.org/officeDocument/2006/relationships/image" Target="../media/image1113.png"/><Relationship Id="rId462" Type="http://schemas.openxmlformats.org/officeDocument/2006/relationships/customXml" Target="../ink/ink1205.xml"/><Relationship Id="rId518" Type="http://schemas.openxmlformats.org/officeDocument/2006/relationships/customXml" Target="../ink/ink1233.xml"/><Relationship Id="rId725" Type="http://schemas.openxmlformats.org/officeDocument/2006/relationships/image" Target="../media/image1325.png"/><Relationship Id="rId932" Type="http://schemas.openxmlformats.org/officeDocument/2006/relationships/image" Target="../media/image1428.png"/><Relationship Id="rId115" Type="http://schemas.openxmlformats.org/officeDocument/2006/relationships/image" Target="../media/image1022.png"/><Relationship Id="rId157" Type="http://schemas.openxmlformats.org/officeDocument/2006/relationships/image" Target="../media/image1043.png"/><Relationship Id="rId322" Type="http://schemas.openxmlformats.org/officeDocument/2006/relationships/customXml" Target="../ink/ink1135.xml"/><Relationship Id="rId364" Type="http://schemas.openxmlformats.org/officeDocument/2006/relationships/customXml" Target="../ink/ink1156.xml"/><Relationship Id="rId767" Type="http://schemas.openxmlformats.org/officeDocument/2006/relationships/image" Target="../media/image1346.png"/><Relationship Id="rId61" Type="http://schemas.openxmlformats.org/officeDocument/2006/relationships/image" Target="../media/image995.png"/><Relationship Id="rId199" Type="http://schemas.openxmlformats.org/officeDocument/2006/relationships/image" Target="../media/image1064.png"/><Relationship Id="rId571" Type="http://schemas.openxmlformats.org/officeDocument/2006/relationships/image" Target="../media/image1248.png"/><Relationship Id="rId627" Type="http://schemas.openxmlformats.org/officeDocument/2006/relationships/image" Target="../media/image1276.png"/><Relationship Id="rId669" Type="http://schemas.openxmlformats.org/officeDocument/2006/relationships/image" Target="../media/image1297.png"/><Relationship Id="rId834" Type="http://schemas.openxmlformats.org/officeDocument/2006/relationships/customXml" Target="../ink/ink1391.xml"/><Relationship Id="rId876" Type="http://schemas.openxmlformats.org/officeDocument/2006/relationships/image" Target="../media/image1400.png"/><Relationship Id="rId224" Type="http://schemas.openxmlformats.org/officeDocument/2006/relationships/customXml" Target="../ink/ink1086.xml"/><Relationship Id="rId266" Type="http://schemas.openxmlformats.org/officeDocument/2006/relationships/customXml" Target="../ink/ink1107.xml"/><Relationship Id="rId431" Type="http://schemas.openxmlformats.org/officeDocument/2006/relationships/image" Target="../media/image1179.png"/><Relationship Id="rId473" Type="http://schemas.openxmlformats.org/officeDocument/2006/relationships/image" Target="../media/image1199.png"/><Relationship Id="rId529" Type="http://schemas.openxmlformats.org/officeDocument/2006/relationships/image" Target="../media/image1227.png"/><Relationship Id="rId680" Type="http://schemas.openxmlformats.org/officeDocument/2006/relationships/customXml" Target="../ink/ink1314.xml"/><Relationship Id="rId736" Type="http://schemas.openxmlformats.org/officeDocument/2006/relationships/customXml" Target="../ink/ink1342.xml"/><Relationship Id="rId901" Type="http://schemas.openxmlformats.org/officeDocument/2006/relationships/customXml" Target="../ink/ink1425.xml"/><Relationship Id="rId30" Type="http://schemas.openxmlformats.org/officeDocument/2006/relationships/customXml" Target="../ink/ink989.xml"/><Relationship Id="rId126" Type="http://schemas.openxmlformats.org/officeDocument/2006/relationships/customXml" Target="../ink/ink1037.xml"/><Relationship Id="rId168" Type="http://schemas.openxmlformats.org/officeDocument/2006/relationships/customXml" Target="../ink/ink1058.xml"/><Relationship Id="rId333" Type="http://schemas.openxmlformats.org/officeDocument/2006/relationships/image" Target="../media/image1131.png"/><Relationship Id="rId540" Type="http://schemas.openxmlformats.org/officeDocument/2006/relationships/customXml" Target="../ink/ink1244.xml"/><Relationship Id="rId778" Type="http://schemas.openxmlformats.org/officeDocument/2006/relationships/customXml" Target="../ink/ink1363.xml"/><Relationship Id="rId72" Type="http://schemas.openxmlformats.org/officeDocument/2006/relationships/customXml" Target="../ink/ink1010.xml"/><Relationship Id="rId375" Type="http://schemas.openxmlformats.org/officeDocument/2006/relationships/image" Target="../media/image1151.png"/><Relationship Id="rId582" Type="http://schemas.openxmlformats.org/officeDocument/2006/relationships/customXml" Target="../ink/ink1265.xml"/><Relationship Id="rId638" Type="http://schemas.openxmlformats.org/officeDocument/2006/relationships/customXml" Target="../ink/ink1293.xml"/><Relationship Id="rId803" Type="http://schemas.openxmlformats.org/officeDocument/2006/relationships/image" Target="../media/image1364.png"/><Relationship Id="rId845" Type="http://schemas.openxmlformats.org/officeDocument/2006/relationships/image" Target="../media/image1385.png"/><Relationship Id="rId3" Type="http://schemas.openxmlformats.org/officeDocument/2006/relationships/image" Target="../media/image5.png"/><Relationship Id="rId235" Type="http://schemas.openxmlformats.org/officeDocument/2006/relationships/image" Target="../media/image1082.png"/><Relationship Id="rId277" Type="http://schemas.openxmlformats.org/officeDocument/2006/relationships/image" Target="../media/image1103.png"/><Relationship Id="rId400" Type="http://schemas.openxmlformats.org/officeDocument/2006/relationships/customXml" Target="../ink/ink1174.xml"/><Relationship Id="rId442" Type="http://schemas.openxmlformats.org/officeDocument/2006/relationships/customXml" Target="../ink/ink1195.xml"/><Relationship Id="rId484" Type="http://schemas.openxmlformats.org/officeDocument/2006/relationships/customXml" Target="../ink/ink1216.xml"/><Relationship Id="rId705" Type="http://schemas.openxmlformats.org/officeDocument/2006/relationships/image" Target="../media/image1315.png"/><Relationship Id="rId887" Type="http://schemas.openxmlformats.org/officeDocument/2006/relationships/customXml" Target="../ink/ink1418.xml"/><Relationship Id="rId137" Type="http://schemas.openxmlformats.org/officeDocument/2006/relationships/image" Target="../media/image1033.png"/><Relationship Id="rId302" Type="http://schemas.openxmlformats.org/officeDocument/2006/relationships/customXml" Target="../ink/ink1125.xml"/><Relationship Id="rId344" Type="http://schemas.openxmlformats.org/officeDocument/2006/relationships/customXml" Target="../ink/ink1146.xml"/><Relationship Id="rId691" Type="http://schemas.openxmlformats.org/officeDocument/2006/relationships/image" Target="../media/image1308.png"/><Relationship Id="rId747" Type="http://schemas.openxmlformats.org/officeDocument/2006/relationships/image" Target="../media/image1336.png"/><Relationship Id="rId789" Type="http://schemas.openxmlformats.org/officeDocument/2006/relationships/image" Target="../media/image1357.png"/><Relationship Id="rId912" Type="http://schemas.openxmlformats.org/officeDocument/2006/relationships/image" Target="../media/image1418.png"/><Relationship Id="rId41" Type="http://schemas.openxmlformats.org/officeDocument/2006/relationships/image" Target="../media/image985.png"/><Relationship Id="rId83" Type="http://schemas.openxmlformats.org/officeDocument/2006/relationships/image" Target="../media/image1006.png"/><Relationship Id="rId179" Type="http://schemas.openxmlformats.org/officeDocument/2006/relationships/image" Target="../media/image1054.png"/><Relationship Id="rId386" Type="http://schemas.openxmlformats.org/officeDocument/2006/relationships/customXml" Target="../ink/ink1167.xml"/><Relationship Id="rId551" Type="http://schemas.openxmlformats.org/officeDocument/2006/relationships/image" Target="../media/image1238.png"/><Relationship Id="rId593" Type="http://schemas.openxmlformats.org/officeDocument/2006/relationships/image" Target="../media/image1259.png"/><Relationship Id="rId607" Type="http://schemas.openxmlformats.org/officeDocument/2006/relationships/image" Target="../media/image1266.png"/><Relationship Id="rId649" Type="http://schemas.openxmlformats.org/officeDocument/2006/relationships/image" Target="../media/image1287.png"/><Relationship Id="rId814" Type="http://schemas.openxmlformats.org/officeDocument/2006/relationships/customXml" Target="../ink/ink1381.xml"/><Relationship Id="rId856" Type="http://schemas.openxmlformats.org/officeDocument/2006/relationships/customXml" Target="../ink/ink1402.xml"/><Relationship Id="rId190" Type="http://schemas.openxmlformats.org/officeDocument/2006/relationships/customXml" Target="../ink/ink1069.xml"/><Relationship Id="rId204" Type="http://schemas.openxmlformats.org/officeDocument/2006/relationships/customXml" Target="../ink/ink1076.xml"/><Relationship Id="rId246" Type="http://schemas.openxmlformats.org/officeDocument/2006/relationships/customXml" Target="../ink/ink1097.xml"/><Relationship Id="rId288" Type="http://schemas.openxmlformats.org/officeDocument/2006/relationships/customXml" Target="../ink/ink1118.xml"/><Relationship Id="rId411" Type="http://schemas.openxmlformats.org/officeDocument/2006/relationships/image" Target="../media/image1169.png"/><Relationship Id="rId453" Type="http://schemas.openxmlformats.org/officeDocument/2006/relationships/image" Target="../media/image1190.png"/><Relationship Id="rId509" Type="http://schemas.openxmlformats.org/officeDocument/2006/relationships/image" Target="../media/image1217.png"/><Relationship Id="rId660" Type="http://schemas.openxmlformats.org/officeDocument/2006/relationships/customXml" Target="../ink/ink1304.xml"/><Relationship Id="rId898" Type="http://schemas.openxmlformats.org/officeDocument/2006/relationships/image" Target="../media/image1411.png"/><Relationship Id="rId106" Type="http://schemas.openxmlformats.org/officeDocument/2006/relationships/customXml" Target="../ink/ink1027.xml"/><Relationship Id="rId313" Type="http://schemas.openxmlformats.org/officeDocument/2006/relationships/image" Target="../media/image1121.png"/><Relationship Id="rId495" Type="http://schemas.openxmlformats.org/officeDocument/2006/relationships/image" Target="../media/image1210.png"/><Relationship Id="rId716" Type="http://schemas.openxmlformats.org/officeDocument/2006/relationships/customXml" Target="../ink/ink1332.xml"/><Relationship Id="rId758" Type="http://schemas.openxmlformats.org/officeDocument/2006/relationships/customXml" Target="../ink/ink1353.xml"/><Relationship Id="rId923" Type="http://schemas.openxmlformats.org/officeDocument/2006/relationships/customXml" Target="../ink/ink1436.xml"/><Relationship Id="rId52" Type="http://schemas.openxmlformats.org/officeDocument/2006/relationships/customXml" Target="../ink/ink1000.xml"/><Relationship Id="rId94" Type="http://schemas.openxmlformats.org/officeDocument/2006/relationships/customXml" Target="../ink/ink1021.xml"/><Relationship Id="rId148" Type="http://schemas.openxmlformats.org/officeDocument/2006/relationships/customXml" Target="../ink/ink1048.xml"/><Relationship Id="rId355" Type="http://schemas.openxmlformats.org/officeDocument/2006/relationships/image" Target="../media/image1141.png"/><Relationship Id="rId397" Type="http://schemas.openxmlformats.org/officeDocument/2006/relationships/image" Target="../media/image1162.png"/><Relationship Id="rId520" Type="http://schemas.openxmlformats.org/officeDocument/2006/relationships/customXml" Target="../ink/ink1234.xml"/><Relationship Id="rId562" Type="http://schemas.openxmlformats.org/officeDocument/2006/relationships/customXml" Target="../ink/ink1255.xml"/><Relationship Id="rId618" Type="http://schemas.openxmlformats.org/officeDocument/2006/relationships/customXml" Target="../ink/ink1283.xml"/><Relationship Id="rId825" Type="http://schemas.openxmlformats.org/officeDocument/2006/relationships/image" Target="../media/image1375.png"/><Relationship Id="rId215" Type="http://schemas.openxmlformats.org/officeDocument/2006/relationships/image" Target="../media/image1072.png"/><Relationship Id="rId257" Type="http://schemas.openxmlformats.org/officeDocument/2006/relationships/image" Target="../media/image1093.png"/><Relationship Id="rId422" Type="http://schemas.openxmlformats.org/officeDocument/2006/relationships/customXml" Target="../ink/ink1185.xml"/><Relationship Id="rId464" Type="http://schemas.openxmlformats.org/officeDocument/2006/relationships/customXml" Target="../ink/ink1206.xml"/><Relationship Id="rId867" Type="http://schemas.openxmlformats.org/officeDocument/2006/relationships/customXml" Target="../ink/ink1408.xml"/><Relationship Id="rId299" Type="http://schemas.openxmlformats.org/officeDocument/2006/relationships/image" Target="../media/image1114.png"/><Relationship Id="rId727" Type="http://schemas.openxmlformats.org/officeDocument/2006/relationships/image" Target="../media/image1326.png"/><Relationship Id="rId934" Type="http://schemas.openxmlformats.org/officeDocument/2006/relationships/image" Target="../media/image1429.png"/><Relationship Id="rId63" Type="http://schemas.openxmlformats.org/officeDocument/2006/relationships/image" Target="../media/image996.png"/><Relationship Id="rId159" Type="http://schemas.openxmlformats.org/officeDocument/2006/relationships/image" Target="../media/image1044.png"/><Relationship Id="rId366" Type="http://schemas.openxmlformats.org/officeDocument/2006/relationships/customXml" Target="../ink/ink1157.xml"/><Relationship Id="rId573" Type="http://schemas.openxmlformats.org/officeDocument/2006/relationships/image" Target="../media/image1249.png"/><Relationship Id="rId780" Type="http://schemas.openxmlformats.org/officeDocument/2006/relationships/customXml" Target="../ink/ink1364.xml"/><Relationship Id="rId226" Type="http://schemas.openxmlformats.org/officeDocument/2006/relationships/customXml" Target="../ink/ink1087.xml"/><Relationship Id="rId433" Type="http://schemas.openxmlformats.org/officeDocument/2006/relationships/image" Target="../media/image1180.png"/><Relationship Id="rId878" Type="http://schemas.openxmlformats.org/officeDocument/2006/relationships/image" Target="../media/image1401.png"/><Relationship Id="rId640" Type="http://schemas.openxmlformats.org/officeDocument/2006/relationships/customXml" Target="../ink/ink1294.xml"/><Relationship Id="rId738" Type="http://schemas.openxmlformats.org/officeDocument/2006/relationships/customXml" Target="../ink/ink1343.xml"/><Relationship Id="rId74" Type="http://schemas.openxmlformats.org/officeDocument/2006/relationships/customXml" Target="../ink/ink1011.xml"/><Relationship Id="rId377" Type="http://schemas.openxmlformats.org/officeDocument/2006/relationships/image" Target="../media/image1152.png"/><Relationship Id="rId500" Type="http://schemas.openxmlformats.org/officeDocument/2006/relationships/customXml" Target="../ink/ink1224.xml"/><Relationship Id="rId584" Type="http://schemas.openxmlformats.org/officeDocument/2006/relationships/customXml" Target="../ink/ink1266.xml"/><Relationship Id="rId805" Type="http://schemas.openxmlformats.org/officeDocument/2006/relationships/image" Target="../media/image1365.png"/><Relationship Id="rId5" Type="http://schemas.openxmlformats.org/officeDocument/2006/relationships/customXml" Target="../ink/ink985.xml"/><Relationship Id="rId237" Type="http://schemas.openxmlformats.org/officeDocument/2006/relationships/image" Target="../media/image1083.png"/><Relationship Id="rId791" Type="http://schemas.openxmlformats.org/officeDocument/2006/relationships/image" Target="../media/image1358.png"/><Relationship Id="rId889" Type="http://schemas.openxmlformats.org/officeDocument/2006/relationships/customXml" Target="../ink/ink1419.xml"/><Relationship Id="rId444" Type="http://schemas.openxmlformats.org/officeDocument/2006/relationships/customXml" Target="../ink/ink1196.xml"/><Relationship Id="rId651" Type="http://schemas.openxmlformats.org/officeDocument/2006/relationships/image" Target="../media/image1288.png"/><Relationship Id="rId749" Type="http://schemas.openxmlformats.org/officeDocument/2006/relationships/image" Target="../media/image1337.png"/><Relationship Id="rId290" Type="http://schemas.openxmlformats.org/officeDocument/2006/relationships/customXml" Target="../ink/ink1119.xml"/><Relationship Id="rId304" Type="http://schemas.openxmlformats.org/officeDocument/2006/relationships/customXml" Target="../ink/ink1126.xml"/><Relationship Id="rId388" Type="http://schemas.openxmlformats.org/officeDocument/2006/relationships/customXml" Target="../ink/ink1168.xml"/><Relationship Id="rId511" Type="http://schemas.openxmlformats.org/officeDocument/2006/relationships/image" Target="../media/image1218.png"/><Relationship Id="rId609" Type="http://schemas.openxmlformats.org/officeDocument/2006/relationships/image" Target="../media/image1267.png"/><Relationship Id="rId85" Type="http://schemas.openxmlformats.org/officeDocument/2006/relationships/image" Target="../media/image1007.png"/><Relationship Id="rId150" Type="http://schemas.openxmlformats.org/officeDocument/2006/relationships/customXml" Target="../ink/ink1049.xml"/><Relationship Id="rId595" Type="http://schemas.openxmlformats.org/officeDocument/2006/relationships/image" Target="../media/image1260.png"/><Relationship Id="rId816" Type="http://schemas.openxmlformats.org/officeDocument/2006/relationships/customXml" Target="../ink/ink1382.xml"/><Relationship Id="rId248" Type="http://schemas.openxmlformats.org/officeDocument/2006/relationships/customXml" Target="../ink/ink1098.xml"/><Relationship Id="rId455" Type="http://schemas.openxmlformats.org/officeDocument/2006/relationships/image" Target="../media/image1191.png"/><Relationship Id="rId662" Type="http://schemas.openxmlformats.org/officeDocument/2006/relationships/customXml" Target="../ink/ink1305.xml"/><Relationship Id="rId108" Type="http://schemas.openxmlformats.org/officeDocument/2006/relationships/customXml" Target="../ink/ink1028.xml"/><Relationship Id="rId315" Type="http://schemas.openxmlformats.org/officeDocument/2006/relationships/image" Target="../media/image1122.png"/><Relationship Id="rId522" Type="http://schemas.openxmlformats.org/officeDocument/2006/relationships/customXml" Target="../ink/ink1235.xml"/><Relationship Id="rId96" Type="http://schemas.openxmlformats.org/officeDocument/2006/relationships/customXml" Target="../ink/ink1022.xml"/><Relationship Id="rId161" Type="http://schemas.openxmlformats.org/officeDocument/2006/relationships/image" Target="../media/image1045.png"/><Relationship Id="rId399" Type="http://schemas.openxmlformats.org/officeDocument/2006/relationships/image" Target="../media/image1163.png"/><Relationship Id="rId827" Type="http://schemas.openxmlformats.org/officeDocument/2006/relationships/image" Target="../media/image1376.png"/><Relationship Id="rId259" Type="http://schemas.openxmlformats.org/officeDocument/2006/relationships/image" Target="../media/image1094.png"/><Relationship Id="rId466" Type="http://schemas.openxmlformats.org/officeDocument/2006/relationships/customXml" Target="../ink/ink1207.xml"/><Relationship Id="rId673" Type="http://schemas.openxmlformats.org/officeDocument/2006/relationships/image" Target="../media/image1299.png"/><Relationship Id="rId880" Type="http://schemas.openxmlformats.org/officeDocument/2006/relationships/image" Target="../media/image1402.png"/><Relationship Id="rId23" Type="http://schemas.openxmlformats.org/officeDocument/2006/relationships/image" Target="../media/image1674.png"/><Relationship Id="rId119" Type="http://schemas.openxmlformats.org/officeDocument/2006/relationships/image" Target="../media/image1024.png"/><Relationship Id="rId326" Type="http://schemas.openxmlformats.org/officeDocument/2006/relationships/customXml" Target="../ink/ink1137.xml"/><Relationship Id="rId533" Type="http://schemas.openxmlformats.org/officeDocument/2006/relationships/image" Target="../media/image1229.png"/><Relationship Id="rId740" Type="http://schemas.openxmlformats.org/officeDocument/2006/relationships/customXml" Target="../ink/ink1344.xml"/><Relationship Id="rId838" Type="http://schemas.openxmlformats.org/officeDocument/2006/relationships/customXml" Target="../ink/ink1393.xml"/><Relationship Id="rId172" Type="http://schemas.openxmlformats.org/officeDocument/2006/relationships/customXml" Target="../ink/ink1060.xml"/><Relationship Id="rId477" Type="http://schemas.openxmlformats.org/officeDocument/2006/relationships/image" Target="../media/image1201.png"/><Relationship Id="rId600" Type="http://schemas.openxmlformats.org/officeDocument/2006/relationships/customXml" Target="../ink/ink1274.xml"/><Relationship Id="rId684" Type="http://schemas.openxmlformats.org/officeDocument/2006/relationships/customXml" Target="../ink/ink1316.xml"/><Relationship Id="rId337" Type="http://schemas.openxmlformats.org/officeDocument/2006/relationships/image" Target="../media/image1133.png"/><Relationship Id="rId891" Type="http://schemas.openxmlformats.org/officeDocument/2006/relationships/customXml" Target="../ink/ink1420.xml"/><Relationship Id="rId905" Type="http://schemas.openxmlformats.org/officeDocument/2006/relationships/customXml" Target="../ink/ink1427.xml"/><Relationship Id="rId34" Type="http://schemas.openxmlformats.org/officeDocument/2006/relationships/customXml" Target="../ink/ink991.xml"/><Relationship Id="rId544" Type="http://schemas.openxmlformats.org/officeDocument/2006/relationships/customXml" Target="../ink/ink1246.xml"/><Relationship Id="rId751" Type="http://schemas.openxmlformats.org/officeDocument/2006/relationships/image" Target="../media/image1338.png"/><Relationship Id="rId849" Type="http://schemas.openxmlformats.org/officeDocument/2006/relationships/image" Target="../media/image1387.png"/><Relationship Id="rId183" Type="http://schemas.openxmlformats.org/officeDocument/2006/relationships/image" Target="../media/image1056.png"/><Relationship Id="rId390" Type="http://schemas.openxmlformats.org/officeDocument/2006/relationships/customXml" Target="../ink/ink1169.xml"/><Relationship Id="rId404" Type="http://schemas.openxmlformats.org/officeDocument/2006/relationships/customXml" Target="../ink/ink1176.xml"/><Relationship Id="rId611" Type="http://schemas.openxmlformats.org/officeDocument/2006/relationships/image" Target="../media/image1268.png"/><Relationship Id="rId250" Type="http://schemas.openxmlformats.org/officeDocument/2006/relationships/customXml" Target="../ink/ink1099.xml"/><Relationship Id="rId488" Type="http://schemas.openxmlformats.org/officeDocument/2006/relationships/customXml" Target="../ink/ink1218.xml"/><Relationship Id="rId695" Type="http://schemas.openxmlformats.org/officeDocument/2006/relationships/image" Target="../media/image1310.png"/><Relationship Id="rId709" Type="http://schemas.openxmlformats.org/officeDocument/2006/relationships/image" Target="../media/image1317.png"/><Relationship Id="rId916" Type="http://schemas.openxmlformats.org/officeDocument/2006/relationships/image" Target="../media/image1420.png"/><Relationship Id="rId45" Type="http://schemas.openxmlformats.org/officeDocument/2006/relationships/image" Target="../media/image987.png"/><Relationship Id="rId110" Type="http://schemas.openxmlformats.org/officeDocument/2006/relationships/customXml" Target="../ink/ink1029.xml"/><Relationship Id="rId348" Type="http://schemas.openxmlformats.org/officeDocument/2006/relationships/customXml" Target="../ink/ink1148.xml"/><Relationship Id="rId555" Type="http://schemas.openxmlformats.org/officeDocument/2006/relationships/image" Target="../media/image1240.png"/><Relationship Id="rId762" Type="http://schemas.openxmlformats.org/officeDocument/2006/relationships/customXml" Target="../ink/ink1355.xml"/><Relationship Id="rId194" Type="http://schemas.openxmlformats.org/officeDocument/2006/relationships/customXml" Target="../ink/ink1071.xml"/><Relationship Id="rId208" Type="http://schemas.openxmlformats.org/officeDocument/2006/relationships/customXml" Target="../ink/ink1078.xml"/><Relationship Id="rId415" Type="http://schemas.openxmlformats.org/officeDocument/2006/relationships/image" Target="../media/image1171.png"/><Relationship Id="rId622" Type="http://schemas.openxmlformats.org/officeDocument/2006/relationships/customXml" Target="../ink/ink1285.xml"/><Relationship Id="rId261" Type="http://schemas.openxmlformats.org/officeDocument/2006/relationships/image" Target="../media/image1095.png"/><Relationship Id="rId499" Type="http://schemas.openxmlformats.org/officeDocument/2006/relationships/image" Target="../media/image1212.png"/><Relationship Id="rId927" Type="http://schemas.openxmlformats.org/officeDocument/2006/relationships/customXml" Target="../ink/ink1438.xml"/><Relationship Id="rId56" Type="http://schemas.openxmlformats.org/officeDocument/2006/relationships/customXml" Target="../ink/ink1002.xml"/><Relationship Id="rId359" Type="http://schemas.openxmlformats.org/officeDocument/2006/relationships/image" Target="../media/image1143.png"/><Relationship Id="rId566" Type="http://schemas.openxmlformats.org/officeDocument/2006/relationships/customXml" Target="../ink/ink1257.xml"/><Relationship Id="rId773" Type="http://schemas.openxmlformats.org/officeDocument/2006/relationships/image" Target="../media/image1349.png"/><Relationship Id="rId121" Type="http://schemas.openxmlformats.org/officeDocument/2006/relationships/image" Target="../media/image1025.png"/><Relationship Id="rId219" Type="http://schemas.openxmlformats.org/officeDocument/2006/relationships/image" Target="../media/image1074.png"/><Relationship Id="rId426" Type="http://schemas.openxmlformats.org/officeDocument/2006/relationships/customXml" Target="../ink/ink1187.xml"/><Relationship Id="rId633" Type="http://schemas.openxmlformats.org/officeDocument/2006/relationships/image" Target="../media/image1279.png"/><Relationship Id="rId840" Type="http://schemas.openxmlformats.org/officeDocument/2006/relationships/customXml" Target="../ink/ink1394.xml"/><Relationship Id="rId938" Type="http://schemas.openxmlformats.org/officeDocument/2006/relationships/image" Target="../media/image1431.png"/><Relationship Id="rId67" Type="http://schemas.openxmlformats.org/officeDocument/2006/relationships/image" Target="../media/image998.png"/><Relationship Id="rId272" Type="http://schemas.openxmlformats.org/officeDocument/2006/relationships/customXml" Target="../ink/ink1110.xml"/><Relationship Id="rId577" Type="http://schemas.openxmlformats.org/officeDocument/2006/relationships/image" Target="../media/image1251.png"/><Relationship Id="rId700" Type="http://schemas.openxmlformats.org/officeDocument/2006/relationships/customXml" Target="../ink/ink1324.xml"/><Relationship Id="rId132" Type="http://schemas.openxmlformats.org/officeDocument/2006/relationships/customXml" Target="../ink/ink1040.xml"/><Relationship Id="rId784" Type="http://schemas.openxmlformats.org/officeDocument/2006/relationships/customXml" Target="../ink/ink1366.xml"/><Relationship Id="rId437" Type="http://schemas.openxmlformats.org/officeDocument/2006/relationships/image" Target="../media/image1182.png"/><Relationship Id="rId644" Type="http://schemas.openxmlformats.org/officeDocument/2006/relationships/customXml" Target="../ink/ink1296.xml"/><Relationship Id="rId851" Type="http://schemas.openxmlformats.org/officeDocument/2006/relationships/image" Target="../media/image1388.png"/><Relationship Id="rId283" Type="http://schemas.openxmlformats.org/officeDocument/2006/relationships/image" Target="../media/image1106.png"/><Relationship Id="rId490" Type="http://schemas.openxmlformats.org/officeDocument/2006/relationships/customXml" Target="../ink/ink1219.xml"/><Relationship Id="rId504" Type="http://schemas.openxmlformats.org/officeDocument/2006/relationships/customXml" Target="../ink/ink1226.xml"/><Relationship Id="rId711" Type="http://schemas.openxmlformats.org/officeDocument/2006/relationships/image" Target="../media/image1318.png"/><Relationship Id="rId78" Type="http://schemas.openxmlformats.org/officeDocument/2006/relationships/customXml" Target="../ink/ink1013.xml"/><Relationship Id="rId143" Type="http://schemas.openxmlformats.org/officeDocument/2006/relationships/image" Target="../media/image1036.png"/><Relationship Id="rId350" Type="http://schemas.openxmlformats.org/officeDocument/2006/relationships/customXml" Target="../ink/ink1149.xml"/><Relationship Id="rId588" Type="http://schemas.openxmlformats.org/officeDocument/2006/relationships/customXml" Target="../ink/ink1268.xml"/><Relationship Id="rId795" Type="http://schemas.openxmlformats.org/officeDocument/2006/relationships/image" Target="../media/image1360.png"/><Relationship Id="rId809" Type="http://schemas.openxmlformats.org/officeDocument/2006/relationships/image" Target="../media/image1367.png"/><Relationship Id="rId210" Type="http://schemas.openxmlformats.org/officeDocument/2006/relationships/customXml" Target="../ink/ink1079.xml"/><Relationship Id="rId448" Type="http://schemas.openxmlformats.org/officeDocument/2006/relationships/customXml" Target="../ink/ink1198.xml"/><Relationship Id="rId655" Type="http://schemas.openxmlformats.org/officeDocument/2006/relationships/image" Target="../media/image1290.png"/><Relationship Id="rId862" Type="http://schemas.openxmlformats.org/officeDocument/2006/relationships/image" Target="../media/image1393.png"/><Relationship Id="rId294" Type="http://schemas.openxmlformats.org/officeDocument/2006/relationships/customXml" Target="../ink/ink1121.xml"/><Relationship Id="rId308" Type="http://schemas.openxmlformats.org/officeDocument/2006/relationships/customXml" Target="../ink/ink1128.xml"/><Relationship Id="rId515" Type="http://schemas.openxmlformats.org/officeDocument/2006/relationships/image" Target="../media/image1220.png"/><Relationship Id="rId722" Type="http://schemas.openxmlformats.org/officeDocument/2006/relationships/customXml" Target="../ink/ink1335.xml"/><Relationship Id="rId89" Type="http://schemas.openxmlformats.org/officeDocument/2006/relationships/image" Target="../media/image1009.png"/><Relationship Id="rId154" Type="http://schemas.openxmlformats.org/officeDocument/2006/relationships/customXml" Target="../ink/ink1051.xml"/><Relationship Id="rId361" Type="http://schemas.openxmlformats.org/officeDocument/2006/relationships/image" Target="../media/image1144.png"/><Relationship Id="rId599" Type="http://schemas.openxmlformats.org/officeDocument/2006/relationships/image" Target="../media/image1262.png"/><Relationship Id="rId459" Type="http://schemas.openxmlformats.org/officeDocument/2006/relationships/image" Target="../media/image186.png"/><Relationship Id="rId666" Type="http://schemas.openxmlformats.org/officeDocument/2006/relationships/customXml" Target="../ink/ink1307.xml"/><Relationship Id="rId873" Type="http://schemas.openxmlformats.org/officeDocument/2006/relationships/customXml" Target="../ink/ink1411.xml"/><Relationship Id="rId221" Type="http://schemas.openxmlformats.org/officeDocument/2006/relationships/image" Target="../media/image1075.png"/><Relationship Id="rId319" Type="http://schemas.openxmlformats.org/officeDocument/2006/relationships/image" Target="../media/image1124.png"/><Relationship Id="rId526" Type="http://schemas.openxmlformats.org/officeDocument/2006/relationships/customXml" Target="../ink/ink1237.xml"/><Relationship Id="rId733" Type="http://schemas.openxmlformats.org/officeDocument/2006/relationships/image" Target="../media/image1329.png"/><Relationship Id="rId165" Type="http://schemas.openxmlformats.org/officeDocument/2006/relationships/image" Target="../media/image1047.png"/><Relationship Id="rId372" Type="http://schemas.openxmlformats.org/officeDocument/2006/relationships/customXml" Target="../ink/ink1160.xml"/><Relationship Id="rId677" Type="http://schemas.openxmlformats.org/officeDocument/2006/relationships/image" Target="../media/image1301.png"/><Relationship Id="rId800" Type="http://schemas.openxmlformats.org/officeDocument/2006/relationships/customXml" Target="../ink/ink1374.xml"/><Relationship Id="rId232" Type="http://schemas.openxmlformats.org/officeDocument/2006/relationships/customXml" Target="../ink/ink1090.xml"/><Relationship Id="rId884" Type="http://schemas.openxmlformats.org/officeDocument/2006/relationships/image" Target="../media/image1404.png"/><Relationship Id="rId27" Type="http://schemas.openxmlformats.org/officeDocument/2006/relationships/image" Target="../media/image1676.png"/><Relationship Id="rId537" Type="http://schemas.openxmlformats.org/officeDocument/2006/relationships/image" Target="../media/image1231.png"/><Relationship Id="rId744" Type="http://schemas.openxmlformats.org/officeDocument/2006/relationships/customXml" Target="../ink/ink1346.xml"/><Relationship Id="rId80" Type="http://schemas.openxmlformats.org/officeDocument/2006/relationships/customXml" Target="../ink/ink1014.xml"/><Relationship Id="rId176" Type="http://schemas.openxmlformats.org/officeDocument/2006/relationships/customXml" Target="../ink/ink1062.xml"/><Relationship Id="rId383" Type="http://schemas.openxmlformats.org/officeDocument/2006/relationships/image" Target="../media/image1155.png"/><Relationship Id="rId590" Type="http://schemas.openxmlformats.org/officeDocument/2006/relationships/customXml" Target="../ink/ink1269.xml"/><Relationship Id="rId604" Type="http://schemas.openxmlformats.org/officeDocument/2006/relationships/customXml" Target="../ink/ink1276.xml"/><Relationship Id="rId811" Type="http://schemas.openxmlformats.org/officeDocument/2006/relationships/image" Target="../media/image1368.png"/><Relationship Id="rId243" Type="http://schemas.openxmlformats.org/officeDocument/2006/relationships/image" Target="../media/image1086.png"/><Relationship Id="rId450" Type="http://schemas.openxmlformats.org/officeDocument/2006/relationships/customXml" Target="../ink/ink1199.xml"/><Relationship Id="rId688" Type="http://schemas.openxmlformats.org/officeDocument/2006/relationships/customXml" Target="../ink/ink1318.xml"/><Relationship Id="rId895" Type="http://schemas.openxmlformats.org/officeDocument/2006/relationships/customXml" Target="../ink/ink1422.xml"/><Relationship Id="rId909" Type="http://schemas.openxmlformats.org/officeDocument/2006/relationships/customXml" Target="../ink/ink1429.xml"/><Relationship Id="rId38" Type="http://schemas.openxmlformats.org/officeDocument/2006/relationships/customXml" Target="../ink/ink993.xml"/><Relationship Id="rId103" Type="http://schemas.openxmlformats.org/officeDocument/2006/relationships/image" Target="../media/image1016.png"/><Relationship Id="rId310" Type="http://schemas.openxmlformats.org/officeDocument/2006/relationships/customXml" Target="../ink/ink1129.xml"/><Relationship Id="rId548" Type="http://schemas.openxmlformats.org/officeDocument/2006/relationships/customXml" Target="../ink/ink1248.xml"/><Relationship Id="rId755" Type="http://schemas.openxmlformats.org/officeDocument/2006/relationships/image" Target="../media/image1340.png"/><Relationship Id="rId91" Type="http://schemas.openxmlformats.org/officeDocument/2006/relationships/image" Target="../media/image1010.png"/><Relationship Id="rId187" Type="http://schemas.openxmlformats.org/officeDocument/2006/relationships/image" Target="../media/image1058.png"/><Relationship Id="rId394" Type="http://schemas.openxmlformats.org/officeDocument/2006/relationships/customXml" Target="../ink/ink1171.xml"/><Relationship Id="rId408" Type="http://schemas.openxmlformats.org/officeDocument/2006/relationships/customXml" Target="../ink/ink1178.xml"/><Relationship Id="rId615" Type="http://schemas.openxmlformats.org/officeDocument/2006/relationships/image" Target="../media/image1270.png"/><Relationship Id="rId822" Type="http://schemas.openxmlformats.org/officeDocument/2006/relationships/customXml" Target="../ink/ink1385.xml"/><Relationship Id="rId254" Type="http://schemas.openxmlformats.org/officeDocument/2006/relationships/customXml" Target="../ink/ink1101.xml"/><Relationship Id="rId699" Type="http://schemas.openxmlformats.org/officeDocument/2006/relationships/image" Target="../media/image1312.png"/><Relationship Id="rId49" Type="http://schemas.openxmlformats.org/officeDocument/2006/relationships/image" Target="../media/image989.png"/><Relationship Id="rId114" Type="http://schemas.openxmlformats.org/officeDocument/2006/relationships/customXml" Target="../ink/ink1031.xml"/><Relationship Id="rId461" Type="http://schemas.openxmlformats.org/officeDocument/2006/relationships/image" Target="../media/image1193.png"/><Relationship Id="rId559" Type="http://schemas.openxmlformats.org/officeDocument/2006/relationships/image" Target="../media/image1242.png"/><Relationship Id="rId766" Type="http://schemas.openxmlformats.org/officeDocument/2006/relationships/customXml" Target="../ink/ink1357.xml"/><Relationship Id="rId198" Type="http://schemas.openxmlformats.org/officeDocument/2006/relationships/customXml" Target="../ink/ink1073.xml"/><Relationship Id="rId321" Type="http://schemas.openxmlformats.org/officeDocument/2006/relationships/image" Target="../media/image1125.png"/><Relationship Id="rId419" Type="http://schemas.openxmlformats.org/officeDocument/2006/relationships/image" Target="../media/image1173.png"/><Relationship Id="rId626" Type="http://schemas.openxmlformats.org/officeDocument/2006/relationships/customXml" Target="../ink/ink1287.xml"/><Relationship Id="rId833" Type="http://schemas.openxmlformats.org/officeDocument/2006/relationships/image" Target="../media/image1379.png"/><Relationship Id="rId265" Type="http://schemas.openxmlformats.org/officeDocument/2006/relationships/image" Target="../media/image1097.png"/><Relationship Id="rId472" Type="http://schemas.openxmlformats.org/officeDocument/2006/relationships/customXml" Target="../ink/ink1210.xml"/><Relationship Id="rId900" Type="http://schemas.openxmlformats.org/officeDocument/2006/relationships/image" Target="../media/image1412.png"/><Relationship Id="rId125" Type="http://schemas.openxmlformats.org/officeDocument/2006/relationships/image" Target="../media/image1027.png"/><Relationship Id="rId332" Type="http://schemas.openxmlformats.org/officeDocument/2006/relationships/customXml" Target="../ink/ink1140.xml"/><Relationship Id="rId777" Type="http://schemas.openxmlformats.org/officeDocument/2006/relationships/image" Target="../media/image1351.png"/><Relationship Id="rId637" Type="http://schemas.openxmlformats.org/officeDocument/2006/relationships/image" Target="../media/image1281.png"/><Relationship Id="rId844" Type="http://schemas.openxmlformats.org/officeDocument/2006/relationships/customXml" Target="../ink/ink1396.xml"/><Relationship Id="rId276" Type="http://schemas.openxmlformats.org/officeDocument/2006/relationships/customXml" Target="../ink/ink1112.xml"/><Relationship Id="rId483" Type="http://schemas.openxmlformats.org/officeDocument/2006/relationships/image" Target="../media/image1204.png"/><Relationship Id="rId690" Type="http://schemas.openxmlformats.org/officeDocument/2006/relationships/customXml" Target="../ink/ink1319.xml"/><Relationship Id="rId704" Type="http://schemas.openxmlformats.org/officeDocument/2006/relationships/customXml" Target="../ink/ink1326.xml"/><Relationship Id="rId911" Type="http://schemas.openxmlformats.org/officeDocument/2006/relationships/customXml" Target="../ink/ink1430.xml"/><Relationship Id="rId40" Type="http://schemas.openxmlformats.org/officeDocument/2006/relationships/customXml" Target="../ink/ink994.xml"/><Relationship Id="rId136" Type="http://schemas.openxmlformats.org/officeDocument/2006/relationships/customXml" Target="../ink/ink1042.xml"/><Relationship Id="rId343" Type="http://schemas.openxmlformats.org/officeDocument/2006/relationships/image" Target="../media/image822.png"/><Relationship Id="rId550" Type="http://schemas.openxmlformats.org/officeDocument/2006/relationships/customXml" Target="../ink/ink1249.xml"/><Relationship Id="rId788" Type="http://schemas.openxmlformats.org/officeDocument/2006/relationships/customXml" Target="../ink/ink1368.xml"/><Relationship Id="rId203" Type="http://schemas.openxmlformats.org/officeDocument/2006/relationships/image" Target="../media/image1066.png"/><Relationship Id="rId648" Type="http://schemas.openxmlformats.org/officeDocument/2006/relationships/customXml" Target="../ink/ink1298.xml"/><Relationship Id="rId855" Type="http://schemas.openxmlformats.org/officeDocument/2006/relationships/image" Target="../media/image1390.png"/><Relationship Id="rId287" Type="http://schemas.openxmlformats.org/officeDocument/2006/relationships/image" Target="../media/image1108.png"/><Relationship Id="rId410" Type="http://schemas.openxmlformats.org/officeDocument/2006/relationships/customXml" Target="../ink/ink1179.xml"/><Relationship Id="rId494" Type="http://schemas.openxmlformats.org/officeDocument/2006/relationships/customXml" Target="../ink/ink1221.xml"/><Relationship Id="rId508" Type="http://schemas.openxmlformats.org/officeDocument/2006/relationships/customXml" Target="../ink/ink1228.xml"/><Relationship Id="rId715" Type="http://schemas.openxmlformats.org/officeDocument/2006/relationships/image" Target="../media/image1320.png"/><Relationship Id="rId922" Type="http://schemas.openxmlformats.org/officeDocument/2006/relationships/image" Target="../media/image1423.png"/><Relationship Id="rId147" Type="http://schemas.openxmlformats.org/officeDocument/2006/relationships/image" Target="../media/image1038.png"/><Relationship Id="rId354" Type="http://schemas.openxmlformats.org/officeDocument/2006/relationships/customXml" Target="../ink/ink1151.xml"/><Relationship Id="rId799" Type="http://schemas.openxmlformats.org/officeDocument/2006/relationships/image" Target="../media/image1362.png"/><Relationship Id="rId51" Type="http://schemas.openxmlformats.org/officeDocument/2006/relationships/image" Target="../media/image990.png"/><Relationship Id="rId561" Type="http://schemas.openxmlformats.org/officeDocument/2006/relationships/image" Target="../media/image1243.png"/><Relationship Id="rId659" Type="http://schemas.openxmlformats.org/officeDocument/2006/relationships/image" Target="../media/image1292.png"/><Relationship Id="rId866" Type="http://schemas.openxmlformats.org/officeDocument/2006/relationships/image" Target="../media/image1395.png"/><Relationship Id="rId214" Type="http://schemas.openxmlformats.org/officeDocument/2006/relationships/customXml" Target="../ink/ink1081.xml"/><Relationship Id="rId298" Type="http://schemas.openxmlformats.org/officeDocument/2006/relationships/customXml" Target="../ink/ink1123.xml"/><Relationship Id="rId421" Type="http://schemas.openxmlformats.org/officeDocument/2006/relationships/image" Target="../media/image1174.png"/><Relationship Id="rId519" Type="http://schemas.openxmlformats.org/officeDocument/2006/relationships/image" Target="../media/image1222.png"/><Relationship Id="rId158" Type="http://schemas.openxmlformats.org/officeDocument/2006/relationships/customXml" Target="../ink/ink1053.xml"/><Relationship Id="rId726" Type="http://schemas.openxmlformats.org/officeDocument/2006/relationships/customXml" Target="../ink/ink1337.xml"/><Relationship Id="rId933" Type="http://schemas.openxmlformats.org/officeDocument/2006/relationships/customXml" Target="../ink/ink1441.xml"/><Relationship Id="rId62" Type="http://schemas.openxmlformats.org/officeDocument/2006/relationships/customXml" Target="../ink/ink1005.xml"/><Relationship Id="rId365" Type="http://schemas.openxmlformats.org/officeDocument/2006/relationships/image" Target="../media/image1146.png"/><Relationship Id="rId572" Type="http://schemas.openxmlformats.org/officeDocument/2006/relationships/customXml" Target="../ink/ink1260.xml"/><Relationship Id="rId225" Type="http://schemas.openxmlformats.org/officeDocument/2006/relationships/image" Target="../media/image1077.png"/><Relationship Id="rId432" Type="http://schemas.openxmlformats.org/officeDocument/2006/relationships/customXml" Target="../ink/ink1190.xml"/><Relationship Id="rId877" Type="http://schemas.openxmlformats.org/officeDocument/2006/relationships/customXml" Target="../ink/ink1413.xml"/><Relationship Id="rId737" Type="http://schemas.openxmlformats.org/officeDocument/2006/relationships/image" Target="../media/image1331.png"/><Relationship Id="rId73" Type="http://schemas.openxmlformats.org/officeDocument/2006/relationships/image" Target="../media/image1001.png"/><Relationship Id="rId169" Type="http://schemas.openxmlformats.org/officeDocument/2006/relationships/image" Target="../media/image1049.png"/><Relationship Id="rId376" Type="http://schemas.openxmlformats.org/officeDocument/2006/relationships/customXml" Target="../ink/ink1162.xml"/><Relationship Id="rId583" Type="http://schemas.openxmlformats.org/officeDocument/2006/relationships/image" Target="../media/image1254.png"/><Relationship Id="rId790" Type="http://schemas.openxmlformats.org/officeDocument/2006/relationships/customXml" Target="../ink/ink1369.xml"/><Relationship Id="rId804" Type="http://schemas.openxmlformats.org/officeDocument/2006/relationships/customXml" Target="../ink/ink1376.xml"/><Relationship Id="rId4" Type="http://schemas.openxmlformats.org/officeDocument/2006/relationships/image" Target="../media/image2.png"/><Relationship Id="rId236" Type="http://schemas.openxmlformats.org/officeDocument/2006/relationships/customXml" Target="../ink/ink1092.xml"/><Relationship Id="rId443" Type="http://schemas.openxmlformats.org/officeDocument/2006/relationships/image" Target="../media/image1185.png"/><Relationship Id="rId650" Type="http://schemas.openxmlformats.org/officeDocument/2006/relationships/customXml" Target="../ink/ink1299.xml"/><Relationship Id="rId888" Type="http://schemas.openxmlformats.org/officeDocument/2006/relationships/image" Target="../media/image1406.png"/><Relationship Id="rId303" Type="http://schemas.openxmlformats.org/officeDocument/2006/relationships/image" Target="../media/image1116.png"/><Relationship Id="rId748" Type="http://schemas.openxmlformats.org/officeDocument/2006/relationships/customXml" Target="../ink/ink1348.xml"/><Relationship Id="rId84" Type="http://schemas.openxmlformats.org/officeDocument/2006/relationships/customXml" Target="../ink/ink1016.xml"/><Relationship Id="rId387" Type="http://schemas.openxmlformats.org/officeDocument/2006/relationships/image" Target="../media/image1157.png"/><Relationship Id="rId510" Type="http://schemas.openxmlformats.org/officeDocument/2006/relationships/customXml" Target="../ink/ink1229.xml"/><Relationship Id="rId594" Type="http://schemas.openxmlformats.org/officeDocument/2006/relationships/customXml" Target="../ink/ink1271.xml"/><Relationship Id="rId608" Type="http://schemas.openxmlformats.org/officeDocument/2006/relationships/customXml" Target="../ink/ink1278.xml"/><Relationship Id="rId815" Type="http://schemas.openxmlformats.org/officeDocument/2006/relationships/image" Target="../media/image1370.png"/><Relationship Id="rId247" Type="http://schemas.openxmlformats.org/officeDocument/2006/relationships/image" Target="../media/image1088.png"/><Relationship Id="rId899" Type="http://schemas.openxmlformats.org/officeDocument/2006/relationships/customXml" Target="../ink/ink1424.xml"/><Relationship Id="rId107" Type="http://schemas.openxmlformats.org/officeDocument/2006/relationships/image" Target="../media/image1018.png"/><Relationship Id="rId454" Type="http://schemas.openxmlformats.org/officeDocument/2006/relationships/customXml" Target="../ink/ink1201.xml"/><Relationship Id="rId661" Type="http://schemas.openxmlformats.org/officeDocument/2006/relationships/image" Target="../media/image1293.png"/><Relationship Id="rId759" Type="http://schemas.openxmlformats.org/officeDocument/2006/relationships/image" Target="../media/image1342.png"/><Relationship Id="rId314" Type="http://schemas.openxmlformats.org/officeDocument/2006/relationships/customXml" Target="../ink/ink1131.xml"/><Relationship Id="rId398" Type="http://schemas.openxmlformats.org/officeDocument/2006/relationships/customXml" Target="../ink/ink1173.xml"/><Relationship Id="rId521" Type="http://schemas.openxmlformats.org/officeDocument/2006/relationships/image" Target="../media/image1223.png"/><Relationship Id="rId619" Type="http://schemas.openxmlformats.org/officeDocument/2006/relationships/image" Target="../media/image1272.png"/><Relationship Id="rId95" Type="http://schemas.openxmlformats.org/officeDocument/2006/relationships/image" Target="../media/image1012.png"/><Relationship Id="rId160" Type="http://schemas.openxmlformats.org/officeDocument/2006/relationships/customXml" Target="../ink/ink1054.xml"/><Relationship Id="rId826" Type="http://schemas.openxmlformats.org/officeDocument/2006/relationships/customXml" Target="../ink/ink1387.xml"/><Relationship Id="rId258" Type="http://schemas.openxmlformats.org/officeDocument/2006/relationships/customXml" Target="../ink/ink1103.xml"/><Relationship Id="rId465" Type="http://schemas.openxmlformats.org/officeDocument/2006/relationships/image" Target="../media/image1195.png"/><Relationship Id="rId672" Type="http://schemas.openxmlformats.org/officeDocument/2006/relationships/customXml" Target="../ink/ink1310.xml"/><Relationship Id="rId118" Type="http://schemas.openxmlformats.org/officeDocument/2006/relationships/customXml" Target="../ink/ink1033.xml"/><Relationship Id="rId325" Type="http://schemas.openxmlformats.org/officeDocument/2006/relationships/image" Target="../media/image1127.png"/><Relationship Id="rId532" Type="http://schemas.openxmlformats.org/officeDocument/2006/relationships/customXml" Target="../ink/ink1240.xml"/><Relationship Id="rId171" Type="http://schemas.openxmlformats.org/officeDocument/2006/relationships/image" Target="../media/image1050.png"/><Relationship Id="rId837" Type="http://schemas.openxmlformats.org/officeDocument/2006/relationships/image" Target="../media/image1381.png"/><Relationship Id="rId269" Type="http://schemas.openxmlformats.org/officeDocument/2006/relationships/image" Target="../media/image1099.png"/><Relationship Id="rId476" Type="http://schemas.openxmlformats.org/officeDocument/2006/relationships/customXml" Target="../ink/ink1212.xml"/><Relationship Id="rId683" Type="http://schemas.openxmlformats.org/officeDocument/2006/relationships/image" Target="../media/image1304.png"/><Relationship Id="rId890" Type="http://schemas.openxmlformats.org/officeDocument/2006/relationships/image" Target="../media/image1407.png"/><Relationship Id="rId904" Type="http://schemas.openxmlformats.org/officeDocument/2006/relationships/image" Target="../media/image1414.png"/><Relationship Id="rId33" Type="http://schemas.openxmlformats.org/officeDocument/2006/relationships/image" Target="../media/image981.png"/><Relationship Id="rId129" Type="http://schemas.openxmlformats.org/officeDocument/2006/relationships/image" Target="../media/image1029.png"/><Relationship Id="rId336" Type="http://schemas.openxmlformats.org/officeDocument/2006/relationships/customXml" Target="../ink/ink1142.xml"/><Relationship Id="rId543" Type="http://schemas.openxmlformats.org/officeDocument/2006/relationships/image" Target="../media/image1234.png"/><Relationship Id="rId182" Type="http://schemas.openxmlformats.org/officeDocument/2006/relationships/customXml" Target="../ink/ink1065.xml"/><Relationship Id="rId403" Type="http://schemas.openxmlformats.org/officeDocument/2006/relationships/image" Target="../media/image1165.png"/><Relationship Id="rId750" Type="http://schemas.openxmlformats.org/officeDocument/2006/relationships/customXml" Target="../ink/ink1349.xml"/><Relationship Id="rId848" Type="http://schemas.openxmlformats.org/officeDocument/2006/relationships/customXml" Target="../ink/ink1398.xml"/><Relationship Id="rId487" Type="http://schemas.openxmlformats.org/officeDocument/2006/relationships/image" Target="../media/image1206.png"/><Relationship Id="rId610" Type="http://schemas.openxmlformats.org/officeDocument/2006/relationships/customXml" Target="../ink/ink1279.xml"/><Relationship Id="rId694" Type="http://schemas.openxmlformats.org/officeDocument/2006/relationships/customXml" Target="../ink/ink1321.xml"/><Relationship Id="rId708" Type="http://schemas.openxmlformats.org/officeDocument/2006/relationships/customXml" Target="../ink/ink1328.xml"/><Relationship Id="rId915" Type="http://schemas.openxmlformats.org/officeDocument/2006/relationships/customXml" Target="../ink/ink1432.xml"/><Relationship Id="rId347" Type="http://schemas.openxmlformats.org/officeDocument/2006/relationships/image" Target="../media/image1137.png"/><Relationship Id="rId44" Type="http://schemas.openxmlformats.org/officeDocument/2006/relationships/customXml" Target="../ink/ink996.xml"/><Relationship Id="rId554" Type="http://schemas.openxmlformats.org/officeDocument/2006/relationships/customXml" Target="../ink/ink1251.xml"/><Relationship Id="rId761" Type="http://schemas.openxmlformats.org/officeDocument/2006/relationships/image" Target="../media/image1343.png"/><Relationship Id="rId859" Type="http://schemas.openxmlformats.org/officeDocument/2006/relationships/customXml" Target="../ink/ink1404.xml"/><Relationship Id="rId193" Type="http://schemas.openxmlformats.org/officeDocument/2006/relationships/image" Target="../media/image1061.png"/><Relationship Id="rId207" Type="http://schemas.openxmlformats.org/officeDocument/2006/relationships/image" Target="../media/image1068.png"/><Relationship Id="rId414" Type="http://schemas.openxmlformats.org/officeDocument/2006/relationships/customXml" Target="../ink/ink1181.xml"/><Relationship Id="rId498" Type="http://schemas.openxmlformats.org/officeDocument/2006/relationships/customXml" Target="../ink/ink1223.xml"/><Relationship Id="rId621" Type="http://schemas.openxmlformats.org/officeDocument/2006/relationships/image" Target="../media/image1273.png"/><Relationship Id="rId260" Type="http://schemas.openxmlformats.org/officeDocument/2006/relationships/customXml" Target="../ink/ink1104.xml"/><Relationship Id="rId719" Type="http://schemas.openxmlformats.org/officeDocument/2006/relationships/image" Target="../media/image1322.png"/><Relationship Id="rId926" Type="http://schemas.openxmlformats.org/officeDocument/2006/relationships/image" Target="../media/image1425.png"/><Relationship Id="rId55" Type="http://schemas.openxmlformats.org/officeDocument/2006/relationships/image" Target="../media/image992.png"/><Relationship Id="rId120" Type="http://schemas.openxmlformats.org/officeDocument/2006/relationships/customXml" Target="../ink/ink1034.xml"/><Relationship Id="rId358" Type="http://schemas.openxmlformats.org/officeDocument/2006/relationships/customXml" Target="../ink/ink1153.xml"/><Relationship Id="rId565" Type="http://schemas.openxmlformats.org/officeDocument/2006/relationships/image" Target="../media/image1245.png"/><Relationship Id="rId772" Type="http://schemas.openxmlformats.org/officeDocument/2006/relationships/customXml" Target="../ink/ink1360.xml"/><Relationship Id="rId218" Type="http://schemas.openxmlformats.org/officeDocument/2006/relationships/customXml" Target="../ink/ink1083.xml"/><Relationship Id="rId425" Type="http://schemas.openxmlformats.org/officeDocument/2006/relationships/image" Target="../media/image1176.png"/><Relationship Id="rId632" Type="http://schemas.openxmlformats.org/officeDocument/2006/relationships/customXml" Target="../ink/ink1290.xml"/><Relationship Id="rId271" Type="http://schemas.openxmlformats.org/officeDocument/2006/relationships/image" Target="../media/image1100.png"/><Relationship Id="rId937" Type="http://schemas.openxmlformats.org/officeDocument/2006/relationships/customXml" Target="../ink/ink1443.xml"/><Relationship Id="rId66" Type="http://schemas.openxmlformats.org/officeDocument/2006/relationships/customXml" Target="../ink/ink1007.xml"/><Relationship Id="rId131" Type="http://schemas.openxmlformats.org/officeDocument/2006/relationships/image" Target="../media/image1030.png"/><Relationship Id="rId369" Type="http://schemas.openxmlformats.org/officeDocument/2006/relationships/image" Target="../media/image1148.png"/><Relationship Id="rId576" Type="http://schemas.openxmlformats.org/officeDocument/2006/relationships/customXml" Target="../ink/ink1262.xml"/><Relationship Id="rId783" Type="http://schemas.openxmlformats.org/officeDocument/2006/relationships/image" Target="../media/image1354.png"/><Relationship Id="rId229" Type="http://schemas.openxmlformats.org/officeDocument/2006/relationships/image" Target="../media/image1079.png"/><Relationship Id="rId436" Type="http://schemas.openxmlformats.org/officeDocument/2006/relationships/customXml" Target="../ink/ink1192.xml"/><Relationship Id="rId643" Type="http://schemas.openxmlformats.org/officeDocument/2006/relationships/image" Target="../media/image1284.png"/><Relationship Id="rId850" Type="http://schemas.openxmlformats.org/officeDocument/2006/relationships/customXml" Target="../ink/ink1399.xml"/><Relationship Id="rId77" Type="http://schemas.openxmlformats.org/officeDocument/2006/relationships/image" Target="../media/image1003.png"/><Relationship Id="rId282" Type="http://schemas.openxmlformats.org/officeDocument/2006/relationships/customXml" Target="../ink/ink1115.xml"/><Relationship Id="rId503" Type="http://schemas.openxmlformats.org/officeDocument/2006/relationships/image" Target="../media/image1214.png"/><Relationship Id="rId587" Type="http://schemas.openxmlformats.org/officeDocument/2006/relationships/image" Target="../media/image1256.png"/><Relationship Id="rId710" Type="http://schemas.openxmlformats.org/officeDocument/2006/relationships/customXml" Target="../ink/ink1329.xml"/><Relationship Id="rId808" Type="http://schemas.openxmlformats.org/officeDocument/2006/relationships/customXml" Target="../ink/ink1378.xml"/><Relationship Id="rId142" Type="http://schemas.openxmlformats.org/officeDocument/2006/relationships/customXml" Target="../ink/ink1045.xml"/><Relationship Id="rId447" Type="http://schemas.openxmlformats.org/officeDocument/2006/relationships/image" Target="../media/image1187.png"/><Relationship Id="rId794" Type="http://schemas.openxmlformats.org/officeDocument/2006/relationships/customXml" Target="../ink/ink1371.xml"/><Relationship Id="rId654" Type="http://schemas.openxmlformats.org/officeDocument/2006/relationships/customXml" Target="../ink/ink1301.xml"/><Relationship Id="rId861" Type="http://schemas.openxmlformats.org/officeDocument/2006/relationships/customXml" Target="../ink/ink1405.xml"/><Relationship Id="rId293" Type="http://schemas.openxmlformats.org/officeDocument/2006/relationships/image" Target="../media/image1111.png"/><Relationship Id="rId307" Type="http://schemas.openxmlformats.org/officeDocument/2006/relationships/image" Target="../media/image1118.png"/><Relationship Id="rId514" Type="http://schemas.openxmlformats.org/officeDocument/2006/relationships/customXml" Target="../ink/ink1231.xml"/><Relationship Id="rId721" Type="http://schemas.openxmlformats.org/officeDocument/2006/relationships/image" Target="../media/image1323.png"/><Relationship Id="rId88" Type="http://schemas.openxmlformats.org/officeDocument/2006/relationships/customXml" Target="../ink/ink1018.xml"/><Relationship Id="rId153" Type="http://schemas.openxmlformats.org/officeDocument/2006/relationships/image" Target="../media/image1041.png"/><Relationship Id="rId360" Type="http://schemas.openxmlformats.org/officeDocument/2006/relationships/customXml" Target="../ink/ink1154.xml"/><Relationship Id="rId598" Type="http://schemas.openxmlformats.org/officeDocument/2006/relationships/customXml" Target="../ink/ink1273.xml"/><Relationship Id="rId819" Type="http://schemas.openxmlformats.org/officeDocument/2006/relationships/image" Target="../media/image1372.png"/><Relationship Id="rId220" Type="http://schemas.openxmlformats.org/officeDocument/2006/relationships/customXml" Target="../ink/ink1084.xml"/><Relationship Id="rId458" Type="http://schemas.openxmlformats.org/officeDocument/2006/relationships/customXml" Target="../ink/ink1203.xml"/><Relationship Id="rId665" Type="http://schemas.openxmlformats.org/officeDocument/2006/relationships/image" Target="../media/image1295.png"/><Relationship Id="rId872" Type="http://schemas.openxmlformats.org/officeDocument/2006/relationships/image" Target="../media/image1398.png"/><Relationship Id="rId318" Type="http://schemas.openxmlformats.org/officeDocument/2006/relationships/customXml" Target="../ink/ink1133.xml"/><Relationship Id="rId525" Type="http://schemas.openxmlformats.org/officeDocument/2006/relationships/image" Target="../media/image1225.png"/><Relationship Id="rId732" Type="http://schemas.openxmlformats.org/officeDocument/2006/relationships/customXml" Target="../ink/ink1340.xml"/><Relationship Id="rId99" Type="http://schemas.openxmlformats.org/officeDocument/2006/relationships/image" Target="../media/image1014.png"/><Relationship Id="rId164" Type="http://schemas.openxmlformats.org/officeDocument/2006/relationships/customXml" Target="../ink/ink1056.xml"/><Relationship Id="rId371" Type="http://schemas.openxmlformats.org/officeDocument/2006/relationships/image" Target="../media/image1149.png"/><Relationship Id="rId469" Type="http://schemas.openxmlformats.org/officeDocument/2006/relationships/image" Target="../media/image1197.png"/><Relationship Id="rId676" Type="http://schemas.openxmlformats.org/officeDocument/2006/relationships/customXml" Target="../ink/ink1312.xml"/><Relationship Id="rId883" Type="http://schemas.openxmlformats.org/officeDocument/2006/relationships/customXml" Target="../ink/ink1416.xml"/><Relationship Id="rId26" Type="http://schemas.openxmlformats.org/officeDocument/2006/relationships/customXml" Target="../ink/ink987.xml"/><Relationship Id="rId231" Type="http://schemas.openxmlformats.org/officeDocument/2006/relationships/image" Target="../media/image1080.png"/><Relationship Id="rId329" Type="http://schemas.openxmlformats.org/officeDocument/2006/relationships/image" Target="../media/image1129.png"/><Relationship Id="rId536" Type="http://schemas.openxmlformats.org/officeDocument/2006/relationships/customXml" Target="../ink/ink1242.xml"/><Relationship Id="rId175" Type="http://schemas.openxmlformats.org/officeDocument/2006/relationships/image" Target="../media/image1052.png"/><Relationship Id="rId743" Type="http://schemas.openxmlformats.org/officeDocument/2006/relationships/image" Target="../media/image1334.png"/><Relationship Id="rId382" Type="http://schemas.openxmlformats.org/officeDocument/2006/relationships/customXml" Target="../ink/ink1165.xml"/><Relationship Id="rId603" Type="http://schemas.openxmlformats.org/officeDocument/2006/relationships/image" Target="../media/image1264.png"/><Relationship Id="rId687" Type="http://schemas.openxmlformats.org/officeDocument/2006/relationships/image" Target="../media/image1306.png"/><Relationship Id="rId810" Type="http://schemas.openxmlformats.org/officeDocument/2006/relationships/customXml" Target="../ink/ink1379.xml"/><Relationship Id="rId908" Type="http://schemas.openxmlformats.org/officeDocument/2006/relationships/image" Target="../media/image1416.png"/><Relationship Id="rId242" Type="http://schemas.openxmlformats.org/officeDocument/2006/relationships/customXml" Target="../ink/ink1095.xml"/><Relationship Id="rId894" Type="http://schemas.openxmlformats.org/officeDocument/2006/relationships/image" Target="../media/image1409.png"/><Relationship Id="rId37" Type="http://schemas.openxmlformats.org/officeDocument/2006/relationships/image" Target="../media/image983.png"/><Relationship Id="rId102" Type="http://schemas.openxmlformats.org/officeDocument/2006/relationships/customXml" Target="../ink/ink1025.xml"/><Relationship Id="rId547" Type="http://schemas.openxmlformats.org/officeDocument/2006/relationships/image" Target="../media/image1236.png"/><Relationship Id="rId754" Type="http://schemas.openxmlformats.org/officeDocument/2006/relationships/customXml" Target="../ink/ink1351.xml"/><Relationship Id="rId90" Type="http://schemas.openxmlformats.org/officeDocument/2006/relationships/customXml" Target="../ink/ink1019.xml"/><Relationship Id="rId186" Type="http://schemas.openxmlformats.org/officeDocument/2006/relationships/customXml" Target="../ink/ink1067.xml"/><Relationship Id="rId393" Type="http://schemas.openxmlformats.org/officeDocument/2006/relationships/image" Target="../media/image1160.png"/><Relationship Id="rId407" Type="http://schemas.openxmlformats.org/officeDocument/2006/relationships/image" Target="../media/image1167.png"/><Relationship Id="rId614" Type="http://schemas.openxmlformats.org/officeDocument/2006/relationships/customXml" Target="../ink/ink1281.xml"/><Relationship Id="rId821" Type="http://schemas.openxmlformats.org/officeDocument/2006/relationships/image" Target="../media/image1373.png"/><Relationship Id="rId253" Type="http://schemas.openxmlformats.org/officeDocument/2006/relationships/image" Target="../media/image1091.png"/><Relationship Id="rId460" Type="http://schemas.openxmlformats.org/officeDocument/2006/relationships/customXml" Target="../ink/ink1204.xml"/><Relationship Id="rId698" Type="http://schemas.openxmlformats.org/officeDocument/2006/relationships/customXml" Target="../ink/ink1323.xml"/><Relationship Id="rId919" Type="http://schemas.openxmlformats.org/officeDocument/2006/relationships/customXml" Target="../ink/ink1434.xml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446.xml"/><Relationship Id="rId39" Type="http://schemas.openxmlformats.org/officeDocument/2006/relationships/customXml" Target="../ink/ink1452.xml"/><Relationship Id="rId34" Type="http://schemas.openxmlformats.org/officeDocument/2006/relationships/image" Target="../media/image1434.png"/><Relationship Id="rId42" Type="http://schemas.openxmlformats.org/officeDocument/2006/relationships/image" Target="../media/image1438.png"/><Relationship Id="rId47" Type="http://schemas.openxmlformats.org/officeDocument/2006/relationships/customXml" Target="../ink/ink1456.xml"/><Relationship Id="rId50" Type="http://schemas.openxmlformats.org/officeDocument/2006/relationships/image" Target="../media/image1442.png"/><Relationship Id="rId55" Type="http://schemas.openxmlformats.org/officeDocument/2006/relationships/customXml" Target="../ink/ink1460.xml"/><Relationship Id="rId63" Type="http://schemas.openxmlformats.org/officeDocument/2006/relationships/customXml" Target="../ink/ink1464.xml"/><Relationship Id="rId68" Type="http://schemas.openxmlformats.org/officeDocument/2006/relationships/image" Target="../media/image1451.png"/><Relationship Id="rId76" Type="http://schemas.openxmlformats.org/officeDocument/2006/relationships/image" Target="../media/image1455.png"/><Relationship Id="rId71" Type="http://schemas.openxmlformats.org/officeDocument/2006/relationships/customXml" Target="../ink/ink1468.xml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24" Type="http://schemas.openxmlformats.org/officeDocument/2006/relationships/customXml" Target="../ink/ink1445.xml"/><Relationship Id="rId32" Type="http://schemas.openxmlformats.org/officeDocument/2006/relationships/image" Target="../media/image1433.png"/><Relationship Id="rId37" Type="http://schemas.openxmlformats.org/officeDocument/2006/relationships/customXml" Target="../ink/ink1451.xml"/><Relationship Id="rId40" Type="http://schemas.openxmlformats.org/officeDocument/2006/relationships/image" Target="../media/image1437.png"/><Relationship Id="rId45" Type="http://schemas.openxmlformats.org/officeDocument/2006/relationships/customXml" Target="../ink/ink1455.xml"/><Relationship Id="rId53" Type="http://schemas.openxmlformats.org/officeDocument/2006/relationships/customXml" Target="../ink/ink1459.xml"/><Relationship Id="rId58" Type="http://schemas.openxmlformats.org/officeDocument/2006/relationships/image" Target="../media/image1446.png"/><Relationship Id="rId66" Type="http://schemas.openxmlformats.org/officeDocument/2006/relationships/image" Target="../media/image1450.png"/><Relationship Id="rId74" Type="http://schemas.openxmlformats.org/officeDocument/2006/relationships/image" Target="../media/image1454.png"/><Relationship Id="rId5" Type="http://schemas.openxmlformats.org/officeDocument/2006/relationships/customXml" Target="../ink/ink1444.xml"/><Relationship Id="rId61" Type="http://schemas.openxmlformats.org/officeDocument/2006/relationships/customXml" Target="../ink/ink1463.xml"/><Relationship Id="rId4" Type="http://schemas.openxmlformats.org/officeDocument/2006/relationships/image" Target="../media/image2.png"/><Relationship Id="rId27" Type="http://schemas.openxmlformats.org/officeDocument/2006/relationships/image" Target="../media/image1676.png"/><Relationship Id="rId30" Type="http://schemas.openxmlformats.org/officeDocument/2006/relationships/image" Target="../media/image1432.png"/><Relationship Id="rId35" Type="http://schemas.openxmlformats.org/officeDocument/2006/relationships/customXml" Target="../ink/ink1450.xml"/><Relationship Id="rId43" Type="http://schemas.openxmlformats.org/officeDocument/2006/relationships/customXml" Target="../ink/ink1454.xml"/><Relationship Id="rId48" Type="http://schemas.openxmlformats.org/officeDocument/2006/relationships/image" Target="../media/image1441.png"/><Relationship Id="rId56" Type="http://schemas.openxmlformats.org/officeDocument/2006/relationships/image" Target="../media/image1445.png"/><Relationship Id="rId64" Type="http://schemas.openxmlformats.org/officeDocument/2006/relationships/image" Target="../media/image1449.png"/><Relationship Id="rId69" Type="http://schemas.openxmlformats.org/officeDocument/2006/relationships/customXml" Target="../ink/ink1467.xml"/><Relationship Id="rId51" Type="http://schemas.openxmlformats.org/officeDocument/2006/relationships/customXml" Target="../ink/ink1458.xml"/><Relationship Id="rId72" Type="http://schemas.openxmlformats.org/officeDocument/2006/relationships/image" Target="../media/image1453.png"/><Relationship Id="rId3" Type="http://schemas.openxmlformats.org/officeDocument/2006/relationships/image" Target="../media/image5.png"/><Relationship Id="rId25" Type="http://schemas.openxmlformats.org/officeDocument/2006/relationships/image" Target="../media/image1675.png"/><Relationship Id="rId33" Type="http://schemas.openxmlformats.org/officeDocument/2006/relationships/customXml" Target="../ink/ink1449.xml"/><Relationship Id="rId38" Type="http://schemas.openxmlformats.org/officeDocument/2006/relationships/image" Target="../media/image1436.png"/><Relationship Id="rId46" Type="http://schemas.openxmlformats.org/officeDocument/2006/relationships/image" Target="../media/image1440.png"/><Relationship Id="rId59" Type="http://schemas.openxmlformats.org/officeDocument/2006/relationships/customXml" Target="../ink/ink1462.xml"/><Relationship Id="rId67" Type="http://schemas.openxmlformats.org/officeDocument/2006/relationships/customXml" Target="../ink/ink1466.xml"/><Relationship Id="rId41" Type="http://schemas.openxmlformats.org/officeDocument/2006/relationships/customXml" Target="../ink/ink1453.xml"/><Relationship Id="rId54" Type="http://schemas.openxmlformats.org/officeDocument/2006/relationships/image" Target="../media/image1444.png"/><Relationship Id="rId62" Type="http://schemas.openxmlformats.org/officeDocument/2006/relationships/image" Target="../media/image1448.png"/><Relationship Id="rId70" Type="http://schemas.openxmlformats.org/officeDocument/2006/relationships/image" Target="../media/image1452.png"/><Relationship Id="rId75" Type="http://schemas.openxmlformats.org/officeDocument/2006/relationships/customXml" Target="../ink/ink1470.xml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1447.xml"/><Relationship Id="rId36" Type="http://schemas.openxmlformats.org/officeDocument/2006/relationships/image" Target="../media/image1435.png"/><Relationship Id="rId49" Type="http://schemas.openxmlformats.org/officeDocument/2006/relationships/customXml" Target="../ink/ink1457.xml"/><Relationship Id="rId57" Type="http://schemas.openxmlformats.org/officeDocument/2006/relationships/customXml" Target="../ink/ink1461.xml"/><Relationship Id="rId31" Type="http://schemas.openxmlformats.org/officeDocument/2006/relationships/customXml" Target="../ink/ink1448.xml"/><Relationship Id="rId44" Type="http://schemas.openxmlformats.org/officeDocument/2006/relationships/image" Target="../media/image1439.png"/><Relationship Id="rId52" Type="http://schemas.openxmlformats.org/officeDocument/2006/relationships/image" Target="../media/image1443.png"/><Relationship Id="rId60" Type="http://schemas.openxmlformats.org/officeDocument/2006/relationships/image" Target="../media/image1447.png"/><Relationship Id="rId65" Type="http://schemas.openxmlformats.org/officeDocument/2006/relationships/customXml" Target="../ink/ink1465.xml"/><Relationship Id="rId73" Type="http://schemas.openxmlformats.org/officeDocument/2006/relationships/customXml" Target="../ink/ink1469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473.xml"/><Relationship Id="rId3" Type="http://schemas.openxmlformats.org/officeDocument/2006/relationships/image" Target="../media/image5.png"/><Relationship Id="rId34" Type="http://schemas.openxmlformats.org/officeDocument/2006/relationships/image" Target="../media/image1458.png"/><Relationship Id="rId25" Type="http://schemas.openxmlformats.org/officeDocument/2006/relationships/image" Target="../media/image1675.png"/><Relationship Id="rId33" Type="http://schemas.openxmlformats.org/officeDocument/2006/relationships/customXml" Target="../ink/ink1476.xml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1472.xml"/><Relationship Id="rId32" Type="http://schemas.openxmlformats.org/officeDocument/2006/relationships/image" Target="../media/image1457.png"/><Relationship Id="rId5" Type="http://schemas.openxmlformats.org/officeDocument/2006/relationships/customXml" Target="../ink/ink1471.xml"/><Relationship Id="rId23" Type="http://schemas.openxmlformats.org/officeDocument/2006/relationships/image" Target="../media/image1674.png"/><Relationship Id="rId28" Type="http://schemas.openxmlformats.org/officeDocument/2006/relationships/customXml" Target="../ink/ink1474.xml"/><Relationship Id="rId36" Type="http://schemas.openxmlformats.org/officeDocument/2006/relationships/image" Target="../media/image1459.png"/><Relationship Id="rId31" Type="http://schemas.openxmlformats.org/officeDocument/2006/relationships/customXml" Target="../ink/ink1475.xml"/><Relationship Id="rId4" Type="http://schemas.openxmlformats.org/officeDocument/2006/relationships/image" Target="../media/image2.png"/><Relationship Id="rId27" Type="http://schemas.openxmlformats.org/officeDocument/2006/relationships/image" Target="../media/image1676.png"/><Relationship Id="rId30" Type="http://schemas.openxmlformats.org/officeDocument/2006/relationships/image" Target="../media/image1456.png"/><Relationship Id="rId35" Type="http://schemas.openxmlformats.org/officeDocument/2006/relationships/customXml" Target="../ink/ink1477.xml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480.xml"/><Relationship Id="rId42" Type="http://schemas.openxmlformats.org/officeDocument/2006/relationships/image" Target="../media/image1466.png"/><Relationship Id="rId47" Type="http://schemas.openxmlformats.org/officeDocument/2006/relationships/customXml" Target="../ink/ink1490.xml"/><Relationship Id="rId63" Type="http://schemas.openxmlformats.org/officeDocument/2006/relationships/customXml" Target="../ink/ink1498.xml"/><Relationship Id="rId68" Type="http://schemas.openxmlformats.org/officeDocument/2006/relationships/image" Target="../media/image1479.png"/><Relationship Id="rId84" Type="http://schemas.openxmlformats.org/officeDocument/2006/relationships/image" Target="../media/image1487.png"/><Relationship Id="rId89" Type="http://schemas.openxmlformats.org/officeDocument/2006/relationships/customXml" Target="../ink/ink1511.xml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24" Type="http://schemas.openxmlformats.org/officeDocument/2006/relationships/customXml" Target="../ink/ink1479.xml"/><Relationship Id="rId32" Type="http://schemas.openxmlformats.org/officeDocument/2006/relationships/image" Target="../media/image1461.png"/><Relationship Id="rId37" Type="http://schemas.openxmlformats.org/officeDocument/2006/relationships/customXml" Target="../ink/ink1485.xml"/><Relationship Id="rId40" Type="http://schemas.openxmlformats.org/officeDocument/2006/relationships/image" Target="../media/image1465.png"/><Relationship Id="rId45" Type="http://schemas.openxmlformats.org/officeDocument/2006/relationships/customXml" Target="../ink/ink1489.xml"/><Relationship Id="rId53" Type="http://schemas.openxmlformats.org/officeDocument/2006/relationships/customXml" Target="../ink/ink1493.xml"/><Relationship Id="rId58" Type="http://schemas.openxmlformats.org/officeDocument/2006/relationships/image" Target="../media/image1474.png"/><Relationship Id="rId66" Type="http://schemas.openxmlformats.org/officeDocument/2006/relationships/image" Target="../media/image1478.png"/><Relationship Id="rId74" Type="http://schemas.openxmlformats.org/officeDocument/2006/relationships/image" Target="../media/image1482.png"/><Relationship Id="rId79" Type="http://schemas.openxmlformats.org/officeDocument/2006/relationships/customXml" Target="../ink/ink1506.xml"/><Relationship Id="rId87" Type="http://schemas.openxmlformats.org/officeDocument/2006/relationships/customXml" Target="../ink/ink1510.xml"/><Relationship Id="rId5" Type="http://schemas.openxmlformats.org/officeDocument/2006/relationships/customXml" Target="../ink/ink1478.xml"/><Relationship Id="rId61" Type="http://schemas.openxmlformats.org/officeDocument/2006/relationships/customXml" Target="../ink/ink1497.xml"/><Relationship Id="rId82" Type="http://schemas.openxmlformats.org/officeDocument/2006/relationships/image" Target="../media/image1486.png"/><Relationship Id="rId90" Type="http://schemas.openxmlformats.org/officeDocument/2006/relationships/image" Target="../media/image1490.png"/><Relationship Id="rId27" Type="http://schemas.openxmlformats.org/officeDocument/2006/relationships/image" Target="../media/image1676.png"/><Relationship Id="rId30" Type="http://schemas.openxmlformats.org/officeDocument/2006/relationships/image" Target="../media/image1460.png"/><Relationship Id="rId35" Type="http://schemas.openxmlformats.org/officeDocument/2006/relationships/customXml" Target="../ink/ink1484.xml"/><Relationship Id="rId43" Type="http://schemas.openxmlformats.org/officeDocument/2006/relationships/customXml" Target="../ink/ink1488.xml"/><Relationship Id="rId48" Type="http://schemas.openxmlformats.org/officeDocument/2006/relationships/image" Target="../media/image1469.png"/><Relationship Id="rId56" Type="http://schemas.openxmlformats.org/officeDocument/2006/relationships/image" Target="../media/image1473.png"/><Relationship Id="rId64" Type="http://schemas.openxmlformats.org/officeDocument/2006/relationships/image" Target="../media/image1477.png"/><Relationship Id="rId69" Type="http://schemas.openxmlformats.org/officeDocument/2006/relationships/customXml" Target="../ink/ink1501.xml"/><Relationship Id="rId77" Type="http://schemas.openxmlformats.org/officeDocument/2006/relationships/customXml" Target="../ink/ink1505.xml"/><Relationship Id="rId51" Type="http://schemas.openxmlformats.org/officeDocument/2006/relationships/customXml" Target="../ink/ink1492.xml"/><Relationship Id="rId72" Type="http://schemas.openxmlformats.org/officeDocument/2006/relationships/image" Target="../media/image1481.png"/><Relationship Id="rId80" Type="http://schemas.openxmlformats.org/officeDocument/2006/relationships/image" Target="../media/image1485.png"/><Relationship Id="rId85" Type="http://schemas.openxmlformats.org/officeDocument/2006/relationships/customXml" Target="../ink/ink1509.xml"/><Relationship Id="rId3" Type="http://schemas.openxmlformats.org/officeDocument/2006/relationships/image" Target="../media/image5.png"/><Relationship Id="rId25" Type="http://schemas.openxmlformats.org/officeDocument/2006/relationships/image" Target="../media/image1675.png"/><Relationship Id="rId33" Type="http://schemas.openxmlformats.org/officeDocument/2006/relationships/customXml" Target="../ink/ink1483.xml"/><Relationship Id="rId38" Type="http://schemas.openxmlformats.org/officeDocument/2006/relationships/image" Target="../media/image1464.png"/><Relationship Id="rId46" Type="http://schemas.openxmlformats.org/officeDocument/2006/relationships/image" Target="../media/image1468.png"/><Relationship Id="rId59" Type="http://schemas.openxmlformats.org/officeDocument/2006/relationships/customXml" Target="../ink/ink1496.xml"/><Relationship Id="rId67" Type="http://schemas.openxmlformats.org/officeDocument/2006/relationships/customXml" Target="../ink/ink1500.xml"/><Relationship Id="rId41" Type="http://schemas.openxmlformats.org/officeDocument/2006/relationships/customXml" Target="../ink/ink1487.xml"/><Relationship Id="rId54" Type="http://schemas.openxmlformats.org/officeDocument/2006/relationships/image" Target="../media/image1472.png"/><Relationship Id="rId62" Type="http://schemas.openxmlformats.org/officeDocument/2006/relationships/image" Target="../media/image1476.png"/><Relationship Id="rId70" Type="http://schemas.openxmlformats.org/officeDocument/2006/relationships/image" Target="../media/image1480.png"/><Relationship Id="rId75" Type="http://schemas.openxmlformats.org/officeDocument/2006/relationships/customXml" Target="../ink/ink1504.xml"/><Relationship Id="rId83" Type="http://schemas.openxmlformats.org/officeDocument/2006/relationships/customXml" Target="../ink/ink1508.xml"/><Relationship Id="rId88" Type="http://schemas.openxmlformats.org/officeDocument/2006/relationships/image" Target="../media/image1489.png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1481.xml"/><Relationship Id="rId36" Type="http://schemas.openxmlformats.org/officeDocument/2006/relationships/image" Target="../media/image1463.png"/><Relationship Id="rId49" Type="http://schemas.openxmlformats.org/officeDocument/2006/relationships/customXml" Target="../ink/ink1491.xml"/><Relationship Id="rId57" Type="http://schemas.openxmlformats.org/officeDocument/2006/relationships/customXml" Target="../ink/ink1495.xml"/><Relationship Id="rId31" Type="http://schemas.openxmlformats.org/officeDocument/2006/relationships/customXml" Target="../ink/ink1482.xml"/><Relationship Id="rId44" Type="http://schemas.openxmlformats.org/officeDocument/2006/relationships/image" Target="../media/image1467.png"/><Relationship Id="rId52" Type="http://schemas.openxmlformats.org/officeDocument/2006/relationships/image" Target="../media/image1471.png"/><Relationship Id="rId60" Type="http://schemas.openxmlformats.org/officeDocument/2006/relationships/image" Target="../media/image1475.png"/><Relationship Id="rId65" Type="http://schemas.openxmlformats.org/officeDocument/2006/relationships/customXml" Target="../ink/ink1499.xml"/><Relationship Id="rId73" Type="http://schemas.openxmlformats.org/officeDocument/2006/relationships/customXml" Target="../ink/ink1503.xml"/><Relationship Id="rId78" Type="http://schemas.openxmlformats.org/officeDocument/2006/relationships/image" Target="../media/image1484.png"/><Relationship Id="rId81" Type="http://schemas.openxmlformats.org/officeDocument/2006/relationships/customXml" Target="../ink/ink1507.xml"/><Relationship Id="rId86" Type="http://schemas.openxmlformats.org/officeDocument/2006/relationships/image" Target="../media/image1488.png"/><Relationship Id="rId4" Type="http://schemas.openxmlformats.org/officeDocument/2006/relationships/image" Target="../media/image2.png"/><Relationship Id="rId39" Type="http://schemas.openxmlformats.org/officeDocument/2006/relationships/customXml" Target="../ink/ink1486.xml"/><Relationship Id="rId34" Type="http://schemas.openxmlformats.org/officeDocument/2006/relationships/image" Target="../media/image1462.png"/><Relationship Id="rId50" Type="http://schemas.openxmlformats.org/officeDocument/2006/relationships/image" Target="../media/image1470.png"/><Relationship Id="rId55" Type="http://schemas.openxmlformats.org/officeDocument/2006/relationships/customXml" Target="../ink/ink1494.xml"/><Relationship Id="rId76" Type="http://schemas.openxmlformats.org/officeDocument/2006/relationships/image" Target="../media/image1483.png"/><Relationship Id="rId71" Type="http://schemas.openxmlformats.org/officeDocument/2006/relationships/customXml" Target="../ink/ink1502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514.xml"/><Relationship Id="rId34" Type="http://schemas.openxmlformats.org/officeDocument/2006/relationships/customXml" Target="../ink/ink1517.xml"/><Relationship Id="rId42" Type="http://schemas.openxmlformats.org/officeDocument/2006/relationships/customXml" Target="../ink/ink1521.xml"/><Relationship Id="rId47" Type="http://schemas.openxmlformats.org/officeDocument/2006/relationships/image" Target="../media/image1500.png"/><Relationship Id="rId50" Type="http://schemas.openxmlformats.org/officeDocument/2006/relationships/customXml" Target="../ink/ink1525.xml"/><Relationship Id="rId55" Type="http://schemas.openxmlformats.org/officeDocument/2006/relationships/image" Target="../media/image1504.png"/><Relationship Id="rId63" Type="http://schemas.openxmlformats.org/officeDocument/2006/relationships/image" Target="../media/image1508.png"/><Relationship Id="rId68" Type="http://schemas.openxmlformats.org/officeDocument/2006/relationships/customXml" Target="../ink/ink1534.xml"/><Relationship Id="rId76" Type="http://schemas.openxmlformats.org/officeDocument/2006/relationships/customXml" Target="../ink/ink1538.xml"/><Relationship Id="rId71" Type="http://schemas.openxmlformats.org/officeDocument/2006/relationships/image" Target="../media/image1512.png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24" Type="http://schemas.openxmlformats.org/officeDocument/2006/relationships/customXml" Target="../ink/ink1513.xml"/><Relationship Id="rId32" Type="http://schemas.openxmlformats.org/officeDocument/2006/relationships/customXml" Target="../ink/ink1516.xml"/><Relationship Id="rId37" Type="http://schemas.openxmlformats.org/officeDocument/2006/relationships/image" Target="../media/image1495.png"/><Relationship Id="rId40" Type="http://schemas.openxmlformats.org/officeDocument/2006/relationships/customXml" Target="../ink/ink1520.xml"/><Relationship Id="rId45" Type="http://schemas.openxmlformats.org/officeDocument/2006/relationships/image" Target="../media/image1499.png"/><Relationship Id="rId53" Type="http://schemas.openxmlformats.org/officeDocument/2006/relationships/image" Target="../media/image1503.png"/><Relationship Id="rId58" Type="http://schemas.openxmlformats.org/officeDocument/2006/relationships/customXml" Target="../ink/ink1529.xml"/><Relationship Id="rId66" Type="http://schemas.openxmlformats.org/officeDocument/2006/relationships/customXml" Target="../ink/ink1533.xml"/><Relationship Id="rId74" Type="http://schemas.openxmlformats.org/officeDocument/2006/relationships/customXml" Target="../ink/ink1537.xml"/><Relationship Id="rId79" Type="http://schemas.openxmlformats.org/officeDocument/2006/relationships/image" Target="../media/image1516.png"/><Relationship Id="rId5" Type="http://schemas.openxmlformats.org/officeDocument/2006/relationships/customXml" Target="../ink/ink1512.xml"/><Relationship Id="rId61" Type="http://schemas.openxmlformats.org/officeDocument/2006/relationships/image" Target="../media/image1507.png"/><Relationship Id="rId82" Type="http://schemas.openxmlformats.org/officeDocument/2006/relationships/customXml" Target="../ink/ink1541.xml"/><Relationship Id="rId27" Type="http://schemas.openxmlformats.org/officeDocument/2006/relationships/image" Target="../media/image1676.png"/><Relationship Id="rId30" Type="http://schemas.openxmlformats.org/officeDocument/2006/relationships/image" Target="../media/image1491.png"/><Relationship Id="rId35" Type="http://schemas.openxmlformats.org/officeDocument/2006/relationships/image" Target="../media/image1494.png"/><Relationship Id="rId43" Type="http://schemas.openxmlformats.org/officeDocument/2006/relationships/image" Target="../media/image1498.png"/><Relationship Id="rId48" Type="http://schemas.openxmlformats.org/officeDocument/2006/relationships/customXml" Target="../ink/ink1524.xml"/><Relationship Id="rId56" Type="http://schemas.openxmlformats.org/officeDocument/2006/relationships/customXml" Target="../ink/ink1528.xml"/><Relationship Id="rId64" Type="http://schemas.openxmlformats.org/officeDocument/2006/relationships/customXml" Target="../ink/ink1532.xml"/><Relationship Id="rId69" Type="http://schemas.openxmlformats.org/officeDocument/2006/relationships/image" Target="../media/image1511.png"/><Relationship Id="rId77" Type="http://schemas.openxmlformats.org/officeDocument/2006/relationships/image" Target="../media/image1515.png"/><Relationship Id="rId51" Type="http://schemas.openxmlformats.org/officeDocument/2006/relationships/image" Target="../media/image1502.png"/><Relationship Id="rId72" Type="http://schemas.openxmlformats.org/officeDocument/2006/relationships/customXml" Target="../ink/ink1536.xml"/><Relationship Id="rId80" Type="http://schemas.openxmlformats.org/officeDocument/2006/relationships/customXml" Target="../ink/ink1540.xml"/><Relationship Id="rId3" Type="http://schemas.openxmlformats.org/officeDocument/2006/relationships/image" Target="../media/image5.png"/><Relationship Id="rId25" Type="http://schemas.openxmlformats.org/officeDocument/2006/relationships/image" Target="../media/image1675.png"/><Relationship Id="rId33" Type="http://schemas.openxmlformats.org/officeDocument/2006/relationships/image" Target="../media/image1493.png"/><Relationship Id="rId38" Type="http://schemas.openxmlformats.org/officeDocument/2006/relationships/customXml" Target="../ink/ink1519.xml"/><Relationship Id="rId46" Type="http://schemas.openxmlformats.org/officeDocument/2006/relationships/customXml" Target="../ink/ink1523.xml"/><Relationship Id="rId59" Type="http://schemas.openxmlformats.org/officeDocument/2006/relationships/image" Target="../media/image1506.png"/><Relationship Id="rId67" Type="http://schemas.openxmlformats.org/officeDocument/2006/relationships/image" Target="../media/image1510.png"/><Relationship Id="rId41" Type="http://schemas.openxmlformats.org/officeDocument/2006/relationships/image" Target="../media/image1497.png"/><Relationship Id="rId54" Type="http://schemas.openxmlformats.org/officeDocument/2006/relationships/customXml" Target="../ink/ink1527.xml"/><Relationship Id="rId62" Type="http://schemas.openxmlformats.org/officeDocument/2006/relationships/customXml" Target="../ink/ink1531.xml"/><Relationship Id="rId70" Type="http://schemas.openxmlformats.org/officeDocument/2006/relationships/customXml" Target="../ink/ink1535.xml"/><Relationship Id="rId75" Type="http://schemas.openxmlformats.org/officeDocument/2006/relationships/image" Target="../media/image1514.png"/><Relationship Id="rId83" Type="http://schemas.openxmlformats.org/officeDocument/2006/relationships/image" Target="../media/image1518.png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1515.xml"/><Relationship Id="rId36" Type="http://schemas.openxmlformats.org/officeDocument/2006/relationships/customXml" Target="../ink/ink1518.xml"/><Relationship Id="rId49" Type="http://schemas.openxmlformats.org/officeDocument/2006/relationships/image" Target="../media/image1501.png"/><Relationship Id="rId57" Type="http://schemas.openxmlformats.org/officeDocument/2006/relationships/image" Target="../media/image1505.png"/><Relationship Id="rId31" Type="http://schemas.openxmlformats.org/officeDocument/2006/relationships/image" Target="../media/image1492.png"/><Relationship Id="rId44" Type="http://schemas.openxmlformats.org/officeDocument/2006/relationships/customXml" Target="../ink/ink1522.xml"/><Relationship Id="rId52" Type="http://schemas.openxmlformats.org/officeDocument/2006/relationships/customXml" Target="../ink/ink1526.xml"/><Relationship Id="rId60" Type="http://schemas.openxmlformats.org/officeDocument/2006/relationships/customXml" Target="../ink/ink1530.xml"/><Relationship Id="rId65" Type="http://schemas.openxmlformats.org/officeDocument/2006/relationships/image" Target="../media/image1509.png"/><Relationship Id="rId73" Type="http://schemas.openxmlformats.org/officeDocument/2006/relationships/image" Target="../media/image1513.png"/><Relationship Id="rId78" Type="http://schemas.openxmlformats.org/officeDocument/2006/relationships/customXml" Target="../ink/ink1539.xml"/><Relationship Id="rId81" Type="http://schemas.openxmlformats.org/officeDocument/2006/relationships/image" Target="../media/image1517.png"/><Relationship Id="rId4" Type="http://schemas.openxmlformats.org/officeDocument/2006/relationships/image" Target="../media/image2.png"/><Relationship Id="rId39" Type="http://schemas.openxmlformats.org/officeDocument/2006/relationships/image" Target="../media/image1496.png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544.xml"/><Relationship Id="rId34" Type="http://schemas.openxmlformats.org/officeDocument/2006/relationships/image" Target="../media/image1521.png"/><Relationship Id="rId42" Type="http://schemas.openxmlformats.org/officeDocument/2006/relationships/image" Target="../media/image1525.png"/><Relationship Id="rId47" Type="http://schemas.openxmlformats.org/officeDocument/2006/relationships/customXml" Target="../ink/ink1554.xml"/><Relationship Id="rId50" Type="http://schemas.openxmlformats.org/officeDocument/2006/relationships/image" Target="../media/image1529.png"/><Relationship Id="rId55" Type="http://schemas.openxmlformats.org/officeDocument/2006/relationships/customXml" Target="../ink/ink1558.xml"/><Relationship Id="rId63" Type="http://schemas.openxmlformats.org/officeDocument/2006/relationships/customXml" Target="../ink/ink1562.xml"/><Relationship Id="rId68" Type="http://schemas.openxmlformats.org/officeDocument/2006/relationships/image" Target="../media/image1538.png"/><Relationship Id="rId76" Type="http://schemas.openxmlformats.org/officeDocument/2006/relationships/image" Target="../media/image1542.png"/><Relationship Id="rId71" Type="http://schemas.openxmlformats.org/officeDocument/2006/relationships/customXml" Target="../ink/ink1566.xml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24" Type="http://schemas.openxmlformats.org/officeDocument/2006/relationships/customXml" Target="../ink/ink1543.xml"/><Relationship Id="rId32" Type="http://schemas.openxmlformats.org/officeDocument/2006/relationships/image" Target="../media/image1520.png"/><Relationship Id="rId37" Type="http://schemas.openxmlformats.org/officeDocument/2006/relationships/customXml" Target="../ink/ink1549.xml"/><Relationship Id="rId40" Type="http://schemas.openxmlformats.org/officeDocument/2006/relationships/image" Target="../media/image1524.png"/><Relationship Id="rId45" Type="http://schemas.openxmlformats.org/officeDocument/2006/relationships/customXml" Target="../ink/ink1553.xml"/><Relationship Id="rId53" Type="http://schemas.openxmlformats.org/officeDocument/2006/relationships/customXml" Target="../ink/ink1557.xml"/><Relationship Id="rId58" Type="http://schemas.openxmlformats.org/officeDocument/2006/relationships/image" Target="../media/image1533.png"/><Relationship Id="rId66" Type="http://schemas.openxmlformats.org/officeDocument/2006/relationships/image" Target="../media/image1537.png"/><Relationship Id="rId74" Type="http://schemas.openxmlformats.org/officeDocument/2006/relationships/image" Target="../media/image1541.png"/><Relationship Id="rId79" Type="http://schemas.openxmlformats.org/officeDocument/2006/relationships/customXml" Target="../ink/ink1570.xml"/><Relationship Id="rId5" Type="http://schemas.openxmlformats.org/officeDocument/2006/relationships/customXml" Target="../ink/ink1542.xml"/><Relationship Id="rId61" Type="http://schemas.openxmlformats.org/officeDocument/2006/relationships/customXml" Target="../ink/ink1561.xml"/><Relationship Id="rId82" Type="http://schemas.openxmlformats.org/officeDocument/2006/relationships/image" Target="../media/image1545.png"/><Relationship Id="rId27" Type="http://schemas.openxmlformats.org/officeDocument/2006/relationships/image" Target="../media/image1676.png"/><Relationship Id="rId30" Type="http://schemas.openxmlformats.org/officeDocument/2006/relationships/image" Target="../media/image1519.png"/><Relationship Id="rId35" Type="http://schemas.openxmlformats.org/officeDocument/2006/relationships/customXml" Target="../ink/ink1548.xml"/><Relationship Id="rId43" Type="http://schemas.openxmlformats.org/officeDocument/2006/relationships/customXml" Target="../ink/ink1552.xml"/><Relationship Id="rId48" Type="http://schemas.openxmlformats.org/officeDocument/2006/relationships/image" Target="../media/image1528.png"/><Relationship Id="rId56" Type="http://schemas.openxmlformats.org/officeDocument/2006/relationships/image" Target="../media/image1532.png"/><Relationship Id="rId64" Type="http://schemas.openxmlformats.org/officeDocument/2006/relationships/image" Target="../media/image1536.png"/><Relationship Id="rId69" Type="http://schemas.openxmlformats.org/officeDocument/2006/relationships/customXml" Target="../ink/ink1565.xml"/><Relationship Id="rId77" Type="http://schemas.openxmlformats.org/officeDocument/2006/relationships/customXml" Target="../ink/ink1569.xml"/><Relationship Id="rId51" Type="http://schemas.openxmlformats.org/officeDocument/2006/relationships/customXml" Target="../ink/ink1556.xml"/><Relationship Id="rId72" Type="http://schemas.openxmlformats.org/officeDocument/2006/relationships/image" Target="../media/image1540.png"/><Relationship Id="rId80" Type="http://schemas.openxmlformats.org/officeDocument/2006/relationships/image" Target="../media/image1544.png"/><Relationship Id="rId3" Type="http://schemas.openxmlformats.org/officeDocument/2006/relationships/image" Target="../media/image5.png"/><Relationship Id="rId25" Type="http://schemas.openxmlformats.org/officeDocument/2006/relationships/image" Target="../media/image1675.png"/><Relationship Id="rId33" Type="http://schemas.openxmlformats.org/officeDocument/2006/relationships/customXml" Target="../ink/ink1547.xml"/><Relationship Id="rId38" Type="http://schemas.openxmlformats.org/officeDocument/2006/relationships/image" Target="../media/image1523.png"/><Relationship Id="rId46" Type="http://schemas.openxmlformats.org/officeDocument/2006/relationships/image" Target="../media/image1527.png"/><Relationship Id="rId59" Type="http://schemas.openxmlformats.org/officeDocument/2006/relationships/customXml" Target="../ink/ink1560.xml"/><Relationship Id="rId67" Type="http://schemas.openxmlformats.org/officeDocument/2006/relationships/customXml" Target="../ink/ink1564.xml"/><Relationship Id="rId41" Type="http://schemas.openxmlformats.org/officeDocument/2006/relationships/customXml" Target="../ink/ink1551.xml"/><Relationship Id="rId54" Type="http://schemas.openxmlformats.org/officeDocument/2006/relationships/image" Target="../media/image1531.png"/><Relationship Id="rId62" Type="http://schemas.openxmlformats.org/officeDocument/2006/relationships/image" Target="../media/image1535.png"/><Relationship Id="rId70" Type="http://schemas.openxmlformats.org/officeDocument/2006/relationships/image" Target="../media/image1539.png"/><Relationship Id="rId75" Type="http://schemas.openxmlformats.org/officeDocument/2006/relationships/customXml" Target="../ink/ink1568.xml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1545.xml"/><Relationship Id="rId36" Type="http://schemas.openxmlformats.org/officeDocument/2006/relationships/image" Target="../media/image1522.png"/><Relationship Id="rId49" Type="http://schemas.openxmlformats.org/officeDocument/2006/relationships/customXml" Target="../ink/ink1555.xml"/><Relationship Id="rId57" Type="http://schemas.openxmlformats.org/officeDocument/2006/relationships/customXml" Target="../ink/ink1559.xml"/><Relationship Id="rId31" Type="http://schemas.openxmlformats.org/officeDocument/2006/relationships/customXml" Target="../ink/ink1546.xml"/><Relationship Id="rId44" Type="http://schemas.openxmlformats.org/officeDocument/2006/relationships/image" Target="../media/image1526.png"/><Relationship Id="rId52" Type="http://schemas.openxmlformats.org/officeDocument/2006/relationships/image" Target="../media/image1530.png"/><Relationship Id="rId60" Type="http://schemas.openxmlformats.org/officeDocument/2006/relationships/image" Target="../media/image1534.png"/><Relationship Id="rId65" Type="http://schemas.openxmlformats.org/officeDocument/2006/relationships/customXml" Target="../ink/ink1563.xml"/><Relationship Id="rId73" Type="http://schemas.openxmlformats.org/officeDocument/2006/relationships/customXml" Target="../ink/ink1567.xml"/><Relationship Id="rId78" Type="http://schemas.openxmlformats.org/officeDocument/2006/relationships/image" Target="../media/image1543.png"/><Relationship Id="rId81" Type="http://schemas.openxmlformats.org/officeDocument/2006/relationships/customXml" Target="../ink/ink1571.xml"/><Relationship Id="rId4" Type="http://schemas.openxmlformats.org/officeDocument/2006/relationships/image" Target="../media/image2.png"/><Relationship Id="rId39" Type="http://schemas.openxmlformats.org/officeDocument/2006/relationships/customXml" Target="../ink/ink1550.xml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574.xml"/><Relationship Id="rId39" Type="http://schemas.openxmlformats.org/officeDocument/2006/relationships/customXml" Target="../ink/ink1580.xml"/><Relationship Id="rId3" Type="http://schemas.openxmlformats.org/officeDocument/2006/relationships/image" Target="../media/image5.png"/><Relationship Id="rId34" Type="http://schemas.openxmlformats.org/officeDocument/2006/relationships/image" Target="../media/image1548.png"/><Relationship Id="rId42" Type="http://schemas.openxmlformats.org/officeDocument/2006/relationships/image" Target="../media/image1552.png"/><Relationship Id="rId25" Type="http://schemas.openxmlformats.org/officeDocument/2006/relationships/image" Target="../media/image1675.png"/><Relationship Id="rId33" Type="http://schemas.openxmlformats.org/officeDocument/2006/relationships/customXml" Target="../ink/ink1577.xml"/><Relationship Id="rId38" Type="http://schemas.openxmlformats.org/officeDocument/2006/relationships/image" Target="../media/image1550.png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41" Type="http://schemas.openxmlformats.org/officeDocument/2006/relationships/customXml" Target="../ink/ink1581.xml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1573.xml"/><Relationship Id="rId32" Type="http://schemas.openxmlformats.org/officeDocument/2006/relationships/image" Target="../media/image1547.png"/><Relationship Id="rId37" Type="http://schemas.openxmlformats.org/officeDocument/2006/relationships/customXml" Target="../ink/ink1579.xml"/><Relationship Id="rId40" Type="http://schemas.openxmlformats.org/officeDocument/2006/relationships/image" Target="../media/image1551.png"/><Relationship Id="rId5" Type="http://schemas.openxmlformats.org/officeDocument/2006/relationships/customXml" Target="../ink/ink1572.xml"/><Relationship Id="rId23" Type="http://schemas.openxmlformats.org/officeDocument/2006/relationships/image" Target="../media/image1674.png"/><Relationship Id="rId28" Type="http://schemas.openxmlformats.org/officeDocument/2006/relationships/customXml" Target="../ink/ink1575.xml"/><Relationship Id="rId36" Type="http://schemas.openxmlformats.org/officeDocument/2006/relationships/image" Target="../media/image1549.png"/><Relationship Id="rId31" Type="http://schemas.openxmlformats.org/officeDocument/2006/relationships/customXml" Target="../ink/ink1576.xml"/><Relationship Id="rId4" Type="http://schemas.openxmlformats.org/officeDocument/2006/relationships/image" Target="../media/image2.png"/><Relationship Id="rId27" Type="http://schemas.openxmlformats.org/officeDocument/2006/relationships/image" Target="../media/image1676.png"/><Relationship Id="rId30" Type="http://schemas.openxmlformats.org/officeDocument/2006/relationships/image" Target="../media/image1546.png"/><Relationship Id="rId35" Type="http://schemas.openxmlformats.org/officeDocument/2006/relationships/customXml" Target="../ink/ink1578.xm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629.xml"/><Relationship Id="rId42" Type="http://schemas.openxmlformats.org/officeDocument/2006/relationships/image" Target="../media/image1559.png"/><Relationship Id="rId63" Type="http://schemas.openxmlformats.org/officeDocument/2006/relationships/customXml" Target="../ink/ink1602.xml"/><Relationship Id="rId84" Type="http://schemas.openxmlformats.org/officeDocument/2006/relationships/image" Target="../media/image1580.png"/><Relationship Id="rId138" Type="http://schemas.openxmlformats.org/officeDocument/2006/relationships/image" Target="../media/image1607.png"/><Relationship Id="rId159" Type="http://schemas.openxmlformats.org/officeDocument/2006/relationships/customXml" Target="../ink/ink1650.xml"/><Relationship Id="rId107" Type="http://schemas.openxmlformats.org/officeDocument/2006/relationships/customXml" Target="../ink/ink1624.xml"/><Relationship Id="rId32" Type="http://schemas.openxmlformats.org/officeDocument/2006/relationships/image" Target="../media/image1554.png"/><Relationship Id="rId53" Type="http://schemas.openxmlformats.org/officeDocument/2006/relationships/customXml" Target="../ink/ink1597.xml"/><Relationship Id="rId74" Type="http://schemas.openxmlformats.org/officeDocument/2006/relationships/image" Target="../media/image1575.png"/><Relationship Id="rId128" Type="http://schemas.openxmlformats.org/officeDocument/2006/relationships/image" Target="../media/image1602.png"/><Relationship Id="rId149" Type="http://schemas.openxmlformats.org/officeDocument/2006/relationships/customXml" Target="../ink/ink1645.xml"/><Relationship Id="rId5" Type="http://schemas.openxmlformats.org/officeDocument/2006/relationships/customXml" Target="../ink/ink1582.xml"/><Relationship Id="rId95" Type="http://schemas.openxmlformats.org/officeDocument/2006/relationships/customXml" Target="../ink/ink1618.xml"/><Relationship Id="rId160" Type="http://schemas.openxmlformats.org/officeDocument/2006/relationships/image" Target="../media/image1618.png"/><Relationship Id="rId27" Type="http://schemas.openxmlformats.org/officeDocument/2006/relationships/image" Target="../media/image1676.png"/><Relationship Id="rId43" Type="http://schemas.openxmlformats.org/officeDocument/2006/relationships/customXml" Target="../ink/ink1592.xml"/><Relationship Id="rId48" Type="http://schemas.openxmlformats.org/officeDocument/2006/relationships/image" Target="../media/image1562.png"/><Relationship Id="rId64" Type="http://schemas.openxmlformats.org/officeDocument/2006/relationships/image" Target="../media/image1570.png"/><Relationship Id="rId69" Type="http://schemas.openxmlformats.org/officeDocument/2006/relationships/customXml" Target="../ink/ink1605.xml"/><Relationship Id="rId113" Type="http://schemas.openxmlformats.org/officeDocument/2006/relationships/customXml" Target="../ink/ink1627.xml"/><Relationship Id="rId118" Type="http://schemas.openxmlformats.org/officeDocument/2006/relationships/image" Target="../media/image1597.png"/><Relationship Id="rId134" Type="http://schemas.openxmlformats.org/officeDocument/2006/relationships/image" Target="../media/image1605.png"/><Relationship Id="rId139" Type="http://schemas.openxmlformats.org/officeDocument/2006/relationships/customXml" Target="../ink/ink1640.xml"/><Relationship Id="rId80" Type="http://schemas.openxmlformats.org/officeDocument/2006/relationships/image" Target="../media/image1578.png"/><Relationship Id="rId85" Type="http://schemas.openxmlformats.org/officeDocument/2006/relationships/customXml" Target="../ink/ink1613.xml"/><Relationship Id="rId150" Type="http://schemas.openxmlformats.org/officeDocument/2006/relationships/image" Target="../media/image1613.png"/><Relationship Id="rId155" Type="http://schemas.openxmlformats.org/officeDocument/2006/relationships/customXml" Target="../ink/ink1648.xml"/><Relationship Id="rId33" Type="http://schemas.openxmlformats.org/officeDocument/2006/relationships/customXml" Target="../ink/ink1587.xml"/><Relationship Id="rId38" Type="http://schemas.openxmlformats.org/officeDocument/2006/relationships/image" Target="../media/image1557.png"/><Relationship Id="rId59" Type="http://schemas.openxmlformats.org/officeDocument/2006/relationships/customXml" Target="../ink/ink1600.xml"/><Relationship Id="rId103" Type="http://schemas.openxmlformats.org/officeDocument/2006/relationships/customXml" Target="../ink/ink1622.xml"/><Relationship Id="rId108" Type="http://schemas.openxmlformats.org/officeDocument/2006/relationships/image" Target="../media/image1592.png"/><Relationship Id="rId124" Type="http://schemas.openxmlformats.org/officeDocument/2006/relationships/image" Target="../media/image1600.png"/><Relationship Id="rId129" Type="http://schemas.openxmlformats.org/officeDocument/2006/relationships/customXml" Target="../ink/ink1635.xml"/><Relationship Id="rId54" Type="http://schemas.openxmlformats.org/officeDocument/2006/relationships/image" Target="../media/image1565.png"/><Relationship Id="rId70" Type="http://schemas.openxmlformats.org/officeDocument/2006/relationships/image" Target="../media/image1573.png"/><Relationship Id="rId75" Type="http://schemas.openxmlformats.org/officeDocument/2006/relationships/customXml" Target="../ink/ink1608.xml"/><Relationship Id="rId91" Type="http://schemas.openxmlformats.org/officeDocument/2006/relationships/customXml" Target="../ink/ink1616.xml"/><Relationship Id="rId96" Type="http://schemas.openxmlformats.org/officeDocument/2006/relationships/image" Target="../media/image1586.png"/><Relationship Id="rId140" Type="http://schemas.openxmlformats.org/officeDocument/2006/relationships/image" Target="../media/image1608.png"/><Relationship Id="rId145" Type="http://schemas.openxmlformats.org/officeDocument/2006/relationships/customXml" Target="../ink/ink1643.xml"/><Relationship Id="rId161" Type="http://schemas.openxmlformats.org/officeDocument/2006/relationships/customXml" Target="../ink/ink1651.xml"/><Relationship Id="rId166" Type="http://schemas.openxmlformats.org/officeDocument/2006/relationships/image" Target="../media/image1621.png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1585.xml"/><Relationship Id="rId49" Type="http://schemas.openxmlformats.org/officeDocument/2006/relationships/customXml" Target="../ink/ink1595.xml"/><Relationship Id="rId114" Type="http://schemas.openxmlformats.org/officeDocument/2006/relationships/image" Target="../media/image1595.png"/><Relationship Id="rId119" Type="http://schemas.openxmlformats.org/officeDocument/2006/relationships/customXml" Target="../ink/ink1630.xml"/><Relationship Id="rId44" Type="http://schemas.openxmlformats.org/officeDocument/2006/relationships/image" Target="../media/image1560.png"/><Relationship Id="rId60" Type="http://schemas.openxmlformats.org/officeDocument/2006/relationships/image" Target="../media/image1568.png"/><Relationship Id="rId65" Type="http://schemas.openxmlformats.org/officeDocument/2006/relationships/customXml" Target="../ink/ink1603.xml"/><Relationship Id="rId81" Type="http://schemas.openxmlformats.org/officeDocument/2006/relationships/customXml" Target="../ink/ink1611.xml"/><Relationship Id="rId86" Type="http://schemas.openxmlformats.org/officeDocument/2006/relationships/image" Target="../media/image1581.png"/><Relationship Id="rId130" Type="http://schemas.openxmlformats.org/officeDocument/2006/relationships/image" Target="../media/image1603.png"/><Relationship Id="rId135" Type="http://schemas.openxmlformats.org/officeDocument/2006/relationships/customXml" Target="../ink/ink1638.xml"/><Relationship Id="rId151" Type="http://schemas.openxmlformats.org/officeDocument/2006/relationships/customXml" Target="../ink/ink1646.xml"/><Relationship Id="rId156" Type="http://schemas.openxmlformats.org/officeDocument/2006/relationships/image" Target="../media/image1616.png"/><Relationship Id="rId39" Type="http://schemas.openxmlformats.org/officeDocument/2006/relationships/customXml" Target="../ink/ink1590.xml"/><Relationship Id="rId109" Type="http://schemas.openxmlformats.org/officeDocument/2006/relationships/customXml" Target="../ink/ink1625.xml"/><Relationship Id="rId34" Type="http://schemas.openxmlformats.org/officeDocument/2006/relationships/image" Target="../media/image1555.png"/><Relationship Id="rId50" Type="http://schemas.openxmlformats.org/officeDocument/2006/relationships/image" Target="../media/image1563.png"/><Relationship Id="rId55" Type="http://schemas.openxmlformats.org/officeDocument/2006/relationships/customXml" Target="../ink/ink1598.xml"/><Relationship Id="rId76" Type="http://schemas.openxmlformats.org/officeDocument/2006/relationships/image" Target="../media/image1576.png"/><Relationship Id="rId97" Type="http://schemas.openxmlformats.org/officeDocument/2006/relationships/customXml" Target="../ink/ink1619.xml"/><Relationship Id="rId104" Type="http://schemas.openxmlformats.org/officeDocument/2006/relationships/image" Target="../media/image1590.png"/><Relationship Id="rId120" Type="http://schemas.openxmlformats.org/officeDocument/2006/relationships/image" Target="../media/image1598.png"/><Relationship Id="rId125" Type="http://schemas.openxmlformats.org/officeDocument/2006/relationships/customXml" Target="../ink/ink1633.xml"/><Relationship Id="rId141" Type="http://schemas.openxmlformats.org/officeDocument/2006/relationships/customXml" Target="../ink/ink1641.xml"/><Relationship Id="rId146" Type="http://schemas.openxmlformats.org/officeDocument/2006/relationships/image" Target="../media/image1611.png"/><Relationship Id="rId71" Type="http://schemas.openxmlformats.org/officeDocument/2006/relationships/customXml" Target="../ink/ink1606.xml"/><Relationship Id="rId92" Type="http://schemas.openxmlformats.org/officeDocument/2006/relationships/image" Target="../media/image1584.png"/><Relationship Id="rId162" Type="http://schemas.openxmlformats.org/officeDocument/2006/relationships/image" Target="../media/image1619.png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24" Type="http://schemas.openxmlformats.org/officeDocument/2006/relationships/customXml" Target="../ink/ink1583.xml"/><Relationship Id="rId40" Type="http://schemas.openxmlformats.org/officeDocument/2006/relationships/image" Target="../media/image1558.png"/><Relationship Id="rId45" Type="http://schemas.openxmlformats.org/officeDocument/2006/relationships/customXml" Target="../ink/ink1593.xml"/><Relationship Id="rId66" Type="http://schemas.openxmlformats.org/officeDocument/2006/relationships/image" Target="../media/image1571.png"/><Relationship Id="rId87" Type="http://schemas.openxmlformats.org/officeDocument/2006/relationships/customXml" Target="../ink/ink1614.xml"/><Relationship Id="rId110" Type="http://schemas.openxmlformats.org/officeDocument/2006/relationships/image" Target="../media/image1593.png"/><Relationship Id="rId115" Type="http://schemas.openxmlformats.org/officeDocument/2006/relationships/customXml" Target="../ink/ink1628.xml"/><Relationship Id="rId131" Type="http://schemas.openxmlformats.org/officeDocument/2006/relationships/customXml" Target="../ink/ink1636.xml"/><Relationship Id="rId136" Type="http://schemas.openxmlformats.org/officeDocument/2006/relationships/image" Target="../media/image1606.png"/><Relationship Id="rId157" Type="http://schemas.openxmlformats.org/officeDocument/2006/relationships/customXml" Target="../ink/ink1649.xml"/><Relationship Id="rId61" Type="http://schemas.openxmlformats.org/officeDocument/2006/relationships/customXml" Target="../ink/ink1601.xml"/><Relationship Id="rId82" Type="http://schemas.openxmlformats.org/officeDocument/2006/relationships/image" Target="../media/image1579.png"/><Relationship Id="rId152" Type="http://schemas.openxmlformats.org/officeDocument/2006/relationships/image" Target="../media/image1614.png"/><Relationship Id="rId30" Type="http://schemas.openxmlformats.org/officeDocument/2006/relationships/image" Target="../media/image1553.png"/><Relationship Id="rId35" Type="http://schemas.openxmlformats.org/officeDocument/2006/relationships/customXml" Target="../ink/ink1588.xml"/><Relationship Id="rId56" Type="http://schemas.openxmlformats.org/officeDocument/2006/relationships/image" Target="../media/image1566.png"/><Relationship Id="rId77" Type="http://schemas.openxmlformats.org/officeDocument/2006/relationships/customXml" Target="../ink/ink1609.xml"/><Relationship Id="rId100" Type="http://schemas.openxmlformats.org/officeDocument/2006/relationships/image" Target="../media/image1588.png"/><Relationship Id="rId105" Type="http://schemas.openxmlformats.org/officeDocument/2006/relationships/customXml" Target="../ink/ink1623.xml"/><Relationship Id="rId126" Type="http://schemas.openxmlformats.org/officeDocument/2006/relationships/image" Target="../media/image1601.png"/><Relationship Id="rId147" Type="http://schemas.openxmlformats.org/officeDocument/2006/relationships/customXml" Target="../ink/ink1644.xml"/><Relationship Id="rId51" Type="http://schemas.openxmlformats.org/officeDocument/2006/relationships/customXml" Target="../ink/ink1596.xml"/><Relationship Id="rId72" Type="http://schemas.openxmlformats.org/officeDocument/2006/relationships/image" Target="../media/image1574.png"/><Relationship Id="rId93" Type="http://schemas.openxmlformats.org/officeDocument/2006/relationships/customXml" Target="../ink/ink1617.xml"/><Relationship Id="rId98" Type="http://schemas.openxmlformats.org/officeDocument/2006/relationships/image" Target="../media/image1587.png"/><Relationship Id="rId121" Type="http://schemas.openxmlformats.org/officeDocument/2006/relationships/customXml" Target="../ink/ink1631.xml"/><Relationship Id="rId142" Type="http://schemas.openxmlformats.org/officeDocument/2006/relationships/image" Target="../media/image1609.png"/><Relationship Id="rId163" Type="http://schemas.openxmlformats.org/officeDocument/2006/relationships/customXml" Target="../ink/ink1652.xml"/><Relationship Id="rId3" Type="http://schemas.openxmlformats.org/officeDocument/2006/relationships/image" Target="../media/image5.png"/><Relationship Id="rId25" Type="http://schemas.openxmlformats.org/officeDocument/2006/relationships/image" Target="../media/image1675.png"/><Relationship Id="rId46" Type="http://schemas.openxmlformats.org/officeDocument/2006/relationships/image" Target="../media/image1561.png"/><Relationship Id="rId67" Type="http://schemas.openxmlformats.org/officeDocument/2006/relationships/customXml" Target="../ink/ink1604.xml"/><Relationship Id="rId116" Type="http://schemas.openxmlformats.org/officeDocument/2006/relationships/image" Target="../media/image1596.png"/><Relationship Id="rId137" Type="http://schemas.openxmlformats.org/officeDocument/2006/relationships/customXml" Target="../ink/ink1639.xml"/><Relationship Id="rId158" Type="http://schemas.openxmlformats.org/officeDocument/2006/relationships/image" Target="../media/image1617.png"/><Relationship Id="rId41" Type="http://schemas.openxmlformats.org/officeDocument/2006/relationships/customXml" Target="../ink/ink1591.xml"/><Relationship Id="rId62" Type="http://schemas.openxmlformats.org/officeDocument/2006/relationships/image" Target="../media/image1569.png"/><Relationship Id="rId83" Type="http://schemas.openxmlformats.org/officeDocument/2006/relationships/customXml" Target="../ink/ink1612.xml"/><Relationship Id="rId88" Type="http://schemas.openxmlformats.org/officeDocument/2006/relationships/image" Target="../media/image1582.png"/><Relationship Id="rId111" Type="http://schemas.openxmlformats.org/officeDocument/2006/relationships/customXml" Target="../ink/ink1626.xml"/><Relationship Id="rId132" Type="http://schemas.openxmlformats.org/officeDocument/2006/relationships/image" Target="../media/image1604.png"/><Relationship Id="rId153" Type="http://schemas.openxmlformats.org/officeDocument/2006/relationships/customXml" Target="../ink/ink1647.xml"/><Relationship Id="rId36" Type="http://schemas.openxmlformats.org/officeDocument/2006/relationships/image" Target="../media/image1556.png"/><Relationship Id="rId57" Type="http://schemas.openxmlformats.org/officeDocument/2006/relationships/customXml" Target="../ink/ink1599.xml"/><Relationship Id="rId106" Type="http://schemas.openxmlformats.org/officeDocument/2006/relationships/image" Target="../media/image1591.png"/><Relationship Id="rId127" Type="http://schemas.openxmlformats.org/officeDocument/2006/relationships/customXml" Target="../ink/ink1634.xml"/><Relationship Id="rId31" Type="http://schemas.openxmlformats.org/officeDocument/2006/relationships/customXml" Target="../ink/ink1586.xml"/><Relationship Id="rId52" Type="http://schemas.openxmlformats.org/officeDocument/2006/relationships/image" Target="../media/image1564.png"/><Relationship Id="rId73" Type="http://schemas.openxmlformats.org/officeDocument/2006/relationships/customXml" Target="../ink/ink1607.xml"/><Relationship Id="rId78" Type="http://schemas.openxmlformats.org/officeDocument/2006/relationships/image" Target="../media/image1577.png"/><Relationship Id="rId94" Type="http://schemas.openxmlformats.org/officeDocument/2006/relationships/image" Target="../media/image1585.png"/><Relationship Id="rId99" Type="http://schemas.openxmlformats.org/officeDocument/2006/relationships/customXml" Target="../ink/ink1620.xml"/><Relationship Id="rId101" Type="http://schemas.openxmlformats.org/officeDocument/2006/relationships/customXml" Target="../ink/ink1621.xml"/><Relationship Id="rId122" Type="http://schemas.openxmlformats.org/officeDocument/2006/relationships/image" Target="../media/image1599.png"/><Relationship Id="rId143" Type="http://schemas.openxmlformats.org/officeDocument/2006/relationships/customXml" Target="../ink/ink1642.xml"/><Relationship Id="rId148" Type="http://schemas.openxmlformats.org/officeDocument/2006/relationships/image" Target="../media/image1612.png"/><Relationship Id="rId164" Type="http://schemas.openxmlformats.org/officeDocument/2006/relationships/image" Target="../media/image1620.png"/><Relationship Id="rId4" Type="http://schemas.openxmlformats.org/officeDocument/2006/relationships/image" Target="../media/image2.png"/><Relationship Id="rId26" Type="http://schemas.openxmlformats.org/officeDocument/2006/relationships/customXml" Target="../ink/ink1584.xml"/><Relationship Id="rId47" Type="http://schemas.openxmlformats.org/officeDocument/2006/relationships/customXml" Target="../ink/ink1594.xml"/><Relationship Id="rId68" Type="http://schemas.openxmlformats.org/officeDocument/2006/relationships/image" Target="../media/image1572.png"/><Relationship Id="rId89" Type="http://schemas.openxmlformats.org/officeDocument/2006/relationships/customXml" Target="../ink/ink1615.xml"/><Relationship Id="rId112" Type="http://schemas.openxmlformats.org/officeDocument/2006/relationships/image" Target="../media/image1594.png"/><Relationship Id="rId133" Type="http://schemas.openxmlformats.org/officeDocument/2006/relationships/customXml" Target="../ink/ink1637.xml"/><Relationship Id="rId154" Type="http://schemas.openxmlformats.org/officeDocument/2006/relationships/image" Target="../media/image1615.png"/><Relationship Id="rId37" Type="http://schemas.openxmlformats.org/officeDocument/2006/relationships/customXml" Target="../ink/ink1589.xml"/><Relationship Id="rId58" Type="http://schemas.openxmlformats.org/officeDocument/2006/relationships/image" Target="../media/image1567.png"/><Relationship Id="rId79" Type="http://schemas.openxmlformats.org/officeDocument/2006/relationships/customXml" Target="../ink/ink1610.xml"/><Relationship Id="rId102" Type="http://schemas.openxmlformats.org/officeDocument/2006/relationships/image" Target="../media/image1589.png"/><Relationship Id="rId123" Type="http://schemas.openxmlformats.org/officeDocument/2006/relationships/customXml" Target="../ink/ink1632.xml"/><Relationship Id="rId144" Type="http://schemas.openxmlformats.org/officeDocument/2006/relationships/image" Target="../media/image1610.png"/><Relationship Id="rId90" Type="http://schemas.openxmlformats.org/officeDocument/2006/relationships/image" Target="../media/image1583.png"/><Relationship Id="rId165" Type="http://schemas.openxmlformats.org/officeDocument/2006/relationships/customXml" Target="../ink/ink1653.xml"/></Relationships>
</file>

<file path=ppt/slides/_rels/slide1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656.xml"/><Relationship Id="rId117" Type="http://schemas.openxmlformats.org/officeDocument/2006/relationships/customXml" Target="../ink/ink1701.xml"/><Relationship Id="rId42" Type="http://schemas.openxmlformats.org/officeDocument/2006/relationships/image" Target="../media/image1628.png"/><Relationship Id="rId47" Type="http://schemas.openxmlformats.org/officeDocument/2006/relationships/customXml" Target="../ink/ink1666.xml"/><Relationship Id="rId63" Type="http://schemas.openxmlformats.org/officeDocument/2006/relationships/customXml" Target="../ink/ink1674.xml"/><Relationship Id="rId68" Type="http://schemas.openxmlformats.org/officeDocument/2006/relationships/image" Target="../media/image1641.png"/><Relationship Id="rId84" Type="http://schemas.openxmlformats.org/officeDocument/2006/relationships/image" Target="../media/image1649.png"/><Relationship Id="rId89" Type="http://schemas.openxmlformats.org/officeDocument/2006/relationships/customXml" Target="../ink/ink1687.xml"/><Relationship Id="rId112" Type="http://schemas.openxmlformats.org/officeDocument/2006/relationships/image" Target="../media/image1663.png"/><Relationship Id="rId107" Type="http://schemas.openxmlformats.org/officeDocument/2006/relationships/customXml" Target="../ink/ink1696.xml"/><Relationship Id="rId32" Type="http://schemas.openxmlformats.org/officeDocument/2006/relationships/image" Target="../media/image1623.png"/><Relationship Id="rId37" Type="http://schemas.openxmlformats.org/officeDocument/2006/relationships/customXml" Target="../ink/ink1661.xml"/><Relationship Id="rId53" Type="http://schemas.openxmlformats.org/officeDocument/2006/relationships/customXml" Target="../ink/ink1669.xml"/><Relationship Id="rId58" Type="http://schemas.openxmlformats.org/officeDocument/2006/relationships/image" Target="../media/image1636.png"/><Relationship Id="rId74" Type="http://schemas.openxmlformats.org/officeDocument/2006/relationships/image" Target="../media/image1644.png"/><Relationship Id="rId79" Type="http://schemas.openxmlformats.org/officeDocument/2006/relationships/customXml" Target="../ink/ink1682.xml"/><Relationship Id="rId102" Type="http://schemas.openxmlformats.org/officeDocument/2006/relationships/image" Target="../media/image1658.png"/><Relationship Id="rId123" Type="http://schemas.openxmlformats.org/officeDocument/2006/relationships/customXml" Target="../ink/ink1704.xml"/><Relationship Id="rId5" Type="http://schemas.openxmlformats.org/officeDocument/2006/relationships/customXml" Target="../ink/ink1654.xml"/><Relationship Id="rId90" Type="http://schemas.openxmlformats.org/officeDocument/2006/relationships/image" Target="../media/image1652.png"/><Relationship Id="rId95" Type="http://schemas.openxmlformats.org/officeDocument/2006/relationships/customXml" Target="../ink/ink1690.xml"/><Relationship Id="rId27" Type="http://schemas.openxmlformats.org/officeDocument/2006/relationships/image" Target="../media/image1676.png"/><Relationship Id="rId43" Type="http://schemas.openxmlformats.org/officeDocument/2006/relationships/customXml" Target="../ink/ink1664.xml"/><Relationship Id="rId48" Type="http://schemas.openxmlformats.org/officeDocument/2006/relationships/image" Target="../media/image1631.png"/><Relationship Id="rId64" Type="http://schemas.openxmlformats.org/officeDocument/2006/relationships/image" Target="../media/image1639.png"/><Relationship Id="rId69" Type="http://schemas.openxmlformats.org/officeDocument/2006/relationships/customXml" Target="../ink/ink1677.xml"/><Relationship Id="rId113" Type="http://schemas.openxmlformats.org/officeDocument/2006/relationships/customXml" Target="../ink/ink1699.xml"/><Relationship Id="rId118" Type="http://schemas.openxmlformats.org/officeDocument/2006/relationships/image" Target="../media/image1666.png"/><Relationship Id="rId80" Type="http://schemas.openxmlformats.org/officeDocument/2006/relationships/image" Target="../media/image1647.png"/><Relationship Id="rId85" Type="http://schemas.openxmlformats.org/officeDocument/2006/relationships/customXml" Target="../ink/ink1685.xml"/><Relationship Id="rId33" Type="http://schemas.openxmlformats.org/officeDocument/2006/relationships/customXml" Target="../ink/ink1659.xml"/><Relationship Id="rId38" Type="http://schemas.openxmlformats.org/officeDocument/2006/relationships/image" Target="../media/image1626.png"/><Relationship Id="rId59" Type="http://schemas.openxmlformats.org/officeDocument/2006/relationships/customXml" Target="../ink/ink1672.xml"/><Relationship Id="rId103" Type="http://schemas.openxmlformats.org/officeDocument/2006/relationships/customXml" Target="../ink/ink1694.xml"/><Relationship Id="rId108" Type="http://schemas.openxmlformats.org/officeDocument/2006/relationships/image" Target="../media/image1661.png"/><Relationship Id="rId124" Type="http://schemas.openxmlformats.org/officeDocument/2006/relationships/image" Target="../media/image1669.png"/><Relationship Id="rId41" Type="http://schemas.openxmlformats.org/officeDocument/2006/relationships/customXml" Target="../ink/ink1663.xml"/><Relationship Id="rId54" Type="http://schemas.openxmlformats.org/officeDocument/2006/relationships/image" Target="../media/image1634.png"/><Relationship Id="rId62" Type="http://schemas.openxmlformats.org/officeDocument/2006/relationships/image" Target="../media/image1638.png"/><Relationship Id="rId70" Type="http://schemas.openxmlformats.org/officeDocument/2006/relationships/image" Target="../media/image1642.png"/><Relationship Id="rId75" Type="http://schemas.openxmlformats.org/officeDocument/2006/relationships/customXml" Target="../ink/ink1680.xml"/><Relationship Id="rId83" Type="http://schemas.openxmlformats.org/officeDocument/2006/relationships/customXml" Target="../ink/ink1684.xml"/><Relationship Id="rId88" Type="http://schemas.openxmlformats.org/officeDocument/2006/relationships/image" Target="../media/image1651.png"/><Relationship Id="rId91" Type="http://schemas.openxmlformats.org/officeDocument/2006/relationships/customXml" Target="../ink/ink1688.xml"/><Relationship Id="rId96" Type="http://schemas.openxmlformats.org/officeDocument/2006/relationships/image" Target="../media/image1655.png"/><Relationship Id="rId111" Type="http://schemas.openxmlformats.org/officeDocument/2006/relationships/customXml" Target="../ink/ink1698.xml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1657.xml"/><Relationship Id="rId36" Type="http://schemas.openxmlformats.org/officeDocument/2006/relationships/image" Target="../media/image1625.png"/><Relationship Id="rId49" Type="http://schemas.openxmlformats.org/officeDocument/2006/relationships/customXml" Target="../ink/ink1667.xml"/><Relationship Id="rId57" Type="http://schemas.openxmlformats.org/officeDocument/2006/relationships/customXml" Target="../ink/ink1671.xml"/><Relationship Id="rId106" Type="http://schemas.openxmlformats.org/officeDocument/2006/relationships/image" Target="../media/image1660.png"/><Relationship Id="rId114" Type="http://schemas.openxmlformats.org/officeDocument/2006/relationships/image" Target="../media/image1664.png"/><Relationship Id="rId119" Type="http://schemas.openxmlformats.org/officeDocument/2006/relationships/customXml" Target="../ink/ink1702.xml"/><Relationship Id="rId31" Type="http://schemas.openxmlformats.org/officeDocument/2006/relationships/customXml" Target="../ink/ink1658.xml"/><Relationship Id="rId44" Type="http://schemas.openxmlformats.org/officeDocument/2006/relationships/image" Target="../media/image1629.png"/><Relationship Id="rId52" Type="http://schemas.openxmlformats.org/officeDocument/2006/relationships/image" Target="../media/image1633.png"/><Relationship Id="rId60" Type="http://schemas.openxmlformats.org/officeDocument/2006/relationships/image" Target="../media/image1637.png"/><Relationship Id="rId65" Type="http://schemas.openxmlformats.org/officeDocument/2006/relationships/customXml" Target="../ink/ink1675.xml"/><Relationship Id="rId73" Type="http://schemas.openxmlformats.org/officeDocument/2006/relationships/customXml" Target="../ink/ink1679.xml"/><Relationship Id="rId78" Type="http://schemas.openxmlformats.org/officeDocument/2006/relationships/image" Target="../media/image1646.png"/><Relationship Id="rId81" Type="http://schemas.openxmlformats.org/officeDocument/2006/relationships/customXml" Target="../ink/ink1683.xml"/><Relationship Id="rId86" Type="http://schemas.openxmlformats.org/officeDocument/2006/relationships/image" Target="../media/image1650.png"/><Relationship Id="rId94" Type="http://schemas.openxmlformats.org/officeDocument/2006/relationships/image" Target="../media/image1654.png"/><Relationship Id="rId99" Type="http://schemas.openxmlformats.org/officeDocument/2006/relationships/customXml" Target="../ink/ink1692.xml"/><Relationship Id="rId101" Type="http://schemas.openxmlformats.org/officeDocument/2006/relationships/customXml" Target="../ink/ink1693.xml"/><Relationship Id="rId122" Type="http://schemas.openxmlformats.org/officeDocument/2006/relationships/image" Target="../media/image1668.png"/><Relationship Id="rId4" Type="http://schemas.openxmlformats.org/officeDocument/2006/relationships/image" Target="../media/image2.png"/><Relationship Id="rId39" Type="http://schemas.openxmlformats.org/officeDocument/2006/relationships/customXml" Target="../ink/ink1662.xml"/><Relationship Id="rId109" Type="http://schemas.openxmlformats.org/officeDocument/2006/relationships/customXml" Target="../ink/ink1697.xml"/><Relationship Id="rId34" Type="http://schemas.openxmlformats.org/officeDocument/2006/relationships/image" Target="../media/image1624.png"/><Relationship Id="rId50" Type="http://schemas.openxmlformats.org/officeDocument/2006/relationships/image" Target="../media/image1632.png"/><Relationship Id="rId55" Type="http://schemas.openxmlformats.org/officeDocument/2006/relationships/customXml" Target="../ink/ink1670.xml"/><Relationship Id="rId76" Type="http://schemas.openxmlformats.org/officeDocument/2006/relationships/image" Target="../media/image1645.png"/><Relationship Id="rId97" Type="http://schemas.openxmlformats.org/officeDocument/2006/relationships/customXml" Target="../ink/ink1691.xml"/><Relationship Id="rId104" Type="http://schemas.openxmlformats.org/officeDocument/2006/relationships/image" Target="../media/image1659.png"/><Relationship Id="rId120" Type="http://schemas.openxmlformats.org/officeDocument/2006/relationships/image" Target="../media/image1667.png"/><Relationship Id="rId71" Type="http://schemas.openxmlformats.org/officeDocument/2006/relationships/customXml" Target="../ink/ink1678.xml"/><Relationship Id="rId92" Type="http://schemas.openxmlformats.org/officeDocument/2006/relationships/image" Target="../media/image1653.png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24" Type="http://schemas.openxmlformats.org/officeDocument/2006/relationships/customXml" Target="../ink/ink1655.xml"/><Relationship Id="rId40" Type="http://schemas.openxmlformats.org/officeDocument/2006/relationships/image" Target="../media/image1627.png"/><Relationship Id="rId45" Type="http://schemas.openxmlformats.org/officeDocument/2006/relationships/customXml" Target="../ink/ink1665.xml"/><Relationship Id="rId66" Type="http://schemas.openxmlformats.org/officeDocument/2006/relationships/image" Target="../media/image1640.png"/><Relationship Id="rId87" Type="http://schemas.openxmlformats.org/officeDocument/2006/relationships/customXml" Target="../ink/ink1686.xml"/><Relationship Id="rId110" Type="http://schemas.openxmlformats.org/officeDocument/2006/relationships/image" Target="../media/image1662.png"/><Relationship Id="rId115" Type="http://schemas.openxmlformats.org/officeDocument/2006/relationships/customXml" Target="../ink/ink1700.xml"/><Relationship Id="rId61" Type="http://schemas.openxmlformats.org/officeDocument/2006/relationships/customXml" Target="../ink/ink1673.xml"/><Relationship Id="rId82" Type="http://schemas.openxmlformats.org/officeDocument/2006/relationships/image" Target="../media/image1648.png"/><Relationship Id="rId30" Type="http://schemas.openxmlformats.org/officeDocument/2006/relationships/image" Target="../media/image1622.png"/><Relationship Id="rId35" Type="http://schemas.openxmlformats.org/officeDocument/2006/relationships/customXml" Target="../ink/ink1660.xml"/><Relationship Id="rId56" Type="http://schemas.openxmlformats.org/officeDocument/2006/relationships/image" Target="../media/image1635.png"/><Relationship Id="rId77" Type="http://schemas.openxmlformats.org/officeDocument/2006/relationships/customXml" Target="../ink/ink1681.xml"/><Relationship Id="rId100" Type="http://schemas.openxmlformats.org/officeDocument/2006/relationships/image" Target="../media/image1657.png"/><Relationship Id="rId105" Type="http://schemas.openxmlformats.org/officeDocument/2006/relationships/customXml" Target="../ink/ink1695.xml"/><Relationship Id="rId51" Type="http://schemas.openxmlformats.org/officeDocument/2006/relationships/customXml" Target="../ink/ink1668.xml"/><Relationship Id="rId72" Type="http://schemas.openxmlformats.org/officeDocument/2006/relationships/image" Target="../media/image1643.png"/><Relationship Id="rId93" Type="http://schemas.openxmlformats.org/officeDocument/2006/relationships/customXml" Target="../ink/ink1689.xml"/><Relationship Id="rId98" Type="http://schemas.openxmlformats.org/officeDocument/2006/relationships/image" Target="../media/image1656.png"/><Relationship Id="rId121" Type="http://schemas.openxmlformats.org/officeDocument/2006/relationships/customXml" Target="../ink/ink1703.xml"/><Relationship Id="rId3" Type="http://schemas.openxmlformats.org/officeDocument/2006/relationships/image" Target="../media/image5.png"/><Relationship Id="rId25" Type="http://schemas.openxmlformats.org/officeDocument/2006/relationships/image" Target="../media/image1675.png"/><Relationship Id="rId46" Type="http://schemas.openxmlformats.org/officeDocument/2006/relationships/image" Target="../media/image1630.png"/><Relationship Id="rId67" Type="http://schemas.openxmlformats.org/officeDocument/2006/relationships/customXml" Target="../ink/ink1676.xml"/><Relationship Id="rId116" Type="http://schemas.openxmlformats.org/officeDocument/2006/relationships/image" Target="../media/image1665.png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707.xml"/><Relationship Id="rId3" Type="http://schemas.openxmlformats.org/officeDocument/2006/relationships/image" Target="../media/image5.png"/><Relationship Id="rId25" Type="http://schemas.openxmlformats.org/officeDocument/2006/relationships/image" Target="../media/image1675.png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1706.xml"/><Relationship Id="rId5" Type="http://schemas.openxmlformats.org/officeDocument/2006/relationships/customXml" Target="../ink/ink1705.xml"/><Relationship Id="rId23" Type="http://schemas.openxmlformats.org/officeDocument/2006/relationships/image" Target="../media/image1674.png"/><Relationship Id="rId28" Type="http://schemas.openxmlformats.org/officeDocument/2006/relationships/customXml" Target="../ink/ink1708.xml"/><Relationship Id="rId4" Type="http://schemas.openxmlformats.org/officeDocument/2006/relationships/image" Target="../media/image2.png"/><Relationship Id="rId27" Type="http://schemas.openxmlformats.org/officeDocument/2006/relationships/image" Target="../media/image1676.png"/><Relationship Id="rId30" Type="http://schemas.openxmlformats.org/officeDocument/2006/relationships/image" Target="../media/image1670.png"/></Relationships>
</file>

<file path=ppt/slides/_rels/slide1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711.xml"/><Relationship Id="rId3" Type="http://schemas.openxmlformats.org/officeDocument/2006/relationships/image" Target="../media/image5.png"/><Relationship Id="rId25" Type="http://schemas.openxmlformats.org/officeDocument/2006/relationships/image" Target="../media/image1675.png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1710.xml"/><Relationship Id="rId5" Type="http://schemas.openxmlformats.org/officeDocument/2006/relationships/customXml" Target="../ink/ink1709.xml"/><Relationship Id="rId23" Type="http://schemas.openxmlformats.org/officeDocument/2006/relationships/image" Target="../media/image1674.png"/><Relationship Id="rId28" Type="http://schemas.openxmlformats.org/officeDocument/2006/relationships/customXml" Target="../ink/ink1712.xml"/><Relationship Id="rId4" Type="http://schemas.openxmlformats.org/officeDocument/2006/relationships/image" Target="../media/image2.png"/><Relationship Id="rId27" Type="http://schemas.openxmlformats.org/officeDocument/2006/relationships/image" Target="../media/image1676.png"/><Relationship Id="rId30" Type="http://schemas.openxmlformats.org/officeDocument/2006/relationships/image" Target="../media/image1671.png"/></Relationships>
</file>

<file path=ppt/slides/_rels/slide2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715.xml"/><Relationship Id="rId3" Type="http://schemas.openxmlformats.org/officeDocument/2006/relationships/image" Target="../media/image5.png"/><Relationship Id="rId25" Type="http://schemas.openxmlformats.org/officeDocument/2006/relationships/image" Target="../media/image1675.png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1714.xml"/><Relationship Id="rId32" Type="http://schemas.openxmlformats.org/officeDocument/2006/relationships/image" Target="../media/image1673.png"/><Relationship Id="rId5" Type="http://schemas.openxmlformats.org/officeDocument/2006/relationships/customXml" Target="../ink/ink1713.xml"/><Relationship Id="rId23" Type="http://schemas.openxmlformats.org/officeDocument/2006/relationships/image" Target="../media/image1674.png"/><Relationship Id="rId28" Type="http://schemas.openxmlformats.org/officeDocument/2006/relationships/customXml" Target="../ink/ink1716.xml"/><Relationship Id="rId31" Type="http://schemas.openxmlformats.org/officeDocument/2006/relationships/customXml" Target="../ink/ink1717.xml"/><Relationship Id="rId4" Type="http://schemas.openxmlformats.org/officeDocument/2006/relationships/image" Target="../media/image2.png"/><Relationship Id="rId27" Type="http://schemas.openxmlformats.org/officeDocument/2006/relationships/image" Target="../media/image1676.png"/><Relationship Id="rId30" Type="http://schemas.openxmlformats.org/officeDocument/2006/relationships/image" Target="../media/image1672.png"/></Relationships>
</file>

<file path=ppt/slides/_rels/slide2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720.xml"/><Relationship Id="rId3" Type="http://schemas.openxmlformats.org/officeDocument/2006/relationships/image" Target="../media/image5.png"/><Relationship Id="rId25" Type="http://schemas.openxmlformats.org/officeDocument/2006/relationships/image" Target="../media/image1675.png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1719.xml"/><Relationship Id="rId5" Type="http://schemas.openxmlformats.org/officeDocument/2006/relationships/customXml" Target="../ink/ink1718.xml"/><Relationship Id="rId23" Type="http://schemas.openxmlformats.org/officeDocument/2006/relationships/image" Target="../media/image1674.png"/><Relationship Id="rId28" Type="http://schemas.openxmlformats.org/officeDocument/2006/relationships/customXml" Target="../ink/ink1721.xml"/><Relationship Id="rId4" Type="http://schemas.openxmlformats.org/officeDocument/2006/relationships/image" Target="../media/image2.png"/><Relationship Id="rId27" Type="http://schemas.openxmlformats.org/officeDocument/2006/relationships/image" Target="../media/image1676.png"/><Relationship Id="rId30" Type="http://schemas.openxmlformats.org/officeDocument/2006/relationships/image" Target="../media/image1678.png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724.xml"/><Relationship Id="rId3" Type="http://schemas.openxmlformats.org/officeDocument/2006/relationships/image" Target="../media/image5.png"/><Relationship Id="rId25" Type="http://schemas.openxmlformats.org/officeDocument/2006/relationships/image" Target="../media/image1675.png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1723.xml"/><Relationship Id="rId5" Type="http://schemas.openxmlformats.org/officeDocument/2006/relationships/customXml" Target="../ink/ink1722.xml"/><Relationship Id="rId23" Type="http://schemas.openxmlformats.org/officeDocument/2006/relationships/image" Target="../media/image1674.png"/><Relationship Id="rId28" Type="http://schemas.openxmlformats.org/officeDocument/2006/relationships/customXml" Target="../ink/ink1725.xml"/><Relationship Id="rId4" Type="http://schemas.openxmlformats.org/officeDocument/2006/relationships/image" Target="../media/image2.png"/><Relationship Id="rId27" Type="http://schemas.openxmlformats.org/officeDocument/2006/relationships/image" Target="../media/image1676.png"/><Relationship Id="rId30" Type="http://schemas.openxmlformats.org/officeDocument/2006/relationships/image" Target="../media/image1679.png"/></Relationships>
</file>

<file path=ppt/slides/_rels/slide2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728.xml"/><Relationship Id="rId3" Type="http://schemas.openxmlformats.org/officeDocument/2006/relationships/image" Target="../media/image5.png"/><Relationship Id="rId25" Type="http://schemas.openxmlformats.org/officeDocument/2006/relationships/image" Target="../media/image1675.png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1727.xml"/><Relationship Id="rId5" Type="http://schemas.openxmlformats.org/officeDocument/2006/relationships/customXml" Target="../ink/ink1726.xml"/><Relationship Id="rId23" Type="http://schemas.openxmlformats.org/officeDocument/2006/relationships/image" Target="../media/image1674.png"/><Relationship Id="rId28" Type="http://schemas.openxmlformats.org/officeDocument/2006/relationships/customXml" Target="../ink/ink1729.xml"/><Relationship Id="rId4" Type="http://schemas.openxmlformats.org/officeDocument/2006/relationships/image" Target="../media/image2.png"/><Relationship Id="rId27" Type="http://schemas.openxmlformats.org/officeDocument/2006/relationships/image" Target="../media/image1676.png"/><Relationship Id="rId30" Type="http://schemas.openxmlformats.org/officeDocument/2006/relationships/image" Target="../media/image1680.png"/></Relationships>
</file>

<file path=ppt/slides/_rels/slide2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732.xml"/><Relationship Id="rId42" Type="http://schemas.openxmlformats.org/officeDocument/2006/relationships/customXml" Target="../ink/ink1739.xml"/><Relationship Id="rId47" Type="http://schemas.openxmlformats.org/officeDocument/2006/relationships/image" Target="../media/image1690.png"/><Relationship Id="rId63" Type="http://schemas.openxmlformats.org/officeDocument/2006/relationships/image" Target="../media/image1698.png"/><Relationship Id="rId68" Type="http://schemas.openxmlformats.org/officeDocument/2006/relationships/customXml" Target="../ink/ink1752.xml"/><Relationship Id="rId84" Type="http://schemas.openxmlformats.org/officeDocument/2006/relationships/customXml" Target="../ink/ink1760.xml"/><Relationship Id="rId89" Type="http://schemas.openxmlformats.org/officeDocument/2006/relationships/image" Target="../media/image1711.png"/><Relationship Id="rId32" Type="http://schemas.openxmlformats.org/officeDocument/2006/relationships/customXml" Target="../ink/ink1734.xml"/><Relationship Id="rId37" Type="http://schemas.openxmlformats.org/officeDocument/2006/relationships/image" Target="../media/image1685.png"/><Relationship Id="rId53" Type="http://schemas.openxmlformats.org/officeDocument/2006/relationships/image" Target="../media/image1693.png"/><Relationship Id="rId58" Type="http://schemas.openxmlformats.org/officeDocument/2006/relationships/customXml" Target="../ink/ink1747.xml"/><Relationship Id="rId74" Type="http://schemas.openxmlformats.org/officeDocument/2006/relationships/customXml" Target="../ink/ink1755.xml"/><Relationship Id="rId79" Type="http://schemas.openxmlformats.org/officeDocument/2006/relationships/image" Target="../media/image1706.png"/><Relationship Id="rId5" Type="http://schemas.openxmlformats.org/officeDocument/2006/relationships/customXml" Target="../ink/ink1730.xml"/><Relationship Id="rId61" Type="http://schemas.openxmlformats.org/officeDocument/2006/relationships/image" Target="../media/image1697.png"/><Relationship Id="rId82" Type="http://schemas.openxmlformats.org/officeDocument/2006/relationships/customXml" Target="../ink/ink1759.xml"/><Relationship Id="rId90" Type="http://schemas.openxmlformats.org/officeDocument/2006/relationships/customXml" Target="../ink/ink1763.xml"/><Relationship Id="rId95" Type="http://schemas.openxmlformats.org/officeDocument/2006/relationships/image" Target="../media/image1714.png"/><Relationship Id="rId27" Type="http://schemas.openxmlformats.org/officeDocument/2006/relationships/image" Target="../media/image1676.png"/><Relationship Id="rId30" Type="http://schemas.openxmlformats.org/officeDocument/2006/relationships/image" Target="../media/image1681.png"/><Relationship Id="rId35" Type="http://schemas.openxmlformats.org/officeDocument/2006/relationships/image" Target="../media/image1684.png"/><Relationship Id="rId43" Type="http://schemas.openxmlformats.org/officeDocument/2006/relationships/image" Target="../media/image1688.png"/><Relationship Id="rId48" Type="http://schemas.openxmlformats.org/officeDocument/2006/relationships/customXml" Target="../ink/ink1742.xml"/><Relationship Id="rId56" Type="http://schemas.openxmlformats.org/officeDocument/2006/relationships/customXml" Target="../ink/ink1746.xml"/><Relationship Id="rId64" Type="http://schemas.openxmlformats.org/officeDocument/2006/relationships/customXml" Target="../ink/ink1750.xml"/><Relationship Id="rId69" Type="http://schemas.openxmlformats.org/officeDocument/2006/relationships/image" Target="../media/image1701.png"/><Relationship Id="rId77" Type="http://schemas.openxmlformats.org/officeDocument/2006/relationships/image" Target="../media/image1705.png"/><Relationship Id="rId51" Type="http://schemas.openxmlformats.org/officeDocument/2006/relationships/image" Target="../media/image1692.png"/><Relationship Id="rId72" Type="http://schemas.openxmlformats.org/officeDocument/2006/relationships/customXml" Target="../ink/ink1754.xml"/><Relationship Id="rId80" Type="http://schemas.openxmlformats.org/officeDocument/2006/relationships/customXml" Target="../ink/ink1758.xml"/><Relationship Id="rId85" Type="http://schemas.openxmlformats.org/officeDocument/2006/relationships/image" Target="../media/image1709.png"/><Relationship Id="rId93" Type="http://schemas.openxmlformats.org/officeDocument/2006/relationships/image" Target="../media/image1713.png"/><Relationship Id="rId98" Type="http://schemas.openxmlformats.org/officeDocument/2006/relationships/customXml" Target="../ink/ink1767.xml"/><Relationship Id="rId3" Type="http://schemas.openxmlformats.org/officeDocument/2006/relationships/image" Target="../media/image5.png"/><Relationship Id="rId25" Type="http://schemas.openxmlformats.org/officeDocument/2006/relationships/image" Target="../media/image1675.png"/><Relationship Id="rId33" Type="http://schemas.openxmlformats.org/officeDocument/2006/relationships/image" Target="../media/image1683.png"/><Relationship Id="rId38" Type="http://schemas.openxmlformats.org/officeDocument/2006/relationships/customXml" Target="../ink/ink1737.xml"/><Relationship Id="rId46" Type="http://schemas.openxmlformats.org/officeDocument/2006/relationships/customXml" Target="../ink/ink1741.xml"/><Relationship Id="rId59" Type="http://schemas.openxmlformats.org/officeDocument/2006/relationships/image" Target="../media/image1696.png"/><Relationship Id="rId67" Type="http://schemas.openxmlformats.org/officeDocument/2006/relationships/image" Target="../media/image1700.png"/><Relationship Id="rId41" Type="http://schemas.openxmlformats.org/officeDocument/2006/relationships/image" Target="../media/image1687.png"/><Relationship Id="rId54" Type="http://schemas.openxmlformats.org/officeDocument/2006/relationships/customXml" Target="../ink/ink1745.xml"/><Relationship Id="rId62" Type="http://schemas.openxmlformats.org/officeDocument/2006/relationships/customXml" Target="../ink/ink1749.xml"/><Relationship Id="rId70" Type="http://schemas.openxmlformats.org/officeDocument/2006/relationships/customXml" Target="../ink/ink1753.xml"/><Relationship Id="rId75" Type="http://schemas.openxmlformats.org/officeDocument/2006/relationships/image" Target="../media/image1704.png"/><Relationship Id="rId83" Type="http://schemas.openxmlformats.org/officeDocument/2006/relationships/image" Target="../media/image1708.png"/><Relationship Id="rId88" Type="http://schemas.openxmlformats.org/officeDocument/2006/relationships/customXml" Target="../ink/ink1762.xml"/><Relationship Id="rId91" Type="http://schemas.openxmlformats.org/officeDocument/2006/relationships/image" Target="../media/image1712.png"/><Relationship Id="rId96" Type="http://schemas.openxmlformats.org/officeDocument/2006/relationships/customXml" Target="../ink/ink1766.xml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1733.xml"/><Relationship Id="rId36" Type="http://schemas.openxmlformats.org/officeDocument/2006/relationships/customXml" Target="../ink/ink1736.xml"/><Relationship Id="rId49" Type="http://schemas.openxmlformats.org/officeDocument/2006/relationships/image" Target="../media/image1691.png"/><Relationship Id="rId57" Type="http://schemas.openxmlformats.org/officeDocument/2006/relationships/image" Target="../media/image1695.png"/><Relationship Id="rId31" Type="http://schemas.openxmlformats.org/officeDocument/2006/relationships/image" Target="../media/image1682.png"/><Relationship Id="rId44" Type="http://schemas.openxmlformats.org/officeDocument/2006/relationships/customXml" Target="../ink/ink1740.xml"/><Relationship Id="rId52" Type="http://schemas.openxmlformats.org/officeDocument/2006/relationships/customXml" Target="../ink/ink1744.xml"/><Relationship Id="rId60" Type="http://schemas.openxmlformats.org/officeDocument/2006/relationships/customXml" Target="../ink/ink1748.xml"/><Relationship Id="rId65" Type="http://schemas.openxmlformats.org/officeDocument/2006/relationships/image" Target="../media/image1699.png"/><Relationship Id="rId73" Type="http://schemas.openxmlformats.org/officeDocument/2006/relationships/image" Target="../media/image1703.png"/><Relationship Id="rId78" Type="http://schemas.openxmlformats.org/officeDocument/2006/relationships/customXml" Target="../ink/ink1757.xml"/><Relationship Id="rId81" Type="http://schemas.openxmlformats.org/officeDocument/2006/relationships/image" Target="../media/image1707.png"/><Relationship Id="rId86" Type="http://schemas.openxmlformats.org/officeDocument/2006/relationships/customXml" Target="../ink/ink1761.xml"/><Relationship Id="rId94" Type="http://schemas.openxmlformats.org/officeDocument/2006/relationships/customXml" Target="../ink/ink1765.xml"/><Relationship Id="rId99" Type="http://schemas.openxmlformats.org/officeDocument/2006/relationships/image" Target="../media/image1716.png"/><Relationship Id="rId4" Type="http://schemas.openxmlformats.org/officeDocument/2006/relationships/image" Target="../media/image2.png"/><Relationship Id="rId39" Type="http://schemas.openxmlformats.org/officeDocument/2006/relationships/image" Target="../media/image1686.png"/><Relationship Id="rId34" Type="http://schemas.openxmlformats.org/officeDocument/2006/relationships/customXml" Target="../ink/ink1735.xml"/><Relationship Id="rId50" Type="http://schemas.openxmlformats.org/officeDocument/2006/relationships/customXml" Target="../ink/ink1743.xml"/><Relationship Id="rId55" Type="http://schemas.openxmlformats.org/officeDocument/2006/relationships/image" Target="../media/image1694.png"/><Relationship Id="rId76" Type="http://schemas.openxmlformats.org/officeDocument/2006/relationships/customXml" Target="../ink/ink1756.xml"/><Relationship Id="rId97" Type="http://schemas.openxmlformats.org/officeDocument/2006/relationships/image" Target="../media/image1715.png"/><Relationship Id="rId71" Type="http://schemas.openxmlformats.org/officeDocument/2006/relationships/image" Target="../media/image1702.png"/><Relationship Id="rId92" Type="http://schemas.openxmlformats.org/officeDocument/2006/relationships/customXml" Target="../ink/ink1764.xml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24" Type="http://schemas.openxmlformats.org/officeDocument/2006/relationships/customXml" Target="../ink/ink1731.xml"/><Relationship Id="rId40" Type="http://schemas.openxmlformats.org/officeDocument/2006/relationships/customXml" Target="../ink/ink1738.xml"/><Relationship Id="rId45" Type="http://schemas.openxmlformats.org/officeDocument/2006/relationships/image" Target="../media/image1689.png"/><Relationship Id="rId66" Type="http://schemas.openxmlformats.org/officeDocument/2006/relationships/customXml" Target="../ink/ink1751.xml"/><Relationship Id="rId87" Type="http://schemas.openxmlformats.org/officeDocument/2006/relationships/image" Target="../media/image1710.png"/></Relationships>
</file>

<file path=ppt/slides/_rels/slide2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770.xml"/><Relationship Id="rId39" Type="http://schemas.openxmlformats.org/officeDocument/2006/relationships/customXml" Target="../ink/ink1776.xml"/><Relationship Id="rId34" Type="http://schemas.openxmlformats.org/officeDocument/2006/relationships/image" Target="../media/image1719.png"/><Relationship Id="rId42" Type="http://schemas.openxmlformats.org/officeDocument/2006/relationships/image" Target="../media/image1723.png"/><Relationship Id="rId47" Type="http://schemas.openxmlformats.org/officeDocument/2006/relationships/customXml" Target="../ink/ink1780.xml"/><Relationship Id="rId50" Type="http://schemas.openxmlformats.org/officeDocument/2006/relationships/image" Target="../media/image1727.png"/><Relationship Id="rId55" Type="http://schemas.openxmlformats.org/officeDocument/2006/relationships/customXml" Target="../ink/ink1784.xml"/><Relationship Id="rId63" Type="http://schemas.openxmlformats.org/officeDocument/2006/relationships/customXml" Target="../ink/ink1788.xml"/><Relationship Id="rId68" Type="http://schemas.openxmlformats.org/officeDocument/2006/relationships/image" Target="../media/image1736.png"/><Relationship Id="rId76" Type="http://schemas.openxmlformats.org/officeDocument/2006/relationships/image" Target="../media/image1740.png"/><Relationship Id="rId71" Type="http://schemas.openxmlformats.org/officeDocument/2006/relationships/customXml" Target="../ink/ink1792.xml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24" Type="http://schemas.openxmlformats.org/officeDocument/2006/relationships/customXml" Target="../ink/ink1769.xml"/><Relationship Id="rId32" Type="http://schemas.openxmlformats.org/officeDocument/2006/relationships/image" Target="../media/image1718.png"/><Relationship Id="rId37" Type="http://schemas.openxmlformats.org/officeDocument/2006/relationships/customXml" Target="../ink/ink1775.xml"/><Relationship Id="rId40" Type="http://schemas.openxmlformats.org/officeDocument/2006/relationships/image" Target="../media/image1722.png"/><Relationship Id="rId45" Type="http://schemas.openxmlformats.org/officeDocument/2006/relationships/customXml" Target="../ink/ink1779.xml"/><Relationship Id="rId53" Type="http://schemas.openxmlformats.org/officeDocument/2006/relationships/customXml" Target="../ink/ink1783.xml"/><Relationship Id="rId58" Type="http://schemas.openxmlformats.org/officeDocument/2006/relationships/image" Target="../media/image1731.png"/><Relationship Id="rId66" Type="http://schemas.openxmlformats.org/officeDocument/2006/relationships/image" Target="../media/image1735.png"/><Relationship Id="rId74" Type="http://schemas.openxmlformats.org/officeDocument/2006/relationships/image" Target="../media/image1739.png"/><Relationship Id="rId79" Type="http://schemas.openxmlformats.org/officeDocument/2006/relationships/customXml" Target="../ink/ink1796.xml"/><Relationship Id="rId5" Type="http://schemas.openxmlformats.org/officeDocument/2006/relationships/customXml" Target="../ink/ink1768.xml"/><Relationship Id="rId61" Type="http://schemas.openxmlformats.org/officeDocument/2006/relationships/customXml" Target="../ink/ink1787.xml"/><Relationship Id="rId27" Type="http://schemas.openxmlformats.org/officeDocument/2006/relationships/image" Target="../media/image1676.png"/><Relationship Id="rId30" Type="http://schemas.openxmlformats.org/officeDocument/2006/relationships/image" Target="../media/image1717.png"/><Relationship Id="rId35" Type="http://schemas.openxmlformats.org/officeDocument/2006/relationships/customXml" Target="../ink/ink1774.xml"/><Relationship Id="rId43" Type="http://schemas.openxmlformats.org/officeDocument/2006/relationships/customXml" Target="../ink/ink1778.xml"/><Relationship Id="rId48" Type="http://schemas.openxmlformats.org/officeDocument/2006/relationships/image" Target="../media/image1726.png"/><Relationship Id="rId56" Type="http://schemas.openxmlformats.org/officeDocument/2006/relationships/image" Target="../media/image1730.png"/><Relationship Id="rId64" Type="http://schemas.openxmlformats.org/officeDocument/2006/relationships/image" Target="../media/image1734.png"/><Relationship Id="rId69" Type="http://schemas.openxmlformats.org/officeDocument/2006/relationships/customXml" Target="../ink/ink1791.xml"/><Relationship Id="rId77" Type="http://schemas.openxmlformats.org/officeDocument/2006/relationships/customXml" Target="../ink/ink1795.xml"/><Relationship Id="rId51" Type="http://schemas.openxmlformats.org/officeDocument/2006/relationships/customXml" Target="../ink/ink1782.xml"/><Relationship Id="rId72" Type="http://schemas.openxmlformats.org/officeDocument/2006/relationships/image" Target="../media/image1738.png"/><Relationship Id="rId80" Type="http://schemas.openxmlformats.org/officeDocument/2006/relationships/image" Target="../media/image1742.png"/><Relationship Id="rId3" Type="http://schemas.openxmlformats.org/officeDocument/2006/relationships/image" Target="../media/image5.png"/><Relationship Id="rId25" Type="http://schemas.openxmlformats.org/officeDocument/2006/relationships/image" Target="../media/image1675.png"/><Relationship Id="rId33" Type="http://schemas.openxmlformats.org/officeDocument/2006/relationships/customXml" Target="../ink/ink1773.xml"/><Relationship Id="rId38" Type="http://schemas.openxmlformats.org/officeDocument/2006/relationships/image" Target="../media/image1721.png"/><Relationship Id="rId46" Type="http://schemas.openxmlformats.org/officeDocument/2006/relationships/image" Target="../media/image1725.png"/><Relationship Id="rId59" Type="http://schemas.openxmlformats.org/officeDocument/2006/relationships/customXml" Target="../ink/ink1786.xml"/><Relationship Id="rId67" Type="http://schemas.openxmlformats.org/officeDocument/2006/relationships/customXml" Target="../ink/ink1790.xml"/><Relationship Id="rId41" Type="http://schemas.openxmlformats.org/officeDocument/2006/relationships/customXml" Target="../ink/ink1777.xml"/><Relationship Id="rId54" Type="http://schemas.openxmlformats.org/officeDocument/2006/relationships/image" Target="../media/image1729.png"/><Relationship Id="rId62" Type="http://schemas.openxmlformats.org/officeDocument/2006/relationships/image" Target="../media/image1733.png"/><Relationship Id="rId70" Type="http://schemas.openxmlformats.org/officeDocument/2006/relationships/image" Target="../media/image1737.png"/><Relationship Id="rId75" Type="http://schemas.openxmlformats.org/officeDocument/2006/relationships/customXml" Target="../ink/ink1794.xml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1771.xml"/><Relationship Id="rId36" Type="http://schemas.openxmlformats.org/officeDocument/2006/relationships/image" Target="../media/image1720.png"/><Relationship Id="rId49" Type="http://schemas.openxmlformats.org/officeDocument/2006/relationships/customXml" Target="../ink/ink1781.xml"/><Relationship Id="rId57" Type="http://schemas.openxmlformats.org/officeDocument/2006/relationships/customXml" Target="../ink/ink1785.xml"/><Relationship Id="rId31" Type="http://schemas.openxmlformats.org/officeDocument/2006/relationships/customXml" Target="../ink/ink1772.xml"/><Relationship Id="rId44" Type="http://schemas.openxmlformats.org/officeDocument/2006/relationships/image" Target="../media/image1724.png"/><Relationship Id="rId52" Type="http://schemas.openxmlformats.org/officeDocument/2006/relationships/image" Target="../media/image1728.png"/><Relationship Id="rId60" Type="http://schemas.openxmlformats.org/officeDocument/2006/relationships/image" Target="../media/image1732.png"/><Relationship Id="rId65" Type="http://schemas.openxmlformats.org/officeDocument/2006/relationships/customXml" Target="../ink/ink1789.xml"/><Relationship Id="rId73" Type="http://schemas.openxmlformats.org/officeDocument/2006/relationships/customXml" Target="../ink/ink1793.xml"/><Relationship Id="rId78" Type="http://schemas.openxmlformats.org/officeDocument/2006/relationships/image" Target="../media/image1741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799.xml"/><Relationship Id="rId34" Type="http://schemas.openxmlformats.org/officeDocument/2006/relationships/image" Target="../media/image1745.png"/><Relationship Id="rId42" Type="http://schemas.openxmlformats.org/officeDocument/2006/relationships/image" Target="../media/image1749.png"/><Relationship Id="rId47" Type="http://schemas.openxmlformats.org/officeDocument/2006/relationships/customXml" Target="../ink/ink1809.xml"/><Relationship Id="rId50" Type="http://schemas.openxmlformats.org/officeDocument/2006/relationships/image" Target="../media/image1753.png"/><Relationship Id="rId55" Type="http://schemas.openxmlformats.org/officeDocument/2006/relationships/customXml" Target="../ink/ink1813.xml"/><Relationship Id="rId63" Type="http://schemas.openxmlformats.org/officeDocument/2006/relationships/customXml" Target="../ink/ink1817.xml"/><Relationship Id="rId68" Type="http://schemas.openxmlformats.org/officeDocument/2006/relationships/image" Target="../media/image1762.png"/><Relationship Id="rId76" Type="http://schemas.openxmlformats.org/officeDocument/2006/relationships/image" Target="../media/image1766.png"/><Relationship Id="rId84" Type="http://schemas.openxmlformats.org/officeDocument/2006/relationships/image" Target="../media/image1770.png"/><Relationship Id="rId71" Type="http://schemas.openxmlformats.org/officeDocument/2006/relationships/customXml" Target="../ink/ink1821.xml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24" Type="http://schemas.openxmlformats.org/officeDocument/2006/relationships/customXml" Target="../ink/ink1798.xml"/><Relationship Id="rId32" Type="http://schemas.openxmlformats.org/officeDocument/2006/relationships/image" Target="../media/image1744.png"/><Relationship Id="rId37" Type="http://schemas.openxmlformats.org/officeDocument/2006/relationships/customXml" Target="../ink/ink1804.xml"/><Relationship Id="rId40" Type="http://schemas.openxmlformats.org/officeDocument/2006/relationships/image" Target="../media/image1748.png"/><Relationship Id="rId45" Type="http://schemas.openxmlformats.org/officeDocument/2006/relationships/customXml" Target="../ink/ink1808.xml"/><Relationship Id="rId53" Type="http://schemas.openxmlformats.org/officeDocument/2006/relationships/customXml" Target="../ink/ink1812.xml"/><Relationship Id="rId58" Type="http://schemas.openxmlformats.org/officeDocument/2006/relationships/image" Target="../media/image1757.png"/><Relationship Id="rId66" Type="http://schemas.openxmlformats.org/officeDocument/2006/relationships/image" Target="../media/image1761.png"/><Relationship Id="rId74" Type="http://schemas.openxmlformats.org/officeDocument/2006/relationships/image" Target="../media/image1765.png"/><Relationship Id="rId79" Type="http://schemas.openxmlformats.org/officeDocument/2006/relationships/customXml" Target="../ink/ink1825.xml"/><Relationship Id="rId5" Type="http://schemas.openxmlformats.org/officeDocument/2006/relationships/customXml" Target="../ink/ink1797.xml"/><Relationship Id="rId61" Type="http://schemas.openxmlformats.org/officeDocument/2006/relationships/customXml" Target="../ink/ink1816.xml"/><Relationship Id="rId82" Type="http://schemas.openxmlformats.org/officeDocument/2006/relationships/image" Target="../media/image1769.png"/><Relationship Id="rId27" Type="http://schemas.openxmlformats.org/officeDocument/2006/relationships/image" Target="../media/image1676.png"/><Relationship Id="rId30" Type="http://schemas.openxmlformats.org/officeDocument/2006/relationships/image" Target="../media/image1743.png"/><Relationship Id="rId35" Type="http://schemas.openxmlformats.org/officeDocument/2006/relationships/customXml" Target="../ink/ink1803.xml"/><Relationship Id="rId43" Type="http://schemas.openxmlformats.org/officeDocument/2006/relationships/customXml" Target="../ink/ink1807.xml"/><Relationship Id="rId48" Type="http://schemas.openxmlformats.org/officeDocument/2006/relationships/image" Target="../media/image1752.png"/><Relationship Id="rId56" Type="http://schemas.openxmlformats.org/officeDocument/2006/relationships/image" Target="../media/image1756.png"/><Relationship Id="rId64" Type="http://schemas.openxmlformats.org/officeDocument/2006/relationships/image" Target="../media/image1760.png"/><Relationship Id="rId69" Type="http://schemas.openxmlformats.org/officeDocument/2006/relationships/customXml" Target="../ink/ink1820.xml"/><Relationship Id="rId77" Type="http://schemas.openxmlformats.org/officeDocument/2006/relationships/customXml" Target="../ink/ink1824.xml"/><Relationship Id="rId51" Type="http://schemas.openxmlformats.org/officeDocument/2006/relationships/customXml" Target="../ink/ink1811.xml"/><Relationship Id="rId72" Type="http://schemas.openxmlformats.org/officeDocument/2006/relationships/image" Target="../media/image1764.png"/><Relationship Id="rId80" Type="http://schemas.openxmlformats.org/officeDocument/2006/relationships/image" Target="../media/image1768.png"/><Relationship Id="rId3" Type="http://schemas.openxmlformats.org/officeDocument/2006/relationships/image" Target="../media/image5.png"/><Relationship Id="rId25" Type="http://schemas.openxmlformats.org/officeDocument/2006/relationships/image" Target="../media/image1675.png"/><Relationship Id="rId33" Type="http://schemas.openxmlformats.org/officeDocument/2006/relationships/customXml" Target="../ink/ink1802.xml"/><Relationship Id="rId38" Type="http://schemas.openxmlformats.org/officeDocument/2006/relationships/image" Target="../media/image1747.png"/><Relationship Id="rId46" Type="http://schemas.openxmlformats.org/officeDocument/2006/relationships/image" Target="../media/image1751.png"/><Relationship Id="rId59" Type="http://schemas.openxmlformats.org/officeDocument/2006/relationships/customXml" Target="../ink/ink1815.xml"/><Relationship Id="rId67" Type="http://schemas.openxmlformats.org/officeDocument/2006/relationships/customXml" Target="../ink/ink1819.xml"/><Relationship Id="rId41" Type="http://schemas.openxmlformats.org/officeDocument/2006/relationships/customXml" Target="../ink/ink1806.xml"/><Relationship Id="rId54" Type="http://schemas.openxmlformats.org/officeDocument/2006/relationships/image" Target="../media/image1755.png"/><Relationship Id="rId62" Type="http://schemas.openxmlformats.org/officeDocument/2006/relationships/image" Target="../media/image1759.png"/><Relationship Id="rId70" Type="http://schemas.openxmlformats.org/officeDocument/2006/relationships/image" Target="../media/image1763.png"/><Relationship Id="rId75" Type="http://schemas.openxmlformats.org/officeDocument/2006/relationships/customXml" Target="../ink/ink1823.xml"/><Relationship Id="rId83" Type="http://schemas.openxmlformats.org/officeDocument/2006/relationships/customXml" Target="../ink/ink1827.xml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1800.xml"/><Relationship Id="rId36" Type="http://schemas.openxmlformats.org/officeDocument/2006/relationships/image" Target="../media/image1746.png"/><Relationship Id="rId49" Type="http://schemas.openxmlformats.org/officeDocument/2006/relationships/customXml" Target="../ink/ink1810.xml"/><Relationship Id="rId57" Type="http://schemas.openxmlformats.org/officeDocument/2006/relationships/customXml" Target="../ink/ink1814.xml"/><Relationship Id="rId31" Type="http://schemas.openxmlformats.org/officeDocument/2006/relationships/customXml" Target="../ink/ink1801.xml"/><Relationship Id="rId44" Type="http://schemas.openxmlformats.org/officeDocument/2006/relationships/image" Target="../media/image1750.png"/><Relationship Id="rId52" Type="http://schemas.openxmlformats.org/officeDocument/2006/relationships/image" Target="../media/image1754.png"/><Relationship Id="rId60" Type="http://schemas.openxmlformats.org/officeDocument/2006/relationships/image" Target="../media/image1758.png"/><Relationship Id="rId65" Type="http://schemas.openxmlformats.org/officeDocument/2006/relationships/customXml" Target="../ink/ink1818.xml"/><Relationship Id="rId73" Type="http://schemas.openxmlformats.org/officeDocument/2006/relationships/customXml" Target="../ink/ink1822.xml"/><Relationship Id="rId78" Type="http://schemas.openxmlformats.org/officeDocument/2006/relationships/image" Target="../media/image1767.png"/><Relationship Id="rId81" Type="http://schemas.openxmlformats.org/officeDocument/2006/relationships/customXml" Target="../ink/ink1826.xml"/><Relationship Id="rId4" Type="http://schemas.openxmlformats.org/officeDocument/2006/relationships/image" Target="../media/image2.png"/><Relationship Id="rId39" Type="http://schemas.openxmlformats.org/officeDocument/2006/relationships/customXml" Target="../ink/ink1805.xm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875.xml"/><Relationship Id="rId42" Type="http://schemas.openxmlformats.org/officeDocument/2006/relationships/image" Target="../media/image1777.png"/><Relationship Id="rId63" Type="http://schemas.openxmlformats.org/officeDocument/2006/relationships/customXml" Target="../ink/ink1848.xml"/><Relationship Id="rId84" Type="http://schemas.openxmlformats.org/officeDocument/2006/relationships/image" Target="../media/image1798.png"/><Relationship Id="rId138" Type="http://schemas.openxmlformats.org/officeDocument/2006/relationships/image" Target="../media/image1825.png"/><Relationship Id="rId159" Type="http://schemas.openxmlformats.org/officeDocument/2006/relationships/customXml" Target="../ink/ink1896.xml"/><Relationship Id="rId107" Type="http://schemas.openxmlformats.org/officeDocument/2006/relationships/customXml" Target="../ink/ink1870.xml"/><Relationship Id="rId32" Type="http://schemas.openxmlformats.org/officeDocument/2006/relationships/image" Target="../media/image1772.png"/><Relationship Id="rId53" Type="http://schemas.openxmlformats.org/officeDocument/2006/relationships/customXml" Target="../ink/ink1843.xml"/><Relationship Id="rId74" Type="http://schemas.openxmlformats.org/officeDocument/2006/relationships/image" Target="../media/image1793.png"/><Relationship Id="rId128" Type="http://schemas.openxmlformats.org/officeDocument/2006/relationships/image" Target="../media/image1820.png"/><Relationship Id="rId149" Type="http://schemas.openxmlformats.org/officeDocument/2006/relationships/customXml" Target="../ink/ink1891.xml"/><Relationship Id="rId5" Type="http://schemas.openxmlformats.org/officeDocument/2006/relationships/customXml" Target="../ink/ink1828.xml"/><Relationship Id="rId95" Type="http://schemas.openxmlformats.org/officeDocument/2006/relationships/customXml" Target="../ink/ink1864.xml"/><Relationship Id="rId160" Type="http://schemas.openxmlformats.org/officeDocument/2006/relationships/image" Target="../media/image1836.png"/><Relationship Id="rId27" Type="http://schemas.openxmlformats.org/officeDocument/2006/relationships/image" Target="../media/image1676.png"/><Relationship Id="rId43" Type="http://schemas.openxmlformats.org/officeDocument/2006/relationships/customXml" Target="../ink/ink1838.xml"/><Relationship Id="rId48" Type="http://schemas.openxmlformats.org/officeDocument/2006/relationships/image" Target="../media/image1780.png"/><Relationship Id="rId64" Type="http://schemas.openxmlformats.org/officeDocument/2006/relationships/image" Target="../media/image1788.png"/><Relationship Id="rId69" Type="http://schemas.openxmlformats.org/officeDocument/2006/relationships/customXml" Target="../ink/ink1851.xml"/><Relationship Id="rId113" Type="http://schemas.openxmlformats.org/officeDocument/2006/relationships/customXml" Target="../ink/ink1873.xml"/><Relationship Id="rId118" Type="http://schemas.openxmlformats.org/officeDocument/2006/relationships/image" Target="../media/image1815.png"/><Relationship Id="rId134" Type="http://schemas.openxmlformats.org/officeDocument/2006/relationships/image" Target="../media/image1823.png"/><Relationship Id="rId139" Type="http://schemas.openxmlformats.org/officeDocument/2006/relationships/customXml" Target="../ink/ink1886.xml"/><Relationship Id="rId80" Type="http://schemas.openxmlformats.org/officeDocument/2006/relationships/image" Target="../media/image1796.png"/><Relationship Id="rId85" Type="http://schemas.openxmlformats.org/officeDocument/2006/relationships/customXml" Target="../ink/ink1859.xml"/><Relationship Id="rId150" Type="http://schemas.openxmlformats.org/officeDocument/2006/relationships/image" Target="../media/image1831.png"/><Relationship Id="rId155" Type="http://schemas.openxmlformats.org/officeDocument/2006/relationships/customXml" Target="../ink/ink1894.xml"/><Relationship Id="rId33" Type="http://schemas.openxmlformats.org/officeDocument/2006/relationships/customXml" Target="../ink/ink1833.xml"/><Relationship Id="rId38" Type="http://schemas.openxmlformats.org/officeDocument/2006/relationships/image" Target="../media/image1775.png"/><Relationship Id="rId59" Type="http://schemas.openxmlformats.org/officeDocument/2006/relationships/customXml" Target="../ink/ink1846.xml"/><Relationship Id="rId103" Type="http://schemas.openxmlformats.org/officeDocument/2006/relationships/customXml" Target="../ink/ink1868.xml"/><Relationship Id="rId108" Type="http://schemas.openxmlformats.org/officeDocument/2006/relationships/image" Target="../media/image1810.png"/><Relationship Id="rId124" Type="http://schemas.openxmlformats.org/officeDocument/2006/relationships/image" Target="../media/image1818.png"/><Relationship Id="rId129" Type="http://schemas.openxmlformats.org/officeDocument/2006/relationships/customXml" Target="../ink/ink1881.xml"/><Relationship Id="rId54" Type="http://schemas.openxmlformats.org/officeDocument/2006/relationships/image" Target="../media/image1783.png"/><Relationship Id="rId70" Type="http://schemas.openxmlformats.org/officeDocument/2006/relationships/image" Target="../media/image1791.png"/><Relationship Id="rId75" Type="http://schemas.openxmlformats.org/officeDocument/2006/relationships/customXml" Target="../ink/ink1854.xml"/><Relationship Id="rId91" Type="http://schemas.openxmlformats.org/officeDocument/2006/relationships/customXml" Target="../ink/ink1862.xml"/><Relationship Id="rId96" Type="http://schemas.openxmlformats.org/officeDocument/2006/relationships/image" Target="../media/image1804.png"/><Relationship Id="rId140" Type="http://schemas.openxmlformats.org/officeDocument/2006/relationships/image" Target="../media/image1826.png"/><Relationship Id="rId145" Type="http://schemas.openxmlformats.org/officeDocument/2006/relationships/customXml" Target="../ink/ink1889.xml"/><Relationship Id="rId161" Type="http://schemas.openxmlformats.org/officeDocument/2006/relationships/customXml" Target="../ink/ink1897.xml"/><Relationship Id="rId166" Type="http://schemas.openxmlformats.org/officeDocument/2006/relationships/image" Target="../media/image1839.png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1831.xml"/><Relationship Id="rId49" Type="http://schemas.openxmlformats.org/officeDocument/2006/relationships/customXml" Target="../ink/ink1841.xml"/><Relationship Id="rId114" Type="http://schemas.openxmlformats.org/officeDocument/2006/relationships/image" Target="../media/image1813.png"/><Relationship Id="rId119" Type="http://schemas.openxmlformats.org/officeDocument/2006/relationships/customXml" Target="../ink/ink1876.xml"/><Relationship Id="rId44" Type="http://schemas.openxmlformats.org/officeDocument/2006/relationships/image" Target="../media/image1778.png"/><Relationship Id="rId60" Type="http://schemas.openxmlformats.org/officeDocument/2006/relationships/image" Target="../media/image1786.png"/><Relationship Id="rId65" Type="http://schemas.openxmlformats.org/officeDocument/2006/relationships/customXml" Target="../ink/ink1849.xml"/><Relationship Id="rId81" Type="http://schemas.openxmlformats.org/officeDocument/2006/relationships/customXml" Target="../ink/ink1857.xml"/><Relationship Id="rId86" Type="http://schemas.openxmlformats.org/officeDocument/2006/relationships/image" Target="../media/image1799.png"/><Relationship Id="rId130" Type="http://schemas.openxmlformats.org/officeDocument/2006/relationships/image" Target="../media/image1821.png"/><Relationship Id="rId135" Type="http://schemas.openxmlformats.org/officeDocument/2006/relationships/customXml" Target="../ink/ink1884.xml"/><Relationship Id="rId151" Type="http://schemas.openxmlformats.org/officeDocument/2006/relationships/customXml" Target="../ink/ink1892.xml"/><Relationship Id="rId156" Type="http://schemas.openxmlformats.org/officeDocument/2006/relationships/image" Target="../media/image1834.png"/><Relationship Id="rId39" Type="http://schemas.openxmlformats.org/officeDocument/2006/relationships/customXml" Target="../ink/ink1836.xml"/><Relationship Id="rId109" Type="http://schemas.openxmlformats.org/officeDocument/2006/relationships/customXml" Target="../ink/ink1871.xml"/><Relationship Id="rId34" Type="http://schemas.openxmlformats.org/officeDocument/2006/relationships/image" Target="../media/image1773.png"/><Relationship Id="rId50" Type="http://schemas.openxmlformats.org/officeDocument/2006/relationships/image" Target="../media/image1781.png"/><Relationship Id="rId55" Type="http://schemas.openxmlformats.org/officeDocument/2006/relationships/customXml" Target="../ink/ink1844.xml"/><Relationship Id="rId76" Type="http://schemas.openxmlformats.org/officeDocument/2006/relationships/image" Target="../media/image1794.png"/><Relationship Id="rId97" Type="http://schemas.openxmlformats.org/officeDocument/2006/relationships/customXml" Target="../ink/ink1865.xml"/><Relationship Id="rId104" Type="http://schemas.openxmlformats.org/officeDocument/2006/relationships/image" Target="../media/image1808.png"/><Relationship Id="rId120" Type="http://schemas.openxmlformats.org/officeDocument/2006/relationships/image" Target="../media/image1816.png"/><Relationship Id="rId125" Type="http://schemas.openxmlformats.org/officeDocument/2006/relationships/customXml" Target="../ink/ink1879.xml"/><Relationship Id="rId141" Type="http://schemas.openxmlformats.org/officeDocument/2006/relationships/customXml" Target="../ink/ink1887.xml"/><Relationship Id="rId146" Type="http://schemas.openxmlformats.org/officeDocument/2006/relationships/image" Target="../media/image1829.png"/><Relationship Id="rId167" Type="http://schemas.openxmlformats.org/officeDocument/2006/relationships/customXml" Target="../ink/ink1900.xml"/><Relationship Id="rId71" Type="http://schemas.openxmlformats.org/officeDocument/2006/relationships/customXml" Target="../ink/ink1852.xml"/><Relationship Id="rId92" Type="http://schemas.openxmlformats.org/officeDocument/2006/relationships/image" Target="../media/image1802.png"/><Relationship Id="rId162" Type="http://schemas.openxmlformats.org/officeDocument/2006/relationships/image" Target="../media/image1837.png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24" Type="http://schemas.openxmlformats.org/officeDocument/2006/relationships/customXml" Target="../ink/ink1829.xml"/><Relationship Id="rId40" Type="http://schemas.openxmlformats.org/officeDocument/2006/relationships/image" Target="../media/image1776.png"/><Relationship Id="rId45" Type="http://schemas.openxmlformats.org/officeDocument/2006/relationships/customXml" Target="../ink/ink1839.xml"/><Relationship Id="rId66" Type="http://schemas.openxmlformats.org/officeDocument/2006/relationships/image" Target="../media/image1789.png"/><Relationship Id="rId87" Type="http://schemas.openxmlformats.org/officeDocument/2006/relationships/customXml" Target="../ink/ink1860.xml"/><Relationship Id="rId110" Type="http://schemas.openxmlformats.org/officeDocument/2006/relationships/image" Target="../media/image1811.png"/><Relationship Id="rId115" Type="http://schemas.openxmlformats.org/officeDocument/2006/relationships/customXml" Target="../ink/ink1874.xml"/><Relationship Id="rId131" Type="http://schemas.openxmlformats.org/officeDocument/2006/relationships/customXml" Target="../ink/ink1882.xml"/><Relationship Id="rId136" Type="http://schemas.openxmlformats.org/officeDocument/2006/relationships/image" Target="../media/image1824.png"/><Relationship Id="rId157" Type="http://schemas.openxmlformats.org/officeDocument/2006/relationships/customXml" Target="../ink/ink1895.xml"/><Relationship Id="rId61" Type="http://schemas.openxmlformats.org/officeDocument/2006/relationships/customXml" Target="../ink/ink1847.xml"/><Relationship Id="rId82" Type="http://schemas.openxmlformats.org/officeDocument/2006/relationships/image" Target="../media/image1797.png"/><Relationship Id="rId152" Type="http://schemas.openxmlformats.org/officeDocument/2006/relationships/image" Target="../media/image1832.png"/><Relationship Id="rId30" Type="http://schemas.openxmlformats.org/officeDocument/2006/relationships/image" Target="../media/image1771.png"/><Relationship Id="rId35" Type="http://schemas.openxmlformats.org/officeDocument/2006/relationships/customXml" Target="../ink/ink1834.xml"/><Relationship Id="rId56" Type="http://schemas.openxmlformats.org/officeDocument/2006/relationships/image" Target="../media/image1784.png"/><Relationship Id="rId77" Type="http://schemas.openxmlformats.org/officeDocument/2006/relationships/customXml" Target="../ink/ink1855.xml"/><Relationship Id="rId100" Type="http://schemas.openxmlformats.org/officeDocument/2006/relationships/image" Target="../media/image1806.png"/><Relationship Id="rId105" Type="http://schemas.openxmlformats.org/officeDocument/2006/relationships/customXml" Target="../ink/ink1869.xml"/><Relationship Id="rId126" Type="http://schemas.openxmlformats.org/officeDocument/2006/relationships/image" Target="../media/image1819.png"/><Relationship Id="rId147" Type="http://schemas.openxmlformats.org/officeDocument/2006/relationships/customXml" Target="../ink/ink1890.xml"/><Relationship Id="rId168" Type="http://schemas.openxmlformats.org/officeDocument/2006/relationships/image" Target="../media/image1840.png"/><Relationship Id="rId51" Type="http://schemas.openxmlformats.org/officeDocument/2006/relationships/customXml" Target="../ink/ink1842.xml"/><Relationship Id="rId72" Type="http://schemas.openxmlformats.org/officeDocument/2006/relationships/image" Target="../media/image1792.png"/><Relationship Id="rId93" Type="http://schemas.openxmlformats.org/officeDocument/2006/relationships/customXml" Target="../ink/ink1863.xml"/><Relationship Id="rId98" Type="http://schemas.openxmlformats.org/officeDocument/2006/relationships/image" Target="../media/image1805.png"/><Relationship Id="rId121" Type="http://schemas.openxmlformats.org/officeDocument/2006/relationships/customXml" Target="../ink/ink1877.xml"/><Relationship Id="rId142" Type="http://schemas.openxmlformats.org/officeDocument/2006/relationships/image" Target="../media/image1827.png"/><Relationship Id="rId163" Type="http://schemas.openxmlformats.org/officeDocument/2006/relationships/customXml" Target="../ink/ink1898.xml"/><Relationship Id="rId3" Type="http://schemas.openxmlformats.org/officeDocument/2006/relationships/image" Target="../media/image5.png"/><Relationship Id="rId25" Type="http://schemas.openxmlformats.org/officeDocument/2006/relationships/image" Target="../media/image1675.png"/><Relationship Id="rId46" Type="http://schemas.openxmlformats.org/officeDocument/2006/relationships/image" Target="../media/image1779.png"/><Relationship Id="rId67" Type="http://schemas.openxmlformats.org/officeDocument/2006/relationships/customXml" Target="../ink/ink1850.xml"/><Relationship Id="rId116" Type="http://schemas.openxmlformats.org/officeDocument/2006/relationships/image" Target="../media/image1814.png"/><Relationship Id="rId137" Type="http://schemas.openxmlformats.org/officeDocument/2006/relationships/customXml" Target="../ink/ink1885.xml"/><Relationship Id="rId158" Type="http://schemas.openxmlformats.org/officeDocument/2006/relationships/image" Target="../media/image1835.png"/><Relationship Id="rId41" Type="http://schemas.openxmlformats.org/officeDocument/2006/relationships/customXml" Target="../ink/ink1837.xml"/><Relationship Id="rId62" Type="http://schemas.openxmlformats.org/officeDocument/2006/relationships/image" Target="../media/image1787.png"/><Relationship Id="rId83" Type="http://schemas.openxmlformats.org/officeDocument/2006/relationships/customXml" Target="../ink/ink1858.xml"/><Relationship Id="rId88" Type="http://schemas.openxmlformats.org/officeDocument/2006/relationships/image" Target="../media/image1800.png"/><Relationship Id="rId111" Type="http://schemas.openxmlformats.org/officeDocument/2006/relationships/customXml" Target="../ink/ink1872.xml"/><Relationship Id="rId132" Type="http://schemas.openxmlformats.org/officeDocument/2006/relationships/image" Target="../media/image1822.png"/><Relationship Id="rId153" Type="http://schemas.openxmlformats.org/officeDocument/2006/relationships/customXml" Target="../ink/ink1893.xml"/><Relationship Id="rId36" Type="http://schemas.openxmlformats.org/officeDocument/2006/relationships/image" Target="../media/image1774.png"/><Relationship Id="rId57" Type="http://schemas.openxmlformats.org/officeDocument/2006/relationships/customXml" Target="../ink/ink1845.xml"/><Relationship Id="rId106" Type="http://schemas.openxmlformats.org/officeDocument/2006/relationships/image" Target="../media/image1809.png"/><Relationship Id="rId127" Type="http://schemas.openxmlformats.org/officeDocument/2006/relationships/customXml" Target="../ink/ink1880.xml"/><Relationship Id="rId31" Type="http://schemas.openxmlformats.org/officeDocument/2006/relationships/customXml" Target="../ink/ink1832.xml"/><Relationship Id="rId52" Type="http://schemas.openxmlformats.org/officeDocument/2006/relationships/image" Target="../media/image1782.png"/><Relationship Id="rId73" Type="http://schemas.openxmlformats.org/officeDocument/2006/relationships/customXml" Target="../ink/ink1853.xml"/><Relationship Id="rId78" Type="http://schemas.openxmlformats.org/officeDocument/2006/relationships/image" Target="../media/image1795.png"/><Relationship Id="rId94" Type="http://schemas.openxmlformats.org/officeDocument/2006/relationships/image" Target="../media/image1803.png"/><Relationship Id="rId99" Type="http://schemas.openxmlformats.org/officeDocument/2006/relationships/customXml" Target="../ink/ink1866.xml"/><Relationship Id="rId101" Type="http://schemas.openxmlformats.org/officeDocument/2006/relationships/customXml" Target="../ink/ink1867.xml"/><Relationship Id="rId122" Type="http://schemas.openxmlformats.org/officeDocument/2006/relationships/image" Target="../media/image1817.png"/><Relationship Id="rId143" Type="http://schemas.openxmlformats.org/officeDocument/2006/relationships/customXml" Target="../ink/ink1888.xml"/><Relationship Id="rId148" Type="http://schemas.openxmlformats.org/officeDocument/2006/relationships/image" Target="../media/image1830.png"/><Relationship Id="rId164" Type="http://schemas.openxmlformats.org/officeDocument/2006/relationships/image" Target="../media/image1838.png"/><Relationship Id="rId4" Type="http://schemas.openxmlformats.org/officeDocument/2006/relationships/image" Target="../media/image2.png"/><Relationship Id="rId26" Type="http://schemas.openxmlformats.org/officeDocument/2006/relationships/customXml" Target="../ink/ink1830.xml"/><Relationship Id="rId47" Type="http://schemas.openxmlformats.org/officeDocument/2006/relationships/customXml" Target="../ink/ink1840.xml"/><Relationship Id="rId68" Type="http://schemas.openxmlformats.org/officeDocument/2006/relationships/image" Target="../media/image1790.png"/><Relationship Id="rId89" Type="http://schemas.openxmlformats.org/officeDocument/2006/relationships/customXml" Target="../ink/ink1861.xml"/><Relationship Id="rId112" Type="http://schemas.openxmlformats.org/officeDocument/2006/relationships/image" Target="../media/image1812.png"/><Relationship Id="rId133" Type="http://schemas.openxmlformats.org/officeDocument/2006/relationships/customXml" Target="../ink/ink1883.xml"/><Relationship Id="rId154" Type="http://schemas.openxmlformats.org/officeDocument/2006/relationships/image" Target="../media/image1833.png"/><Relationship Id="rId37" Type="http://schemas.openxmlformats.org/officeDocument/2006/relationships/customXml" Target="../ink/ink1835.xml"/><Relationship Id="rId58" Type="http://schemas.openxmlformats.org/officeDocument/2006/relationships/image" Target="../media/image1785.png"/><Relationship Id="rId79" Type="http://schemas.openxmlformats.org/officeDocument/2006/relationships/customXml" Target="../ink/ink1856.xml"/><Relationship Id="rId102" Type="http://schemas.openxmlformats.org/officeDocument/2006/relationships/image" Target="../media/image1807.png"/><Relationship Id="rId123" Type="http://schemas.openxmlformats.org/officeDocument/2006/relationships/customXml" Target="../ink/ink1878.xml"/><Relationship Id="rId144" Type="http://schemas.openxmlformats.org/officeDocument/2006/relationships/image" Target="../media/image1828.png"/><Relationship Id="rId90" Type="http://schemas.openxmlformats.org/officeDocument/2006/relationships/image" Target="../media/image1801.png"/><Relationship Id="rId165" Type="http://schemas.openxmlformats.org/officeDocument/2006/relationships/customXml" Target="../ink/ink1899.xml"/></Relationships>
</file>

<file path=ppt/slides/_rels/slide2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903.xml"/><Relationship Id="rId117" Type="http://schemas.openxmlformats.org/officeDocument/2006/relationships/customXml" Target="../ink/ink1948.xml"/><Relationship Id="rId42" Type="http://schemas.openxmlformats.org/officeDocument/2006/relationships/image" Target="../media/image1847.png"/><Relationship Id="rId47" Type="http://schemas.openxmlformats.org/officeDocument/2006/relationships/customXml" Target="../ink/ink1913.xml"/><Relationship Id="rId63" Type="http://schemas.openxmlformats.org/officeDocument/2006/relationships/customXml" Target="../ink/ink1921.xml"/><Relationship Id="rId68" Type="http://schemas.openxmlformats.org/officeDocument/2006/relationships/image" Target="../media/image1860.png"/><Relationship Id="rId84" Type="http://schemas.openxmlformats.org/officeDocument/2006/relationships/image" Target="../media/image1868.png"/><Relationship Id="rId89" Type="http://schemas.openxmlformats.org/officeDocument/2006/relationships/customXml" Target="../ink/ink1934.xml"/><Relationship Id="rId112" Type="http://schemas.openxmlformats.org/officeDocument/2006/relationships/image" Target="../media/image1882.png"/><Relationship Id="rId133" Type="http://schemas.openxmlformats.org/officeDocument/2006/relationships/customXml" Target="../ink/ink1956.xml"/><Relationship Id="rId107" Type="http://schemas.openxmlformats.org/officeDocument/2006/relationships/customXml" Target="../ink/ink1943.xml"/><Relationship Id="rId32" Type="http://schemas.openxmlformats.org/officeDocument/2006/relationships/image" Target="../media/image1842.png"/><Relationship Id="rId37" Type="http://schemas.openxmlformats.org/officeDocument/2006/relationships/customXml" Target="../ink/ink1908.xml"/><Relationship Id="rId53" Type="http://schemas.openxmlformats.org/officeDocument/2006/relationships/customXml" Target="../ink/ink1916.xml"/><Relationship Id="rId58" Type="http://schemas.openxmlformats.org/officeDocument/2006/relationships/image" Target="../media/image1855.png"/><Relationship Id="rId74" Type="http://schemas.openxmlformats.org/officeDocument/2006/relationships/image" Target="../media/image1863.png"/><Relationship Id="rId79" Type="http://schemas.openxmlformats.org/officeDocument/2006/relationships/customXml" Target="../ink/ink1929.xml"/><Relationship Id="rId102" Type="http://schemas.openxmlformats.org/officeDocument/2006/relationships/image" Target="../media/image1877.png"/><Relationship Id="rId123" Type="http://schemas.openxmlformats.org/officeDocument/2006/relationships/customXml" Target="../ink/ink1951.xml"/><Relationship Id="rId128" Type="http://schemas.openxmlformats.org/officeDocument/2006/relationships/image" Target="../media/image1890.png"/><Relationship Id="rId5" Type="http://schemas.openxmlformats.org/officeDocument/2006/relationships/customXml" Target="../ink/ink1901.xml"/><Relationship Id="rId90" Type="http://schemas.openxmlformats.org/officeDocument/2006/relationships/image" Target="../media/image1871.png"/><Relationship Id="rId95" Type="http://schemas.openxmlformats.org/officeDocument/2006/relationships/customXml" Target="../ink/ink1937.xml"/><Relationship Id="rId27" Type="http://schemas.openxmlformats.org/officeDocument/2006/relationships/image" Target="../media/image1676.png"/><Relationship Id="rId43" Type="http://schemas.openxmlformats.org/officeDocument/2006/relationships/customXml" Target="../ink/ink1911.xml"/><Relationship Id="rId48" Type="http://schemas.openxmlformats.org/officeDocument/2006/relationships/image" Target="../media/image1850.png"/><Relationship Id="rId64" Type="http://schemas.openxmlformats.org/officeDocument/2006/relationships/image" Target="../media/image1858.png"/><Relationship Id="rId69" Type="http://schemas.openxmlformats.org/officeDocument/2006/relationships/customXml" Target="../ink/ink1924.xml"/><Relationship Id="rId113" Type="http://schemas.openxmlformats.org/officeDocument/2006/relationships/customXml" Target="../ink/ink1946.xml"/><Relationship Id="rId118" Type="http://schemas.openxmlformats.org/officeDocument/2006/relationships/image" Target="../media/image1885.png"/><Relationship Id="rId134" Type="http://schemas.openxmlformats.org/officeDocument/2006/relationships/image" Target="../media/image1893.png"/><Relationship Id="rId80" Type="http://schemas.openxmlformats.org/officeDocument/2006/relationships/image" Target="../media/image1866.png"/><Relationship Id="rId85" Type="http://schemas.openxmlformats.org/officeDocument/2006/relationships/customXml" Target="../ink/ink1932.xml"/><Relationship Id="rId33" Type="http://schemas.openxmlformats.org/officeDocument/2006/relationships/customXml" Target="../ink/ink1906.xml"/><Relationship Id="rId38" Type="http://schemas.openxmlformats.org/officeDocument/2006/relationships/image" Target="../media/image1845.png"/><Relationship Id="rId59" Type="http://schemas.openxmlformats.org/officeDocument/2006/relationships/customXml" Target="../ink/ink1919.xml"/><Relationship Id="rId103" Type="http://schemas.openxmlformats.org/officeDocument/2006/relationships/customXml" Target="../ink/ink1941.xml"/><Relationship Id="rId108" Type="http://schemas.openxmlformats.org/officeDocument/2006/relationships/image" Target="../media/image1880.png"/><Relationship Id="rId124" Type="http://schemas.openxmlformats.org/officeDocument/2006/relationships/image" Target="../media/image1888.png"/><Relationship Id="rId129" Type="http://schemas.openxmlformats.org/officeDocument/2006/relationships/customXml" Target="../ink/ink1954.xml"/><Relationship Id="rId54" Type="http://schemas.openxmlformats.org/officeDocument/2006/relationships/image" Target="../media/image1853.png"/><Relationship Id="rId70" Type="http://schemas.openxmlformats.org/officeDocument/2006/relationships/image" Target="../media/image1861.png"/><Relationship Id="rId75" Type="http://schemas.openxmlformats.org/officeDocument/2006/relationships/customXml" Target="../ink/ink1927.xml"/><Relationship Id="rId91" Type="http://schemas.openxmlformats.org/officeDocument/2006/relationships/customXml" Target="../ink/ink1935.xml"/><Relationship Id="rId96" Type="http://schemas.openxmlformats.org/officeDocument/2006/relationships/image" Target="../media/image1874.png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1904.xml"/><Relationship Id="rId49" Type="http://schemas.openxmlformats.org/officeDocument/2006/relationships/customXml" Target="../ink/ink1914.xml"/><Relationship Id="rId114" Type="http://schemas.openxmlformats.org/officeDocument/2006/relationships/image" Target="../media/image1883.png"/><Relationship Id="rId119" Type="http://schemas.openxmlformats.org/officeDocument/2006/relationships/customXml" Target="../ink/ink1949.xml"/><Relationship Id="rId31" Type="http://schemas.openxmlformats.org/officeDocument/2006/relationships/customXml" Target="../ink/ink1905.xml"/><Relationship Id="rId44" Type="http://schemas.openxmlformats.org/officeDocument/2006/relationships/image" Target="../media/image1848.png"/><Relationship Id="rId52" Type="http://schemas.openxmlformats.org/officeDocument/2006/relationships/image" Target="../media/image1852.png"/><Relationship Id="rId60" Type="http://schemas.openxmlformats.org/officeDocument/2006/relationships/image" Target="../media/image1856.png"/><Relationship Id="rId65" Type="http://schemas.openxmlformats.org/officeDocument/2006/relationships/customXml" Target="../ink/ink1922.xml"/><Relationship Id="rId73" Type="http://schemas.openxmlformats.org/officeDocument/2006/relationships/customXml" Target="../ink/ink1926.xml"/><Relationship Id="rId78" Type="http://schemas.openxmlformats.org/officeDocument/2006/relationships/image" Target="../media/image1865.png"/><Relationship Id="rId81" Type="http://schemas.openxmlformats.org/officeDocument/2006/relationships/customXml" Target="../ink/ink1930.xml"/><Relationship Id="rId86" Type="http://schemas.openxmlformats.org/officeDocument/2006/relationships/image" Target="../media/image1869.png"/><Relationship Id="rId94" Type="http://schemas.openxmlformats.org/officeDocument/2006/relationships/image" Target="../media/image1873.png"/><Relationship Id="rId99" Type="http://schemas.openxmlformats.org/officeDocument/2006/relationships/customXml" Target="../ink/ink1939.xml"/><Relationship Id="rId101" Type="http://schemas.openxmlformats.org/officeDocument/2006/relationships/customXml" Target="../ink/ink1940.xml"/><Relationship Id="rId122" Type="http://schemas.openxmlformats.org/officeDocument/2006/relationships/image" Target="../media/image1887.png"/><Relationship Id="rId130" Type="http://schemas.openxmlformats.org/officeDocument/2006/relationships/image" Target="../media/image1891.png"/><Relationship Id="rId4" Type="http://schemas.openxmlformats.org/officeDocument/2006/relationships/image" Target="../media/image2.png"/><Relationship Id="rId39" Type="http://schemas.openxmlformats.org/officeDocument/2006/relationships/customXml" Target="../ink/ink1909.xml"/><Relationship Id="rId109" Type="http://schemas.openxmlformats.org/officeDocument/2006/relationships/customXml" Target="../ink/ink1944.xml"/><Relationship Id="rId34" Type="http://schemas.openxmlformats.org/officeDocument/2006/relationships/image" Target="../media/image1843.png"/><Relationship Id="rId50" Type="http://schemas.openxmlformats.org/officeDocument/2006/relationships/image" Target="../media/image1851.png"/><Relationship Id="rId55" Type="http://schemas.openxmlformats.org/officeDocument/2006/relationships/customXml" Target="../ink/ink1917.xml"/><Relationship Id="rId76" Type="http://schemas.openxmlformats.org/officeDocument/2006/relationships/image" Target="../media/image1864.png"/><Relationship Id="rId97" Type="http://schemas.openxmlformats.org/officeDocument/2006/relationships/customXml" Target="../ink/ink1938.xml"/><Relationship Id="rId104" Type="http://schemas.openxmlformats.org/officeDocument/2006/relationships/image" Target="../media/image1878.png"/><Relationship Id="rId120" Type="http://schemas.openxmlformats.org/officeDocument/2006/relationships/image" Target="../media/image1886.png"/><Relationship Id="rId125" Type="http://schemas.openxmlformats.org/officeDocument/2006/relationships/customXml" Target="../ink/ink1952.xml"/><Relationship Id="rId71" Type="http://schemas.openxmlformats.org/officeDocument/2006/relationships/customXml" Target="../ink/ink1925.xml"/><Relationship Id="rId92" Type="http://schemas.openxmlformats.org/officeDocument/2006/relationships/image" Target="../media/image1872.png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24" Type="http://schemas.openxmlformats.org/officeDocument/2006/relationships/customXml" Target="../ink/ink1902.xml"/><Relationship Id="rId40" Type="http://schemas.openxmlformats.org/officeDocument/2006/relationships/image" Target="../media/image1846.png"/><Relationship Id="rId45" Type="http://schemas.openxmlformats.org/officeDocument/2006/relationships/customXml" Target="../ink/ink1912.xml"/><Relationship Id="rId66" Type="http://schemas.openxmlformats.org/officeDocument/2006/relationships/image" Target="../media/image1859.png"/><Relationship Id="rId87" Type="http://schemas.openxmlformats.org/officeDocument/2006/relationships/customXml" Target="../ink/ink1933.xml"/><Relationship Id="rId110" Type="http://schemas.openxmlformats.org/officeDocument/2006/relationships/image" Target="../media/image1881.png"/><Relationship Id="rId115" Type="http://schemas.openxmlformats.org/officeDocument/2006/relationships/customXml" Target="../ink/ink1947.xml"/><Relationship Id="rId131" Type="http://schemas.openxmlformats.org/officeDocument/2006/relationships/customXml" Target="../ink/ink1955.xml"/><Relationship Id="rId61" Type="http://schemas.openxmlformats.org/officeDocument/2006/relationships/customXml" Target="../ink/ink1920.xml"/><Relationship Id="rId82" Type="http://schemas.openxmlformats.org/officeDocument/2006/relationships/image" Target="../media/image1867.png"/><Relationship Id="rId30" Type="http://schemas.openxmlformats.org/officeDocument/2006/relationships/image" Target="../media/image1841.png"/><Relationship Id="rId35" Type="http://schemas.openxmlformats.org/officeDocument/2006/relationships/customXml" Target="../ink/ink1907.xml"/><Relationship Id="rId56" Type="http://schemas.openxmlformats.org/officeDocument/2006/relationships/image" Target="../media/image1854.png"/><Relationship Id="rId77" Type="http://schemas.openxmlformats.org/officeDocument/2006/relationships/customXml" Target="../ink/ink1928.xml"/><Relationship Id="rId100" Type="http://schemas.openxmlformats.org/officeDocument/2006/relationships/image" Target="../media/image1876.png"/><Relationship Id="rId105" Type="http://schemas.openxmlformats.org/officeDocument/2006/relationships/customXml" Target="../ink/ink1942.xml"/><Relationship Id="rId126" Type="http://schemas.openxmlformats.org/officeDocument/2006/relationships/image" Target="../media/image1889.png"/><Relationship Id="rId51" Type="http://schemas.openxmlformats.org/officeDocument/2006/relationships/customXml" Target="../ink/ink1915.xml"/><Relationship Id="rId72" Type="http://schemas.openxmlformats.org/officeDocument/2006/relationships/image" Target="../media/image1862.png"/><Relationship Id="rId93" Type="http://schemas.openxmlformats.org/officeDocument/2006/relationships/customXml" Target="../ink/ink1936.xml"/><Relationship Id="rId98" Type="http://schemas.openxmlformats.org/officeDocument/2006/relationships/image" Target="../media/image1875.png"/><Relationship Id="rId121" Type="http://schemas.openxmlformats.org/officeDocument/2006/relationships/customXml" Target="../ink/ink1950.xml"/><Relationship Id="rId3" Type="http://schemas.openxmlformats.org/officeDocument/2006/relationships/image" Target="../media/image5.png"/><Relationship Id="rId25" Type="http://schemas.openxmlformats.org/officeDocument/2006/relationships/image" Target="../media/image1675.png"/><Relationship Id="rId46" Type="http://schemas.openxmlformats.org/officeDocument/2006/relationships/image" Target="../media/image1849.png"/><Relationship Id="rId67" Type="http://schemas.openxmlformats.org/officeDocument/2006/relationships/customXml" Target="../ink/ink1923.xml"/><Relationship Id="rId116" Type="http://schemas.openxmlformats.org/officeDocument/2006/relationships/image" Target="../media/image1884.png"/><Relationship Id="rId41" Type="http://schemas.openxmlformats.org/officeDocument/2006/relationships/customXml" Target="../ink/ink1910.xml"/><Relationship Id="rId62" Type="http://schemas.openxmlformats.org/officeDocument/2006/relationships/image" Target="../media/image1857.png"/><Relationship Id="rId83" Type="http://schemas.openxmlformats.org/officeDocument/2006/relationships/customXml" Target="../ink/ink1931.xml"/><Relationship Id="rId88" Type="http://schemas.openxmlformats.org/officeDocument/2006/relationships/image" Target="../media/image1870.png"/><Relationship Id="rId111" Type="http://schemas.openxmlformats.org/officeDocument/2006/relationships/customXml" Target="../ink/ink1945.xml"/><Relationship Id="rId132" Type="http://schemas.openxmlformats.org/officeDocument/2006/relationships/image" Target="../media/image1892.png"/><Relationship Id="rId36" Type="http://schemas.openxmlformats.org/officeDocument/2006/relationships/image" Target="../media/image1844.png"/><Relationship Id="rId57" Type="http://schemas.openxmlformats.org/officeDocument/2006/relationships/customXml" Target="../ink/ink1918.xml"/><Relationship Id="rId106" Type="http://schemas.openxmlformats.org/officeDocument/2006/relationships/image" Target="../media/image1879.png"/><Relationship Id="rId127" Type="http://schemas.openxmlformats.org/officeDocument/2006/relationships/customXml" Target="../ink/ink1953.xm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004.xml"/><Relationship Id="rId42" Type="http://schemas.openxmlformats.org/officeDocument/2006/relationships/image" Target="../media/image1900.png"/><Relationship Id="rId63" Type="http://schemas.openxmlformats.org/officeDocument/2006/relationships/customXml" Target="../ink/ink1977.xml"/><Relationship Id="rId84" Type="http://schemas.openxmlformats.org/officeDocument/2006/relationships/image" Target="../media/image1921.png"/><Relationship Id="rId138" Type="http://schemas.openxmlformats.org/officeDocument/2006/relationships/image" Target="../media/image1948.png"/><Relationship Id="rId159" Type="http://schemas.openxmlformats.org/officeDocument/2006/relationships/customXml" Target="../ink/ink2025.xml"/><Relationship Id="rId170" Type="http://schemas.openxmlformats.org/officeDocument/2006/relationships/image" Target="../media/image1964.png"/><Relationship Id="rId191" Type="http://schemas.openxmlformats.org/officeDocument/2006/relationships/customXml" Target="../ink/ink2041.xml"/><Relationship Id="rId205" Type="http://schemas.openxmlformats.org/officeDocument/2006/relationships/customXml" Target="../ink/ink2048.xml"/><Relationship Id="rId226" Type="http://schemas.openxmlformats.org/officeDocument/2006/relationships/image" Target="../media/image1992.png"/><Relationship Id="rId247" Type="http://schemas.openxmlformats.org/officeDocument/2006/relationships/customXml" Target="../ink/ink2069.xml"/><Relationship Id="rId107" Type="http://schemas.openxmlformats.org/officeDocument/2006/relationships/customXml" Target="../ink/ink1999.xml"/><Relationship Id="rId32" Type="http://schemas.openxmlformats.org/officeDocument/2006/relationships/image" Target="../media/image1895.png"/><Relationship Id="rId53" Type="http://schemas.openxmlformats.org/officeDocument/2006/relationships/customXml" Target="../ink/ink1972.xml"/><Relationship Id="rId74" Type="http://schemas.openxmlformats.org/officeDocument/2006/relationships/image" Target="../media/image1916.png"/><Relationship Id="rId128" Type="http://schemas.openxmlformats.org/officeDocument/2006/relationships/image" Target="../media/image1943.png"/><Relationship Id="rId149" Type="http://schemas.openxmlformats.org/officeDocument/2006/relationships/customXml" Target="../ink/ink2020.xml"/><Relationship Id="rId5" Type="http://schemas.openxmlformats.org/officeDocument/2006/relationships/customXml" Target="../ink/ink1957.xml"/><Relationship Id="rId95" Type="http://schemas.openxmlformats.org/officeDocument/2006/relationships/customXml" Target="../ink/ink1993.xml"/><Relationship Id="rId160" Type="http://schemas.openxmlformats.org/officeDocument/2006/relationships/image" Target="../media/image1959.png"/><Relationship Id="rId181" Type="http://schemas.openxmlformats.org/officeDocument/2006/relationships/customXml" Target="../ink/ink2036.xml"/><Relationship Id="rId216" Type="http://schemas.openxmlformats.org/officeDocument/2006/relationships/image" Target="../media/image1987.png"/><Relationship Id="rId237" Type="http://schemas.openxmlformats.org/officeDocument/2006/relationships/customXml" Target="../ink/ink2064.xml"/><Relationship Id="rId258" Type="http://schemas.openxmlformats.org/officeDocument/2006/relationships/image" Target="../media/image2008.png"/><Relationship Id="rId43" Type="http://schemas.openxmlformats.org/officeDocument/2006/relationships/customXml" Target="../ink/ink1967.xml"/><Relationship Id="rId64" Type="http://schemas.openxmlformats.org/officeDocument/2006/relationships/image" Target="../media/image1911.png"/><Relationship Id="rId118" Type="http://schemas.openxmlformats.org/officeDocument/2006/relationships/image" Target="../media/image1938.png"/><Relationship Id="rId139" Type="http://schemas.openxmlformats.org/officeDocument/2006/relationships/customXml" Target="../ink/ink2015.xml"/><Relationship Id="rId85" Type="http://schemas.openxmlformats.org/officeDocument/2006/relationships/customXml" Target="../ink/ink1988.xml"/><Relationship Id="rId150" Type="http://schemas.openxmlformats.org/officeDocument/2006/relationships/image" Target="../media/image1954.png"/><Relationship Id="rId171" Type="http://schemas.openxmlformats.org/officeDocument/2006/relationships/customXml" Target="../ink/ink2031.xml"/><Relationship Id="rId192" Type="http://schemas.openxmlformats.org/officeDocument/2006/relationships/image" Target="../media/image1975.png"/><Relationship Id="rId206" Type="http://schemas.openxmlformats.org/officeDocument/2006/relationships/image" Target="../media/image1982.png"/><Relationship Id="rId227" Type="http://schemas.openxmlformats.org/officeDocument/2006/relationships/customXml" Target="../ink/ink2059.xml"/><Relationship Id="rId248" Type="http://schemas.openxmlformats.org/officeDocument/2006/relationships/image" Target="../media/image2003.png"/><Relationship Id="rId33" Type="http://schemas.openxmlformats.org/officeDocument/2006/relationships/customXml" Target="../ink/ink1962.xml"/><Relationship Id="rId108" Type="http://schemas.openxmlformats.org/officeDocument/2006/relationships/image" Target="../media/image1933.png"/><Relationship Id="rId129" Type="http://schemas.openxmlformats.org/officeDocument/2006/relationships/customXml" Target="../ink/ink2010.xml"/><Relationship Id="rId54" Type="http://schemas.openxmlformats.org/officeDocument/2006/relationships/image" Target="../media/image1906.png"/><Relationship Id="rId75" Type="http://schemas.openxmlformats.org/officeDocument/2006/relationships/customXml" Target="../ink/ink1983.xml"/><Relationship Id="rId96" Type="http://schemas.openxmlformats.org/officeDocument/2006/relationships/image" Target="../media/image1927.png"/><Relationship Id="rId140" Type="http://schemas.openxmlformats.org/officeDocument/2006/relationships/image" Target="../media/image1949.png"/><Relationship Id="rId161" Type="http://schemas.openxmlformats.org/officeDocument/2006/relationships/customXml" Target="../ink/ink2026.xml"/><Relationship Id="rId182" Type="http://schemas.openxmlformats.org/officeDocument/2006/relationships/image" Target="../media/image1970.png"/><Relationship Id="rId217" Type="http://schemas.openxmlformats.org/officeDocument/2006/relationships/customXml" Target="../ink/ink2054.xml"/><Relationship Id="rId238" Type="http://schemas.openxmlformats.org/officeDocument/2006/relationships/image" Target="../media/image1998.png"/><Relationship Id="rId259" Type="http://schemas.openxmlformats.org/officeDocument/2006/relationships/customXml" Target="../ink/ink2075.xml"/><Relationship Id="rId23" Type="http://schemas.openxmlformats.org/officeDocument/2006/relationships/image" Target="../media/image1674.png"/><Relationship Id="rId119" Type="http://schemas.openxmlformats.org/officeDocument/2006/relationships/customXml" Target="../ink/ink2005.xml"/><Relationship Id="rId44" Type="http://schemas.openxmlformats.org/officeDocument/2006/relationships/image" Target="../media/image1901.png"/><Relationship Id="rId65" Type="http://schemas.openxmlformats.org/officeDocument/2006/relationships/customXml" Target="../ink/ink1978.xml"/><Relationship Id="rId86" Type="http://schemas.openxmlformats.org/officeDocument/2006/relationships/image" Target="../media/image1922.png"/><Relationship Id="rId130" Type="http://schemas.openxmlformats.org/officeDocument/2006/relationships/image" Target="../media/image1944.png"/><Relationship Id="rId151" Type="http://schemas.openxmlformats.org/officeDocument/2006/relationships/customXml" Target="../ink/ink2021.xml"/><Relationship Id="rId172" Type="http://schemas.openxmlformats.org/officeDocument/2006/relationships/image" Target="../media/image1965.png"/><Relationship Id="rId193" Type="http://schemas.openxmlformats.org/officeDocument/2006/relationships/customXml" Target="../ink/ink2042.xml"/><Relationship Id="rId207" Type="http://schemas.openxmlformats.org/officeDocument/2006/relationships/customXml" Target="../ink/ink2049.xml"/><Relationship Id="rId228" Type="http://schemas.openxmlformats.org/officeDocument/2006/relationships/image" Target="../media/image1993.png"/><Relationship Id="rId249" Type="http://schemas.openxmlformats.org/officeDocument/2006/relationships/customXml" Target="../ink/ink2070.xml"/><Relationship Id="rId109" Type="http://schemas.openxmlformats.org/officeDocument/2006/relationships/customXml" Target="../ink/ink2000.xml"/><Relationship Id="rId260" Type="http://schemas.openxmlformats.org/officeDocument/2006/relationships/image" Target="../media/image2009.png"/><Relationship Id="rId34" Type="http://schemas.openxmlformats.org/officeDocument/2006/relationships/image" Target="../media/image1896.png"/><Relationship Id="rId55" Type="http://schemas.openxmlformats.org/officeDocument/2006/relationships/customXml" Target="../ink/ink1973.xml"/><Relationship Id="rId76" Type="http://schemas.openxmlformats.org/officeDocument/2006/relationships/image" Target="../media/image1917.png"/><Relationship Id="rId97" Type="http://schemas.openxmlformats.org/officeDocument/2006/relationships/customXml" Target="../ink/ink1994.xml"/><Relationship Id="rId120" Type="http://schemas.openxmlformats.org/officeDocument/2006/relationships/image" Target="../media/image1939.png"/><Relationship Id="rId141" Type="http://schemas.openxmlformats.org/officeDocument/2006/relationships/customXml" Target="../ink/ink2016.xml"/><Relationship Id="rId162" Type="http://schemas.openxmlformats.org/officeDocument/2006/relationships/image" Target="../media/image1960.png"/><Relationship Id="rId183" Type="http://schemas.openxmlformats.org/officeDocument/2006/relationships/customXml" Target="../ink/ink2037.xml"/><Relationship Id="rId218" Type="http://schemas.openxmlformats.org/officeDocument/2006/relationships/image" Target="../media/image1988.png"/><Relationship Id="rId239" Type="http://schemas.openxmlformats.org/officeDocument/2006/relationships/customXml" Target="../ink/ink2065.xml"/><Relationship Id="rId250" Type="http://schemas.openxmlformats.org/officeDocument/2006/relationships/image" Target="../media/image2004.png"/><Relationship Id="rId24" Type="http://schemas.openxmlformats.org/officeDocument/2006/relationships/customXml" Target="../ink/ink1958.xml"/><Relationship Id="rId45" Type="http://schemas.openxmlformats.org/officeDocument/2006/relationships/customXml" Target="../ink/ink1968.xml"/><Relationship Id="rId66" Type="http://schemas.openxmlformats.org/officeDocument/2006/relationships/image" Target="../media/image1912.png"/><Relationship Id="rId87" Type="http://schemas.openxmlformats.org/officeDocument/2006/relationships/customXml" Target="../ink/ink1989.xml"/><Relationship Id="rId110" Type="http://schemas.openxmlformats.org/officeDocument/2006/relationships/image" Target="../media/image1934.png"/><Relationship Id="rId131" Type="http://schemas.openxmlformats.org/officeDocument/2006/relationships/customXml" Target="../ink/ink2011.xml"/><Relationship Id="rId152" Type="http://schemas.openxmlformats.org/officeDocument/2006/relationships/image" Target="../media/image1955.png"/><Relationship Id="rId173" Type="http://schemas.openxmlformats.org/officeDocument/2006/relationships/customXml" Target="../ink/ink2032.xml"/><Relationship Id="rId194" Type="http://schemas.openxmlformats.org/officeDocument/2006/relationships/image" Target="../media/image1976.png"/><Relationship Id="rId208" Type="http://schemas.openxmlformats.org/officeDocument/2006/relationships/image" Target="../media/image1983.png"/><Relationship Id="rId229" Type="http://schemas.openxmlformats.org/officeDocument/2006/relationships/customXml" Target="../ink/ink2060.xml"/><Relationship Id="rId240" Type="http://schemas.openxmlformats.org/officeDocument/2006/relationships/image" Target="../media/image1999.png"/><Relationship Id="rId261" Type="http://schemas.openxmlformats.org/officeDocument/2006/relationships/customXml" Target="../ink/ink2076.xml"/><Relationship Id="rId35" Type="http://schemas.openxmlformats.org/officeDocument/2006/relationships/customXml" Target="../ink/ink1963.xml"/><Relationship Id="rId56" Type="http://schemas.openxmlformats.org/officeDocument/2006/relationships/image" Target="../media/image1907.png"/><Relationship Id="rId77" Type="http://schemas.openxmlformats.org/officeDocument/2006/relationships/customXml" Target="../ink/ink1984.xml"/><Relationship Id="rId100" Type="http://schemas.openxmlformats.org/officeDocument/2006/relationships/image" Target="../media/image1929.png"/><Relationship Id="rId98" Type="http://schemas.openxmlformats.org/officeDocument/2006/relationships/image" Target="../media/image1928.png"/><Relationship Id="rId121" Type="http://schemas.openxmlformats.org/officeDocument/2006/relationships/customXml" Target="../ink/ink2006.xml"/><Relationship Id="rId142" Type="http://schemas.openxmlformats.org/officeDocument/2006/relationships/image" Target="../media/image1950.png"/><Relationship Id="rId163" Type="http://schemas.openxmlformats.org/officeDocument/2006/relationships/customXml" Target="../ink/ink2027.xml"/><Relationship Id="rId184" Type="http://schemas.openxmlformats.org/officeDocument/2006/relationships/image" Target="../media/image1971.png"/><Relationship Id="rId219" Type="http://schemas.openxmlformats.org/officeDocument/2006/relationships/customXml" Target="../ink/ink2055.xml"/><Relationship Id="rId230" Type="http://schemas.openxmlformats.org/officeDocument/2006/relationships/image" Target="../media/image1994.png"/><Relationship Id="rId251" Type="http://schemas.openxmlformats.org/officeDocument/2006/relationships/customXml" Target="../ink/ink2071.xml"/><Relationship Id="rId25" Type="http://schemas.openxmlformats.org/officeDocument/2006/relationships/image" Target="../media/image1675.png"/><Relationship Id="rId46" Type="http://schemas.openxmlformats.org/officeDocument/2006/relationships/image" Target="../media/image1902.png"/><Relationship Id="rId67" Type="http://schemas.openxmlformats.org/officeDocument/2006/relationships/customXml" Target="../ink/ink1979.xml"/><Relationship Id="rId88" Type="http://schemas.openxmlformats.org/officeDocument/2006/relationships/image" Target="../media/image1923.png"/><Relationship Id="rId111" Type="http://schemas.openxmlformats.org/officeDocument/2006/relationships/customXml" Target="../ink/ink2001.xml"/><Relationship Id="rId132" Type="http://schemas.openxmlformats.org/officeDocument/2006/relationships/image" Target="../media/image1945.png"/><Relationship Id="rId153" Type="http://schemas.openxmlformats.org/officeDocument/2006/relationships/customXml" Target="../ink/ink2022.xml"/><Relationship Id="rId174" Type="http://schemas.openxmlformats.org/officeDocument/2006/relationships/image" Target="../media/image1966.png"/><Relationship Id="rId195" Type="http://schemas.openxmlformats.org/officeDocument/2006/relationships/customXml" Target="../ink/ink2043.xml"/><Relationship Id="rId209" Type="http://schemas.openxmlformats.org/officeDocument/2006/relationships/customXml" Target="../ink/ink2050.xml"/><Relationship Id="rId220" Type="http://schemas.openxmlformats.org/officeDocument/2006/relationships/image" Target="../media/image1989.png"/><Relationship Id="rId241" Type="http://schemas.openxmlformats.org/officeDocument/2006/relationships/customXml" Target="../ink/ink2066.xml"/><Relationship Id="rId36" Type="http://schemas.openxmlformats.org/officeDocument/2006/relationships/image" Target="../media/image1897.png"/><Relationship Id="rId57" Type="http://schemas.openxmlformats.org/officeDocument/2006/relationships/customXml" Target="../ink/ink1974.xml"/><Relationship Id="rId262" Type="http://schemas.openxmlformats.org/officeDocument/2006/relationships/image" Target="../media/image2010.png"/><Relationship Id="rId78" Type="http://schemas.openxmlformats.org/officeDocument/2006/relationships/image" Target="../media/image1918.png"/><Relationship Id="rId99" Type="http://schemas.openxmlformats.org/officeDocument/2006/relationships/customXml" Target="../ink/ink1995.xml"/><Relationship Id="rId101" Type="http://schemas.openxmlformats.org/officeDocument/2006/relationships/customXml" Target="../ink/ink1996.xml"/><Relationship Id="rId122" Type="http://schemas.openxmlformats.org/officeDocument/2006/relationships/image" Target="../media/image1940.png"/><Relationship Id="rId143" Type="http://schemas.openxmlformats.org/officeDocument/2006/relationships/customXml" Target="../ink/ink2017.xml"/><Relationship Id="rId164" Type="http://schemas.openxmlformats.org/officeDocument/2006/relationships/image" Target="../media/image1961.png"/><Relationship Id="rId185" Type="http://schemas.openxmlformats.org/officeDocument/2006/relationships/customXml" Target="../ink/ink2038.xml"/><Relationship Id="rId4" Type="http://schemas.openxmlformats.org/officeDocument/2006/relationships/image" Target="../media/image2.png"/><Relationship Id="rId180" Type="http://schemas.openxmlformats.org/officeDocument/2006/relationships/image" Target="../media/image1969.png"/><Relationship Id="rId210" Type="http://schemas.openxmlformats.org/officeDocument/2006/relationships/image" Target="../media/image1984.png"/><Relationship Id="rId215" Type="http://schemas.openxmlformats.org/officeDocument/2006/relationships/customXml" Target="../ink/ink2053.xml"/><Relationship Id="rId236" Type="http://schemas.openxmlformats.org/officeDocument/2006/relationships/image" Target="../media/image1997.png"/><Relationship Id="rId257" Type="http://schemas.openxmlformats.org/officeDocument/2006/relationships/customXml" Target="../ink/ink2074.xml"/><Relationship Id="rId26" Type="http://schemas.openxmlformats.org/officeDocument/2006/relationships/customXml" Target="../ink/ink1959.xml"/><Relationship Id="rId231" Type="http://schemas.openxmlformats.org/officeDocument/2006/relationships/customXml" Target="../ink/ink2061.xml"/><Relationship Id="rId252" Type="http://schemas.openxmlformats.org/officeDocument/2006/relationships/image" Target="../media/image2005.png"/><Relationship Id="rId47" Type="http://schemas.openxmlformats.org/officeDocument/2006/relationships/customXml" Target="../ink/ink1969.xml"/><Relationship Id="rId68" Type="http://schemas.openxmlformats.org/officeDocument/2006/relationships/image" Target="../media/image1913.png"/><Relationship Id="rId89" Type="http://schemas.openxmlformats.org/officeDocument/2006/relationships/customXml" Target="../ink/ink1990.xml"/><Relationship Id="rId112" Type="http://schemas.openxmlformats.org/officeDocument/2006/relationships/image" Target="../media/image1935.png"/><Relationship Id="rId133" Type="http://schemas.openxmlformats.org/officeDocument/2006/relationships/customXml" Target="../ink/ink2012.xml"/><Relationship Id="rId154" Type="http://schemas.openxmlformats.org/officeDocument/2006/relationships/image" Target="../media/image1956.png"/><Relationship Id="rId175" Type="http://schemas.openxmlformats.org/officeDocument/2006/relationships/customXml" Target="../ink/ink2033.xml"/><Relationship Id="rId196" Type="http://schemas.openxmlformats.org/officeDocument/2006/relationships/image" Target="../media/image1977.png"/><Relationship Id="rId200" Type="http://schemas.openxmlformats.org/officeDocument/2006/relationships/image" Target="../media/image1979.png"/><Relationship Id="rId221" Type="http://schemas.openxmlformats.org/officeDocument/2006/relationships/customXml" Target="../ink/ink2056.xml"/><Relationship Id="rId242" Type="http://schemas.openxmlformats.org/officeDocument/2006/relationships/image" Target="../media/image2000.png"/><Relationship Id="rId263" Type="http://schemas.openxmlformats.org/officeDocument/2006/relationships/customXml" Target="../ink/ink2077.xml"/><Relationship Id="rId37" Type="http://schemas.openxmlformats.org/officeDocument/2006/relationships/customXml" Target="../ink/ink1964.xml"/><Relationship Id="rId58" Type="http://schemas.openxmlformats.org/officeDocument/2006/relationships/image" Target="../media/image1908.png"/><Relationship Id="rId79" Type="http://schemas.openxmlformats.org/officeDocument/2006/relationships/customXml" Target="../ink/ink1985.xml"/><Relationship Id="rId102" Type="http://schemas.openxmlformats.org/officeDocument/2006/relationships/image" Target="../media/image1930.png"/><Relationship Id="rId123" Type="http://schemas.openxmlformats.org/officeDocument/2006/relationships/customXml" Target="../ink/ink2007.xml"/><Relationship Id="rId144" Type="http://schemas.openxmlformats.org/officeDocument/2006/relationships/image" Target="../media/image1951.png"/><Relationship Id="rId90" Type="http://schemas.openxmlformats.org/officeDocument/2006/relationships/image" Target="../media/image1924.png"/><Relationship Id="rId165" Type="http://schemas.openxmlformats.org/officeDocument/2006/relationships/customXml" Target="../ink/ink2028.xml"/><Relationship Id="rId186" Type="http://schemas.openxmlformats.org/officeDocument/2006/relationships/image" Target="../media/image1972.png"/><Relationship Id="rId211" Type="http://schemas.openxmlformats.org/officeDocument/2006/relationships/customXml" Target="../ink/ink2051.xml"/><Relationship Id="rId232" Type="http://schemas.openxmlformats.org/officeDocument/2006/relationships/image" Target="../media/image1995.png"/><Relationship Id="rId253" Type="http://schemas.openxmlformats.org/officeDocument/2006/relationships/customXml" Target="../ink/ink2072.xml"/><Relationship Id="rId27" Type="http://schemas.openxmlformats.org/officeDocument/2006/relationships/image" Target="../media/image1676.png"/><Relationship Id="rId48" Type="http://schemas.openxmlformats.org/officeDocument/2006/relationships/image" Target="../media/image1903.png"/><Relationship Id="rId69" Type="http://schemas.openxmlformats.org/officeDocument/2006/relationships/customXml" Target="../ink/ink1980.xml"/><Relationship Id="rId113" Type="http://schemas.openxmlformats.org/officeDocument/2006/relationships/customXml" Target="../ink/ink2002.xml"/><Relationship Id="rId134" Type="http://schemas.openxmlformats.org/officeDocument/2006/relationships/image" Target="../media/image1946.png"/><Relationship Id="rId80" Type="http://schemas.openxmlformats.org/officeDocument/2006/relationships/image" Target="../media/image1919.png"/><Relationship Id="rId155" Type="http://schemas.openxmlformats.org/officeDocument/2006/relationships/customXml" Target="../ink/ink2023.xml"/><Relationship Id="rId176" Type="http://schemas.openxmlformats.org/officeDocument/2006/relationships/image" Target="../media/image1967.png"/><Relationship Id="rId197" Type="http://schemas.openxmlformats.org/officeDocument/2006/relationships/customXml" Target="../ink/ink2044.xml"/><Relationship Id="rId201" Type="http://schemas.openxmlformats.org/officeDocument/2006/relationships/customXml" Target="../ink/ink2046.xml"/><Relationship Id="rId222" Type="http://schemas.openxmlformats.org/officeDocument/2006/relationships/image" Target="../media/image1990.png"/><Relationship Id="rId243" Type="http://schemas.openxmlformats.org/officeDocument/2006/relationships/customXml" Target="../ink/ink2067.xml"/><Relationship Id="rId264" Type="http://schemas.openxmlformats.org/officeDocument/2006/relationships/image" Target="../media/image2011.png"/><Relationship Id="rId38" Type="http://schemas.openxmlformats.org/officeDocument/2006/relationships/image" Target="../media/image1898.png"/><Relationship Id="rId59" Type="http://schemas.openxmlformats.org/officeDocument/2006/relationships/customXml" Target="../ink/ink1975.xml"/><Relationship Id="rId103" Type="http://schemas.openxmlformats.org/officeDocument/2006/relationships/customXml" Target="../ink/ink1997.xml"/><Relationship Id="rId124" Type="http://schemas.openxmlformats.org/officeDocument/2006/relationships/image" Target="../media/image1941.png"/><Relationship Id="rId70" Type="http://schemas.openxmlformats.org/officeDocument/2006/relationships/image" Target="../media/image1914.png"/><Relationship Id="rId91" Type="http://schemas.openxmlformats.org/officeDocument/2006/relationships/customXml" Target="../ink/ink1991.xml"/><Relationship Id="rId145" Type="http://schemas.openxmlformats.org/officeDocument/2006/relationships/customXml" Target="../ink/ink2018.xml"/><Relationship Id="rId166" Type="http://schemas.openxmlformats.org/officeDocument/2006/relationships/image" Target="../media/image1962.png"/><Relationship Id="rId187" Type="http://schemas.openxmlformats.org/officeDocument/2006/relationships/customXml" Target="../ink/ink2039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1985.png"/><Relationship Id="rId233" Type="http://schemas.openxmlformats.org/officeDocument/2006/relationships/customXml" Target="../ink/ink2062.xml"/><Relationship Id="rId254" Type="http://schemas.openxmlformats.org/officeDocument/2006/relationships/image" Target="../media/image2006.png"/><Relationship Id="rId28" Type="http://schemas.openxmlformats.org/officeDocument/2006/relationships/customXml" Target="../ink/ink1960.xml"/><Relationship Id="rId49" Type="http://schemas.openxmlformats.org/officeDocument/2006/relationships/customXml" Target="../ink/ink1970.xml"/><Relationship Id="rId114" Type="http://schemas.openxmlformats.org/officeDocument/2006/relationships/image" Target="../media/image1936.png"/><Relationship Id="rId60" Type="http://schemas.openxmlformats.org/officeDocument/2006/relationships/image" Target="../media/image1909.png"/><Relationship Id="rId81" Type="http://schemas.openxmlformats.org/officeDocument/2006/relationships/customXml" Target="../ink/ink1986.xml"/><Relationship Id="rId135" Type="http://schemas.openxmlformats.org/officeDocument/2006/relationships/customXml" Target="../ink/ink2013.xml"/><Relationship Id="rId156" Type="http://schemas.openxmlformats.org/officeDocument/2006/relationships/image" Target="../media/image1957.png"/><Relationship Id="rId177" Type="http://schemas.openxmlformats.org/officeDocument/2006/relationships/customXml" Target="../ink/ink2034.xml"/><Relationship Id="rId198" Type="http://schemas.openxmlformats.org/officeDocument/2006/relationships/image" Target="../media/image1978.png"/><Relationship Id="rId202" Type="http://schemas.openxmlformats.org/officeDocument/2006/relationships/image" Target="../media/image1980.png"/><Relationship Id="rId223" Type="http://schemas.openxmlformats.org/officeDocument/2006/relationships/customXml" Target="../ink/ink2057.xml"/><Relationship Id="rId244" Type="http://schemas.openxmlformats.org/officeDocument/2006/relationships/image" Target="../media/image2001.png"/><Relationship Id="rId39" Type="http://schemas.openxmlformats.org/officeDocument/2006/relationships/customXml" Target="../ink/ink1965.xml"/><Relationship Id="rId265" Type="http://schemas.openxmlformats.org/officeDocument/2006/relationships/customXml" Target="../ink/ink2078.xml"/><Relationship Id="rId50" Type="http://schemas.openxmlformats.org/officeDocument/2006/relationships/image" Target="../media/image1904.png"/><Relationship Id="rId104" Type="http://schemas.openxmlformats.org/officeDocument/2006/relationships/image" Target="../media/image1931.png"/><Relationship Id="rId125" Type="http://schemas.openxmlformats.org/officeDocument/2006/relationships/customXml" Target="../ink/ink2008.xml"/><Relationship Id="rId146" Type="http://schemas.openxmlformats.org/officeDocument/2006/relationships/image" Target="../media/image1952.png"/><Relationship Id="rId167" Type="http://schemas.openxmlformats.org/officeDocument/2006/relationships/customXml" Target="../ink/ink2029.xml"/><Relationship Id="rId188" Type="http://schemas.openxmlformats.org/officeDocument/2006/relationships/image" Target="../media/image1973.png"/><Relationship Id="rId71" Type="http://schemas.openxmlformats.org/officeDocument/2006/relationships/customXml" Target="../ink/ink1981.xml"/><Relationship Id="rId92" Type="http://schemas.openxmlformats.org/officeDocument/2006/relationships/image" Target="../media/image1925.png"/><Relationship Id="rId213" Type="http://schemas.openxmlformats.org/officeDocument/2006/relationships/customXml" Target="../ink/ink2052.xml"/><Relationship Id="rId234" Type="http://schemas.openxmlformats.org/officeDocument/2006/relationships/image" Target="../media/image1996.png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255" Type="http://schemas.openxmlformats.org/officeDocument/2006/relationships/customXml" Target="../ink/ink2073.xml"/><Relationship Id="rId40" Type="http://schemas.openxmlformats.org/officeDocument/2006/relationships/image" Target="../media/image1899.png"/><Relationship Id="rId115" Type="http://schemas.openxmlformats.org/officeDocument/2006/relationships/customXml" Target="../ink/ink2003.xml"/><Relationship Id="rId136" Type="http://schemas.openxmlformats.org/officeDocument/2006/relationships/image" Target="../media/image1947.png"/><Relationship Id="rId157" Type="http://schemas.openxmlformats.org/officeDocument/2006/relationships/customXml" Target="../ink/ink2024.xml"/><Relationship Id="rId178" Type="http://schemas.openxmlformats.org/officeDocument/2006/relationships/image" Target="../media/image1968.png"/><Relationship Id="rId61" Type="http://schemas.openxmlformats.org/officeDocument/2006/relationships/customXml" Target="../ink/ink1976.xml"/><Relationship Id="rId82" Type="http://schemas.openxmlformats.org/officeDocument/2006/relationships/image" Target="../media/image1920.png"/><Relationship Id="rId199" Type="http://schemas.openxmlformats.org/officeDocument/2006/relationships/customXml" Target="../ink/ink2045.xml"/><Relationship Id="rId203" Type="http://schemas.openxmlformats.org/officeDocument/2006/relationships/customXml" Target="../ink/ink2047.xml"/><Relationship Id="rId224" Type="http://schemas.openxmlformats.org/officeDocument/2006/relationships/image" Target="../media/image1991.png"/><Relationship Id="rId245" Type="http://schemas.openxmlformats.org/officeDocument/2006/relationships/customXml" Target="../ink/ink2068.xml"/><Relationship Id="rId266" Type="http://schemas.openxmlformats.org/officeDocument/2006/relationships/image" Target="../media/image2012.png"/><Relationship Id="rId30" Type="http://schemas.openxmlformats.org/officeDocument/2006/relationships/image" Target="../media/image1894.png"/><Relationship Id="rId105" Type="http://schemas.openxmlformats.org/officeDocument/2006/relationships/customXml" Target="../ink/ink1998.xml"/><Relationship Id="rId126" Type="http://schemas.openxmlformats.org/officeDocument/2006/relationships/image" Target="../media/image1942.png"/><Relationship Id="rId147" Type="http://schemas.openxmlformats.org/officeDocument/2006/relationships/customXml" Target="../ink/ink2019.xml"/><Relationship Id="rId168" Type="http://schemas.openxmlformats.org/officeDocument/2006/relationships/image" Target="../media/image1963.png"/><Relationship Id="rId51" Type="http://schemas.openxmlformats.org/officeDocument/2006/relationships/customXml" Target="../ink/ink1971.xml"/><Relationship Id="rId72" Type="http://schemas.openxmlformats.org/officeDocument/2006/relationships/image" Target="../media/image1915.png"/><Relationship Id="rId93" Type="http://schemas.openxmlformats.org/officeDocument/2006/relationships/customXml" Target="../ink/ink1992.xml"/><Relationship Id="rId189" Type="http://schemas.openxmlformats.org/officeDocument/2006/relationships/customXml" Target="../ink/ink2040.xml"/><Relationship Id="rId3" Type="http://schemas.openxmlformats.org/officeDocument/2006/relationships/image" Target="../media/image5.png"/><Relationship Id="rId214" Type="http://schemas.openxmlformats.org/officeDocument/2006/relationships/image" Target="../media/image1986.png"/><Relationship Id="rId235" Type="http://schemas.openxmlformats.org/officeDocument/2006/relationships/customXml" Target="../ink/ink2063.xml"/><Relationship Id="rId256" Type="http://schemas.openxmlformats.org/officeDocument/2006/relationships/image" Target="../media/image2007.png"/><Relationship Id="rId116" Type="http://schemas.openxmlformats.org/officeDocument/2006/relationships/image" Target="../media/image1937.png"/><Relationship Id="rId137" Type="http://schemas.openxmlformats.org/officeDocument/2006/relationships/customXml" Target="../ink/ink2014.xml"/><Relationship Id="rId158" Type="http://schemas.openxmlformats.org/officeDocument/2006/relationships/image" Target="../media/image1958.png"/><Relationship Id="rId41" Type="http://schemas.openxmlformats.org/officeDocument/2006/relationships/customXml" Target="../ink/ink1966.xml"/><Relationship Id="rId62" Type="http://schemas.openxmlformats.org/officeDocument/2006/relationships/image" Target="../media/image1910.png"/><Relationship Id="rId83" Type="http://schemas.openxmlformats.org/officeDocument/2006/relationships/customXml" Target="../ink/ink1987.xml"/><Relationship Id="rId179" Type="http://schemas.openxmlformats.org/officeDocument/2006/relationships/customXml" Target="../ink/ink2035.xml"/><Relationship Id="rId190" Type="http://schemas.openxmlformats.org/officeDocument/2006/relationships/image" Target="../media/image1974.png"/><Relationship Id="rId204" Type="http://schemas.openxmlformats.org/officeDocument/2006/relationships/image" Target="../media/image1981.png"/><Relationship Id="rId225" Type="http://schemas.openxmlformats.org/officeDocument/2006/relationships/customXml" Target="../ink/ink2058.xml"/><Relationship Id="rId246" Type="http://schemas.openxmlformats.org/officeDocument/2006/relationships/image" Target="../media/image2002.png"/><Relationship Id="rId106" Type="http://schemas.openxmlformats.org/officeDocument/2006/relationships/image" Target="../media/image1932.png"/><Relationship Id="rId127" Type="http://schemas.openxmlformats.org/officeDocument/2006/relationships/customXml" Target="../ink/ink2009.xml"/><Relationship Id="rId31" Type="http://schemas.openxmlformats.org/officeDocument/2006/relationships/customXml" Target="../ink/ink1961.xml"/><Relationship Id="rId52" Type="http://schemas.openxmlformats.org/officeDocument/2006/relationships/image" Target="../media/image1905.png"/><Relationship Id="rId73" Type="http://schemas.openxmlformats.org/officeDocument/2006/relationships/customXml" Target="../ink/ink1982.xml"/><Relationship Id="rId94" Type="http://schemas.openxmlformats.org/officeDocument/2006/relationships/image" Target="../media/image1926.png"/><Relationship Id="rId148" Type="http://schemas.openxmlformats.org/officeDocument/2006/relationships/image" Target="../media/image1953.png"/><Relationship Id="rId169" Type="http://schemas.openxmlformats.org/officeDocument/2006/relationships/customXml" Target="../ink/ink2030.xml"/></Relationships>
</file>

<file path=ppt/slides/_rels/slide3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081.xml"/><Relationship Id="rId42" Type="http://schemas.openxmlformats.org/officeDocument/2006/relationships/image" Target="../media/image2019.png"/><Relationship Id="rId47" Type="http://schemas.openxmlformats.org/officeDocument/2006/relationships/customXml" Target="../ink/ink2091.xml"/><Relationship Id="rId63" Type="http://schemas.openxmlformats.org/officeDocument/2006/relationships/customXml" Target="../ink/ink2099.xml"/><Relationship Id="rId68" Type="http://schemas.openxmlformats.org/officeDocument/2006/relationships/image" Target="../media/image2032.png"/><Relationship Id="rId84" Type="http://schemas.openxmlformats.org/officeDocument/2006/relationships/image" Target="../media/image2040.png"/><Relationship Id="rId89" Type="http://schemas.openxmlformats.org/officeDocument/2006/relationships/customXml" Target="../ink/ink2112.xml"/><Relationship Id="rId107" Type="http://schemas.openxmlformats.org/officeDocument/2006/relationships/customXml" Target="../ink/ink2121.xml"/><Relationship Id="rId32" Type="http://schemas.openxmlformats.org/officeDocument/2006/relationships/image" Target="../media/image2014.png"/><Relationship Id="rId37" Type="http://schemas.openxmlformats.org/officeDocument/2006/relationships/customXml" Target="../ink/ink2086.xml"/><Relationship Id="rId53" Type="http://schemas.openxmlformats.org/officeDocument/2006/relationships/customXml" Target="../ink/ink2094.xml"/><Relationship Id="rId58" Type="http://schemas.openxmlformats.org/officeDocument/2006/relationships/image" Target="../media/image2027.png"/><Relationship Id="rId74" Type="http://schemas.openxmlformats.org/officeDocument/2006/relationships/image" Target="../media/image2035.png"/><Relationship Id="rId79" Type="http://schemas.openxmlformats.org/officeDocument/2006/relationships/customXml" Target="../ink/ink2107.xml"/><Relationship Id="rId102" Type="http://schemas.openxmlformats.org/officeDocument/2006/relationships/image" Target="../media/image2049.png"/><Relationship Id="rId5" Type="http://schemas.openxmlformats.org/officeDocument/2006/relationships/customXml" Target="../ink/ink2079.xml"/><Relationship Id="rId90" Type="http://schemas.openxmlformats.org/officeDocument/2006/relationships/image" Target="../media/image2043.png"/><Relationship Id="rId95" Type="http://schemas.openxmlformats.org/officeDocument/2006/relationships/customXml" Target="../ink/ink2115.xml"/><Relationship Id="rId27" Type="http://schemas.openxmlformats.org/officeDocument/2006/relationships/image" Target="../media/image1676.png"/><Relationship Id="rId30" Type="http://schemas.openxmlformats.org/officeDocument/2006/relationships/image" Target="../media/image2013.png"/><Relationship Id="rId35" Type="http://schemas.openxmlformats.org/officeDocument/2006/relationships/customXml" Target="../ink/ink2085.xml"/><Relationship Id="rId43" Type="http://schemas.openxmlformats.org/officeDocument/2006/relationships/customXml" Target="../ink/ink2089.xml"/><Relationship Id="rId48" Type="http://schemas.openxmlformats.org/officeDocument/2006/relationships/image" Target="../media/image2022.png"/><Relationship Id="rId56" Type="http://schemas.openxmlformats.org/officeDocument/2006/relationships/image" Target="../media/image2026.png"/><Relationship Id="rId64" Type="http://schemas.openxmlformats.org/officeDocument/2006/relationships/image" Target="../media/image2030.png"/><Relationship Id="rId69" Type="http://schemas.openxmlformats.org/officeDocument/2006/relationships/customXml" Target="../ink/ink2102.xml"/><Relationship Id="rId77" Type="http://schemas.openxmlformats.org/officeDocument/2006/relationships/customXml" Target="../ink/ink2106.xml"/><Relationship Id="rId100" Type="http://schemas.openxmlformats.org/officeDocument/2006/relationships/image" Target="../media/image2048.png"/><Relationship Id="rId105" Type="http://schemas.openxmlformats.org/officeDocument/2006/relationships/customXml" Target="../ink/ink2120.xml"/><Relationship Id="rId51" Type="http://schemas.openxmlformats.org/officeDocument/2006/relationships/customXml" Target="../ink/ink2093.xml"/><Relationship Id="rId72" Type="http://schemas.openxmlformats.org/officeDocument/2006/relationships/image" Target="../media/image2034.png"/><Relationship Id="rId80" Type="http://schemas.openxmlformats.org/officeDocument/2006/relationships/image" Target="../media/image2038.png"/><Relationship Id="rId85" Type="http://schemas.openxmlformats.org/officeDocument/2006/relationships/customXml" Target="../ink/ink2110.xml"/><Relationship Id="rId93" Type="http://schemas.openxmlformats.org/officeDocument/2006/relationships/customXml" Target="../ink/ink2114.xml"/><Relationship Id="rId98" Type="http://schemas.openxmlformats.org/officeDocument/2006/relationships/image" Target="../media/image2047.png"/><Relationship Id="rId3" Type="http://schemas.openxmlformats.org/officeDocument/2006/relationships/image" Target="../media/image5.png"/><Relationship Id="rId25" Type="http://schemas.openxmlformats.org/officeDocument/2006/relationships/image" Target="../media/image1675.png"/><Relationship Id="rId33" Type="http://schemas.openxmlformats.org/officeDocument/2006/relationships/customXml" Target="../ink/ink2084.xml"/><Relationship Id="rId38" Type="http://schemas.openxmlformats.org/officeDocument/2006/relationships/image" Target="../media/image2017.png"/><Relationship Id="rId46" Type="http://schemas.openxmlformats.org/officeDocument/2006/relationships/image" Target="../media/image2021.png"/><Relationship Id="rId59" Type="http://schemas.openxmlformats.org/officeDocument/2006/relationships/customXml" Target="../ink/ink2097.xml"/><Relationship Id="rId67" Type="http://schemas.openxmlformats.org/officeDocument/2006/relationships/customXml" Target="../ink/ink2101.xml"/><Relationship Id="rId103" Type="http://schemas.openxmlformats.org/officeDocument/2006/relationships/customXml" Target="../ink/ink2119.xml"/><Relationship Id="rId108" Type="http://schemas.openxmlformats.org/officeDocument/2006/relationships/image" Target="../media/image2052.png"/><Relationship Id="rId41" Type="http://schemas.openxmlformats.org/officeDocument/2006/relationships/customXml" Target="../ink/ink2088.xml"/><Relationship Id="rId54" Type="http://schemas.openxmlformats.org/officeDocument/2006/relationships/image" Target="../media/image2025.png"/><Relationship Id="rId62" Type="http://schemas.openxmlformats.org/officeDocument/2006/relationships/image" Target="../media/image2029.png"/><Relationship Id="rId70" Type="http://schemas.openxmlformats.org/officeDocument/2006/relationships/image" Target="../media/image2033.png"/><Relationship Id="rId75" Type="http://schemas.openxmlformats.org/officeDocument/2006/relationships/customXml" Target="../ink/ink2105.xml"/><Relationship Id="rId83" Type="http://schemas.openxmlformats.org/officeDocument/2006/relationships/customXml" Target="../ink/ink2109.xml"/><Relationship Id="rId88" Type="http://schemas.openxmlformats.org/officeDocument/2006/relationships/image" Target="../media/image2042.png"/><Relationship Id="rId91" Type="http://schemas.openxmlformats.org/officeDocument/2006/relationships/customXml" Target="../ink/ink2113.xml"/><Relationship Id="rId96" Type="http://schemas.openxmlformats.org/officeDocument/2006/relationships/image" Target="../media/image2046.png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2082.xml"/><Relationship Id="rId36" Type="http://schemas.openxmlformats.org/officeDocument/2006/relationships/image" Target="../media/image2016.png"/><Relationship Id="rId49" Type="http://schemas.openxmlformats.org/officeDocument/2006/relationships/customXml" Target="../ink/ink2092.xml"/><Relationship Id="rId57" Type="http://schemas.openxmlformats.org/officeDocument/2006/relationships/customXml" Target="../ink/ink2096.xml"/><Relationship Id="rId106" Type="http://schemas.openxmlformats.org/officeDocument/2006/relationships/image" Target="../media/image2051.png"/><Relationship Id="rId31" Type="http://schemas.openxmlformats.org/officeDocument/2006/relationships/customXml" Target="../ink/ink2083.xml"/><Relationship Id="rId44" Type="http://schemas.openxmlformats.org/officeDocument/2006/relationships/image" Target="../media/image2020.png"/><Relationship Id="rId52" Type="http://schemas.openxmlformats.org/officeDocument/2006/relationships/image" Target="../media/image2024.png"/><Relationship Id="rId60" Type="http://schemas.openxmlformats.org/officeDocument/2006/relationships/image" Target="../media/image2028.png"/><Relationship Id="rId65" Type="http://schemas.openxmlformats.org/officeDocument/2006/relationships/customXml" Target="../ink/ink2100.xml"/><Relationship Id="rId73" Type="http://schemas.openxmlformats.org/officeDocument/2006/relationships/customXml" Target="../ink/ink2104.xml"/><Relationship Id="rId78" Type="http://schemas.openxmlformats.org/officeDocument/2006/relationships/image" Target="../media/image2037.png"/><Relationship Id="rId81" Type="http://schemas.openxmlformats.org/officeDocument/2006/relationships/customXml" Target="../ink/ink2108.xml"/><Relationship Id="rId86" Type="http://schemas.openxmlformats.org/officeDocument/2006/relationships/image" Target="../media/image2041.png"/><Relationship Id="rId94" Type="http://schemas.openxmlformats.org/officeDocument/2006/relationships/image" Target="../media/image2045.png"/><Relationship Id="rId99" Type="http://schemas.openxmlformats.org/officeDocument/2006/relationships/customXml" Target="../ink/ink2117.xml"/><Relationship Id="rId101" Type="http://schemas.openxmlformats.org/officeDocument/2006/relationships/customXml" Target="../ink/ink2118.xml"/><Relationship Id="rId4" Type="http://schemas.openxmlformats.org/officeDocument/2006/relationships/image" Target="../media/image2.png"/><Relationship Id="rId39" Type="http://schemas.openxmlformats.org/officeDocument/2006/relationships/customXml" Target="../ink/ink2087.xml"/><Relationship Id="rId34" Type="http://schemas.openxmlformats.org/officeDocument/2006/relationships/image" Target="../media/image2015.png"/><Relationship Id="rId50" Type="http://schemas.openxmlformats.org/officeDocument/2006/relationships/image" Target="../media/image2023.png"/><Relationship Id="rId55" Type="http://schemas.openxmlformats.org/officeDocument/2006/relationships/customXml" Target="../ink/ink2095.xml"/><Relationship Id="rId76" Type="http://schemas.openxmlformats.org/officeDocument/2006/relationships/image" Target="../media/image2036.png"/><Relationship Id="rId97" Type="http://schemas.openxmlformats.org/officeDocument/2006/relationships/customXml" Target="../ink/ink2116.xml"/><Relationship Id="rId104" Type="http://schemas.openxmlformats.org/officeDocument/2006/relationships/image" Target="../media/image2050.png"/><Relationship Id="rId71" Type="http://schemas.openxmlformats.org/officeDocument/2006/relationships/customXml" Target="../ink/ink2103.xml"/><Relationship Id="rId92" Type="http://schemas.openxmlformats.org/officeDocument/2006/relationships/image" Target="../media/image2044.png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24" Type="http://schemas.openxmlformats.org/officeDocument/2006/relationships/customXml" Target="../ink/ink2080.xml"/><Relationship Id="rId40" Type="http://schemas.openxmlformats.org/officeDocument/2006/relationships/image" Target="../media/image2018.png"/><Relationship Id="rId45" Type="http://schemas.openxmlformats.org/officeDocument/2006/relationships/customXml" Target="../ink/ink2090.xml"/><Relationship Id="rId66" Type="http://schemas.openxmlformats.org/officeDocument/2006/relationships/image" Target="../media/image2031.png"/><Relationship Id="rId87" Type="http://schemas.openxmlformats.org/officeDocument/2006/relationships/customXml" Target="../ink/ink2111.xml"/><Relationship Id="rId61" Type="http://schemas.openxmlformats.org/officeDocument/2006/relationships/customXml" Target="../ink/ink2098.xml"/><Relationship Id="rId82" Type="http://schemas.openxmlformats.org/officeDocument/2006/relationships/image" Target="../media/image2039.png"/></Relationships>
</file>

<file path=ppt/slides/_rels/slide3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124.xml"/><Relationship Id="rId3" Type="http://schemas.openxmlformats.org/officeDocument/2006/relationships/image" Target="../media/image5.png"/><Relationship Id="rId25" Type="http://schemas.openxmlformats.org/officeDocument/2006/relationships/image" Target="../media/image1675.png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2123.xml"/><Relationship Id="rId32" Type="http://schemas.openxmlformats.org/officeDocument/2006/relationships/image" Target="../media/image2054.png"/><Relationship Id="rId5" Type="http://schemas.openxmlformats.org/officeDocument/2006/relationships/customXml" Target="../ink/ink2122.xml"/><Relationship Id="rId23" Type="http://schemas.openxmlformats.org/officeDocument/2006/relationships/image" Target="../media/image1674.png"/><Relationship Id="rId28" Type="http://schemas.openxmlformats.org/officeDocument/2006/relationships/customXml" Target="../ink/ink2125.xml"/><Relationship Id="rId31" Type="http://schemas.openxmlformats.org/officeDocument/2006/relationships/customXml" Target="../ink/ink2126.xml"/><Relationship Id="rId4" Type="http://schemas.openxmlformats.org/officeDocument/2006/relationships/image" Target="../media/image2.png"/><Relationship Id="rId27" Type="http://schemas.openxmlformats.org/officeDocument/2006/relationships/image" Target="../media/image1676.png"/><Relationship Id="rId30" Type="http://schemas.openxmlformats.org/officeDocument/2006/relationships/image" Target="../media/image2053.png"/></Relationships>
</file>

<file path=ppt/slides/_rels/slide3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129.xml"/><Relationship Id="rId39" Type="http://schemas.openxmlformats.org/officeDocument/2006/relationships/customXml" Target="../ink/ink2135.xml"/><Relationship Id="rId34" Type="http://schemas.openxmlformats.org/officeDocument/2006/relationships/image" Target="../media/image2057.png"/><Relationship Id="rId42" Type="http://schemas.openxmlformats.org/officeDocument/2006/relationships/image" Target="../media/image2061.png"/><Relationship Id="rId47" Type="http://schemas.openxmlformats.org/officeDocument/2006/relationships/customXml" Target="../ink/ink2139.xml"/><Relationship Id="rId50" Type="http://schemas.openxmlformats.org/officeDocument/2006/relationships/image" Target="../media/image2065.png"/><Relationship Id="rId55" Type="http://schemas.openxmlformats.org/officeDocument/2006/relationships/customXml" Target="../ink/ink2143.xml"/><Relationship Id="rId63" Type="http://schemas.openxmlformats.org/officeDocument/2006/relationships/customXml" Target="../ink/ink2147.xml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2128.xml"/><Relationship Id="rId32" Type="http://schemas.openxmlformats.org/officeDocument/2006/relationships/image" Target="../media/image2056.png"/><Relationship Id="rId37" Type="http://schemas.openxmlformats.org/officeDocument/2006/relationships/customXml" Target="../ink/ink2134.xml"/><Relationship Id="rId40" Type="http://schemas.openxmlformats.org/officeDocument/2006/relationships/image" Target="../media/image2060.png"/><Relationship Id="rId45" Type="http://schemas.openxmlformats.org/officeDocument/2006/relationships/customXml" Target="../ink/ink2138.xml"/><Relationship Id="rId53" Type="http://schemas.openxmlformats.org/officeDocument/2006/relationships/customXml" Target="../ink/ink2142.xml"/><Relationship Id="rId58" Type="http://schemas.openxmlformats.org/officeDocument/2006/relationships/image" Target="../media/image2069.png"/><Relationship Id="rId5" Type="http://schemas.openxmlformats.org/officeDocument/2006/relationships/customXml" Target="../ink/ink2127.xml"/><Relationship Id="rId23" Type="http://schemas.openxmlformats.org/officeDocument/2006/relationships/image" Target="../media/image1674.png"/><Relationship Id="rId28" Type="http://schemas.openxmlformats.org/officeDocument/2006/relationships/customXml" Target="../ink/ink2130.xml"/><Relationship Id="rId36" Type="http://schemas.openxmlformats.org/officeDocument/2006/relationships/image" Target="../media/image2058.png"/><Relationship Id="rId49" Type="http://schemas.openxmlformats.org/officeDocument/2006/relationships/customXml" Target="../ink/ink2140.xml"/><Relationship Id="rId57" Type="http://schemas.openxmlformats.org/officeDocument/2006/relationships/customXml" Target="../ink/ink2144.xml"/><Relationship Id="rId61" Type="http://schemas.openxmlformats.org/officeDocument/2006/relationships/customXml" Target="../ink/ink2146.xml"/><Relationship Id="rId31" Type="http://schemas.openxmlformats.org/officeDocument/2006/relationships/customXml" Target="../ink/ink2131.xml"/><Relationship Id="rId44" Type="http://schemas.openxmlformats.org/officeDocument/2006/relationships/image" Target="../media/image2062.png"/><Relationship Id="rId52" Type="http://schemas.openxmlformats.org/officeDocument/2006/relationships/image" Target="../media/image2066.png"/><Relationship Id="rId60" Type="http://schemas.openxmlformats.org/officeDocument/2006/relationships/image" Target="../media/image2070.png"/><Relationship Id="rId4" Type="http://schemas.openxmlformats.org/officeDocument/2006/relationships/image" Target="../media/image2.png"/><Relationship Id="rId27" Type="http://schemas.openxmlformats.org/officeDocument/2006/relationships/image" Target="../media/image1676.png"/><Relationship Id="rId30" Type="http://schemas.openxmlformats.org/officeDocument/2006/relationships/image" Target="../media/image2055.png"/><Relationship Id="rId35" Type="http://schemas.openxmlformats.org/officeDocument/2006/relationships/customXml" Target="../ink/ink2133.xml"/><Relationship Id="rId43" Type="http://schemas.openxmlformats.org/officeDocument/2006/relationships/customXml" Target="../ink/ink2137.xml"/><Relationship Id="rId48" Type="http://schemas.openxmlformats.org/officeDocument/2006/relationships/image" Target="../media/image2064.png"/><Relationship Id="rId56" Type="http://schemas.openxmlformats.org/officeDocument/2006/relationships/image" Target="../media/image2068.png"/><Relationship Id="rId64" Type="http://schemas.openxmlformats.org/officeDocument/2006/relationships/image" Target="../media/image2072.png"/><Relationship Id="rId51" Type="http://schemas.openxmlformats.org/officeDocument/2006/relationships/customXml" Target="../ink/ink2141.xml"/><Relationship Id="rId3" Type="http://schemas.openxmlformats.org/officeDocument/2006/relationships/image" Target="../media/image5.png"/><Relationship Id="rId25" Type="http://schemas.openxmlformats.org/officeDocument/2006/relationships/image" Target="../media/image1675.png"/><Relationship Id="rId33" Type="http://schemas.openxmlformats.org/officeDocument/2006/relationships/customXml" Target="../ink/ink2132.xml"/><Relationship Id="rId38" Type="http://schemas.openxmlformats.org/officeDocument/2006/relationships/image" Target="../media/image2059.png"/><Relationship Id="rId46" Type="http://schemas.openxmlformats.org/officeDocument/2006/relationships/image" Target="../media/image2063.png"/><Relationship Id="rId59" Type="http://schemas.openxmlformats.org/officeDocument/2006/relationships/customXml" Target="../ink/ink2145.xml"/><Relationship Id="rId41" Type="http://schemas.openxmlformats.org/officeDocument/2006/relationships/customXml" Target="../ink/ink2136.xml"/><Relationship Id="rId54" Type="http://schemas.openxmlformats.org/officeDocument/2006/relationships/image" Target="../media/image2067.png"/><Relationship Id="rId62" Type="http://schemas.openxmlformats.org/officeDocument/2006/relationships/image" Target="../media/image2071.png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116.png"/><Relationship Id="rId299" Type="http://schemas.openxmlformats.org/officeDocument/2006/relationships/image" Target="../media/image2207.png"/><Relationship Id="rId63" Type="http://schemas.openxmlformats.org/officeDocument/2006/relationships/image" Target="../media/image2089.png"/><Relationship Id="rId159" Type="http://schemas.openxmlformats.org/officeDocument/2006/relationships/image" Target="../media/image2137.png"/><Relationship Id="rId324" Type="http://schemas.openxmlformats.org/officeDocument/2006/relationships/customXml" Target="../ink/ink2299.xml"/><Relationship Id="rId366" Type="http://schemas.openxmlformats.org/officeDocument/2006/relationships/customXml" Target="../ink/ink2320.xml"/><Relationship Id="rId170" Type="http://schemas.openxmlformats.org/officeDocument/2006/relationships/customXml" Target="../ink/ink2222.xml"/><Relationship Id="rId226" Type="http://schemas.openxmlformats.org/officeDocument/2006/relationships/customXml" Target="../ink/ink2250.xml"/><Relationship Id="rId433" Type="http://schemas.openxmlformats.org/officeDocument/2006/relationships/image" Target="../media/image2274.png"/><Relationship Id="rId268" Type="http://schemas.openxmlformats.org/officeDocument/2006/relationships/customXml" Target="../ink/ink2271.xml"/><Relationship Id="rId32" Type="http://schemas.openxmlformats.org/officeDocument/2006/relationships/customXml" Target="../ink/ink2153.xml"/><Relationship Id="rId74" Type="http://schemas.openxmlformats.org/officeDocument/2006/relationships/customXml" Target="../ink/ink2174.xml"/><Relationship Id="rId128" Type="http://schemas.openxmlformats.org/officeDocument/2006/relationships/customXml" Target="../ink/ink2201.xml"/><Relationship Id="rId335" Type="http://schemas.openxmlformats.org/officeDocument/2006/relationships/image" Target="../media/image2225.png"/><Relationship Id="rId377" Type="http://schemas.openxmlformats.org/officeDocument/2006/relationships/image" Target="../media/image2246.png"/><Relationship Id="rId5" Type="http://schemas.openxmlformats.org/officeDocument/2006/relationships/customXml" Target="../ink/ink2148.xml"/><Relationship Id="rId181" Type="http://schemas.openxmlformats.org/officeDocument/2006/relationships/image" Target="../media/image2148.png"/><Relationship Id="rId237" Type="http://schemas.openxmlformats.org/officeDocument/2006/relationships/image" Target="../media/image2176.png"/><Relationship Id="rId402" Type="http://schemas.openxmlformats.org/officeDocument/2006/relationships/customXml" Target="../ink/ink2338.xml"/><Relationship Id="rId279" Type="http://schemas.openxmlformats.org/officeDocument/2006/relationships/image" Target="../media/image2197.png"/><Relationship Id="rId43" Type="http://schemas.openxmlformats.org/officeDocument/2006/relationships/image" Target="../media/image2079.png"/><Relationship Id="rId139" Type="http://schemas.openxmlformats.org/officeDocument/2006/relationships/image" Target="../media/image2127.png"/><Relationship Id="rId290" Type="http://schemas.openxmlformats.org/officeDocument/2006/relationships/customXml" Target="../ink/ink2282.xml"/><Relationship Id="rId304" Type="http://schemas.openxmlformats.org/officeDocument/2006/relationships/customXml" Target="../ink/ink2289.xml"/><Relationship Id="rId346" Type="http://schemas.openxmlformats.org/officeDocument/2006/relationships/customXml" Target="../ink/ink2310.xml"/><Relationship Id="rId388" Type="http://schemas.openxmlformats.org/officeDocument/2006/relationships/customXml" Target="../ink/ink2331.xml"/><Relationship Id="rId85" Type="http://schemas.openxmlformats.org/officeDocument/2006/relationships/image" Target="../media/image2100.png"/><Relationship Id="rId150" Type="http://schemas.openxmlformats.org/officeDocument/2006/relationships/customXml" Target="../ink/ink2212.xml"/><Relationship Id="rId192" Type="http://schemas.openxmlformats.org/officeDocument/2006/relationships/customXml" Target="../ink/ink2233.xml"/><Relationship Id="rId206" Type="http://schemas.openxmlformats.org/officeDocument/2006/relationships/customXml" Target="../ink/ink2240.xml"/><Relationship Id="rId413" Type="http://schemas.openxmlformats.org/officeDocument/2006/relationships/image" Target="../media/image2264.png"/><Relationship Id="rId248" Type="http://schemas.openxmlformats.org/officeDocument/2006/relationships/customXml" Target="../ink/ink2261.xml"/><Relationship Id="rId108" Type="http://schemas.openxmlformats.org/officeDocument/2006/relationships/customXml" Target="../ink/ink2191.xml"/><Relationship Id="rId315" Type="http://schemas.openxmlformats.org/officeDocument/2006/relationships/image" Target="../media/image2215.png"/><Relationship Id="rId357" Type="http://schemas.openxmlformats.org/officeDocument/2006/relationships/image" Target="../media/image2236.png"/><Relationship Id="rId54" Type="http://schemas.openxmlformats.org/officeDocument/2006/relationships/customXml" Target="../ink/ink2164.xml"/><Relationship Id="rId96" Type="http://schemas.openxmlformats.org/officeDocument/2006/relationships/customXml" Target="../ink/ink2185.xml"/><Relationship Id="rId161" Type="http://schemas.openxmlformats.org/officeDocument/2006/relationships/image" Target="../media/image2138.png"/><Relationship Id="rId217" Type="http://schemas.openxmlformats.org/officeDocument/2006/relationships/image" Target="../media/image2166.png"/><Relationship Id="rId399" Type="http://schemas.openxmlformats.org/officeDocument/2006/relationships/image" Target="../media/image2257.png"/><Relationship Id="rId259" Type="http://schemas.openxmlformats.org/officeDocument/2006/relationships/image" Target="../media/image2187.png"/><Relationship Id="rId424" Type="http://schemas.openxmlformats.org/officeDocument/2006/relationships/customXml" Target="../ink/ink2349.xml"/><Relationship Id="rId23" Type="http://schemas.openxmlformats.org/officeDocument/2006/relationships/image" Target="../media/image1674.png"/><Relationship Id="rId119" Type="http://schemas.openxmlformats.org/officeDocument/2006/relationships/image" Target="../media/image2117.png"/><Relationship Id="rId270" Type="http://schemas.openxmlformats.org/officeDocument/2006/relationships/customXml" Target="../ink/ink2272.xml"/><Relationship Id="rId326" Type="http://schemas.openxmlformats.org/officeDocument/2006/relationships/customXml" Target="../ink/ink2300.xml"/><Relationship Id="rId65" Type="http://schemas.openxmlformats.org/officeDocument/2006/relationships/image" Target="../media/image2090.png"/><Relationship Id="rId130" Type="http://schemas.openxmlformats.org/officeDocument/2006/relationships/customXml" Target="../ink/ink2202.xml"/><Relationship Id="rId368" Type="http://schemas.openxmlformats.org/officeDocument/2006/relationships/customXml" Target="../ink/ink2321.xml"/><Relationship Id="rId172" Type="http://schemas.openxmlformats.org/officeDocument/2006/relationships/customXml" Target="../ink/ink2223.xml"/><Relationship Id="rId228" Type="http://schemas.openxmlformats.org/officeDocument/2006/relationships/customXml" Target="../ink/ink2251.xml"/><Relationship Id="rId435" Type="http://schemas.openxmlformats.org/officeDocument/2006/relationships/image" Target="../media/image2275.png"/><Relationship Id="rId281" Type="http://schemas.openxmlformats.org/officeDocument/2006/relationships/image" Target="../media/image2198.png"/><Relationship Id="rId337" Type="http://schemas.openxmlformats.org/officeDocument/2006/relationships/image" Target="../media/image2226.png"/><Relationship Id="rId34" Type="http://schemas.openxmlformats.org/officeDocument/2006/relationships/customXml" Target="../ink/ink2154.xml"/><Relationship Id="rId76" Type="http://schemas.openxmlformats.org/officeDocument/2006/relationships/customXml" Target="../ink/ink2175.xml"/><Relationship Id="rId141" Type="http://schemas.openxmlformats.org/officeDocument/2006/relationships/image" Target="../media/image2128.png"/><Relationship Id="rId379" Type="http://schemas.openxmlformats.org/officeDocument/2006/relationships/image" Target="../media/image2247.png"/><Relationship Id="rId183" Type="http://schemas.openxmlformats.org/officeDocument/2006/relationships/image" Target="../media/image2149.png"/><Relationship Id="rId239" Type="http://schemas.openxmlformats.org/officeDocument/2006/relationships/image" Target="../media/image2177.png"/><Relationship Id="rId390" Type="http://schemas.openxmlformats.org/officeDocument/2006/relationships/customXml" Target="../ink/ink2332.xml"/><Relationship Id="rId404" Type="http://schemas.openxmlformats.org/officeDocument/2006/relationships/customXml" Target="../ink/ink2339.xml"/><Relationship Id="rId250" Type="http://schemas.openxmlformats.org/officeDocument/2006/relationships/customXml" Target="../ink/ink2262.xml"/><Relationship Id="rId292" Type="http://schemas.openxmlformats.org/officeDocument/2006/relationships/customXml" Target="../ink/ink2283.xml"/><Relationship Id="rId306" Type="http://schemas.openxmlformats.org/officeDocument/2006/relationships/customXml" Target="../ink/ink2290.xml"/><Relationship Id="rId45" Type="http://schemas.openxmlformats.org/officeDocument/2006/relationships/image" Target="../media/image2080.png"/><Relationship Id="rId87" Type="http://schemas.openxmlformats.org/officeDocument/2006/relationships/image" Target="../media/image2101.png"/><Relationship Id="rId110" Type="http://schemas.openxmlformats.org/officeDocument/2006/relationships/customXml" Target="../ink/ink2192.xml"/><Relationship Id="rId348" Type="http://schemas.openxmlformats.org/officeDocument/2006/relationships/customXml" Target="../ink/ink2311.xml"/><Relationship Id="rId152" Type="http://schemas.openxmlformats.org/officeDocument/2006/relationships/customXml" Target="../ink/ink2213.xml"/><Relationship Id="rId194" Type="http://schemas.openxmlformats.org/officeDocument/2006/relationships/customXml" Target="../ink/ink2234.xml"/><Relationship Id="rId208" Type="http://schemas.openxmlformats.org/officeDocument/2006/relationships/customXml" Target="../ink/ink2241.xml"/><Relationship Id="rId415" Type="http://schemas.openxmlformats.org/officeDocument/2006/relationships/image" Target="../media/image2265.png"/><Relationship Id="rId261" Type="http://schemas.openxmlformats.org/officeDocument/2006/relationships/image" Target="../media/image2188.png"/><Relationship Id="rId56" Type="http://schemas.openxmlformats.org/officeDocument/2006/relationships/customXml" Target="../ink/ink2165.xml"/><Relationship Id="rId317" Type="http://schemas.openxmlformats.org/officeDocument/2006/relationships/image" Target="../media/image2216.png"/><Relationship Id="rId359" Type="http://schemas.openxmlformats.org/officeDocument/2006/relationships/image" Target="../media/image2237.png"/><Relationship Id="rId98" Type="http://schemas.openxmlformats.org/officeDocument/2006/relationships/customXml" Target="../ink/ink2186.xml"/><Relationship Id="rId121" Type="http://schemas.openxmlformats.org/officeDocument/2006/relationships/image" Target="../media/image2118.png"/><Relationship Id="rId163" Type="http://schemas.openxmlformats.org/officeDocument/2006/relationships/image" Target="../media/image2139.png"/><Relationship Id="rId219" Type="http://schemas.openxmlformats.org/officeDocument/2006/relationships/image" Target="../media/image2167.png"/><Relationship Id="rId370" Type="http://schemas.openxmlformats.org/officeDocument/2006/relationships/customXml" Target="../ink/ink2322.xml"/><Relationship Id="rId426" Type="http://schemas.openxmlformats.org/officeDocument/2006/relationships/customXml" Target="../ink/ink2350.xml"/><Relationship Id="rId230" Type="http://schemas.openxmlformats.org/officeDocument/2006/relationships/customXml" Target="../ink/ink2252.xml"/><Relationship Id="rId25" Type="http://schemas.openxmlformats.org/officeDocument/2006/relationships/image" Target="../media/image1675.png"/><Relationship Id="rId67" Type="http://schemas.openxmlformats.org/officeDocument/2006/relationships/image" Target="../media/image2091.png"/><Relationship Id="rId272" Type="http://schemas.openxmlformats.org/officeDocument/2006/relationships/customXml" Target="../ink/ink2273.xml"/><Relationship Id="rId328" Type="http://schemas.openxmlformats.org/officeDocument/2006/relationships/customXml" Target="../ink/ink2301.xml"/><Relationship Id="rId132" Type="http://schemas.openxmlformats.org/officeDocument/2006/relationships/customXml" Target="../ink/ink2203.xml"/><Relationship Id="rId174" Type="http://schemas.openxmlformats.org/officeDocument/2006/relationships/customXml" Target="../ink/ink2224.xml"/><Relationship Id="rId381" Type="http://schemas.openxmlformats.org/officeDocument/2006/relationships/image" Target="../media/image2248.png"/><Relationship Id="rId241" Type="http://schemas.openxmlformats.org/officeDocument/2006/relationships/image" Target="../media/image2178.png"/><Relationship Id="rId36" Type="http://schemas.openxmlformats.org/officeDocument/2006/relationships/customXml" Target="../ink/ink2155.xml"/><Relationship Id="rId283" Type="http://schemas.openxmlformats.org/officeDocument/2006/relationships/image" Target="../media/image2199.png"/><Relationship Id="rId339" Type="http://schemas.openxmlformats.org/officeDocument/2006/relationships/image" Target="../media/image2227.png"/><Relationship Id="rId78" Type="http://schemas.openxmlformats.org/officeDocument/2006/relationships/customXml" Target="../ink/ink2176.xml"/><Relationship Id="rId101" Type="http://schemas.openxmlformats.org/officeDocument/2006/relationships/image" Target="../media/image2108.png"/><Relationship Id="rId143" Type="http://schemas.openxmlformats.org/officeDocument/2006/relationships/image" Target="../media/image2129.png"/><Relationship Id="rId185" Type="http://schemas.openxmlformats.org/officeDocument/2006/relationships/image" Target="../media/image2150.png"/><Relationship Id="rId350" Type="http://schemas.openxmlformats.org/officeDocument/2006/relationships/customXml" Target="../ink/ink2312.xml"/><Relationship Id="rId406" Type="http://schemas.openxmlformats.org/officeDocument/2006/relationships/customXml" Target="../ink/ink2340.xml"/><Relationship Id="rId210" Type="http://schemas.openxmlformats.org/officeDocument/2006/relationships/customXml" Target="../ink/ink2242.xml"/><Relationship Id="rId392" Type="http://schemas.openxmlformats.org/officeDocument/2006/relationships/customXml" Target="../ink/ink2333.xml"/><Relationship Id="rId252" Type="http://schemas.openxmlformats.org/officeDocument/2006/relationships/customXml" Target="../ink/ink2263.xml"/><Relationship Id="rId294" Type="http://schemas.openxmlformats.org/officeDocument/2006/relationships/customXml" Target="../ink/ink2284.xml"/><Relationship Id="rId308" Type="http://schemas.openxmlformats.org/officeDocument/2006/relationships/customXml" Target="../ink/ink2291.xml"/><Relationship Id="rId47" Type="http://schemas.openxmlformats.org/officeDocument/2006/relationships/image" Target="../media/image2081.png"/><Relationship Id="rId89" Type="http://schemas.openxmlformats.org/officeDocument/2006/relationships/image" Target="../media/image2102.png"/><Relationship Id="rId112" Type="http://schemas.openxmlformats.org/officeDocument/2006/relationships/customXml" Target="../ink/ink2193.xml"/><Relationship Id="rId154" Type="http://schemas.openxmlformats.org/officeDocument/2006/relationships/customXml" Target="../ink/ink2214.xml"/><Relationship Id="rId361" Type="http://schemas.openxmlformats.org/officeDocument/2006/relationships/image" Target="../media/image2238.png"/><Relationship Id="rId196" Type="http://schemas.openxmlformats.org/officeDocument/2006/relationships/customXml" Target="../ink/ink2235.xml"/><Relationship Id="rId417" Type="http://schemas.openxmlformats.org/officeDocument/2006/relationships/image" Target="../media/image2266.png"/><Relationship Id="rId221" Type="http://schemas.openxmlformats.org/officeDocument/2006/relationships/image" Target="../media/image2168.png"/><Relationship Id="rId263" Type="http://schemas.openxmlformats.org/officeDocument/2006/relationships/image" Target="../media/image2189.png"/><Relationship Id="rId319" Type="http://schemas.openxmlformats.org/officeDocument/2006/relationships/image" Target="../media/image2217.png"/><Relationship Id="rId58" Type="http://schemas.openxmlformats.org/officeDocument/2006/relationships/customXml" Target="../ink/ink2166.xml"/><Relationship Id="rId123" Type="http://schemas.openxmlformats.org/officeDocument/2006/relationships/image" Target="../media/image2119.png"/><Relationship Id="rId330" Type="http://schemas.openxmlformats.org/officeDocument/2006/relationships/customXml" Target="../ink/ink2302.xml"/><Relationship Id="rId165" Type="http://schemas.openxmlformats.org/officeDocument/2006/relationships/image" Target="../media/image2140.png"/><Relationship Id="rId372" Type="http://schemas.openxmlformats.org/officeDocument/2006/relationships/customXml" Target="../ink/ink2323.xml"/><Relationship Id="rId428" Type="http://schemas.openxmlformats.org/officeDocument/2006/relationships/customXml" Target="../ink/ink2351.xml"/><Relationship Id="rId232" Type="http://schemas.openxmlformats.org/officeDocument/2006/relationships/customXml" Target="../ink/ink2253.xml"/><Relationship Id="rId274" Type="http://schemas.openxmlformats.org/officeDocument/2006/relationships/customXml" Target="../ink/ink2274.xml"/><Relationship Id="rId27" Type="http://schemas.openxmlformats.org/officeDocument/2006/relationships/image" Target="../media/image1676.png"/><Relationship Id="rId69" Type="http://schemas.openxmlformats.org/officeDocument/2006/relationships/image" Target="../media/image2092.png"/><Relationship Id="rId134" Type="http://schemas.openxmlformats.org/officeDocument/2006/relationships/customXml" Target="../ink/ink2204.xml"/><Relationship Id="rId80" Type="http://schemas.openxmlformats.org/officeDocument/2006/relationships/customXml" Target="../ink/ink2177.xml"/><Relationship Id="rId176" Type="http://schemas.openxmlformats.org/officeDocument/2006/relationships/customXml" Target="../ink/ink2225.xml"/><Relationship Id="rId341" Type="http://schemas.openxmlformats.org/officeDocument/2006/relationships/image" Target="../media/image2228.png"/><Relationship Id="rId383" Type="http://schemas.openxmlformats.org/officeDocument/2006/relationships/image" Target="../media/image2249.png"/><Relationship Id="rId201" Type="http://schemas.openxmlformats.org/officeDocument/2006/relationships/image" Target="../media/image2158.png"/><Relationship Id="rId222" Type="http://schemas.openxmlformats.org/officeDocument/2006/relationships/customXml" Target="../ink/ink2248.xml"/><Relationship Id="rId243" Type="http://schemas.openxmlformats.org/officeDocument/2006/relationships/image" Target="../media/image2179.png"/><Relationship Id="rId264" Type="http://schemas.openxmlformats.org/officeDocument/2006/relationships/customXml" Target="../ink/ink2269.xml"/><Relationship Id="rId285" Type="http://schemas.openxmlformats.org/officeDocument/2006/relationships/image" Target="../media/image2200.png"/><Relationship Id="rId38" Type="http://schemas.openxmlformats.org/officeDocument/2006/relationships/customXml" Target="../ink/ink2156.xml"/><Relationship Id="rId59" Type="http://schemas.openxmlformats.org/officeDocument/2006/relationships/image" Target="../media/image2087.png"/><Relationship Id="rId103" Type="http://schemas.openxmlformats.org/officeDocument/2006/relationships/image" Target="../media/image2109.png"/><Relationship Id="rId124" Type="http://schemas.openxmlformats.org/officeDocument/2006/relationships/customXml" Target="../ink/ink2199.xml"/><Relationship Id="rId310" Type="http://schemas.openxmlformats.org/officeDocument/2006/relationships/customXml" Target="../ink/ink2292.xml"/><Relationship Id="rId70" Type="http://schemas.openxmlformats.org/officeDocument/2006/relationships/customXml" Target="../ink/ink2172.xml"/><Relationship Id="rId91" Type="http://schemas.openxmlformats.org/officeDocument/2006/relationships/image" Target="../media/image2103.png"/><Relationship Id="rId145" Type="http://schemas.openxmlformats.org/officeDocument/2006/relationships/image" Target="../media/image2130.png"/><Relationship Id="rId166" Type="http://schemas.openxmlformats.org/officeDocument/2006/relationships/customXml" Target="../ink/ink2220.xml"/><Relationship Id="rId187" Type="http://schemas.openxmlformats.org/officeDocument/2006/relationships/image" Target="../media/image2151.png"/><Relationship Id="rId331" Type="http://schemas.openxmlformats.org/officeDocument/2006/relationships/image" Target="../media/image2223.png"/><Relationship Id="rId352" Type="http://schemas.openxmlformats.org/officeDocument/2006/relationships/customXml" Target="../ink/ink2313.xml"/><Relationship Id="rId373" Type="http://schemas.openxmlformats.org/officeDocument/2006/relationships/image" Target="../media/image2244.png"/><Relationship Id="rId394" Type="http://schemas.openxmlformats.org/officeDocument/2006/relationships/customXml" Target="../ink/ink2334.xml"/><Relationship Id="rId408" Type="http://schemas.openxmlformats.org/officeDocument/2006/relationships/customXml" Target="../ink/ink2341.xml"/><Relationship Id="rId429" Type="http://schemas.openxmlformats.org/officeDocument/2006/relationships/image" Target="../media/image2272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2243.xml"/><Relationship Id="rId233" Type="http://schemas.openxmlformats.org/officeDocument/2006/relationships/image" Target="../media/image2174.png"/><Relationship Id="rId254" Type="http://schemas.openxmlformats.org/officeDocument/2006/relationships/customXml" Target="../ink/ink2264.xml"/><Relationship Id="rId28" Type="http://schemas.openxmlformats.org/officeDocument/2006/relationships/customXml" Target="../ink/ink2151.xml"/><Relationship Id="rId49" Type="http://schemas.openxmlformats.org/officeDocument/2006/relationships/image" Target="../media/image2082.png"/><Relationship Id="rId114" Type="http://schemas.openxmlformats.org/officeDocument/2006/relationships/customXml" Target="../ink/ink2194.xml"/><Relationship Id="rId275" Type="http://schemas.openxmlformats.org/officeDocument/2006/relationships/image" Target="../media/image2195.png"/><Relationship Id="rId296" Type="http://schemas.openxmlformats.org/officeDocument/2006/relationships/customXml" Target="../ink/ink2285.xml"/><Relationship Id="rId300" Type="http://schemas.openxmlformats.org/officeDocument/2006/relationships/customXml" Target="../ink/ink2287.xml"/><Relationship Id="rId60" Type="http://schemas.openxmlformats.org/officeDocument/2006/relationships/customXml" Target="../ink/ink2167.xml"/><Relationship Id="rId81" Type="http://schemas.openxmlformats.org/officeDocument/2006/relationships/image" Target="../media/image2098.png"/><Relationship Id="rId135" Type="http://schemas.openxmlformats.org/officeDocument/2006/relationships/image" Target="../media/image2125.png"/><Relationship Id="rId156" Type="http://schemas.openxmlformats.org/officeDocument/2006/relationships/customXml" Target="../ink/ink2215.xml"/><Relationship Id="rId177" Type="http://schemas.openxmlformats.org/officeDocument/2006/relationships/image" Target="../media/image2146.png"/><Relationship Id="rId198" Type="http://schemas.openxmlformats.org/officeDocument/2006/relationships/customXml" Target="../ink/ink2236.xml"/><Relationship Id="rId321" Type="http://schemas.openxmlformats.org/officeDocument/2006/relationships/image" Target="../media/image2218.png"/><Relationship Id="rId342" Type="http://schemas.openxmlformats.org/officeDocument/2006/relationships/customXml" Target="../ink/ink2308.xml"/><Relationship Id="rId363" Type="http://schemas.openxmlformats.org/officeDocument/2006/relationships/image" Target="../media/image2239.png"/><Relationship Id="rId384" Type="http://schemas.openxmlformats.org/officeDocument/2006/relationships/customXml" Target="../ink/ink2329.xml"/><Relationship Id="rId419" Type="http://schemas.openxmlformats.org/officeDocument/2006/relationships/image" Target="../media/image2267.png"/><Relationship Id="rId202" Type="http://schemas.openxmlformats.org/officeDocument/2006/relationships/customXml" Target="../ink/ink2238.xml"/><Relationship Id="rId223" Type="http://schemas.openxmlformats.org/officeDocument/2006/relationships/image" Target="../media/image2169.png"/><Relationship Id="rId244" Type="http://schemas.openxmlformats.org/officeDocument/2006/relationships/customXml" Target="../ink/ink2259.xml"/><Relationship Id="rId430" Type="http://schemas.openxmlformats.org/officeDocument/2006/relationships/customXml" Target="../ink/ink2352.xml"/><Relationship Id="rId39" Type="http://schemas.openxmlformats.org/officeDocument/2006/relationships/image" Target="../media/image2077.png"/><Relationship Id="rId265" Type="http://schemas.openxmlformats.org/officeDocument/2006/relationships/image" Target="../media/image2190.png"/><Relationship Id="rId286" Type="http://schemas.openxmlformats.org/officeDocument/2006/relationships/customXml" Target="../ink/ink2280.xml"/><Relationship Id="rId50" Type="http://schemas.openxmlformats.org/officeDocument/2006/relationships/customXml" Target="../ink/ink2162.xml"/><Relationship Id="rId104" Type="http://schemas.openxmlformats.org/officeDocument/2006/relationships/customXml" Target="../ink/ink2189.xml"/><Relationship Id="rId125" Type="http://schemas.openxmlformats.org/officeDocument/2006/relationships/image" Target="../media/image2120.png"/><Relationship Id="rId146" Type="http://schemas.openxmlformats.org/officeDocument/2006/relationships/customXml" Target="../ink/ink2210.xml"/><Relationship Id="rId167" Type="http://schemas.openxmlformats.org/officeDocument/2006/relationships/image" Target="../media/image2141.png"/><Relationship Id="rId188" Type="http://schemas.openxmlformats.org/officeDocument/2006/relationships/customXml" Target="../ink/ink2231.xml"/><Relationship Id="rId311" Type="http://schemas.openxmlformats.org/officeDocument/2006/relationships/image" Target="../media/image2213.png"/><Relationship Id="rId332" Type="http://schemas.openxmlformats.org/officeDocument/2006/relationships/customXml" Target="../ink/ink2303.xml"/><Relationship Id="rId353" Type="http://schemas.openxmlformats.org/officeDocument/2006/relationships/image" Target="../media/image2234.png"/><Relationship Id="rId374" Type="http://schemas.openxmlformats.org/officeDocument/2006/relationships/customXml" Target="../ink/ink2324.xml"/><Relationship Id="rId395" Type="http://schemas.openxmlformats.org/officeDocument/2006/relationships/image" Target="../media/image2255.png"/><Relationship Id="rId409" Type="http://schemas.openxmlformats.org/officeDocument/2006/relationships/image" Target="../media/image2262.png"/><Relationship Id="rId71" Type="http://schemas.openxmlformats.org/officeDocument/2006/relationships/image" Target="../media/image2093.png"/><Relationship Id="rId92" Type="http://schemas.openxmlformats.org/officeDocument/2006/relationships/customXml" Target="../ink/ink2183.xml"/><Relationship Id="rId213" Type="http://schemas.openxmlformats.org/officeDocument/2006/relationships/image" Target="../media/image2164.png"/><Relationship Id="rId234" Type="http://schemas.openxmlformats.org/officeDocument/2006/relationships/customXml" Target="../ink/ink2254.xml"/><Relationship Id="rId420" Type="http://schemas.openxmlformats.org/officeDocument/2006/relationships/customXml" Target="../ink/ink2347.xml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255" Type="http://schemas.openxmlformats.org/officeDocument/2006/relationships/image" Target="../media/image2185.png"/><Relationship Id="rId276" Type="http://schemas.openxmlformats.org/officeDocument/2006/relationships/customXml" Target="../ink/ink2275.xml"/><Relationship Id="rId297" Type="http://schemas.openxmlformats.org/officeDocument/2006/relationships/image" Target="../media/image2206.png"/><Relationship Id="rId40" Type="http://schemas.openxmlformats.org/officeDocument/2006/relationships/customXml" Target="../ink/ink2157.xml"/><Relationship Id="rId115" Type="http://schemas.openxmlformats.org/officeDocument/2006/relationships/image" Target="../media/image2115.png"/><Relationship Id="rId136" Type="http://schemas.openxmlformats.org/officeDocument/2006/relationships/customXml" Target="../ink/ink2205.xml"/><Relationship Id="rId157" Type="http://schemas.openxmlformats.org/officeDocument/2006/relationships/image" Target="../media/image2136.png"/><Relationship Id="rId178" Type="http://schemas.openxmlformats.org/officeDocument/2006/relationships/customXml" Target="../ink/ink2226.xml"/><Relationship Id="rId301" Type="http://schemas.openxmlformats.org/officeDocument/2006/relationships/image" Target="../media/image2208.png"/><Relationship Id="rId322" Type="http://schemas.openxmlformats.org/officeDocument/2006/relationships/customXml" Target="../ink/ink2298.xml"/><Relationship Id="rId343" Type="http://schemas.openxmlformats.org/officeDocument/2006/relationships/image" Target="../media/image2229.png"/><Relationship Id="rId364" Type="http://schemas.openxmlformats.org/officeDocument/2006/relationships/customXml" Target="../ink/ink2319.xml"/><Relationship Id="rId61" Type="http://schemas.openxmlformats.org/officeDocument/2006/relationships/image" Target="../media/image2088.png"/><Relationship Id="rId82" Type="http://schemas.openxmlformats.org/officeDocument/2006/relationships/customXml" Target="../ink/ink2178.xml"/><Relationship Id="rId199" Type="http://schemas.openxmlformats.org/officeDocument/2006/relationships/image" Target="../media/image2157.png"/><Relationship Id="rId203" Type="http://schemas.openxmlformats.org/officeDocument/2006/relationships/image" Target="../media/image2159.png"/><Relationship Id="rId385" Type="http://schemas.openxmlformats.org/officeDocument/2006/relationships/image" Target="../media/image2250.png"/><Relationship Id="rId224" Type="http://schemas.openxmlformats.org/officeDocument/2006/relationships/customXml" Target="../ink/ink2249.xml"/><Relationship Id="rId245" Type="http://schemas.openxmlformats.org/officeDocument/2006/relationships/image" Target="../media/image2180.png"/><Relationship Id="rId266" Type="http://schemas.openxmlformats.org/officeDocument/2006/relationships/customXml" Target="../ink/ink2270.xml"/><Relationship Id="rId287" Type="http://schemas.openxmlformats.org/officeDocument/2006/relationships/image" Target="../media/image2201.png"/><Relationship Id="rId410" Type="http://schemas.openxmlformats.org/officeDocument/2006/relationships/customXml" Target="../ink/ink2342.xml"/><Relationship Id="rId431" Type="http://schemas.openxmlformats.org/officeDocument/2006/relationships/image" Target="../media/image2273.png"/><Relationship Id="rId30" Type="http://schemas.openxmlformats.org/officeDocument/2006/relationships/customXml" Target="../ink/ink2152.xml"/><Relationship Id="rId105" Type="http://schemas.openxmlformats.org/officeDocument/2006/relationships/image" Target="../media/image2110.png"/><Relationship Id="rId126" Type="http://schemas.openxmlformats.org/officeDocument/2006/relationships/customXml" Target="../ink/ink2200.xml"/><Relationship Id="rId147" Type="http://schemas.openxmlformats.org/officeDocument/2006/relationships/image" Target="../media/image2131.png"/><Relationship Id="rId168" Type="http://schemas.openxmlformats.org/officeDocument/2006/relationships/customXml" Target="../ink/ink2221.xml"/><Relationship Id="rId312" Type="http://schemas.openxmlformats.org/officeDocument/2006/relationships/customXml" Target="../ink/ink2293.xml"/><Relationship Id="rId333" Type="http://schemas.openxmlformats.org/officeDocument/2006/relationships/image" Target="../media/image2224.png"/><Relationship Id="rId354" Type="http://schemas.openxmlformats.org/officeDocument/2006/relationships/customXml" Target="../ink/ink2314.xml"/><Relationship Id="rId51" Type="http://schemas.openxmlformats.org/officeDocument/2006/relationships/image" Target="../media/image2083.png"/><Relationship Id="rId72" Type="http://schemas.openxmlformats.org/officeDocument/2006/relationships/customXml" Target="../ink/ink2173.xml"/><Relationship Id="rId93" Type="http://schemas.openxmlformats.org/officeDocument/2006/relationships/image" Target="../media/image2104.png"/><Relationship Id="rId189" Type="http://schemas.openxmlformats.org/officeDocument/2006/relationships/image" Target="../media/image2152.png"/><Relationship Id="rId375" Type="http://schemas.openxmlformats.org/officeDocument/2006/relationships/image" Target="../media/image2245.png"/><Relationship Id="rId396" Type="http://schemas.openxmlformats.org/officeDocument/2006/relationships/customXml" Target="../ink/ink2335.xml"/><Relationship Id="rId3" Type="http://schemas.openxmlformats.org/officeDocument/2006/relationships/image" Target="../media/image5.png"/><Relationship Id="rId214" Type="http://schemas.openxmlformats.org/officeDocument/2006/relationships/customXml" Target="../ink/ink2244.xml"/><Relationship Id="rId235" Type="http://schemas.openxmlformats.org/officeDocument/2006/relationships/image" Target="../media/image2175.png"/><Relationship Id="rId256" Type="http://schemas.openxmlformats.org/officeDocument/2006/relationships/customXml" Target="../ink/ink2265.xml"/><Relationship Id="rId277" Type="http://schemas.openxmlformats.org/officeDocument/2006/relationships/image" Target="../media/image2196.png"/><Relationship Id="rId298" Type="http://schemas.openxmlformats.org/officeDocument/2006/relationships/customXml" Target="../ink/ink2286.xml"/><Relationship Id="rId400" Type="http://schemas.openxmlformats.org/officeDocument/2006/relationships/customXml" Target="../ink/ink2337.xml"/><Relationship Id="rId421" Type="http://schemas.openxmlformats.org/officeDocument/2006/relationships/image" Target="../media/image2268.png"/><Relationship Id="rId116" Type="http://schemas.openxmlformats.org/officeDocument/2006/relationships/customXml" Target="../ink/ink2195.xml"/><Relationship Id="rId137" Type="http://schemas.openxmlformats.org/officeDocument/2006/relationships/image" Target="../media/image2126.png"/><Relationship Id="rId158" Type="http://schemas.openxmlformats.org/officeDocument/2006/relationships/customXml" Target="../ink/ink2216.xml"/><Relationship Id="rId302" Type="http://schemas.openxmlformats.org/officeDocument/2006/relationships/customXml" Target="../ink/ink2288.xml"/><Relationship Id="rId323" Type="http://schemas.openxmlformats.org/officeDocument/2006/relationships/image" Target="../media/image2219.png"/><Relationship Id="rId344" Type="http://schemas.openxmlformats.org/officeDocument/2006/relationships/customXml" Target="../ink/ink2309.xml"/><Relationship Id="rId41" Type="http://schemas.openxmlformats.org/officeDocument/2006/relationships/image" Target="../media/image2078.png"/><Relationship Id="rId62" Type="http://schemas.openxmlformats.org/officeDocument/2006/relationships/customXml" Target="../ink/ink2168.xml"/><Relationship Id="rId83" Type="http://schemas.openxmlformats.org/officeDocument/2006/relationships/image" Target="../media/image2099.png"/><Relationship Id="rId179" Type="http://schemas.openxmlformats.org/officeDocument/2006/relationships/image" Target="../media/image2147.png"/><Relationship Id="rId365" Type="http://schemas.openxmlformats.org/officeDocument/2006/relationships/image" Target="../media/image2240.png"/><Relationship Id="rId386" Type="http://schemas.openxmlformats.org/officeDocument/2006/relationships/customXml" Target="../ink/ink2330.xml"/><Relationship Id="rId190" Type="http://schemas.openxmlformats.org/officeDocument/2006/relationships/customXml" Target="../ink/ink2232.xml"/><Relationship Id="rId204" Type="http://schemas.openxmlformats.org/officeDocument/2006/relationships/customXml" Target="../ink/ink2239.xml"/><Relationship Id="rId225" Type="http://schemas.openxmlformats.org/officeDocument/2006/relationships/image" Target="../media/image2170.png"/><Relationship Id="rId246" Type="http://schemas.openxmlformats.org/officeDocument/2006/relationships/customXml" Target="../ink/ink2260.xml"/><Relationship Id="rId267" Type="http://schemas.openxmlformats.org/officeDocument/2006/relationships/image" Target="../media/image2191.png"/><Relationship Id="rId288" Type="http://schemas.openxmlformats.org/officeDocument/2006/relationships/customXml" Target="../ink/ink2281.xml"/><Relationship Id="rId411" Type="http://schemas.openxmlformats.org/officeDocument/2006/relationships/image" Target="../media/image2263.png"/><Relationship Id="rId432" Type="http://schemas.openxmlformats.org/officeDocument/2006/relationships/customXml" Target="../ink/ink2353.xml"/><Relationship Id="rId106" Type="http://schemas.openxmlformats.org/officeDocument/2006/relationships/customXml" Target="../ink/ink2190.xml"/><Relationship Id="rId127" Type="http://schemas.openxmlformats.org/officeDocument/2006/relationships/image" Target="../media/image2121.png"/><Relationship Id="rId313" Type="http://schemas.openxmlformats.org/officeDocument/2006/relationships/image" Target="../media/image2214.png"/><Relationship Id="rId31" Type="http://schemas.openxmlformats.org/officeDocument/2006/relationships/image" Target="../media/image2073.png"/><Relationship Id="rId52" Type="http://schemas.openxmlformats.org/officeDocument/2006/relationships/customXml" Target="../ink/ink2163.xml"/><Relationship Id="rId73" Type="http://schemas.openxmlformats.org/officeDocument/2006/relationships/image" Target="../media/image2094.png"/><Relationship Id="rId94" Type="http://schemas.openxmlformats.org/officeDocument/2006/relationships/customXml" Target="../ink/ink2184.xml"/><Relationship Id="rId148" Type="http://schemas.openxmlformats.org/officeDocument/2006/relationships/customXml" Target="../ink/ink2211.xml"/><Relationship Id="rId169" Type="http://schemas.openxmlformats.org/officeDocument/2006/relationships/image" Target="../media/image2142.png"/><Relationship Id="rId334" Type="http://schemas.openxmlformats.org/officeDocument/2006/relationships/customXml" Target="../ink/ink2304.xml"/><Relationship Id="rId355" Type="http://schemas.openxmlformats.org/officeDocument/2006/relationships/image" Target="../media/image2235.png"/><Relationship Id="rId376" Type="http://schemas.openxmlformats.org/officeDocument/2006/relationships/customXml" Target="../ink/ink2325.xml"/><Relationship Id="rId397" Type="http://schemas.openxmlformats.org/officeDocument/2006/relationships/image" Target="../media/image2256.png"/><Relationship Id="rId4" Type="http://schemas.openxmlformats.org/officeDocument/2006/relationships/image" Target="../media/image2.png"/><Relationship Id="rId180" Type="http://schemas.openxmlformats.org/officeDocument/2006/relationships/customXml" Target="../ink/ink2227.xml"/><Relationship Id="rId215" Type="http://schemas.openxmlformats.org/officeDocument/2006/relationships/image" Target="../media/image2165.png"/><Relationship Id="rId236" Type="http://schemas.openxmlformats.org/officeDocument/2006/relationships/customXml" Target="../ink/ink2255.xml"/><Relationship Id="rId257" Type="http://schemas.openxmlformats.org/officeDocument/2006/relationships/image" Target="../media/image2186.png"/><Relationship Id="rId278" Type="http://schemas.openxmlformats.org/officeDocument/2006/relationships/customXml" Target="../ink/ink2276.xml"/><Relationship Id="rId401" Type="http://schemas.openxmlformats.org/officeDocument/2006/relationships/image" Target="../media/image2258.png"/><Relationship Id="rId422" Type="http://schemas.openxmlformats.org/officeDocument/2006/relationships/customXml" Target="../ink/ink2348.xml"/><Relationship Id="rId303" Type="http://schemas.openxmlformats.org/officeDocument/2006/relationships/image" Target="../media/image2209.png"/><Relationship Id="rId42" Type="http://schemas.openxmlformats.org/officeDocument/2006/relationships/customXml" Target="../ink/ink2158.xml"/><Relationship Id="rId84" Type="http://schemas.openxmlformats.org/officeDocument/2006/relationships/customXml" Target="../ink/ink2179.xml"/><Relationship Id="rId138" Type="http://schemas.openxmlformats.org/officeDocument/2006/relationships/customXml" Target="../ink/ink2206.xml"/><Relationship Id="rId345" Type="http://schemas.openxmlformats.org/officeDocument/2006/relationships/image" Target="../media/image2230.png"/><Relationship Id="rId387" Type="http://schemas.openxmlformats.org/officeDocument/2006/relationships/image" Target="../media/image2251.png"/><Relationship Id="rId191" Type="http://schemas.openxmlformats.org/officeDocument/2006/relationships/image" Target="../media/image2153.png"/><Relationship Id="rId205" Type="http://schemas.openxmlformats.org/officeDocument/2006/relationships/image" Target="../media/image2160.png"/><Relationship Id="rId247" Type="http://schemas.openxmlformats.org/officeDocument/2006/relationships/image" Target="../media/image2181.png"/><Relationship Id="rId412" Type="http://schemas.openxmlformats.org/officeDocument/2006/relationships/customXml" Target="../ink/ink2343.xml"/><Relationship Id="rId107" Type="http://schemas.openxmlformats.org/officeDocument/2006/relationships/image" Target="../media/image2111.png"/><Relationship Id="rId289" Type="http://schemas.openxmlformats.org/officeDocument/2006/relationships/image" Target="../media/image2202.png"/><Relationship Id="rId53" Type="http://schemas.openxmlformats.org/officeDocument/2006/relationships/image" Target="../media/image2084.png"/><Relationship Id="rId149" Type="http://schemas.openxmlformats.org/officeDocument/2006/relationships/image" Target="../media/image2132.png"/><Relationship Id="rId314" Type="http://schemas.openxmlformats.org/officeDocument/2006/relationships/customXml" Target="../ink/ink2294.xml"/><Relationship Id="rId356" Type="http://schemas.openxmlformats.org/officeDocument/2006/relationships/customXml" Target="../ink/ink2315.xml"/><Relationship Id="rId398" Type="http://schemas.openxmlformats.org/officeDocument/2006/relationships/customXml" Target="../ink/ink2336.xml"/><Relationship Id="rId95" Type="http://schemas.openxmlformats.org/officeDocument/2006/relationships/image" Target="../media/image2105.png"/><Relationship Id="rId160" Type="http://schemas.openxmlformats.org/officeDocument/2006/relationships/customXml" Target="../ink/ink2217.xml"/><Relationship Id="rId216" Type="http://schemas.openxmlformats.org/officeDocument/2006/relationships/customXml" Target="../ink/ink2245.xml"/><Relationship Id="rId423" Type="http://schemas.openxmlformats.org/officeDocument/2006/relationships/image" Target="../media/image2269.png"/><Relationship Id="rId258" Type="http://schemas.openxmlformats.org/officeDocument/2006/relationships/customXml" Target="../ink/ink2266.xml"/><Relationship Id="rId64" Type="http://schemas.openxmlformats.org/officeDocument/2006/relationships/customXml" Target="../ink/ink2169.xml"/><Relationship Id="rId118" Type="http://schemas.openxmlformats.org/officeDocument/2006/relationships/customXml" Target="../ink/ink2196.xml"/><Relationship Id="rId325" Type="http://schemas.openxmlformats.org/officeDocument/2006/relationships/image" Target="../media/image2220.png"/><Relationship Id="rId367" Type="http://schemas.openxmlformats.org/officeDocument/2006/relationships/image" Target="../media/image2241.png"/><Relationship Id="rId171" Type="http://schemas.openxmlformats.org/officeDocument/2006/relationships/image" Target="../media/image2143.png"/><Relationship Id="rId227" Type="http://schemas.openxmlformats.org/officeDocument/2006/relationships/image" Target="../media/image2171.png"/><Relationship Id="rId269" Type="http://schemas.openxmlformats.org/officeDocument/2006/relationships/image" Target="../media/image2192.png"/><Relationship Id="rId434" Type="http://schemas.openxmlformats.org/officeDocument/2006/relationships/customXml" Target="../ink/ink2354.xml"/><Relationship Id="rId33" Type="http://schemas.openxmlformats.org/officeDocument/2006/relationships/image" Target="../media/image2074.png"/><Relationship Id="rId129" Type="http://schemas.openxmlformats.org/officeDocument/2006/relationships/image" Target="../media/image2122.png"/><Relationship Id="rId280" Type="http://schemas.openxmlformats.org/officeDocument/2006/relationships/customXml" Target="../ink/ink2277.xml"/><Relationship Id="rId336" Type="http://schemas.openxmlformats.org/officeDocument/2006/relationships/customXml" Target="../ink/ink2305.xml"/><Relationship Id="rId75" Type="http://schemas.openxmlformats.org/officeDocument/2006/relationships/image" Target="../media/image2095.png"/><Relationship Id="rId140" Type="http://schemas.openxmlformats.org/officeDocument/2006/relationships/customXml" Target="../ink/ink2207.xml"/><Relationship Id="rId182" Type="http://schemas.openxmlformats.org/officeDocument/2006/relationships/customXml" Target="../ink/ink2228.xml"/><Relationship Id="rId378" Type="http://schemas.openxmlformats.org/officeDocument/2006/relationships/customXml" Target="../ink/ink2326.xml"/><Relationship Id="rId403" Type="http://schemas.openxmlformats.org/officeDocument/2006/relationships/image" Target="../media/image2259.png"/><Relationship Id="rId238" Type="http://schemas.openxmlformats.org/officeDocument/2006/relationships/customXml" Target="../ink/ink2256.xml"/><Relationship Id="rId291" Type="http://schemas.openxmlformats.org/officeDocument/2006/relationships/image" Target="../media/image2203.png"/><Relationship Id="rId305" Type="http://schemas.openxmlformats.org/officeDocument/2006/relationships/image" Target="../media/image2210.png"/><Relationship Id="rId347" Type="http://schemas.openxmlformats.org/officeDocument/2006/relationships/image" Target="../media/image2231.png"/><Relationship Id="rId44" Type="http://schemas.openxmlformats.org/officeDocument/2006/relationships/customXml" Target="../ink/ink2159.xml"/><Relationship Id="rId86" Type="http://schemas.openxmlformats.org/officeDocument/2006/relationships/customXml" Target="../ink/ink2180.xml"/><Relationship Id="rId151" Type="http://schemas.openxmlformats.org/officeDocument/2006/relationships/image" Target="../media/image2133.png"/><Relationship Id="rId389" Type="http://schemas.openxmlformats.org/officeDocument/2006/relationships/image" Target="../media/image2252.png"/><Relationship Id="rId193" Type="http://schemas.openxmlformats.org/officeDocument/2006/relationships/image" Target="../media/image2154.png"/><Relationship Id="rId207" Type="http://schemas.openxmlformats.org/officeDocument/2006/relationships/image" Target="../media/image2161.png"/><Relationship Id="rId249" Type="http://schemas.openxmlformats.org/officeDocument/2006/relationships/image" Target="../media/image2182.png"/><Relationship Id="rId414" Type="http://schemas.openxmlformats.org/officeDocument/2006/relationships/customXml" Target="../ink/ink2344.xml"/><Relationship Id="rId109" Type="http://schemas.openxmlformats.org/officeDocument/2006/relationships/image" Target="../media/image2112.png"/><Relationship Id="rId260" Type="http://schemas.openxmlformats.org/officeDocument/2006/relationships/customXml" Target="../ink/ink2267.xml"/><Relationship Id="rId316" Type="http://schemas.openxmlformats.org/officeDocument/2006/relationships/customXml" Target="../ink/ink2295.xml"/><Relationship Id="rId55" Type="http://schemas.openxmlformats.org/officeDocument/2006/relationships/image" Target="../media/image2085.png"/><Relationship Id="rId97" Type="http://schemas.openxmlformats.org/officeDocument/2006/relationships/image" Target="../media/image2106.png"/><Relationship Id="rId120" Type="http://schemas.openxmlformats.org/officeDocument/2006/relationships/customXml" Target="../ink/ink2197.xml"/><Relationship Id="rId358" Type="http://schemas.openxmlformats.org/officeDocument/2006/relationships/customXml" Target="../ink/ink2316.xml"/><Relationship Id="rId162" Type="http://schemas.openxmlformats.org/officeDocument/2006/relationships/customXml" Target="../ink/ink2218.xml"/><Relationship Id="rId218" Type="http://schemas.openxmlformats.org/officeDocument/2006/relationships/customXml" Target="../ink/ink2246.xml"/><Relationship Id="rId425" Type="http://schemas.openxmlformats.org/officeDocument/2006/relationships/image" Target="../media/image2270.png"/><Relationship Id="rId271" Type="http://schemas.openxmlformats.org/officeDocument/2006/relationships/image" Target="../media/image2193.png"/><Relationship Id="rId24" Type="http://schemas.openxmlformats.org/officeDocument/2006/relationships/customXml" Target="../ink/ink2149.xml"/><Relationship Id="rId66" Type="http://schemas.openxmlformats.org/officeDocument/2006/relationships/customXml" Target="../ink/ink2170.xml"/><Relationship Id="rId131" Type="http://schemas.openxmlformats.org/officeDocument/2006/relationships/image" Target="../media/image2123.png"/><Relationship Id="rId327" Type="http://schemas.openxmlformats.org/officeDocument/2006/relationships/image" Target="../media/image2221.png"/><Relationship Id="rId369" Type="http://schemas.openxmlformats.org/officeDocument/2006/relationships/image" Target="../media/image2242.png"/><Relationship Id="rId173" Type="http://schemas.openxmlformats.org/officeDocument/2006/relationships/image" Target="../media/image2144.png"/><Relationship Id="rId229" Type="http://schemas.openxmlformats.org/officeDocument/2006/relationships/image" Target="../media/image2172.png"/><Relationship Id="rId380" Type="http://schemas.openxmlformats.org/officeDocument/2006/relationships/customXml" Target="../ink/ink2327.xml"/><Relationship Id="rId240" Type="http://schemas.openxmlformats.org/officeDocument/2006/relationships/customXml" Target="../ink/ink2257.xml"/><Relationship Id="rId35" Type="http://schemas.openxmlformats.org/officeDocument/2006/relationships/image" Target="../media/image2075.png"/><Relationship Id="rId77" Type="http://schemas.openxmlformats.org/officeDocument/2006/relationships/image" Target="../media/image2096.png"/><Relationship Id="rId100" Type="http://schemas.openxmlformats.org/officeDocument/2006/relationships/customXml" Target="../ink/ink2187.xml"/><Relationship Id="rId282" Type="http://schemas.openxmlformats.org/officeDocument/2006/relationships/customXml" Target="../ink/ink2278.xml"/><Relationship Id="rId338" Type="http://schemas.openxmlformats.org/officeDocument/2006/relationships/customXml" Target="../ink/ink2306.xml"/><Relationship Id="rId142" Type="http://schemas.openxmlformats.org/officeDocument/2006/relationships/customXml" Target="../ink/ink2208.xml"/><Relationship Id="rId184" Type="http://schemas.openxmlformats.org/officeDocument/2006/relationships/customXml" Target="../ink/ink2229.xml"/><Relationship Id="rId391" Type="http://schemas.openxmlformats.org/officeDocument/2006/relationships/image" Target="../media/image2253.png"/><Relationship Id="rId405" Type="http://schemas.openxmlformats.org/officeDocument/2006/relationships/image" Target="../media/image2260.png"/><Relationship Id="rId251" Type="http://schemas.openxmlformats.org/officeDocument/2006/relationships/image" Target="../media/image2183.png"/><Relationship Id="rId46" Type="http://schemas.openxmlformats.org/officeDocument/2006/relationships/customXml" Target="../ink/ink2160.xml"/><Relationship Id="rId293" Type="http://schemas.openxmlformats.org/officeDocument/2006/relationships/image" Target="../media/image2204.png"/><Relationship Id="rId307" Type="http://schemas.openxmlformats.org/officeDocument/2006/relationships/image" Target="../media/image2211.png"/><Relationship Id="rId349" Type="http://schemas.openxmlformats.org/officeDocument/2006/relationships/image" Target="../media/image2232.png"/><Relationship Id="rId88" Type="http://schemas.openxmlformats.org/officeDocument/2006/relationships/customXml" Target="../ink/ink2181.xml"/><Relationship Id="rId111" Type="http://schemas.openxmlformats.org/officeDocument/2006/relationships/image" Target="../media/image2113.png"/><Relationship Id="rId153" Type="http://schemas.openxmlformats.org/officeDocument/2006/relationships/image" Target="../media/image2134.png"/><Relationship Id="rId195" Type="http://schemas.openxmlformats.org/officeDocument/2006/relationships/image" Target="../media/image2155.png"/><Relationship Id="rId209" Type="http://schemas.openxmlformats.org/officeDocument/2006/relationships/image" Target="../media/image2162.png"/><Relationship Id="rId360" Type="http://schemas.openxmlformats.org/officeDocument/2006/relationships/customXml" Target="../ink/ink2317.xml"/><Relationship Id="rId416" Type="http://schemas.openxmlformats.org/officeDocument/2006/relationships/customXml" Target="../ink/ink2345.xml"/><Relationship Id="rId220" Type="http://schemas.openxmlformats.org/officeDocument/2006/relationships/customXml" Target="../ink/ink2247.xml"/><Relationship Id="rId57" Type="http://schemas.openxmlformats.org/officeDocument/2006/relationships/image" Target="../media/image2086.png"/><Relationship Id="rId262" Type="http://schemas.openxmlformats.org/officeDocument/2006/relationships/customXml" Target="../ink/ink2268.xml"/><Relationship Id="rId318" Type="http://schemas.openxmlformats.org/officeDocument/2006/relationships/customXml" Target="../ink/ink2296.xml"/><Relationship Id="rId99" Type="http://schemas.openxmlformats.org/officeDocument/2006/relationships/image" Target="../media/image2107.png"/><Relationship Id="rId122" Type="http://schemas.openxmlformats.org/officeDocument/2006/relationships/customXml" Target="../ink/ink2198.xml"/><Relationship Id="rId164" Type="http://schemas.openxmlformats.org/officeDocument/2006/relationships/customXml" Target="../ink/ink2219.xml"/><Relationship Id="rId371" Type="http://schemas.openxmlformats.org/officeDocument/2006/relationships/image" Target="../media/image2243.png"/><Relationship Id="rId427" Type="http://schemas.openxmlformats.org/officeDocument/2006/relationships/image" Target="../media/image2271.png"/><Relationship Id="rId26" Type="http://schemas.openxmlformats.org/officeDocument/2006/relationships/customXml" Target="../ink/ink2150.xml"/><Relationship Id="rId231" Type="http://schemas.openxmlformats.org/officeDocument/2006/relationships/image" Target="../media/image2173.png"/><Relationship Id="rId273" Type="http://schemas.openxmlformats.org/officeDocument/2006/relationships/image" Target="../media/image2194.png"/><Relationship Id="rId329" Type="http://schemas.openxmlformats.org/officeDocument/2006/relationships/image" Target="../media/image2222.png"/><Relationship Id="rId68" Type="http://schemas.openxmlformats.org/officeDocument/2006/relationships/customXml" Target="../ink/ink2171.xml"/><Relationship Id="rId133" Type="http://schemas.openxmlformats.org/officeDocument/2006/relationships/image" Target="../media/image2124.png"/><Relationship Id="rId175" Type="http://schemas.openxmlformats.org/officeDocument/2006/relationships/image" Target="../media/image2145.png"/><Relationship Id="rId340" Type="http://schemas.openxmlformats.org/officeDocument/2006/relationships/customXml" Target="../ink/ink2307.xml"/><Relationship Id="rId200" Type="http://schemas.openxmlformats.org/officeDocument/2006/relationships/customXml" Target="../ink/ink2237.xml"/><Relationship Id="rId382" Type="http://schemas.openxmlformats.org/officeDocument/2006/relationships/customXml" Target="../ink/ink2328.xml"/><Relationship Id="rId242" Type="http://schemas.openxmlformats.org/officeDocument/2006/relationships/customXml" Target="../ink/ink2258.xml"/><Relationship Id="rId284" Type="http://schemas.openxmlformats.org/officeDocument/2006/relationships/customXml" Target="../ink/ink2279.xml"/><Relationship Id="rId37" Type="http://schemas.openxmlformats.org/officeDocument/2006/relationships/image" Target="../media/image2076.png"/><Relationship Id="rId79" Type="http://schemas.openxmlformats.org/officeDocument/2006/relationships/image" Target="../media/image2097.png"/><Relationship Id="rId102" Type="http://schemas.openxmlformats.org/officeDocument/2006/relationships/customXml" Target="../ink/ink2188.xml"/><Relationship Id="rId144" Type="http://schemas.openxmlformats.org/officeDocument/2006/relationships/customXml" Target="../ink/ink2209.xml"/><Relationship Id="rId90" Type="http://schemas.openxmlformats.org/officeDocument/2006/relationships/customXml" Target="../ink/ink2182.xml"/><Relationship Id="rId186" Type="http://schemas.openxmlformats.org/officeDocument/2006/relationships/customXml" Target="../ink/ink2230.xml"/><Relationship Id="rId351" Type="http://schemas.openxmlformats.org/officeDocument/2006/relationships/image" Target="../media/image2233.png"/><Relationship Id="rId393" Type="http://schemas.openxmlformats.org/officeDocument/2006/relationships/image" Target="../media/image2254.png"/><Relationship Id="rId407" Type="http://schemas.openxmlformats.org/officeDocument/2006/relationships/image" Target="../media/image2261.png"/><Relationship Id="rId211" Type="http://schemas.openxmlformats.org/officeDocument/2006/relationships/image" Target="../media/image2163.png"/><Relationship Id="rId253" Type="http://schemas.openxmlformats.org/officeDocument/2006/relationships/image" Target="../media/image2184.png"/><Relationship Id="rId295" Type="http://schemas.openxmlformats.org/officeDocument/2006/relationships/image" Target="../media/image2205.png"/><Relationship Id="rId309" Type="http://schemas.openxmlformats.org/officeDocument/2006/relationships/image" Target="../media/image2212.png"/><Relationship Id="rId48" Type="http://schemas.openxmlformats.org/officeDocument/2006/relationships/customXml" Target="../ink/ink2161.xml"/><Relationship Id="rId113" Type="http://schemas.openxmlformats.org/officeDocument/2006/relationships/image" Target="../media/image2114.png"/><Relationship Id="rId320" Type="http://schemas.openxmlformats.org/officeDocument/2006/relationships/customXml" Target="../ink/ink2297.xml"/><Relationship Id="rId155" Type="http://schemas.openxmlformats.org/officeDocument/2006/relationships/image" Target="../media/image2135.png"/><Relationship Id="rId197" Type="http://schemas.openxmlformats.org/officeDocument/2006/relationships/image" Target="../media/image2156.png"/><Relationship Id="rId362" Type="http://schemas.openxmlformats.org/officeDocument/2006/relationships/customXml" Target="../ink/ink2318.xml"/><Relationship Id="rId418" Type="http://schemas.openxmlformats.org/officeDocument/2006/relationships/customXml" Target="../ink/ink2346.xml"/></Relationships>
</file>

<file path=ppt/slides/_rels/slide3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357.xml"/><Relationship Id="rId39" Type="http://schemas.openxmlformats.org/officeDocument/2006/relationships/customXml" Target="../ink/ink2363.xml"/><Relationship Id="rId34" Type="http://schemas.openxmlformats.org/officeDocument/2006/relationships/image" Target="../media/image2278.png"/><Relationship Id="rId42" Type="http://schemas.openxmlformats.org/officeDocument/2006/relationships/image" Target="../media/image2282.png"/><Relationship Id="rId47" Type="http://schemas.openxmlformats.org/officeDocument/2006/relationships/customXml" Target="../ink/ink2367.xml"/><Relationship Id="rId50" Type="http://schemas.openxmlformats.org/officeDocument/2006/relationships/image" Target="../media/image2286.png"/><Relationship Id="rId25" Type="http://schemas.openxmlformats.org/officeDocument/2006/relationships/image" Target="../media/image1675.png"/><Relationship Id="rId33" Type="http://schemas.openxmlformats.org/officeDocument/2006/relationships/customXml" Target="../ink/ink2360.xml"/><Relationship Id="rId38" Type="http://schemas.openxmlformats.org/officeDocument/2006/relationships/image" Target="../media/image2280.png"/><Relationship Id="rId46" Type="http://schemas.openxmlformats.org/officeDocument/2006/relationships/image" Target="../media/image2284.png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41" Type="http://schemas.openxmlformats.org/officeDocument/2006/relationships/customXml" Target="../ink/ink2364.xml"/><Relationship Id="rId54" Type="http://schemas.openxmlformats.org/officeDocument/2006/relationships/image" Target="../media/image2288.png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2356.xml"/><Relationship Id="rId32" Type="http://schemas.openxmlformats.org/officeDocument/2006/relationships/image" Target="../media/image2277.png"/><Relationship Id="rId37" Type="http://schemas.openxmlformats.org/officeDocument/2006/relationships/customXml" Target="../ink/ink2362.xml"/><Relationship Id="rId40" Type="http://schemas.openxmlformats.org/officeDocument/2006/relationships/image" Target="../media/image2281.png"/><Relationship Id="rId45" Type="http://schemas.openxmlformats.org/officeDocument/2006/relationships/customXml" Target="../ink/ink2366.xml"/><Relationship Id="rId53" Type="http://schemas.openxmlformats.org/officeDocument/2006/relationships/customXml" Target="../ink/ink2370.xml"/><Relationship Id="rId5" Type="http://schemas.openxmlformats.org/officeDocument/2006/relationships/customXml" Target="../ink/ink2355.xml"/><Relationship Id="rId23" Type="http://schemas.openxmlformats.org/officeDocument/2006/relationships/image" Target="../media/image1674.png"/><Relationship Id="rId28" Type="http://schemas.openxmlformats.org/officeDocument/2006/relationships/customXml" Target="../ink/ink2358.xml"/><Relationship Id="rId36" Type="http://schemas.openxmlformats.org/officeDocument/2006/relationships/image" Target="../media/image2279.png"/><Relationship Id="rId49" Type="http://schemas.openxmlformats.org/officeDocument/2006/relationships/customXml" Target="../ink/ink2368.xml"/><Relationship Id="rId31" Type="http://schemas.openxmlformats.org/officeDocument/2006/relationships/customXml" Target="../ink/ink2359.xml"/><Relationship Id="rId44" Type="http://schemas.openxmlformats.org/officeDocument/2006/relationships/image" Target="../media/image2283.png"/><Relationship Id="rId52" Type="http://schemas.openxmlformats.org/officeDocument/2006/relationships/image" Target="../media/image2287.png"/><Relationship Id="rId4" Type="http://schemas.openxmlformats.org/officeDocument/2006/relationships/image" Target="../media/image2.png"/><Relationship Id="rId27" Type="http://schemas.openxmlformats.org/officeDocument/2006/relationships/image" Target="../media/image1676.png"/><Relationship Id="rId30" Type="http://schemas.openxmlformats.org/officeDocument/2006/relationships/image" Target="../media/image2276.png"/><Relationship Id="rId35" Type="http://schemas.openxmlformats.org/officeDocument/2006/relationships/customXml" Target="../ink/ink2361.xml"/><Relationship Id="rId43" Type="http://schemas.openxmlformats.org/officeDocument/2006/relationships/customXml" Target="../ink/ink2365.xml"/><Relationship Id="rId48" Type="http://schemas.openxmlformats.org/officeDocument/2006/relationships/image" Target="../media/image2285.png"/><Relationship Id="rId51" Type="http://schemas.openxmlformats.org/officeDocument/2006/relationships/customXml" Target="../ink/ink2369.xml"/><Relationship Id="rId3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332.png"/><Relationship Id="rId324" Type="http://schemas.openxmlformats.org/officeDocument/2006/relationships/customXml" Target="../ink/ink2522.xml"/><Relationship Id="rId531" Type="http://schemas.openxmlformats.org/officeDocument/2006/relationships/image" Target="../media/image2539.png"/><Relationship Id="rId170" Type="http://schemas.openxmlformats.org/officeDocument/2006/relationships/customXml" Target="../ink/ink2445.xml"/><Relationship Id="rId268" Type="http://schemas.openxmlformats.org/officeDocument/2006/relationships/customXml" Target="../ink/ink2494.xml"/><Relationship Id="rId475" Type="http://schemas.openxmlformats.org/officeDocument/2006/relationships/image" Target="../media/image2511.png"/><Relationship Id="rId32" Type="http://schemas.openxmlformats.org/officeDocument/2006/relationships/customXml" Target="../ink/ink2376.xml"/><Relationship Id="rId128" Type="http://schemas.openxmlformats.org/officeDocument/2006/relationships/customXml" Target="../ink/ink2424.xml"/><Relationship Id="rId335" Type="http://schemas.openxmlformats.org/officeDocument/2006/relationships/image" Target="../media/image2441.png"/><Relationship Id="rId542" Type="http://schemas.openxmlformats.org/officeDocument/2006/relationships/customXml" Target="../ink/ink2631.xml"/><Relationship Id="rId181" Type="http://schemas.openxmlformats.org/officeDocument/2006/relationships/image" Target="../media/image2364.png"/><Relationship Id="rId402" Type="http://schemas.openxmlformats.org/officeDocument/2006/relationships/customXml" Target="../ink/ink2561.xml"/><Relationship Id="rId279" Type="http://schemas.openxmlformats.org/officeDocument/2006/relationships/image" Target="../media/image2413.png"/><Relationship Id="rId486" Type="http://schemas.openxmlformats.org/officeDocument/2006/relationships/customXml" Target="../ink/ink2603.xml"/><Relationship Id="rId43" Type="http://schemas.openxmlformats.org/officeDocument/2006/relationships/image" Target="../media/image2295.png"/><Relationship Id="rId139" Type="http://schemas.openxmlformats.org/officeDocument/2006/relationships/image" Target="../media/image2343.png"/><Relationship Id="rId346" Type="http://schemas.openxmlformats.org/officeDocument/2006/relationships/customXml" Target="../ink/ink2533.xml"/><Relationship Id="rId553" Type="http://schemas.openxmlformats.org/officeDocument/2006/relationships/image" Target="../media/image2550.png"/><Relationship Id="rId192" Type="http://schemas.openxmlformats.org/officeDocument/2006/relationships/customXml" Target="../ink/ink2456.xml"/><Relationship Id="rId206" Type="http://schemas.openxmlformats.org/officeDocument/2006/relationships/customXml" Target="../ink/ink2463.xml"/><Relationship Id="rId413" Type="http://schemas.openxmlformats.org/officeDocument/2006/relationships/image" Target="../media/image2480.png"/><Relationship Id="rId497" Type="http://schemas.openxmlformats.org/officeDocument/2006/relationships/image" Target="../media/image2522.png"/><Relationship Id="rId357" Type="http://schemas.openxmlformats.org/officeDocument/2006/relationships/image" Target="../media/image2452.png"/><Relationship Id="rId54" Type="http://schemas.openxmlformats.org/officeDocument/2006/relationships/customXml" Target="../ink/ink2387.xml"/><Relationship Id="rId217" Type="http://schemas.openxmlformats.org/officeDocument/2006/relationships/image" Target="../media/image2382.png"/><Relationship Id="rId564" Type="http://schemas.openxmlformats.org/officeDocument/2006/relationships/customXml" Target="../ink/ink2642.xml"/><Relationship Id="rId424" Type="http://schemas.openxmlformats.org/officeDocument/2006/relationships/customXml" Target="../ink/ink2572.xml"/><Relationship Id="rId270" Type="http://schemas.openxmlformats.org/officeDocument/2006/relationships/customXml" Target="../ink/ink2495.xml"/><Relationship Id="rId65" Type="http://schemas.openxmlformats.org/officeDocument/2006/relationships/image" Target="../media/image2306.png"/><Relationship Id="rId130" Type="http://schemas.openxmlformats.org/officeDocument/2006/relationships/customXml" Target="../ink/ink2425.xml"/><Relationship Id="rId368" Type="http://schemas.openxmlformats.org/officeDocument/2006/relationships/customXml" Target="../ink/ink2544.xml"/><Relationship Id="rId575" Type="http://schemas.openxmlformats.org/officeDocument/2006/relationships/image" Target="../media/image2561.png"/><Relationship Id="rId228" Type="http://schemas.openxmlformats.org/officeDocument/2006/relationships/customXml" Target="../ink/ink2474.xml"/><Relationship Id="rId435" Type="http://schemas.openxmlformats.org/officeDocument/2006/relationships/image" Target="../media/image2491.png"/><Relationship Id="rId281" Type="http://schemas.openxmlformats.org/officeDocument/2006/relationships/image" Target="../media/image2414.png"/><Relationship Id="rId502" Type="http://schemas.openxmlformats.org/officeDocument/2006/relationships/customXml" Target="../ink/ink2611.xml"/><Relationship Id="rId76" Type="http://schemas.openxmlformats.org/officeDocument/2006/relationships/customXml" Target="../ink/ink2398.xml"/><Relationship Id="rId141" Type="http://schemas.openxmlformats.org/officeDocument/2006/relationships/image" Target="../media/image2344.png"/><Relationship Id="rId379" Type="http://schemas.openxmlformats.org/officeDocument/2006/relationships/image" Target="../media/image2463.png"/><Relationship Id="rId586" Type="http://schemas.openxmlformats.org/officeDocument/2006/relationships/customXml" Target="../ink/ink2653.xml"/><Relationship Id="rId239" Type="http://schemas.openxmlformats.org/officeDocument/2006/relationships/image" Target="../media/image2393.png"/><Relationship Id="rId446" Type="http://schemas.openxmlformats.org/officeDocument/2006/relationships/customXml" Target="../ink/ink2583.xml"/><Relationship Id="rId250" Type="http://schemas.openxmlformats.org/officeDocument/2006/relationships/customXml" Target="../ink/ink2485.xml"/><Relationship Id="rId292" Type="http://schemas.openxmlformats.org/officeDocument/2006/relationships/customXml" Target="../ink/ink2506.xml"/><Relationship Id="rId306" Type="http://schemas.openxmlformats.org/officeDocument/2006/relationships/customXml" Target="../ink/ink2513.xml"/><Relationship Id="rId488" Type="http://schemas.openxmlformats.org/officeDocument/2006/relationships/customXml" Target="../ink/ink2604.xml"/><Relationship Id="rId45" Type="http://schemas.openxmlformats.org/officeDocument/2006/relationships/image" Target="../media/image2296.png"/><Relationship Id="rId87" Type="http://schemas.openxmlformats.org/officeDocument/2006/relationships/image" Target="../media/image2317.png"/><Relationship Id="rId110" Type="http://schemas.openxmlformats.org/officeDocument/2006/relationships/customXml" Target="../ink/ink2415.xml"/><Relationship Id="rId348" Type="http://schemas.openxmlformats.org/officeDocument/2006/relationships/customXml" Target="../ink/ink2534.xml"/><Relationship Id="rId513" Type="http://schemas.openxmlformats.org/officeDocument/2006/relationships/image" Target="../media/image2530.png"/><Relationship Id="rId555" Type="http://schemas.openxmlformats.org/officeDocument/2006/relationships/image" Target="../media/image2551.png"/><Relationship Id="rId597" Type="http://schemas.openxmlformats.org/officeDocument/2006/relationships/image" Target="../media/image2572.png"/><Relationship Id="rId152" Type="http://schemas.openxmlformats.org/officeDocument/2006/relationships/customXml" Target="../ink/ink2436.xml"/><Relationship Id="rId194" Type="http://schemas.openxmlformats.org/officeDocument/2006/relationships/customXml" Target="../ink/ink2457.xml"/><Relationship Id="rId208" Type="http://schemas.openxmlformats.org/officeDocument/2006/relationships/customXml" Target="../ink/ink2464.xml"/><Relationship Id="rId415" Type="http://schemas.openxmlformats.org/officeDocument/2006/relationships/image" Target="../media/image2481.png"/><Relationship Id="rId457" Type="http://schemas.openxmlformats.org/officeDocument/2006/relationships/image" Target="../media/image2502.png"/><Relationship Id="rId261" Type="http://schemas.openxmlformats.org/officeDocument/2006/relationships/image" Target="../media/image2404.png"/><Relationship Id="rId499" Type="http://schemas.openxmlformats.org/officeDocument/2006/relationships/image" Target="../media/image2523.png"/><Relationship Id="rId56" Type="http://schemas.openxmlformats.org/officeDocument/2006/relationships/customXml" Target="../ink/ink2388.xml"/><Relationship Id="rId317" Type="http://schemas.openxmlformats.org/officeDocument/2006/relationships/image" Target="../media/image2432.png"/><Relationship Id="rId359" Type="http://schemas.openxmlformats.org/officeDocument/2006/relationships/image" Target="../media/image2453.png"/><Relationship Id="rId524" Type="http://schemas.openxmlformats.org/officeDocument/2006/relationships/customXml" Target="../ink/ink2622.xml"/><Relationship Id="rId566" Type="http://schemas.openxmlformats.org/officeDocument/2006/relationships/customXml" Target="../ink/ink2643.xml"/><Relationship Id="rId98" Type="http://schemas.openxmlformats.org/officeDocument/2006/relationships/customXml" Target="../ink/ink2409.xml"/><Relationship Id="rId121" Type="http://schemas.openxmlformats.org/officeDocument/2006/relationships/image" Target="../media/image2334.png"/><Relationship Id="rId163" Type="http://schemas.openxmlformats.org/officeDocument/2006/relationships/image" Target="../media/image2355.png"/><Relationship Id="rId219" Type="http://schemas.openxmlformats.org/officeDocument/2006/relationships/image" Target="../media/image2383.png"/><Relationship Id="rId370" Type="http://schemas.openxmlformats.org/officeDocument/2006/relationships/customXml" Target="../ink/ink2545.xml"/><Relationship Id="rId426" Type="http://schemas.openxmlformats.org/officeDocument/2006/relationships/customXml" Target="../ink/ink2573.xml"/><Relationship Id="rId230" Type="http://schemas.openxmlformats.org/officeDocument/2006/relationships/customXml" Target="../ink/ink2475.xml"/><Relationship Id="rId468" Type="http://schemas.openxmlformats.org/officeDocument/2006/relationships/customXml" Target="../ink/ink2594.xml"/><Relationship Id="rId25" Type="http://schemas.openxmlformats.org/officeDocument/2006/relationships/image" Target="../media/image1675.png"/><Relationship Id="rId67" Type="http://schemas.openxmlformats.org/officeDocument/2006/relationships/image" Target="../media/image2307.png"/><Relationship Id="rId272" Type="http://schemas.openxmlformats.org/officeDocument/2006/relationships/customXml" Target="../ink/ink2496.xml"/><Relationship Id="rId328" Type="http://schemas.openxmlformats.org/officeDocument/2006/relationships/customXml" Target="../ink/ink2524.xml"/><Relationship Id="rId535" Type="http://schemas.openxmlformats.org/officeDocument/2006/relationships/image" Target="../media/image2541.png"/><Relationship Id="rId577" Type="http://schemas.openxmlformats.org/officeDocument/2006/relationships/image" Target="../media/image2562.png"/><Relationship Id="rId132" Type="http://schemas.openxmlformats.org/officeDocument/2006/relationships/customXml" Target="../ink/ink2426.xml"/><Relationship Id="rId174" Type="http://schemas.openxmlformats.org/officeDocument/2006/relationships/customXml" Target="../ink/ink2447.xml"/><Relationship Id="rId381" Type="http://schemas.openxmlformats.org/officeDocument/2006/relationships/image" Target="../media/image2464.png"/><Relationship Id="rId602" Type="http://schemas.openxmlformats.org/officeDocument/2006/relationships/customXml" Target="../ink/ink2661.xml"/><Relationship Id="rId241" Type="http://schemas.openxmlformats.org/officeDocument/2006/relationships/image" Target="../media/image2394.png"/><Relationship Id="rId437" Type="http://schemas.openxmlformats.org/officeDocument/2006/relationships/image" Target="../media/image2492.png"/><Relationship Id="rId479" Type="http://schemas.openxmlformats.org/officeDocument/2006/relationships/image" Target="../media/image2513.png"/><Relationship Id="rId36" Type="http://schemas.openxmlformats.org/officeDocument/2006/relationships/customXml" Target="../ink/ink2378.xml"/><Relationship Id="rId283" Type="http://schemas.openxmlformats.org/officeDocument/2006/relationships/image" Target="../media/image2415.png"/><Relationship Id="rId339" Type="http://schemas.openxmlformats.org/officeDocument/2006/relationships/image" Target="../media/image2443.png"/><Relationship Id="rId490" Type="http://schemas.openxmlformats.org/officeDocument/2006/relationships/customXml" Target="../ink/ink2605.xml"/><Relationship Id="rId504" Type="http://schemas.openxmlformats.org/officeDocument/2006/relationships/customXml" Target="../ink/ink2612.xml"/><Relationship Id="rId546" Type="http://schemas.openxmlformats.org/officeDocument/2006/relationships/customXml" Target="../ink/ink2633.xml"/><Relationship Id="rId78" Type="http://schemas.openxmlformats.org/officeDocument/2006/relationships/customXml" Target="../ink/ink2399.xml"/><Relationship Id="rId101" Type="http://schemas.openxmlformats.org/officeDocument/2006/relationships/image" Target="../media/image2324.png"/><Relationship Id="rId143" Type="http://schemas.openxmlformats.org/officeDocument/2006/relationships/image" Target="../media/image2345.png"/><Relationship Id="rId185" Type="http://schemas.openxmlformats.org/officeDocument/2006/relationships/image" Target="../media/image2366.png"/><Relationship Id="rId350" Type="http://schemas.openxmlformats.org/officeDocument/2006/relationships/customXml" Target="../ink/ink2535.xml"/><Relationship Id="rId406" Type="http://schemas.openxmlformats.org/officeDocument/2006/relationships/customXml" Target="../ink/ink2563.xml"/><Relationship Id="rId588" Type="http://schemas.openxmlformats.org/officeDocument/2006/relationships/customXml" Target="../ink/ink2654.xml"/><Relationship Id="rId210" Type="http://schemas.openxmlformats.org/officeDocument/2006/relationships/customXml" Target="../ink/ink2465.xml"/><Relationship Id="rId392" Type="http://schemas.openxmlformats.org/officeDocument/2006/relationships/customXml" Target="../ink/ink2556.xml"/><Relationship Id="rId448" Type="http://schemas.openxmlformats.org/officeDocument/2006/relationships/customXml" Target="../ink/ink2584.xml"/><Relationship Id="rId252" Type="http://schemas.openxmlformats.org/officeDocument/2006/relationships/customXml" Target="../ink/ink2486.xml"/><Relationship Id="rId294" Type="http://schemas.openxmlformats.org/officeDocument/2006/relationships/customXml" Target="../ink/ink2507.xml"/><Relationship Id="rId308" Type="http://schemas.openxmlformats.org/officeDocument/2006/relationships/customXml" Target="../ink/ink2514.xml"/><Relationship Id="rId515" Type="http://schemas.openxmlformats.org/officeDocument/2006/relationships/image" Target="../media/image2531.png"/><Relationship Id="rId47" Type="http://schemas.openxmlformats.org/officeDocument/2006/relationships/image" Target="../media/image2297.png"/><Relationship Id="rId89" Type="http://schemas.openxmlformats.org/officeDocument/2006/relationships/image" Target="../media/image2318.png"/><Relationship Id="rId112" Type="http://schemas.openxmlformats.org/officeDocument/2006/relationships/customXml" Target="../ink/ink2416.xml"/><Relationship Id="rId154" Type="http://schemas.openxmlformats.org/officeDocument/2006/relationships/customXml" Target="../ink/ink2437.xml"/><Relationship Id="rId361" Type="http://schemas.openxmlformats.org/officeDocument/2006/relationships/image" Target="../media/image2454.png"/><Relationship Id="rId557" Type="http://schemas.openxmlformats.org/officeDocument/2006/relationships/image" Target="../media/image2552.png"/><Relationship Id="rId599" Type="http://schemas.openxmlformats.org/officeDocument/2006/relationships/image" Target="../media/image2573.png"/><Relationship Id="rId196" Type="http://schemas.openxmlformats.org/officeDocument/2006/relationships/customXml" Target="../ink/ink2458.xml"/><Relationship Id="rId417" Type="http://schemas.openxmlformats.org/officeDocument/2006/relationships/image" Target="../media/image2482.png"/><Relationship Id="rId459" Type="http://schemas.openxmlformats.org/officeDocument/2006/relationships/image" Target="../media/image2503.png"/><Relationship Id="rId221" Type="http://schemas.openxmlformats.org/officeDocument/2006/relationships/image" Target="../media/image2384.png"/><Relationship Id="rId263" Type="http://schemas.openxmlformats.org/officeDocument/2006/relationships/image" Target="../media/image2405.png"/><Relationship Id="rId319" Type="http://schemas.openxmlformats.org/officeDocument/2006/relationships/image" Target="../media/image2433.png"/><Relationship Id="rId470" Type="http://schemas.openxmlformats.org/officeDocument/2006/relationships/customXml" Target="../ink/ink2595.xml"/><Relationship Id="rId526" Type="http://schemas.openxmlformats.org/officeDocument/2006/relationships/customXml" Target="../ink/ink2623.xml"/><Relationship Id="rId58" Type="http://schemas.openxmlformats.org/officeDocument/2006/relationships/customXml" Target="../ink/ink2389.xml"/><Relationship Id="rId123" Type="http://schemas.openxmlformats.org/officeDocument/2006/relationships/image" Target="../media/image2335.png"/><Relationship Id="rId330" Type="http://schemas.openxmlformats.org/officeDocument/2006/relationships/customXml" Target="../ink/ink2525.xml"/><Relationship Id="rId568" Type="http://schemas.openxmlformats.org/officeDocument/2006/relationships/customXml" Target="../ink/ink2644.xml"/><Relationship Id="rId165" Type="http://schemas.openxmlformats.org/officeDocument/2006/relationships/image" Target="../media/image2356.png"/><Relationship Id="rId372" Type="http://schemas.openxmlformats.org/officeDocument/2006/relationships/customXml" Target="../ink/ink2546.xml"/><Relationship Id="rId428" Type="http://schemas.openxmlformats.org/officeDocument/2006/relationships/customXml" Target="../ink/ink2574.xml"/><Relationship Id="rId232" Type="http://schemas.openxmlformats.org/officeDocument/2006/relationships/customXml" Target="../ink/ink2476.xml"/><Relationship Id="rId274" Type="http://schemas.openxmlformats.org/officeDocument/2006/relationships/customXml" Target="../ink/ink2497.xml"/><Relationship Id="rId481" Type="http://schemas.openxmlformats.org/officeDocument/2006/relationships/image" Target="../media/image2514.png"/><Relationship Id="rId27" Type="http://schemas.openxmlformats.org/officeDocument/2006/relationships/image" Target="../media/image1676.png"/><Relationship Id="rId69" Type="http://schemas.openxmlformats.org/officeDocument/2006/relationships/image" Target="../media/image2308.png"/><Relationship Id="rId134" Type="http://schemas.openxmlformats.org/officeDocument/2006/relationships/customXml" Target="../ink/ink2427.xml"/><Relationship Id="rId537" Type="http://schemas.openxmlformats.org/officeDocument/2006/relationships/image" Target="../media/image2542.png"/><Relationship Id="rId579" Type="http://schemas.openxmlformats.org/officeDocument/2006/relationships/image" Target="../media/image2563.png"/><Relationship Id="rId80" Type="http://schemas.openxmlformats.org/officeDocument/2006/relationships/customXml" Target="../ink/ink2400.xml"/><Relationship Id="rId176" Type="http://schemas.openxmlformats.org/officeDocument/2006/relationships/customXml" Target="../ink/ink2448.xml"/><Relationship Id="rId341" Type="http://schemas.openxmlformats.org/officeDocument/2006/relationships/image" Target="../media/image2444.png"/><Relationship Id="rId383" Type="http://schemas.openxmlformats.org/officeDocument/2006/relationships/image" Target="../media/image2465.png"/><Relationship Id="rId439" Type="http://schemas.openxmlformats.org/officeDocument/2006/relationships/image" Target="../media/image2493.png"/><Relationship Id="rId590" Type="http://schemas.openxmlformats.org/officeDocument/2006/relationships/customXml" Target="../ink/ink2655.xml"/><Relationship Id="rId201" Type="http://schemas.openxmlformats.org/officeDocument/2006/relationships/image" Target="../media/image2374.png"/><Relationship Id="rId243" Type="http://schemas.openxmlformats.org/officeDocument/2006/relationships/image" Target="../media/image2395.png"/><Relationship Id="rId285" Type="http://schemas.openxmlformats.org/officeDocument/2006/relationships/image" Target="../media/image2416.png"/><Relationship Id="rId450" Type="http://schemas.openxmlformats.org/officeDocument/2006/relationships/customXml" Target="../ink/ink2585.xml"/><Relationship Id="rId506" Type="http://schemas.openxmlformats.org/officeDocument/2006/relationships/customXml" Target="../ink/ink2613.xml"/><Relationship Id="rId38" Type="http://schemas.openxmlformats.org/officeDocument/2006/relationships/customXml" Target="../ink/ink2379.xml"/><Relationship Id="rId103" Type="http://schemas.openxmlformats.org/officeDocument/2006/relationships/image" Target="../media/image2325.png"/><Relationship Id="rId310" Type="http://schemas.openxmlformats.org/officeDocument/2006/relationships/customXml" Target="../ink/ink2515.xml"/><Relationship Id="rId492" Type="http://schemas.openxmlformats.org/officeDocument/2006/relationships/customXml" Target="../ink/ink2606.xml"/><Relationship Id="rId548" Type="http://schemas.openxmlformats.org/officeDocument/2006/relationships/customXml" Target="../ink/ink2634.xml"/><Relationship Id="rId91" Type="http://schemas.openxmlformats.org/officeDocument/2006/relationships/image" Target="../media/image2319.png"/><Relationship Id="rId145" Type="http://schemas.openxmlformats.org/officeDocument/2006/relationships/image" Target="../media/image2346.png"/><Relationship Id="rId187" Type="http://schemas.openxmlformats.org/officeDocument/2006/relationships/image" Target="../media/image2367.png"/><Relationship Id="rId352" Type="http://schemas.openxmlformats.org/officeDocument/2006/relationships/customXml" Target="../ink/ink2536.xml"/><Relationship Id="rId394" Type="http://schemas.openxmlformats.org/officeDocument/2006/relationships/customXml" Target="../ink/ink2557.xml"/><Relationship Id="rId408" Type="http://schemas.openxmlformats.org/officeDocument/2006/relationships/customXml" Target="../ink/ink2564.xml"/><Relationship Id="rId212" Type="http://schemas.openxmlformats.org/officeDocument/2006/relationships/customXml" Target="../ink/ink2466.xml"/><Relationship Id="rId254" Type="http://schemas.openxmlformats.org/officeDocument/2006/relationships/customXml" Target="../ink/ink2487.xml"/><Relationship Id="rId49" Type="http://schemas.openxmlformats.org/officeDocument/2006/relationships/image" Target="../media/image2298.png"/><Relationship Id="rId114" Type="http://schemas.openxmlformats.org/officeDocument/2006/relationships/customXml" Target="../ink/ink2417.xml"/><Relationship Id="rId296" Type="http://schemas.openxmlformats.org/officeDocument/2006/relationships/customXml" Target="../ink/ink2508.xml"/><Relationship Id="rId461" Type="http://schemas.openxmlformats.org/officeDocument/2006/relationships/image" Target="../media/image2504.png"/><Relationship Id="rId517" Type="http://schemas.openxmlformats.org/officeDocument/2006/relationships/image" Target="../media/image2532.png"/><Relationship Id="rId559" Type="http://schemas.openxmlformats.org/officeDocument/2006/relationships/image" Target="../media/image2553.png"/><Relationship Id="rId60" Type="http://schemas.openxmlformats.org/officeDocument/2006/relationships/customXml" Target="../ink/ink2390.xml"/><Relationship Id="rId156" Type="http://schemas.openxmlformats.org/officeDocument/2006/relationships/customXml" Target="../ink/ink2438.xml"/><Relationship Id="rId198" Type="http://schemas.openxmlformats.org/officeDocument/2006/relationships/customXml" Target="../ink/ink2459.xml"/><Relationship Id="rId321" Type="http://schemas.openxmlformats.org/officeDocument/2006/relationships/image" Target="../media/image2434.png"/><Relationship Id="rId363" Type="http://schemas.openxmlformats.org/officeDocument/2006/relationships/image" Target="../media/image2455.png"/><Relationship Id="rId419" Type="http://schemas.openxmlformats.org/officeDocument/2006/relationships/image" Target="../media/image2483.png"/><Relationship Id="rId570" Type="http://schemas.openxmlformats.org/officeDocument/2006/relationships/customXml" Target="../ink/ink2645.xml"/><Relationship Id="rId223" Type="http://schemas.openxmlformats.org/officeDocument/2006/relationships/image" Target="../media/image2385.png"/><Relationship Id="rId430" Type="http://schemas.openxmlformats.org/officeDocument/2006/relationships/customXml" Target="../ink/ink2575.xml"/><Relationship Id="rId265" Type="http://schemas.openxmlformats.org/officeDocument/2006/relationships/image" Target="../media/image2406.png"/><Relationship Id="rId472" Type="http://schemas.openxmlformats.org/officeDocument/2006/relationships/customXml" Target="../ink/ink2596.xml"/><Relationship Id="rId528" Type="http://schemas.openxmlformats.org/officeDocument/2006/relationships/customXml" Target="../ink/ink2624.xml"/><Relationship Id="rId125" Type="http://schemas.openxmlformats.org/officeDocument/2006/relationships/image" Target="../media/image2336.png"/><Relationship Id="rId167" Type="http://schemas.openxmlformats.org/officeDocument/2006/relationships/image" Target="../media/image2357.png"/><Relationship Id="rId332" Type="http://schemas.openxmlformats.org/officeDocument/2006/relationships/customXml" Target="../ink/ink2526.xml"/><Relationship Id="rId374" Type="http://schemas.openxmlformats.org/officeDocument/2006/relationships/customXml" Target="../ink/ink2547.xml"/><Relationship Id="rId581" Type="http://schemas.openxmlformats.org/officeDocument/2006/relationships/image" Target="../media/image2564.png"/><Relationship Id="rId71" Type="http://schemas.openxmlformats.org/officeDocument/2006/relationships/image" Target="../media/image2309.png"/><Relationship Id="rId234" Type="http://schemas.openxmlformats.org/officeDocument/2006/relationships/customXml" Target="../ink/ink2477.xml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276" Type="http://schemas.openxmlformats.org/officeDocument/2006/relationships/customXml" Target="../ink/ink2498.xml"/><Relationship Id="rId441" Type="http://schemas.openxmlformats.org/officeDocument/2006/relationships/image" Target="../media/image2494.png"/><Relationship Id="rId483" Type="http://schemas.openxmlformats.org/officeDocument/2006/relationships/image" Target="../media/image2515.png"/><Relationship Id="rId539" Type="http://schemas.openxmlformats.org/officeDocument/2006/relationships/image" Target="../media/image2543.png"/><Relationship Id="rId40" Type="http://schemas.openxmlformats.org/officeDocument/2006/relationships/customXml" Target="../ink/ink2380.xml"/><Relationship Id="rId136" Type="http://schemas.openxmlformats.org/officeDocument/2006/relationships/customXml" Target="../ink/ink2428.xml"/><Relationship Id="rId178" Type="http://schemas.openxmlformats.org/officeDocument/2006/relationships/customXml" Target="../ink/ink2449.xml"/><Relationship Id="rId301" Type="http://schemas.openxmlformats.org/officeDocument/2006/relationships/image" Target="../media/image2424.png"/><Relationship Id="rId343" Type="http://schemas.openxmlformats.org/officeDocument/2006/relationships/image" Target="../media/image2445.png"/><Relationship Id="rId550" Type="http://schemas.openxmlformats.org/officeDocument/2006/relationships/customXml" Target="../ink/ink2635.xml"/><Relationship Id="rId82" Type="http://schemas.openxmlformats.org/officeDocument/2006/relationships/customXml" Target="../ink/ink2401.xml"/><Relationship Id="rId203" Type="http://schemas.openxmlformats.org/officeDocument/2006/relationships/image" Target="../media/image2375.png"/><Relationship Id="rId385" Type="http://schemas.openxmlformats.org/officeDocument/2006/relationships/image" Target="../media/image2466.png"/><Relationship Id="rId592" Type="http://schemas.openxmlformats.org/officeDocument/2006/relationships/customXml" Target="../ink/ink2656.xml"/><Relationship Id="rId245" Type="http://schemas.openxmlformats.org/officeDocument/2006/relationships/image" Target="../media/image2396.png"/><Relationship Id="rId287" Type="http://schemas.openxmlformats.org/officeDocument/2006/relationships/image" Target="../media/image2417.png"/><Relationship Id="rId410" Type="http://schemas.openxmlformats.org/officeDocument/2006/relationships/customXml" Target="../ink/ink2565.xml"/><Relationship Id="rId452" Type="http://schemas.openxmlformats.org/officeDocument/2006/relationships/customXml" Target="../ink/ink2586.xml"/><Relationship Id="rId494" Type="http://schemas.openxmlformats.org/officeDocument/2006/relationships/customXml" Target="../ink/ink2607.xml"/><Relationship Id="rId508" Type="http://schemas.openxmlformats.org/officeDocument/2006/relationships/customXml" Target="../ink/ink2614.xml"/><Relationship Id="rId105" Type="http://schemas.openxmlformats.org/officeDocument/2006/relationships/image" Target="../media/image2326.png"/><Relationship Id="rId147" Type="http://schemas.openxmlformats.org/officeDocument/2006/relationships/image" Target="../media/image2347.png"/><Relationship Id="rId312" Type="http://schemas.openxmlformats.org/officeDocument/2006/relationships/customXml" Target="../ink/ink2516.xml"/><Relationship Id="rId354" Type="http://schemas.openxmlformats.org/officeDocument/2006/relationships/customXml" Target="../ink/ink2537.xml"/><Relationship Id="rId51" Type="http://schemas.openxmlformats.org/officeDocument/2006/relationships/image" Target="../media/image2299.png"/><Relationship Id="rId93" Type="http://schemas.openxmlformats.org/officeDocument/2006/relationships/image" Target="../media/image2320.png"/><Relationship Id="rId189" Type="http://schemas.openxmlformats.org/officeDocument/2006/relationships/image" Target="../media/image2368.png"/><Relationship Id="rId396" Type="http://schemas.openxmlformats.org/officeDocument/2006/relationships/customXml" Target="../ink/ink2558.xml"/><Relationship Id="rId561" Type="http://schemas.openxmlformats.org/officeDocument/2006/relationships/image" Target="../media/image2554.png"/><Relationship Id="rId214" Type="http://schemas.openxmlformats.org/officeDocument/2006/relationships/customXml" Target="../ink/ink2467.xml"/><Relationship Id="rId256" Type="http://schemas.openxmlformats.org/officeDocument/2006/relationships/customXml" Target="../ink/ink2488.xml"/><Relationship Id="rId298" Type="http://schemas.openxmlformats.org/officeDocument/2006/relationships/customXml" Target="../ink/ink2509.xml"/><Relationship Id="rId421" Type="http://schemas.openxmlformats.org/officeDocument/2006/relationships/image" Target="../media/image2484.png"/><Relationship Id="rId463" Type="http://schemas.openxmlformats.org/officeDocument/2006/relationships/image" Target="../media/image2505.png"/><Relationship Id="rId519" Type="http://schemas.openxmlformats.org/officeDocument/2006/relationships/image" Target="../media/image2533.png"/><Relationship Id="rId116" Type="http://schemas.openxmlformats.org/officeDocument/2006/relationships/customXml" Target="../ink/ink2418.xml"/><Relationship Id="rId158" Type="http://schemas.openxmlformats.org/officeDocument/2006/relationships/customXml" Target="../ink/ink2439.xml"/><Relationship Id="rId323" Type="http://schemas.openxmlformats.org/officeDocument/2006/relationships/image" Target="../media/image2435.png"/><Relationship Id="rId530" Type="http://schemas.openxmlformats.org/officeDocument/2006/relationships/customXml" Target="../ink/ink2625.xml"/><Relationship Id="rId62" Type="http://schemas.openxmlformats.org/officeDocument/2006/relationships/customXml" Target="../ink/ink2391.xml"/><Relationship Id="rId365" Type="http://schemas.openxmlformats.org/officeDocument/2006/relationships/image" Target="../media/image2456.png"/><Relationship Id="rId572" Type="http://schemas.openxmlformats.org/officeDocument/2006/relationships/customXml" Target="../ink/ink2646.xml"/><Relationship Id="rId225" Type="http://schemas.openxmlformats.org/officeDocument/2006/relationships/image" Target="../media/image2386.png"/><Relationship Id="rId267" Type="http://schemas.openxmlformats.org/officeDocument/2006/relationships/image" Target="../media/image2407.png"/><Relationship Id="rId432" Type="http://schemas.openxmlformats.org/officeDocument/2006/relationships/customXml" Target="../ink/ink2576.xml"/><Relationship Id="rId474" Type="http://schemas.openxmlformats.org/officeDocument/2006/relationships/customXml" Target="../ink/ink2597.xml"/><Relationship Id="rId127" Type="http://schemas.openxmlformats.org/officeDocument/2006/relationships/image" Target="../media/image2337.png"/><Relationship Id="rId31" Type="http://schemas.openxmlformats.org/officeDocument/2006/relationships/image" Target="../media/image2289.png"/><Relationship Id="rId73" Type="http://schemas.openxmlformats.org/officeDocument/2006/relationships/image" Target="../media/image2310.png"/><Relationship Id="rId169" Type="http://schemas.openxmlformats.org/officeDocument/2006/relationships/image" Target="../media/image2358.png"/><Relationship Id="rId334" Type="http://schemas.openxmlformats.org/officeDocument/2006/relationships/customXml" Target="../ink/ink2527.xml"/><Relationship Id="rId376" Type="http://schemas.openxmlformats.org/officeDocument/2006/relationships/customXml" Target="../ink/ink2548.xml"/><Relationship Id="rId541" Type="http://schemas.openxmlformats.org/officeDocument/2006/relationships/image" Target="../media/image2544.png"/><Relationship Id="rId583" Type="http://schemas.openxmlformats.org/officeDocument/2006/relationships/image" Target="../media/image2565.png"/><Relationship Id="rId4" Type="http://schemas.openxmlformats.org/officeDocument/2006/relationships/image" Target="../media/image2.png"/><Relationship Id="rId180" Type="http://schemas.openxmlformats.org/officeDocument/2006/relationships/customXml" Target="../ink/ink2450.xml"/><Relationship Id="rId236" Type="http://schemas.openxmlformats.org/officeDocument/2006/relationships/customXml" Target="../ink/ink2478.xml"/><Relationship Id="rId278" Type="http://schemas.openxmlformats.org/officeDocument/2006/relationships/customXml" Target="../ink/ink2499.xml"/><Relationship Id="rId401" Type="http://schemas.openxmlformats.org/officeDocument/2006/relationships/image" Target="../media/image2474.png"/><Relationship Id="rId443" Type="http://schemas.openxmlformats.org/officeDocument/2006/relationships/image" Target="../media/image2495.png"/><Relationship Id="rId303" Type="http://schemas.openxmlformats.org/officeDocument/2006/relationships/image" Target="../media/image2425.png"/><Relationship Id="rId485" Type="http://schemas.openxmlformats.org/officeDocument/2006/relationships/image" Target="../media/image2516.png"/><Relationship Id="rId42" Type="http://schemas.openxmlformats.org/officeDocument/2006/relationships/customXml" Target="../ink/ink2381.xml"/><Relationship Id="rId84" Type="http://schemas.openxmlformats.org/officeDocument/2006/relationships/customXml" Target="../ink/ink2402.xml"/><Relationship Id="rId138" Type="http://schemas.openxmlformats.org/officeDocument/2006/relationships/customXml" Target="../ink/ink2429.xml"/><Relationship Id="rId345" Type="http://schemas.openxmlformats.org/officeDocument/2006/relationships/image" Target="../media/image2446.png"/><Relationship Id="rId387" Type="http://schemas.openxmlformats.org/officeDocument/2006/relationships/image" Target="../media/image2467.png"/><Relationship Id="rId510" Type="http://schemas.openxmlformats.org/officeDocument/2006/relationships/customXml" Target="../ink/ink2615.xml"/><Relationship Id="rId552" Type="http://schemas.openxmlformats.org/officeDocument/2006/relationships/customXml" Target="../ink/ink2636.xml"/><Relationship Id="rId594" Type="http://schemas.openxmlformats.org/officeDocument/2006/relationships/customXml" Target="../ink/ink2657.xml"/><Relationship Id="rId191" Type="http://schemas.openxmlformats.org/officeDocument/2006/relationships/image" Target="../media/image2369.png"/><Relationship Id="rId205" Type="http://schemas.openxmlformats.org/officeDocument/2006/relationships/image" Target="../media/image2376.png"/><Relationship Id="rId247" Type="http://schemas.openxmlformats.org/officeDocument/2006/relationships/image" Target="../media/image2397.png"/><Relationship Id="rId412" Type="http://schemas.openxmlformats.org/officeDocument/2006/relationships/customXml" Target="../ink/ink2566.xml"/><Relationship Id="rId107" Type="http://schemas.openxmlformats.org/officeDocument/2006/relationships/image" Target="../media/image2327.png"/><Relationship Id="rId289" Type="http://schemas.openxmlformats.org/officeDocument/2006/relationships/image" Target="../media/image2418.png"/><Relationship Id="rId454" Type="http://schemas.openxmlformats.org/officeDocument/2006/relationships/customXml" Target="../ink/ink2587.xml"/><Relationship Id="rId496" Type="http://schemas.openxmlformats.org/officeDocument/2006/relationships/customXml" Target="../ink/ink2608.xml"/><Relationship Id="rId53" Type="http://schemas.openxmlformats.org/officeDocument/2006/relationships/image" Target="../media/image2300.png"/><Relationship Id="rId149" Type="http://schemas.openxmlformats.org/officeDocument/2006/relationships/image" Target="../media/image2348.png"/><Relationship Id="rId314" Type="http://schemas.openxmlformats.org/officeDocument/2006/relationships/customXml" Target="../ink/ink2517.xml"/><Relationship Id="rId356" Type="http://schemas.openxmlformats.org/officeDocument/2006/relationships/customXml" Target="../ink/ink2538.xml"/><Relationship Id="rId398" Type="http://schemas.openxmlformats.org/officeDocument/2006/relationships/customXml" Target="../ink/ink2559.xml"/><Relationship Id="rId521" Type="http://schemas.openxmlformats.org/officeDocument/2006/relationships/image" Target="../media/image2534.png"/><Relationship Id="rId563" Type="http://schemas.openxmlformats.org/officeDocument/2006/relationships/image" Target="../media/image2555.png"/><Relationship Id="rId95" Type="http://schemas.openxmlformats.org/officeDocument/2006/relationships/image" Target="../media/image2321.png"/><Relationship Id="rId160" Type="http://schemas.openxmlformats.org/officeDocument/2006/relationships/customXml" Target="../ink/ink2440.xml"/><Relationship Id="rId216" Type="http://schemas.openxmlformats.org/officeDocument/2006/relationships/customXml" Target="../ink/ink2468.xml"/><Relationship Id="rId423" Type="http://schemas.openxmlformats.org/officeDocument/2006/relationships/image" Target="../media/image2485.png"/><Relationship Id="rId258" Type="http://schemas.openxmlformats.org/officeDocument/2006/relationships/customXml" Target="../ink/ink2489.xml"/><Relationship Id="rId465" Type="http://schemas.openxmlformats.org/officeDocument/2006/relationships/image" Target="../media/image2506.png"/><Relationship Id="rId64" Type="http://schemas.openxmlformats.org/officeDocument/2006/relationships/customXml" Target="../ink/ink2392.xml"/><Relationship Id="rId118" Type="http://schemas.openxmlformats.org/officeDocument/2006/relationships/customXml" Target="../ink/ink2419.xml"/><Relationship Id="rId325" Type="http://schemas.openxmlformats.org/officeDocument/2006/relationships/image" Target="../media/image2436.png"/><Relationship Id="rId367" Type="http://schemas.openxmlformats.org/officeDocument/2006/relationships/image" Target="../media/image2457.png"/><Relationship Id="rId532" Type="http://schemas.openxmlformats.org/officeDocument/2006/relationships/customXml" Target="../ink/ink2626.xml"/><Relationship Id="rId574" Type="http://schemas.openxmlformats.org/officeDocument/2006/relationships/customXml" Target="../ink/ink2647.xml"/><Relationship Id="rId171" Type="http://schemas.openxmlformats.org/officeDocument/2006/relationships/image" Target="../media/image2359.png"/><Relationship Id="rId227" Type="http://schemas.openxmlformats.org/officeDocument/2006/relationships/image" Target="../media/image2387.png"/><Relationship Id="rId269" Type="http://schemas.openxmlformats.org/officeDocument/2006/relationships/image" Target="../media/image2408.png"/><Relationship Id="rId434" Type="http://schemas.openxmlformats.org/officeDocument/2006/relationships/customXml" Target="../ink/ink2577.xml"/><Relationship Id="rId476" Type="http://schemas.openxmlformats.org/officeDocument/2006/relationships/customXml" Target="../ink/ink2598.xml"/><Relationship Id="rId33" Type="http://schemas.openxmlformats.org/officeDocument/2006/relationships/image" Target="../media/image2290.png"/><Relationship Id="rId129" Type="http://schemas.openxmlformats.org/officeDocument/2006/relationships/image" Target="../media/image2338.png"/><Relationship Id="rId280" Type="http://schemas.openxmlformats.org/officeDocument/2006/relationships/customXml" Target="../ink/ink2500.xml"/><Relationship Id="rId336" Type="http://schemas.openxmlformats.org/officeDocument/2006/relationships/customXml" Target="../ink/ink2528.xml"/><Relationship Id="rId501" Type="http://schemas.openxmlformats.org/officeDocument/2006/relationships/image" Target="../media/image2524.png"/><Relationship Id="rId543" Type="http://schemas.openxmlformats.org/officeDocument/2006/relationships/image" Target="../media/image2545.png"/><Relationship Id="rId75" Type="http://schemas.openxmlformats.org/officeDocument/2006/relationships/image" Target="../media/image2311.png"/><Relationship Id="rId140" Type="http://schemas.openxmlformats.org/officeDocument/2006/relationships/customXml" Target="../ink/ink2430.xml"/><Relationship Id="rId182" Type="http://schemas.openxmlformats.org/officeDocument/2006/relationships/customXml" Target="../ink/ink2451.xml"/><Relationship Id="rId378" Type="http://schemas.openxmlformats.org/officeDocument/2006/relationships/customXml" Target="../ink/ink2549.xml"/><Relationship Id="rId403" Type="http://schemas.openxmlformats.org/officeDocument/2006/relationships/image" Target="../media/image2475.png"/><Relationship Id="rId585" Type="http://schemas.openxmlformats.org/officeDocument/2006/relationships/image" Target="../media/image2566.png"/><Relationship Id="rId238" Type="http://schemas.openxmlformats.org/officeDocument/2006/relationships/customXml" Target="../ink/ink2479.xml"/><Relationship Id="rId445" Type="http://schemas.openxmlformats.org/officeDocument/2006/relationships/image" Target="../media/image2496.png"/><Relationship Id="rId487" Type="http://schemas.openxmlformats.org/officeDocument/2006/relationships/image" Target="../media/image2517.png"/><Relationship Id="rId291" Type="http://schemas.openxmlformats.org/officeDocument/2006/relationships/image" Target="../media/image2419.png"/><Relationship Id="rId305" Type="http://schemas.openxmlformats.org/officeDocument/2006/relationships/image" Target="../media/image2426.png"/><Relationship Id="rId347" Type="http://schemas.openxmlformats.org/officeDocument/2006/relationships/image" Target="../media/image2447.png"/><Relationship Id="rId512" Type="http://schemas.openxmlformats.org/officeDocument/2006/relationships/customXml" Target="../ink/ink2616.xml"/><Relationship Id="rId44" Type="http://schemas.openxmlformats.org/officeDocument/2006/relationships/customXml" Target="../ink/ink2382.xml"/><Relationship Id="rId86" Type="http://schemas.openxmlformats.org/officeDocument/2006/relationships/customXml" Target="../ink/ink2403.xml"/><Relationship Id="rId151" Type="http://schemas.openxmlformats.org/officeDocument/2006/relationships/image" Target="../media/image2349.png"/><Relationship Id="rId389" Type="http://schemas.openxmlformats.org/officeDocument/2006/relationships/image" Target="../media/image2468.png"/><Relationship Id="rId554" Type="http://schemas.openxmlformats.org/officeDocument/2006/relationships/customXml" Target="../ink/ink2637.xml"/><Relationship Id="rId596" Type="http://schemas.openxmlformats.org/officeDocument/2006/relationships/customXml" Target="../ink/ink2658.xml"/><Relationship Id="rId193" Type="http://schemas.openxmlformats.org/officeDocument/2006/relationships/image" Target="../media/image2370.png"/><Relationship Id="rId207" Type="http://schemas.openxmlformats.org/officeDocument/2006/relationships/image" Target="../media/image2377.png"/><Relationship Id="rId249" Type="http://schemas.openxmlformats.org/officeDocument/2006/relationships/image" Target="../media/image2398.png"/><Relationship Id="rId414" Type="http://schemas.openxmlformats.org/officeDocument/2006/relationships/customXml" Target="../ink/ink2567.xml"/><Relationship Id="rId456" Type="http://schemas.openxmlformats.org/officeDocument/2006/relationships/customXml" Target="../ink/ink2588.xml"/><Relationship Id="rId498" Type="http://schemas.openxmlformats.org/officeDocument/2006/relationships/customXml" Target="../ink/ink2609.xml"/><Relationship Id="rId109" Type="http://schemas.openxmlformats.org/officeDocument/2006/relationships/image" Target="../media/image2328.png"/><Relationship Id="rId260" Type="http://schemas.openxmlformats.org/officeDocument/2006/relationships/customXml" Target="../ink/ink2490.xml"/><Relationship Id="rId316" Type="http://schemas.openxmlformats.org/officeDocument/2006/relationships/customXml" Target="../ink/ink2518.xml"/><Relationship Id="rId523" Type="http://schemas.openxmlformats.org/officeDocument/2006/relationships/image" Target="../media/image2535.png"/><Relationship Id="rId55" Type="http://schemas.openxmlformats.org/officeDocument/2006/relationships/image" Target="../media/image2301.png"/><Relationship Id="rId97" Type="http://schemas.openxmlformats.org/officeDocument/2006/relationships/image" Target="../media/image2322.png"/><Relationship Id="rId120" Type="http://schemas.openxmlformats.org/officeDocument/2006/relationships/customXml" Target="../ink/ink2420.xml"/><Relationship Id="rId358" Type="http://schemas.openxmlformats.org/officeDocument/2006/relationships/customXml" Target="../ink/ink2539.xml"/><Relationship Id="rId565" Type="http://schemas.openxmlformats.org/officeDocument/2006/relationships/image" Target="../media/image2556.png"/><Relationship Id="rId162" Type="http://schemas.openxmlformats.org/officeDocument/2006/relationships/customXml" Target="../ink/ink2441.xml"/><Relationship Id="rId218" Type="http://schemas.openxmlformats.org/officeDocument/2006/relationships/customXml" Target="../ink/ink2469.xml"/><Relationship Id="rId425" Type="http://schemas.openxmlformats.org/officeDocument/2006/relationships/image" Target="../media/image2486.png"/><Relationship Id="rId467" Type="http://schemas.openxmlformats.org/officeDocument/2006/relationships/image" Target="../media/image2507.png"/><Relationship Id="rId271" Type="http://schemas.openxmlformats.org/officeDocument/2006/relationships/image" Target="../media/image2409.png"/><Relationship Id="rId24" Type="http://schemas.openxmlformats.org/officeDocument/2006/relationships/customXml" Target="../ink/ink2372.xml"/><Relationship Id="rId66" Type="http://schemas.openxmlformats.org/officeDocument/2006/relationships/customXml" Target="../ink/ink2393.xml"/><Relationship Id="rId131" Type="http://schemas.openxmlformats.org/officeDocument/2006/relationships/image" Target="../media/image2339.png"/><Relationship Id="rId327" Type="http://schemas.openxmlformats.org/officeDocument/2006/relationships/image" Target="../media/image2437.png"/><Relationship Id="rId369" Type="http://schemas.openxmlformats.org/officeDocument/2006/relationships/image" Target="../media/image2458.png"/><Relationship Id="rId534" Type="http://schemas.openxmlformats.org/officeDocument/2006/relationships/customXml" Target="../ink/ink2627.xml"/><Relationship Id="rId576" Type="http://schemas.openxmlformats.org/officeDocument/2006/relationships/customXml" Target="../ink/ink2648.xml"/><Relationship Id="rId173" Type="http://schemas.openxmlformats.org/officeDocument/2006/relationships/image" Target="../media/image2360.png"/><Relationship Id="rId229" Type="http://schemas.openxmlformats.org/officeDocument/2006/relationships/image" Target="../media/image2388.png"/><Relationship Id="rId380" Type="http://schemas.openxmlformats.org/officeDocument/2006/relationships/customXml" Target="../ink/ink2550.xml"/><Relationship Id="rId436" Type="http://schemas.openxmlformats.org/officeDocument/2006/relationships/customXml" Target="../ink/ink2578.xml"/><Relationship Id="rId601" Type="http://schemas.openxmlformats.org/officeDocument/2006/relationships/image" Target="../media/image2574.png"/><Relationship Id="rId240" Type="http://schemas.openxmlformats.org/officeDocument/2006/relationships/customXml" Target="../ink/ink2480.xml"/><Relationship Id="rId478" Type="http://schemas.openxmlformats.org/officeDocument/2006/relationships/customXml" Target="../ink/ink2599.xml"/><Relationship Id="rId35" Type="http://schemas.openxmlformats.org/officeDocument/2006/relationships/image" Target="../media/image2291.png"/><Relationship Id="rId77" Type="http://schemas.openxmlformats.org/officeDocument/2006/relationships/image" Target="../media/image2312.png"/><Relationship Id="rId100" Type="http://schemas.openxmlformats.org/officeDocument/2006/relationships/customXml" Target="../ink/ink2410.xml"/><Relationship Id="rId282" Type="http://schemas.openxmlformats.org/officeDocument/2006/relationships/customXml" Target="../ink/ink2501.xml"/><Relationship Id="rId338" Type="http://schemas.openxmlformats.org/officeDocument/2006/relationships/customXml" Target="../ink/ink2529.xml"/><Relationship Id="rId503" Type="http://schemas.openxmlformats.org/officeDocument/2006/relationships/image" Target="../media/image2525.png"/><Relationship Id="rId545" Type="http://schemas.openxmlformats.org/officeDocument/2006/relationships/image" Target="../media/image2546.png"/><Relationship Id="rId587" Type="http://schemas.openxmlformats.org/officeDocument/2006/relationships/image" Target="../media/image2567.png"/><Relationship Id="rId142" Type="http://schemas.openxmlformats.org/officeDocument/2006/relationships/customXml" Target="../ink/ink2431.xml"/><Relationship Id="rId184" Type="http://schemas.openxmlformats.org/officeDocument/2006/relationships/customXml" Target="../ink/ink2452.xml"/><Relationship Id="rId391" Type="http://schemas.openxmlformats.org/officeDocument/2006/relationships/image" Target="../media/image2469.png"/><Relationship Id="rId405" Type="http://schemas.openxmlformats.org/officeDocument/2006/relationships/image" Target="../media/image2476.png"/><Relationship Id="rId447" Type="http://schemas.openxmlformats.org/officeDocument/2006/relationships/image" Target="../media/image2497.png"/><Relationship Id="rId251" Type="http://schemas.openxmlformats.org/officeDocument/2006/relationships/image" Target="../media/image2399.png"/><Relationship Id="rId489" Type="http://schemas.openxmlformats.org/officeDocument/2006/relationships/image" Target="../media/image2518.png"/><Relationship Id="rId46" Type="http://schemas.openxmlformats.org/officeDocument/2006/relationships/customXml" Target="../ink/ink2383.xml"/><Relationship Id="rId293" Type="http://schemas.openxmlformats.org/officeDocument/2006/relationships/image" Target="../media/image2420.png"/><Relationship Id="rId307" Type="http://schemas.openxmlformats.org/officeDocument/2006/relationships/image" Target="../media/image2427.png"/><Relationship Id="rId349" Type="http://schemas.openxmlformats.org/officeDocument/2006/relationships/image" Target="../media/image2448.png"/><Relationship Id="rId514" Type="http://schemas.openxmlformats.org/officeDocument/2006/relationships/customXml" Target="../ink/ink2617.xml"/><Relationship Id="rId556" Type="http://schemas.openxmlformats.org/officeDocument/2006/relationships/customXml" Target="../ink/ink2638.xml"/><Relationship Id="rId88" Type="http://schemas.openxmlformats.org/officeDocument/2006/relationships/customXml" Target="../ink/ink2404.xml"/><Relationship Id="rId111" Type="http://schemas.openxmlformats.org/officeDocument/2006/relationships/image" Target="../media/image2329.png"/><Relationship Id="rId153" Type="http://schemas.openxmlformats.org/officeDocument/2006/relationships/image" Target="../media/image2350.png"/><Relationship Id="rId195" Type="http://schemas.openxmlformats.org/officeDocument/2006/relationships/image" Target="../media/image2371.png"/><Relationship Id="rId209" Type="http://schemas.openxmlformats.org/officeDocument/2006/relationships/image" Target="../media/image2378.png"/><Relationship Id="rId360" Type="http://schemas.openxmlformats.org/officeDocument/2006/relationships/customXml" Target="../ink/ink2540.xml"/><Relationship Id="rId416" Type="http://schemas.openxmlformats.org/officeDocument/2006/relationships/customXml" Target="../ink/ink2568.xml"/><Relationship Id="rId598" Type="http://schemas.openxmlformats.org/officeDocument/2006/relationships/customXml" Target="../ink/ink2659.xml"/><Relationship Id="rId220" Type="http://schemas.openxmlformats.org/officeDocument/2006/relationships/customXml" Target="../ink/ink2470.xml"/><Relationship Id="rId458" Type="http://schemas.openxmlformats.org/officeDocument/2006/relationships/customXml" Target="../ink/ink2589.xml"/><Relationship Id="rId57" Type="http://schemas.openxmlformats.org/officeDocument/2006/relationships/image" Target="../media/image2302.png"/><Relationship Id="rId262" Type="http://schemas.openxmlformats.org/officeDocument/2006/relationships/customXml" Target="../ink/ink2491.xml"/><Relationship Id="rId318" Type="http://schemas.openxmlformats.org/officeDocument/2006/relationships/customXml" Target="../ink/ink2519.xml"/><Relationship Id="rId525" Type="http://schemas.openxmlformats.org/officeDocument/2006/relationships/image" Target="../media/image2536.png"/><Relationship Id="rId567" Type="http://schemas.openxmlformats.org/officeDocument/2006/relationships/image" Target="../media/image2557.png"/><Relationship Id="rId99" Type="http://schemas.openxmlformats.org/officeDocument/2006/relationships/image" Target="../media/image2323.png"/><Relationship Id="rId122" Type="http://schemas.openxmlformats.org/officeDocument/2006/relationships/customXml" Target="../ink/ink2421.xml"/><Relationship Id="rId164" Type="http://schemas.openxmlformats.org/officeDocument/2006/relationships/customXml" Target="../ink/ink2442.xml"/><Relationship Id="rId371" Type="http://schemas.openxmlformats.org/officeDocument/2006/relationships/image" Target="../media/image2459.png"/><Relationship Id="rId427" Type="http://schemas.openxmlformats.org/officeDocument/2006/relationships/image" Target="../media/image2487.png"/><Relationship Id="rId469" Type="http://schemas.openxmlformats.org/officeDocument/2006/relationships/image" Target="../media/image2508.png"/><Relationship Id="rId26" Type="http://schemas.openxmlformats.org/officeDocument/2006/relationships/customXml" Target="../ink/ink2373.xml"/><Relationship Id="rId231" Type="http://schemas.openxmlformats.org/officeDocument/2006/relationships/image" Target="../media/image2389.png"/><Relationship Id="rId273" Type="http://schemas.openxmlformats.org/officeDocument/2006/relationships/image" Target="../media/image2410.png"/><Relationship Id="rId329" Type="http://schemas.openxmlformats.org/officeDocument/2006/relationships/image" Target="../media/image2438.png"/><Relationship Id="rId480" Type="http://schemas.openxmlformats.org/officeDocument/2006/relationships/customXml" Target="../ink/ink2600.xml"/><Relationship Id="rId536" Type="http://schemas.openxmlformats.org/officeDocument/2006/relationships/customXml" Target="../ink/ink2628.xml"/><Relationship Id="rId68" Type="http://schemas.openxmlformats.org/officeDocument/2006/relationships/customXml" Target="../ink/ink2394.xml"/><Relationship Id="rId133" Type="http://schemas.openxmlformats.org/officeDocument/2006/relationships/image" Target="../media/image2340.png"/><Relationship Id="rId175" Type="http://schemas.openxmlformats.org/officeDocument/2006/relationships/image" Target="../media/image2361.png"/><Relationship Id="rId340" Type="http://schemas.openxmlformats.org/officeDocument/2006/relationships/customXml" Target="../ink/ink2530.xml"/><Relationship Id="rId578" Type="http://schemas.openxmlformats.org/officeDocument/2006/relationships/customXml" Target="../ink/ink2649.xml"/><Relationship Id="rId200" Type="http://schemas.openxmlformats.org/officeDocument/2006/relationships/customXml" Target="../ink/ink2460.xml"/><Relationship Id="rId382" Type="http://schemas.openxmlformats.org/officeDocument/2006/relationships/customXml" Target="../ink/ink2551.xml"/><Relationship Id="rId438" Type="http://schemas.openxmlformats.org/officeDocument/2006/relationships/customXml" Target="../ink/ink2579.xml"/><Relationship Id="rId603" Type="http://schemas.openxmlformats.org/officeDocument/2006/relationships/image" Target="../media/image2575.png"/><Relationship Id="rId242" Type="http://schemas.openxmlformats.org/officeDocument/2006/relationships/customXml" Target="../ink/ink2481.xml"/><Relationship Id="rId284" Type="http://schemas.openxmlformats.org/officeDocument/2006/relationships/customXml" Target="../ink/ink2502.xml"/><Relationship Id="rId491" Type="http://schemas.openxmlformats.org/officeDocument/2006/relationships/image" Target="../media/image2519.png"/><Relationship Id="rId505" Type="http://schemas.openxmlformats.org/officeDocument/2006/relationships/image" Target="../media/image2526.png"/><Relationship Id="rId37" Type="http://schemas.openxmlformats.org/officeDocument/2006/relationships/image" Target="../media/image2292.png"/><Relationship Id="rId79" Type="http://schemas.openxmlformats.org/officeDocument/2006/relationships/image" Target="../media/image2313.png"/><Relationship Id="rId102" Type="http://schemas.openxmlformats.org/officeDocument/2006/relationships/customXml" Target="../ink/ink2411.xml"/><Relationship Id="rId144" Type="http://schemas.openxmlformats.org/officeDocument/2006/relationships/customXml" Target="../ink/ink2432.xml"/><Relationship Id="rId547" Type="http://schemas.openxmlformats.org/officeDocument/2006/relationships/image" Target="../media/image2547.png"/><Relationship Id="rId589" Type="http://schemas.openxmlformats.org/officeDocument/2006/relationships/image" Target="../media/image2568.png"/><Relationship Id="rId90" Type="http://schemas.openxmlformats.org/officeDocument/2006/relationships/customXml" Target="../ink/ink2405.xml"/><Relationship Id="rId186" Type="http://schemas.openxmlformats.org/officeDocument/2006/relationships/customXml" Target="../ink/ink2453.xml"/><Relationship Id="rId351" Type="http://schemas.openxmlformats.org/officeDocument/2006/relationships/image" Target="../media/image2449.png"/><Relationship Id="rId393" Type="http://schemas.openxmlformats.org/officeDocument/2006/relationships/image" Target="../media/image2470.png"/><Relationship Id="rId407" Type="http://schemas.openxmlformats.org/officeDocument/2006/relationships/image" Target="../media/image2477.png"/><Relationship Id="rId449" Type="http://schemas.openxmlformats.org/officeDocument/2006/relationships/image" Target="../media/image2498.png"/><Relationship Id="rId211" Type="http://schemas.openxmlformats.org/officeDocument/2006/relationships/image" Target="../media/image2379.png"/><Relationship Id="rId253" Type="http://schemas.openxmlformats.org/officeDocument/2006/relationships/image" Target="../media/image2400.png"/><Relationship Id="rId295" Type="http://schemas.openxmlformats.org/officeDocument/2006/relationships/image" Target="../media/image2421.png"/><Relationship Id="rId309" Type="http://schemas.openxmlformats.org/officeDocument/2006/relationships/image" Target="../media/image2428.png"/><Relationship Id="rId460" Type="http://schemas.openxmlformats.org/officeDocument/2006/relationships/customXml" Target="../ink/ink2590.xml"/><Relationship Id="rId516" Type="http://schemas.openxmlformats.org/officeDocument/2006/relationships/customXml" Target="../ink/ink2618.xml"/><Relationship Id="rId48" Type="http://schemas.openxmlformats.org/officeDocument/2006/relationships/customXml" Target="../ink/ink2384.xml"/><Relationship Id="rId113" Type="http://schemas.openxmlformats.org/officeDocument/2006/relationships/image" Target="../media/image2330.png"/><Relationship Id="rId320" Type="http://schemas.openxmlformats.org/officeDocument/2006/relationships/customXml" Target="../ink/ink2520.xml"/><Relationship Id="rId558" Type="http://schemas.openxmlformats.org/officeDocument/2006/relationships/customXml" Target="../ink/ink2639.xml"/><Relationship Id="rId155" Type="http://schemas.openxmlformats.org/officeDocument/2006/relationships/image" Target="../media/image2351.png"/><Relationship Id="rId197" Type="http://schemas.openxmlformats.org/officeDocument/2006/relationships/image" Target="../media/image2372.png"/><Relationship Id="rId362" Type="http://schemas.openxmlformats.org/officeDocument/2006/relationships/customXml" Target="../ink/ink2541.xml"/><Relationship Id="rId418" Type="http://schemas.openxmlformats.org/officeDocument/2006/relationships/customXml" Target="../ink/ink2569.xml"/><Relationship Id="rId222" Type="http://schemas.openxmlformats.org/officeDocument/2006/relationships/customXml" Target="../ink/ink2471.xml"/><Relationship Id="rId264" Type="http://schemas.openxmlformats.org/officeDocument/2006/relationships/customXml" Target="../ink/ink2492.xml"/><Relationship Id="rId471" Type="http://schemas.openxmlformats.org/officeDocument/2006/relationships/image" Target="../media/image2509.png"/><Relationship Id="rId59" Type="http://schemas.openxmlformats.org/officeDocument/2006/relationships/image" Target="../media/image2303.png"/><Relationship Id="rId124" Type="http://schemas.openxmlformats.org/officeDocument/2006/relationships/customXml" Target="../ink/ink2422.xml"/><Relationship Id="rId527" Type="http://schemas.openxmlformats.org/officeDocument/2006/relationships/image" Target="../media/image2537.png"/><Relationship Id="rId569" Type="http://schemas.openxmlformats.org/officeDocument/2006/relationships/image" Target="../media/image2558.png"/><Relationship Id="rId70" Type="http://schemas.openxmlformats.org/officeDocument/2006/relationships/customXml" Target="../ink/ink2395.xml"/><Relationship Id="rId166" Type="http://schemas.openxmlformats.org/officeDocument/2006/relationships/customXml" Target="../ink/ink2443.xml"/><Relationship Id="rId331" Type="http://schemas.openxmlformats.org/officeDocument/2006/relationships/image" Target="../media/image2439.png"/><Relationship Id="rId373" Type="http://schemas.openxmlformats.org/officeDocument/2006/relationships/image" Target="../media/image2460.png"/><Relationship Id="rId429" Type="http://schemas.openxmlformats.org/officeDocument/2006/relationships/image" Target="../media/image2488.png"/><Relationship Id="rId580" Type="http://schemas.openxmlformats.org/officeDocument/2006/relationships/customXml" Target="../ink/ink2650.xml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2390.png"/><Relationship Id="rId440" Type="http://schemas.openxmlformats.org/officeDocument/2006/relationships/customXml" Target="../ink/ink2580.xml"/><Relationship Id="rId28" Type="http://schemas.openxmlformats.org/officeDocument/2006/relationships/customXml" Target="../ink/ink2374.xml"/><Relationship Id="rId275" Type="http://schemas.openxmlformats.org/officeDocument/2006/relationships/image" Target="../media/image2411.png"/><Relationship Id="rId300" Type="http://schemas.openxmlformats.org/officeDocument/2006/relationships/customXml" Target="../ink/ink2510.xml"/><Relationship Id="rId482" Type="http://schemas.openxmlformats.org/officeDocument/2006/relationships/customXml" Target="../ink/ink2601.xml"/><Relationship Id="rId538" Type="http://schemas.openxmlformats.org/officeDocument/2006/relationships/customXml" Target="../ink/ink2629.xml"/><Relationship Id="rId81" Type="http://schemas.openxmlformats.org/officeDocument/2006/relationships/image" Target="../media/image2314.png"/><Relationship Id="rId135" Type="http://schemas.openxmlformats.org/officeDocument/2006/relationships/image" Target="../media/image2341.png"/><Relationship Id="rId177" Type="http://schemas.openxmlformats.org/officeDocument/2006/relationships/image" Target="../media/image2362.png"/><Relationship Id="rId342" Type="http://schemas.openxmlformats.org/officeDocument/2006/relationships/customXml" Target="../ink/ink2531.xml"/><Relationship Id="rId384" Type="http://schemas.openxmlformats.org/officeDocument/2006/relationships/customXml" Target="../ink/ink2552.xml"/><Relationship Id="rId591" Type="http://schemas.openxmlformats.org/officeDocument/2006/relationships/image" Target="../media/image2569.png"/><Relationship Id="rId202" Type="http://schemas.openxmlformats.org/officeDocument/2006/relationships/customXml" Target="../ink/ink2461.xml"/><Relationship Id="rId244" Type="http://schemas.openxmlformats.org/officeDocument/2006/relationships/customXml" Target="../ink/ink2482.xml"/><Relationship Id="rId39" Type="http://schemas.openxmlformats.org/officeDocument/2006/relationships/image" Target="../media/image2293.png"/><Relationship Id="rId286" Type="http://schemas.openxmlformats.org/officeDocument/2006/relationships/customXml" Target="../ink/ink2503.xml"/><Relationship Id="rId451" Type="http://schemas.openxmlformats.org/officeDocument/2006/relationships/image" Target="../media/image2499.png"/><Relationship Id="rId493" Type="http://schemas.openxmlformats.org/officeDocument/2006/relationships/image" Target="../media/image2520.png"/><Relationship Id="rId507" Type="http://schemas.openxmlformats.org/officeDocument/2006/relationships/image" Target="../media/image2527.png"/><Relationship Id="rId549" Type="http://schemas.openxmlformats.org/officeDocument/2006/relationships/image" Target="../media/image2548.png"/><Relationship Id="rId50" Type="http://schemas.openxmlformats.org/officeDocument/2006/relationships/customXml" Target="../ink/ink2385.xml"/><Relationship Id="rId104" Type="http://schemas.openxmlformats.org/officeDocument/2006/relationships/customXml" Target="../ink/ink2412.xml"/><Relationship Id="rId146" Type="http://schemas.openxmlformats.org/officeDocument/2006/relationships/customXml" Target="../ink/ink2433.xml"/><Relationship Id="rId188" Type="http://schemas.openxmlformats.org/officeDocument/2006/relationships/customXml" Target="../ink/ink2454.xml"/><Relationship Id="rId311" Type="http://schemas.openxmlformats.org/officeDocument/2006/relationships/image" Target="../media/image2429.png"/><Relationship Id="rId353" Type="http://schemas.openxmlformats.org/officeDocument/2006/relationships/image" Target="../media/image2450.png"/><Relationship Id="rId395" Type="http://schemas.openxmlformats.org/officeDocument/2006/relationships/image" Target="../media/image2471.png"/><Relationship Id="rId409" Type="http://schemas.openxmlformats.org/officeDocument/2006/relationships/image" Target="../media/image2478.png"/><Relationship Id="rId560" Type="http://schemas.openxmlformats.org/officeDocument/2006/relationships/customXml" Target="../ink/ink2640.xml"/><Relationship Id="rId92" Type="http://schemas.openxmlformats.org/officeDocument/2006/relationships/customXml" Target="../ink/ink2406.xml"/><Relationship Id="rId213" Type="http://schemas.openxmlformats.org/officeDocument/2006/relationships/image" Target="../media/image2380.png"/><Relationship Id="rId420" Type="http://schemas.openxmlformats.org/officeDocument/2006/relationships/customXml" Target="../ink/ink2570.xml"/><Relationship Id="rId255" Type="http://schemas.openxmlformats.org/officeDocument/2006/relationships/image" Target="../media/image2401.png"/><Relationship Id="rId297" Type="http://schemas.openxmlformats.org/officeDocument/2006/relationships/image" Target="../media/image2422.png"/><Relationship Id="rId462" Type="http://schemas.openxmlformats.org/officeDocument/2006/relationships/customXml" Target="../ink/ink2591.xml"/><Relationship Id="rId518" Type="http://schemas.openxmlformats.org/officeDocument/2006/relationships/customXml" Target="../ink/ink2619.xml"/><Relationship Id="rId115" Type="http://schemas.openxmlformats.org/officeDocument/2006/relationships/image" Target="../media/image2331.png"/><Relationship Id="rId157" Type="http://schemas.openxmlformats.org/officeDocument/2006/relationships/image" Target="../media/image2352.png"/><Relationship Id="rId322" Type="http://schemas.openxmlformats.org/officeDocument/2006/relationships/customXml" Target="../ink/ink2521.xml"/><Relationship Id="rId364" Type="http://schemas.openxmlformats.org/officeDocument/2006/relationships/customXml" Target="../ink/ink2542.xml"/><Relationship Id="rId61" Type="http://schemas.openxmlformats.org/officeDocument/2006/relationships/image" Target="../media/image2304.png"/><Relationship Id="rId199" Type="http://schemas.openxmlformats.org/officeDocument/2006/relationships/image" Target="../media/image2373.png"/><Relationship Id="rId571" Type="http://schemas.openxmlformats.org/officeDocument/2006/relationships/image" Target="../media/image2559.png"/><Relationship Id="rId224" Type="http://schemas.openxmlformats.org/officeDocument/2006/relationships/customXml" Target="../ink/ink2472.xml"/><Relationship Id="rId266" Type="http://schemas.openxmlformats.org/officeDocument/2006/relationships/customXml" Target="../ink/ink2493.xml"/><Relationship Id="rId431" Type="http://schemas.openxmlformats.org/officeDocument/2006/relationships/image" Target="../media/image2489.png"/><Relationship Id="rId473" Type="http://schemas.openxmlformats.org/officeDocument/2006/relationships/image" Target="../media/image2510.png"/><Relationship Id="rId529" Type="http://schemas.openxmlformats.org/officeDocument/2006/relationships/image" Target="../media/image2538.png"/><Relationship Id="rId30" Type="http://schemas.openxmlformats.org/officeDocument/2006/relationships/customXml" Target="../ink/ink2375.xml"/><Relationship Id="rId126" Type="http://schemas.openxmlformats.org/officeDocument/2006/relationships/customXml" Target="../ink/ink2423.xml"/><Relationship Id="rId168" Type="http://schemas.openxmlformats.org/officeDocument/2006/relationships/customXml" Target="../ink/ink2444.xml"/><Relationship Id="rId333" Type="http://schemas.openxmlformats.org/officeDocument/2006/relationships/image" Target="../media/image2440.png"/><Relationship Id="rId540" Type="http://schemas.openxmlformats.org/officeDocument/2006/relationships/customXml" Target="../ink/ink2630.xml"/><Relationship Id="rId72" Type="http://schemas.openxmlformats.org/officeDocument/2006/relationships/customXml" Target="../ink/ink2396.xml"/><Relationship Id="rId375" Type="http://schemas.openxmlformats.org/officeDocument/2006/relationships/image" Target="../media/image2461.png"/><Relationship Id="rId582" Type="http://schemas.openxmlformats.org/officeDocument/2006/relationships/customXml" Target="../ink/ink2651.xml"/><Relationship Id="rId3" Type="http://schemas.openxmlformats.org/officeDocument/2006/relationships/image" Target="../media/image5.png"/><Relationship Id="rId235" Type="http://schemas.openxmlformats.org/officeDocument/2006/relationships/image" Target="../media/image2391.png"/><Relationship Id="rId277" Type="http://schemas.openxmlformats.org/officeDocument/2006/relationships/image" Target="../media/image2412.png"/><Relationship Id="rId400" Type="http://schemas.openxmlformats.org/officeDocument/2006/relationships/customXml" Target="../ink/ink2560.xml"/><Relationship Id="rId442" Type="http://schemas.openxmlformats.org/officeDocument/2006/relationships/customXml" Target="../ink/ink2581.xml"/><Relationship Id="rId484" Type="http://schemas.openxmlformats.org/officeDocument/2006/relationships/customXml" Target="../ink/ink2602.xml"/><Relationship Id="rId137" Type="http://schemas.openxmlformats.org/officeDocument/2006/relationships/image" Target="../media/image2342.png"/><Relationship Id="rId302" Type="http://schemas.openxmlformats.org/officeDocument/2006/relationships/customXml" Target="../ink/ink2511.xml"/><Relationship Id="rId344" Type="http://schemas.openxmlformats.org/officeDocument/2006/relationships/customXml" Target="../ink/ink2532.xml"/><Relationship Id="rId41" Type="http://schemas.openxmlformats.org/officeDocument/2006/relationships/image" Target="../media/image2294.png"/><Relationship Id="rId83" Type="http://schemas.openxmlformats.org/officeDocument/2006/relationships/image" Target="../media/image2315.png"/><Relationship Id="rId179" Type="http://schemas.openxmlformats.org/officeDocument/2006/relationships/image" Target="../media/image2363.png"/><Relationship Id="rId386" Type="http://schemas.openxmlformats.org/officeDocument/2006/relationships/customXml" Target="../ink/ink2553.xml"/><Relationship Id="rId551" Type="http://schemas.openxmlformats.org/officeDocument/2006/relationships/image" Target="../media/image2549.png"/><Relationship Id="rId593" Type="http://schemas.openxmlformats.org/officeDocument/2006/relationships/image" Target="../media/image2570.png"/><Relationship Id="rId190" Type="http://schemas.openxmlformats.org/officeDocument/2006/relationships/customXml" Target="../ink/ink2455.xml"/><Relationship Id="rId204" Type="http://schemas.openxmlformats.org/officeDocument/2006/relationships/customXml" Target="../ink/ink2462.xml"/><Relationship Id="rId246" Type="http://schemas.openxmlformats.org/officeDocument/2006/relationships/customXml" Target="../ink/ink2483.xml"/><Relationship Id="rId288" Type="http://schemas.openxmlformats.org/officeDocument/2006/relationships/customXml" Target="../ink/ink2504.xml"/><Relationship Id="rId411" Type="http://schemas.openxmlformats.org/officeDocument/2006/relationships/image" Target="../media/image2479.png"/><Relationship Id="rId453" Type="http://schemas.openxmlformats.org/officeDocument/2006/relationships/image" Target="../media/image2500.png"/><Relationship Id="rId509" Type="http://schemas.openxmlformats.org/officeDocument/2006/relationships/image" Target="../media/image2528.png"/><Relationship Id="rId106" Type="http://schemas.openxmlformats.org/officeDocument/2006/relationships/customXml" Target="../ink/ink2413.xml"/><Relationship Id="rId313" Type="http://schemas.openxmlformats.org/officeDocument/2006/relationships/image" Target="../media/image2430.png"/><Relationship Id="rId495" Type="http://schemas.openxmlformats.org/officeDocument/2006/relationships/image" Target="../media/image2521.png"/><Relationship Id="rId52" Type="http://schemas.openxmlformats.org/officeDocument/2006/relationships/customXml" Target="../ink/ink2386.xml"/><Relationship Id="rId94" Type="http://schemas.openxmlformats.org/officeDocument/2006/relationships/customXml" Target="../ink/ink2407.xml"/><Relationship Id="rId148" Type="http://schemas.openxmlformats.org/officeDocument/2006/relationships/customXml" Target="../ink/ink2434.xml"/><Relationship Id="rId355" Type="http://schemas.openxmlformats.org/officeDocument/2006/relationships/image" Target="../media/image2451.png"/><Relationship Id="rId397" Type="http://schemas.openxmlformats.org/officeDocument/2006/relationships/image" Target="../media/image2472.png"/><Relationship Id="rId520" Type="http://schemas.openxmlformats.org/officeDocument/2006/relationships/customXml" Target="../ink/ink2620.xml"/><Relationship Id="rId562" Type="http://schemas.openxmlformats.org/officeDocument/2006/relationships/customXml" Target="../ink/ink2641.xml"/><Relationship Id="rId215" Type="http://schemas.openxmlformats.org/officeDocument/2006/relationships/image" Target="../media/image2381.png"/><Relationship Id="rId257" Type="http://schemas.openxmlformats.org/officeDocument/2006/relationships/image" Target="../media/image2402.png"/><Relationship Id="rId422" Type="http://schemas.openxmlformats.org/officeDocument/2006/relationships/customXml" Target="../ink/ink2571.xml"/><Relationship Id="rId464" Type="http://schemas.openxmlformats.org/officeDocument/2006/relationships/customXml" Target="../ink/ink2592.xml"/><Relationship Id="rId299" Type="http://schemas.openxmlformats.org/officeDocument/2006/relationships/image" Target="../media/image2423.png"/><Relationship Id="rId63" Type="http://schemas.openxmlformats.org/officeDocument/2006/relationships/image" Target="../media/image2305.png"/><Relationship Id="rId159" Type="http://schemas.openxmlformats.org/officeDocument/2006/relationships/image" Target="../media/image2353.png"/><Relationship Id="rId366" Type="http://schemas.openxmlformats.org/officeDocument/2006/relationships/customXml" Target="../ink/ink2543.xml"/><Relationship Id="rId573" Type="http://schemas.openxmlformats.org/officeDocument/2006/relationships/image" Target="../media/image2560.png"/><Relationship Id="rId226" Type="http://schemas.openxmlformats.org/officeDocument/2006/relationships/customXml" Target="../ink/ink2473.xml"/><Relationship Id="rId433" Type="http://schemas.openxmlformats.org/officeDocument/2006/relationships/image" Target="../media/image2490.png"/><Relationship Id="rId74" Type="http://schemas.openxmlformats.org/officeDocument/2006/relationships/customXml" Target="../ink/ink2397.xml"/><Relationship Id="rId377" Type="http://schemas.openxmlformats.org/officeDocument/2006/relationships/image" Target="../media/image2462.png"/><Relationship Id="rId500" Type="http://schemas.openxmlformats.org/officeDocument/2006/relationships/customXml" Target="../ink/ink2610.xml"/><Relationship Id="rId584" Type="http://schemas.openxmlformats.org/officeDocument/2006/relationships/customXml" Target="../ink/ink2652.xml"/><Relationship Id="rId5" Type="http://schemas.openxmlformats.org/officeDocument/2006/relationships/customXml" Target="../ink/ink2371.xml"/><Relationship Id="rId237" Type="http://schemas.openxmlformats.org/officeDocument/2006/relationships/image" Target="../media/image2392.png"/><Relationship Id="rId444" Type="http://schemas.openxmlformats.org/officeDocument/2006/relationships/customXml" Target="../ink/ink2582.xml"/><Relationship Id="rId290" Type="http://schemas.openxmlformats.org/officeDocument/2006/relationships/customXml" Target="../ink/ink2505.xml"/><Relationship Id="rId304" Type="http://schemas.openxmlformats.org/officeDocument/2006/relationships/customXml" Target="../ink/ink2512.xml"/><Relationship Id="rId388" Type="http://schemas.openxmlformats.org/officeDocument/2006/relationships/customXml" Target="../ink/ink2554.xml"/><Relationship Id="rId511" Type="http://schemas.openxmlformats.org/officeDocument/2006/relationships/image" Target="../media/image2529.png"/><Relationship Id="rId85" Type="http://schemas.openxmlformats.org/officeDocument/2006/relationships/image" Target="../media/image2316.png"/><Relationship Id="rId150" Type="http://schemas.openxmlformats.org/officeDocument/2006/relationships/customXml" Target="../ink/ink2435.xml"/><Relationship Id="rId595" Type="http://schemas.openxmlformats.org/officeDocument/2006/relationships/image" Target="../media/image2571.png"/><Relationship Id="rId248" Type="http://schemas.openxmlformats.org/officeDocument/2006/relationships/customXml" Target="../ink/ink2484.xml"/><Relationship Id="rId455" Type="http://schemas.openxmlformats.org/officeDocument/2006/relationships/image" Target="../media/image2501.png"/><Relationship Id="rId108" Type="http://schemas.openxmlformats.org/officeDocument/2006/relationships/customXml" Target="../ink/ink2414.xml"/><Relationship Id="rId315" Type="http://schemas.openxmlformats.org/officeDocument/2006/relationships/image" Target="../media/image2431.png"/><Relationship Id="rId522" Type="http://schemas.openxmlformats.org/officeDocument/2006/relationships/customXml" Target="../ink/ink2621.xml"/><Relationship Id="rId96" Type="http://schemas.openxmlformats.org/officeDocument/2006/relationships/customXml" Target="../ink/ink2408.xml"/><Relationship Id="rId161" Type="http://schemas.openxmlformats.org/officeDocument/2006/relationships/image" Target="../media/image2354.png"/><Relationship Id="rId399" Type="http://schemas.openxmlformats.org/officeDocument/2006/relationships/image" Target="../media/image2473.png"/><Relationship Id="rId259" Type="http://schemas.openxmlformats.org/officeDocument/2006/relationships/image" Target="../media/image2403.png"/><Relationship Id="rId466" Type="http://schemas.openxmlformats.org/officeDocument/2006/relationships/customXml" Target="../ink/ink2593.xml"/><Relationship Id="rId23" Type="http://schemas.openxmlformats.org/officeDocument/2006/relationships/image" Target="../media/image1674.png"/><Relationship Id="rId119" Type="http://schemas.openxmlformats.org/officeDocument/2006/relationships/image" Target="../media/image2333.png"/><Relationship Id="rId326" Type="http://schemas.openxmlformats.org/officeDocument/2006/relationships/customXml" Target="../ink/ink2523.xml"/><Relationship Id="rId533" Type="http://schemas.openxmlformats.org/officeDocument/2006/relationships/image" Target="../media/image2540.png"/><Relationship Id="rId172" Type="http://schemas.openxmlformats.org/officeDocument/2006/relationships/customXml" Target="../ink/ink2446.xml"/><Relationship Id="rId477" Type="http://schemas.openxmlformats.org/officeDocument/2006/relationships/image" Target="../media/image2512.png"/><Relationship Id="rId600" Type="http://schemas.openxmlformats.org/officeDocument/2006/relationships/customXml" Target="../ink/ink2660.xml"/><Relationship Id="rId337" Type="http://schemas.openxmlformats.org/officeDocument/2006/relationships/image" Target="../media/image2442.png"/><Relationship Id="rId34" Type="http://schemas.openxmlformats.org/officeDocument/2006/relationships/customXml" Target="../ink/ink2377.xml"/><Relationship Id="rId544" Type="http://schemas.openxmlformats.org/officeDocument/2006/relationships/customXml" Target="../ink/ink2632.xml"/><Relationship Id="rId183" Type="http://schemas.openxmlformats.org/officeDocument/2006/relationships/image" Target="../media/image2365.png"/><Relationship Id="rId390" Type="http://schemas.openxmlformats.org/officeDocument/2006/relationships/customXml" Target="../ink/ink2555.xml"/><Relationship Id="rId404" Type="http://schemas.openxmlformats.org/officeDocument/2006/relationships/customXml" Target="../ink/ink2562.xml"/></Relationships>
</file>

<file path=ppt/slides/_rels/slide3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664.xml"/><Relationship Id="rId42" Type="http://schemas.openxmlformats.org/officeDocument/2006/relationships/image" Target="../media/image2582.png"/><Relationship Id="rId47" Type="http://schemas.openxmlformats.org/officeDocument/2006/relationships/customXml" Target="../ink/ink2674.xml"/><Relationship Id="rId63" Type="http://schemas.openxmlformats.org/officeDocument/2006/relationships/customXml" Target="../ink/ink2682.xml"/><Relationship Id="rId68" Type="http://schemas.openxmlformats.org/officeDocument/2006/relationships/image" Target="../media/image2595.png"/><Relationship Id="rId84" Type="http://schemas.openxmlformats.org/officeDocument/2006/relationships/image" Target="../media/image2603.png"/><Relationship Id="rId89" Type="http://schemas.openxmlformats.org/officeDocument/2006/relationships/customXml" Target="../ink/ink2695.xml"/><Relationship Id="rId24" Type="http://schemas.openxmlformats.org/officeDocument/2006/relationships/customXml" Target="../ink/ink2663.xml"/><Relationship Id="rId32" Type="http://schemas.openxmlformats.org/officeDocument/2006/relationships/image" Target="../media/image2577.png"/><Relationship Id="rId37" Type="http://schemas.openxmlformats.org/officeDocument/2006/relationships/customXml" Target="../ink/ink2669.xml"/><Relationship Id="rId40" Type="http://schemas.openxmlformats.org/officeDocument/2006/relationships/image" Target="../media/image2581.png"/><Relationship Id="rId45" Type="http://schemas.openxmlformats.org/officeDocument/2006/relationships/customXml" Target="../ink/ink2673.xml"/><Relationship Id="rId53" Type="http://schemas.openxmlformats.org/officeDocument/2006/relationships/customXml" Target="../ink/ink2677.xml"/><Relationship Id="rId58" Type="http://schemas.openxmlformats.org/officeDocument/2006/relationships/image" Target="../media/image2590.png"/><Relationship Id="rId66" Type="http://schemas.openxmlformats.org/officeDocument/2006/relationships/image" Target="../media/image2594.png"/><Relationship Id="rId74" Type="http://schemas.openxmlformats.org/officeDocument/2006/relationships/image" Target="../media/image2598.png"/><Relationship Id="rId79" Type="http://schemas.openxmlformats.org/officeDocument/2006/relationships/customXml" Target="../ink/ink2690.xml"/><Relationship Id="rId87" Type="http://schemas.openxmlformats.org/officeDocument/2006/relationships/customXml" Target="../ink/ink2694.xml"/><Relationship Id="rId5" Type="http://schemas.openxmlformats.org/officeDocument/2006/relationships/customXml" Target="../ink/ink2662.xml"/><Relationship Id="rId61" Type="http://schemas.openxmlformats.org/officeDocument/2006/relationships/customXml" Target="../ink/ink2681.xml"/><Relationship Id="rId82" Type="http://schemas.openxmlformats.org/officeDocument/2006/relationships/image" Target="../media/image2602.png"/><Relationship Id="rId90" Type="http://schemas.openxmlformats.org/officeDocument/2006/relationships/image" Target="../media/image2606.png"/><Relationship Id="rId95" Type="http://schemas.openxmlformats.org/officeDocument/2006/relationships/customXml" Target="../ink/ink2698.xml"/><Relationship Id="rId27" Type="http://schemas.openxmlformats.org/officeDocument/2006/relationships/image" Target="../media/image1676.png"/><Relationship Id="rId30" Type="http://schemas.openxmlformats.org/officeDocument/2006/relationships/image" Target="../media/image2576.png"/><Relationship Id="rId35" Type="http://schemas.openxmlformats.org/officeDocument/2006/relationships/customXml" Target="../ink/ink2668.xml"/><Relationship Id="rId43" Type="http://schemas.openxmlformats.org/officeDocument/2006/relationships/customXml" Target="../ink/ink2672.xml"/><Relationship Id="rId48" Type="http://schemas.openxmlformats.org/officeDocument/2006/relationships/image" Target="../media/image2585.png"/><Relationship Id="rId56" Type="http://schemas.openxmlformats.org/officeDocument/2006/relationships/image" Target="../media/image2589.png"/><Relationship Id="rId64" Type="http://schemas.openxmlformats.org/officeDocument/2006/relationships/image" Target="../media/image2593.png"/><Relationship Id="rId69" Type="http://schemas.openxmlformats.org/officeDocument/2006/relationships/customXml" Target="../ink/ink2685.xml"/><Relationship Id="rId77" Type="http://schemas.openxmlformats.org/officeDocument/2006/relationships/customXml" Target="../ink/ink2689.xml"/><Relationship Id="rId51" Type="http://schemas.openxmlformats.org/officeDocument/2006/relationships/customXml" Target="../ink/ink2676.xml"/><Relationship Id="rId72" Type="http://schemas.openxmlformats.org/officeDocument/2006/relationships/image" Target="../media/image2597.png"/><Relationship Id="rId80" Type="http://schemas.openxmlformats.org/officeDocument/2006/relationships/image" Target="../media/image2601.png"/><Relationship Id="rId85" Type="http://schemas.openxmlformats.org/officeDocument/2006/relationships/customXml" Target="../ink/ink2693.xml"/><Relationship Id="rId93" Type="http://schemas.openxmlformats.org/officeDocument/2006/relationships/customXml" Target="../ink/ink2697.xml"/><Relationship Id="rId3" Type="http://schemas.openxmlformats.org/officeDocument/2006/relationships/image" Target="../media/image5.png"/><Relationship Id="rId25" Type="http://schemas.openxmlformats.org/officeDocument/2006/relationships/image" Target="../media/image1675.png"/><Relationship Id="rId33" Type="http://schemas.openxmlformats.org/officeDocument/2006/relationships/customXml" Target="../ink/ink2667.xml"/><Relationship Id="rId38" Type="http://schemas.openxmlformats.org/officeDocument/2006/relationships/image" Target="../media/image2580.png"/><Relationship Id="rId46" Type="http://schemas.openxmlformats.org/officeDocument/2006/relationships/image" Target="../media/image2584.png"/><Relationship Id="rId59" Type="http://schemas.openxmlformats.org/officeDocument/2006/relationships/customXml" Target="../ink/ink2680.xml"/><Relationship Id="rId67" Type="http://schemas.openxmlformats.org/officeDocument/2006/relationships/customXml" Target="../ink/ink2684.xml"/><Relationship Id="rId41" Type="http://schemas.openxmlformats.org/officeDocument/2006/relationships/customXml" Target="../ink/ink2671.xml"/><Relationship Id="rId54" Type="http://schemas.openxmlformats.org/officeDocument/2006/relationships/image" Target="../media/image2588.png"/><Relationship Id="rId62" Type="http://schemas.openxmlformats.org/officeDocument/2006/relationships/image" Target="../media/image2592.png"/><Relationship Id="rId70" Type="http://schemas.openxmlformats.org/officeDocument/2006/relationships/image" Target="../media/image2596.png"/><Relationship Id="rId75" Type="http://schemas.openxmlformats.org/officeDocument/2006/relationships/customXml" Target="../ink/ink2688.xml"/><Relationship Id="rId83" Type="http://schemas.openxmlformats.org/officeDocument/2006/relationships/customXml" Target="../ink/ink2692.xml"/><Relationship Id="rId88" Type="http://schemas.openxmlformats.org/officeDocument/2006/relationships/image" Target="../media/image2605.png"/><Relationship Id="rId91" Type="http://schemas.openxmlformats.org/officeDocument/2006/relationships/customXml" Target="../ink/ink2696.xml"/><Relationship Id="rId96" Type="http://schemas.openxmlformats.org/officeDocument/2006/relationships/image" Target="../media/image2609.png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2665.xml"/><Relationship Id="rId36" Type="http://schemas.openxmlformats.org/officeDocument/2006/relationships/image" Target="../media/image2579.png"/><Relationship Id="rId49" Type="http://schemas.openxmlformats.org/officeDocument/2006/relationships/customXml" Target="../ink/ink2675.xml"/><Relationship Id="rId57" Type="http://schemas.openxmlformats.org/officeDocument/2006/relationships/customXml" Target="../ink/ink2679.xml"/><Relationship Id="rId31" Type="http://schemas.openxmlformats.org/officeDocument/2006/relationships/customXml" Target="../ink/ink2666.xml"/><Relationship Id="rId44" Type="http://schemas.openxmlformats.org/officeDocument/2006/relationships/image" Target="../media/image2583.png"/><Relationship Id="rId52" Type="http://schemas.openxmlformats.org/officeDocument/2006/relationships/image" Target="../media/image2587.png"/><Relationship Id="rId60" Type="http://schemas.openxmlformats.org/officeDocument/2006/relationships/image" Target="../media/image2591.png"/><Relationship Id="rId65" Type="http://schemas.openxmlformats.org/officeDocument/2006/relationships/customXml" Target="../ink/ink2683.xml"/><Relationship Id="rId73" Type="http://schemas.openxmlformats.org/officeDocument/2006/relationships/customXml" Target="../ink/ink2687.xml"/><Relationship Id="rId78" Type="http://schemas.openxmlformats.org/officeDocument/2006/relationships/image" Target="../media/image2600.png"/><Relationship Id="rId81" Type="http://schemas.openxmlformats.org/officeDocument/2006/relationships/customXml" Target="../ink/ink2691.xml"/><Relationship Id="rId86" Type="http://schemas.openxmlformats.org/officeDocument/2006/relationships/image" Target="../media/image2604.png"/><Relationship Id="rId94" Type="http://schemas.openxmlformats.org/officeDocument/2006/relationships/image" Target="../media/image2608.png"/><Relationship Id="rId4" Type="http://schemas.openxmlformats.org/officeDocument/2006/relationships/image" Target="../media/image2.png"/><Relationship Id="rId39" Type="http://schemas.openxmlformats.org/officeDocument/2006/relationships/customXml" Target="../ink/ink2670.xml"/><Relationship Id="rId34" Type="http://schemas.openxmlformats.org/officeDocument/2006/relationships/image" Target="../media/image2578.png"/><Relationship Id="rId50" Type="http://schemas.openxmlformats.org/officeDocument/2006/relationships/image" Target="../media/image2586.png"/><Relationship Id="rId55" Type="http://schemas.openxmlformats.org/officeDocument/2006/relationships/customXml" Target="../ink/ink2678.xml"/><Relationship Id="rId76" Type="http://schemas.openxmlformats.org/officeDocument/2006/relationships/image" Target="../media/image2599.png"/><Relationship Id="rId71" Type="http://schemas.openxmlformats.org/officeDocument/2006/relationships/customXml" Target="../ink/ink2686.xml"/><Relationship Id="rId92" Type="http://schemas.openxmlformats.org/officeDocument/2006/relationships/image" Target="../media/image2607.png"/><Relationship Id="rId2" Type="http://schemas.openxmlformats.org/officeDocument/2006/relationships/image" Target="../media/image4.jpeg"/><Relationship Id="rId29" Type="http://schemas.openxmlformats.org/officeDocument/2006/relationships/image" Target="../media/image1677.png"/></Relationships>
</file>

<file path=ppt/slides/_rels/slide3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701.xml"/><Relationship Id="rId42" Type="http://schemas.openxmlformats.org/officeDocument/2006/relationships/image" Target="../media/image2616.png"/><Relationship Id="rId47" Type="http://schemas.openxmlformats.org/officeDocument/2006/relationships/customXml" Target="../ink/ink2711.xml"/><Relationship Id="rId63" Type="http://schemas.openxmlformats.org/officeDocument/2006/relationships/customXml" Target="../ink/ink2719.xml"/><Relationship Id="rId68" Type="http://schemas.openxmlformats.org/officeDocument/2006/relationships/image" Target="../media/image2629.png"/><Relationship Id="rId84" Type="http://schemas.openxmlformats.org/officeDocument/2006/relationships/image" Target="../media/image2637.png"/><Relationship Id="rId89" Type="http://schemas.openxmlformats.org/officeDocument/2006/relationships/customXml" Target="../ink/ink2732.xml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24" Type="http://schemas.openxmlformats.org/officeDocument/2006/relationships/customXml" Target="../ink/ink2700.xml"/><Relationship Id="rId32" Type="http://schemas.openxmlformats.org/officeDocument/2006/relationships/image" Target="../media/image2611.png"/><Relationship Id="rId37" Type="http://schemas.openxmlformats.org/officeDocument/2006/relationships/customXml" Target="../ink/ink2706.xml"/><Relationship Id="rId40" Type="http://schemas.openxmlformats.org/officeDocument/2006/relationships/image" Target="../media/image2615.png"/><Relationship Id="rId45" Type="http://schemas.openxmlformats.org/officeDocument/2006/relationships/customXml" Target="../ink/ink2710.xml"/><Relationship Id="rId53" Type="http://schemas.openxmlformats.org/officeDocument/2006/relationships/customXml" Target="../ink/ink2714.xml"/><Relationship Id="rId58" Type="http://schemas.openxmlformats.org/officeDocument/2006/relationships/image" Target="../media/image2624.png"/><Relationship Id="rId66" Type="http://schemas.openxmlformats.org/officeDocument/2006/relationships/image" Target="../media/image2628.png"/><Relationship Id="rId74" Type="http://schemas.openxmlformats.org/officeDocument/2006/relationships/image" Target="../media/image2632.png"/><Relationship Id="rId79" Type="http://schemas.openxmlformats.org/officeDocument/2006/relationships/customXml" Target="../ink/ink2727.xml"/><Relationship Id="rId87" Type="http://schemas.openxmlformats.org/officeDocument/2006/relationships/customXml" Target="../ink/ink2731.xml"/><Relationship Id="rId5" Type="http://schemas.openxmlformats.org/officeDocument/2006/relationships/customXml" Target="../ink/ink2699.xml"/><Relationship Id="rId61" Type="http://schemas.openxmlformats.org/officeDocument/2006/relationships/customXml" Target="../ink/ink2718.xml"/><Relationship Id="rId82" Type="http://schemas.openxmlformats.org/officeDocument/2006/relationships/image" Target="../media/image2636.png"/><Relationship Id="rId90" Type="http://schemas.openxmlformats.org/officeDocument/2006/relationships/image" Target="../media/image2640.png"/><Relationship Id="rId27" Type="http://schemas.openxmlformats.org/officeDocument/2006/relationships/image" Target="../media/image1676.png"/><Relationship Id="rId30" Type="http://schemas.openxmlformats.org/officeDocument/2006/relationships/image" Target="../media/image2610.png"/><Relationship Id="rId35" Type="http://schemas.openxmlformats.org/officeDocument/2006/relationships/customXml" Target="../ink/ink2705.xml"/><Relationship Id="rId43" Type="http://schemas.openxmlformats.org/officeDocument/2006/relationships/customXml" Target="../ink/ink2709.xml"/><Relationship Id="rId48" Type="http://schemas.openxmlformats.org/officeDocument/2006/relationships/image" Target="../media/image2619.png"/><Relationship Id="rId56" Type="http://schemas.openxmlformats.org/officeDocument/2006/relationships/image" Target="../media/image2623.png"/><Relationship Id="rId64" Type="http://schemas.openxmlformats.org/officeDocument/2006/relationships/image" Target="../media/image2627.png"/><Relationship Id="rId69" Type="http://schemas.openxmlformats.org/officeDocument/2006/relationships/customXml" Target="../ink/ink2722.xml"/><Relationship Id="rId77" Type="http://schemas.openxmlformats.org/officeDocument/2006/relationships/customXml" Target="../ink/ink2726.xml"/><Relationship Id="rId51" Type="http://schemas.openxmlformats.org/officeDocument/2006/relationships/customXml" Target="../ink/ink2713.xml"/><Relationship Id="rId72" Type="http://schemas.openxmlformats.org/officeDocument/2006/relationships/image" Target="../media/image2631.png"/><Relationship Id="rId80" Type="http://schemas.openxmlformats.org/officeDocument/2006/relationships/image" Target="../media/image2635.png"/><Relationship Id="rId85" Type="http://schemas.openxmlformats.org/officeDocument/2006/relationships/customXml" Target="../ink/ink2730.xml"/><Relationship Id="rId3" Type="http://schemas.openxmlformats.org/officeDocument/2006/relationships/image" Target="../media/image5.png"/><Relationship Id="rId25" Type="http://schemas.openxmlformats.org/officeDocument/2006/relationships/image" Target="../media/image1675.png"/><Relationship Id="rId33" Type="http://schemas.openxmlformats.org/officeDocument/2006/relationships/customXml" Target="../ink/ink2704.xml"/><Relationship Id="rId38" Type="http://schemas.openxmlformats.org/officeDocument/2006/relationships/image" Target="../media/image2614.png"/><Relationship Id="rId46" Type="http://schemas.openxmlformats.org/officeDocument/2006/relationships/image" Target="../media/image2618.png"/><Relationship Id="rId59" Type="http://schemas.openxmlformats.org/officeDocument/2006/relationships/customXml" Target="../ink/ink2717.xml"/><Relationship Id="rId67" Type="http://schemas.openxmlformats.org/officeDocument/2006/relationships/customXml" Target="../ink/ink2721.xml"/><Relationship Id="rId41" Type="http://schemas.openxmlformats.org/officeDocument/2006/relationships/customXml" Target="../ink/ink2708.xml"/><Relationship Id="rId54" Type="http://schemas.openxmlformats.org/officeDocument/2006/relationships/image" Target="../media/image2622.png"/><Relationship Id="rId62" Type="http://schemas.openxmlformats.org/officeDocument/2006/relationships/image" Target="../media/image2626.png"/><Relationship Id="rId70" Type="http://schemas.openxmlformats.org/officeDocument/2006/relationships/image" Target="../media/image2630.png"/><Relationship Id="rId75" Type="http://schemas.openxmlformats.org/officeDocument/2006/relationships/customXml" Target="../ink/ink2725.xml"/><Relationship Id="rId83" Type="http://schemas.openxmlformats.org/officeDocument/2006/relationships/customXml" Target="../ink/ink2729.xml"/><Relationship Id="rId88" Type="http://schemas.openxmlformats.org/officeDocument/2006/relationships/image" Target="../media/image2639.png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1674.png"/><Relationship Id="rId28" Type="http://schemas.openxmlformats.org/officeDocument/2006/relationships/customXml" Target="../ink/ink2702.xml"/><Relationship Id="rId36" Type="http://schemas.openxmlformats.org/officeDocument/2006/relationships/image" Target="../media/image2613.png"/><Relationship Id="rId49" Type="http://schemas.openxmlformats.org/officeDocument/2006/relationships/customXml" Target="../ink/ink2712.xml"/><Relationship Id="rId57" Type="http://schemas.openxmlformats.org/officeDocument/2006/relationships/customXml" Target="../ink/ink2716.xml"/><Relationship Id="rId31" Type="http://schemas.openxmlformats.org/officeDocument/2006/relationships/customXml" Target="../ink/ink2703.xml"/><Relationship Id="rId44" Type="http://schemas.openxmlformats.org/officeDocument/2006/relationships/image" Target="../media/image2617.png"/><Relationship Id="rId52" Type="http://schemas.openxmlformats.org/officeDocument/2006/relationships/image" Target="../media/image2621.png"/><Relationship Id="rId60" Type="http://schemas.openxmlformats.org/officeDocument/2006/relationships/image" Target="../media/image2625.png"/><Relationship Id="rId65" Type="http://schemas.openxmlformats.org/officeDocument/2006/relationships/customXml" Target="../ink/ink2720.xml"/><Relationship Id="rId73" Type="http://schemas.openxmlformats.org/officeDocument/2006/relationships/customXml" Target="../ink/ink2724.xml"/><Relationship Id="rId78" Type="http://schemas.openxmlformats.org/officeDocument/2006/relationships/image" Target="../media/image2634.png"/><Relationship Id="rId81" Type="http://schemas.openxmlformats.org/officeDocument/2006/relationships/customXml" Target="../ink/ink2728.xml"/><Relationship Id="rId86" Type="http://schemas.openxmlformats.org/officeDocument/2006/relationships/image" Target="../media/image2638.png"/><Relationship Id="rId4" Type="http://schemas.openxmlformats.org/officeDocument/2006/relationships/image" Target="../media/image2.png"/><Relationship Id="rId39" Type="http://schemas.openxmlformats.org/officeDocument/2006/relationships/customXml" Target="../ink/ink2707.xml"/><Relationship Id="rId34" Type="http://schemas.openxmlformats.org/officeDocument/2006/relationships/image" Target="../media/image2612.png"/><Relationship Id="rId50" Type="http://schemas.openxmlformats.org/officeDocument/2006/relationships/image" Target="../media/image2620.png"/><Relationship Id="rId55" Type="http://schemas.openxmlformats.org/officeDocument/2006/relationships/customXml" Target="../ink/ink2715.xml"/><Relationship Id="rId76" Type="http://schemas.openxmlformats.org/officeDocument/2006/relationships/image" Target="../media/image2633.png"/><Relationship Id="rId71" Type="http://schemas.openxmlformats.org/officeDocument/2006/relationships/customXml" Target="../ink/ink2723.xml"/></Relationships>
</file>

<file path=ppt/slides/_rels/slide3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684.png"/><Relationship Id="rId299" Type="http://schemas.openxmlformats.org/officeDocument/2006/relationships/customXml" Target="../ink/ink2872.xml"/><Relationship Id="rId63" Type="http://schemas.openxmlformats.org/officeDocument/2006/relationships/image" Target="../media/image2657.png"/><Relationship Id="rId159" Type="http://schemas.openxmlformats.org/officeDocument/2006/relationships/customXml" Target="../ink/ink2802.xml"/><Relationship Id="rId324" Type="http://schemas.openxmlformats.org/officeDocument/2006/relationships/image" Target="../media/image2786.png"/><Relationship Id="rId366" Type="http://schemas.openxmlformats.org/officeDocument/2006/relationships/image" Target="../media/image2807.png"/><Relationship Id="rId170" Type="http://schemas.openxmlformats.org/officeDocument/2006/relationships/image" Target="../media/image2709.png"/><Relationship Id="rId226" Type="http://schemas.openxmlformats.org/officeDocument/2006/relationships/image" Target="../media/image2737.png"/><Relationship Id="rId433" Type="http://schemas.openxmlformats.org/officeDocument/2006/relationships/customXml" Target="../ink/ink2939.xml"/><Relationship Id="rId268" Type="http://schemas.openxmlformats.org/officeDocument/2006/relationships/image" Target="../media/image2758.png"/><Relationship Id="rId32" Type="http://schemas.openxmlformats.org/officeDocument/2006/relationships/customXml" Target="../ink/ink2738.xml"/><Relationship Id="rId74" Type="http://schemas.openxmlformats.org/officeDocument/2006/relationships/customXml" Target="../ink/ink2759.xml"/><Relationship Id="rId128" Type="http://schemas.openxmlformats.org/officeDocument/2006/relationships/customXml" Target="../ink/ink2786.xml"/><Relationship Id="rId335" Type="http://schemas.openxmlformats.org/officeDocument/2006/relationships/customXml" Target="../ink/ink2890.xml"/><Relationship Id="rId377" Type="http://schemas.openxmlformats.org/officeDocument/2006/relationships/customXml" Target="../ink/ink2911.xml"/><Relationship Id="rId5" Type="http://schemas.openxmlformats.org/officeDocument/2006/relationships/customXml" Target="../ink/ink2733.xml"/><Relationship Id="rId181" Type="http://schemas.openxmlformats.org/officeDocument/2006/relationships/customXml" Target="../ink/ink2813.xml"/><Relationship Id="rId237" Type="http://schemas.openxmlformats.org/officeDocument/2006/relationships/customXml" Target="../ink/ink2841.xml"/><Relationship Id="rId402" Type="http://schemas.openxmlformats.org/officeDocument/2006/relationships/image" Target="../media/image2825.png"/><Relationship Id="rId279" Type="http://schemas.openxmlformats.org/officeDocument/2006/relationships/customXml" Target="../ink/ink2862.xml"/><Relationship Id="rId444" Type="http://schemas.openxmlformats.org/officeDocument/2006/relationships/image" Target="../media/image2846.png"/><Relationship Id="rId43" Type="http://schemas.openxmlformats.org/officeDocument/2006/relationships/image" Target="../media/image2647.png"/><Relationship Id="rId139" Type="http://schemas.openxmlformats.org/officeDocument/2006/relationships/customXml" Target="../ink/ink2792.xml"/><Relationship Id="rId290" Type="http://schemas.openxmlformats.org/officeDocument/2006/relationships/image" Target="../media/image2769.png"/><Relationship Id="rId304" Type="http://schemas.openxmlformats.org/officeDocument/2006/relationships/image" Target="../media/image2776.png"/><Relationship Id="rId346" Type="http://schemas.openxmlformats.org/officeDocument/2006/relationships/image" Target="../media/image2797.png"/><Relationship Id="rId388" Type="http://schemas.openxmlformats.org/officeDocument/2006/relationships/image" Target="../media/image2818.png"/><Relationship Id="rId85" Type="http://schemas.openxmlformats.org/officeDocument/2006/relationships/image" Target="../media/image2668.png"/><Relationship Id="rId150" Type="http://schemas.openxmlformats.org/officeDocument/2006/relationships/image" Target="../media/image2699.png"/><Relationship Id="rId192" Type="http://schemas.openxmlformats.org/officeDocument/2006/relationships/image" Target="../media/image2720.png"/><Relationship Id="rId206" Type="http://schemas.openxmlformats.org/officeDocument/2006/relationships/image" Target="../media/image2727.png"/><Relationship Id="rId413" Type="http://schemas.openxmlformats.org/officeDocument/2006/relationships/customXml" Target="../ink/ink2929.xml"/><Relationship Id="rId248" Type="http://schemas.openxmlformats.org/officeDocument/2006/relationships/image" Target="../media/image2748.png"/><Relationship Id="rId108" Type="http://schemas.openxmlformats.org/officeDocument/2006/relationships/customXml" Target="../ink/ink2776.xml"/><Relationship Id="rId315" Type="http://schemas.openxmlformats.org/officeDocument/2006/relationships/customXml" Target="../ink/ink2880.xml"/><Relationship Id="rId357" Type="http://schemas.openxmlformats.org/officeDocument/2006/relationships/customXml" Target="../ink/ink2901.xml"/><Relationship Id="rId54" Type="http://schemas.openxmlformats.org/officeDocument/2006/relationships/customXml" Target="../ink/ink2749.xml"/><Relationship Id="rId96" Type="http://schemas.openxmlformats.org/officeDocument/2006/relationships/customXml" Target="../ink/ink2770.xml"/><Relationship Id="rId161" Type="http://schemas.openxmlformats.org/officeDocument/2006/relationships/customXml" Target="../ink/ink2803.xml"/><Relationship Id="rId217" Type="http://schemas.openxmlformats.org/officeDocument/2006/relationships/customXml" Target="../ink/ink2831.xml"/><Relationship Id="rId399" Type="http://schemas.openxmlformats.org/officeDocument/2006/relationships/customXml" Target="../ink/ink2922.xml"/><Relationship Id="rId259" Type="http://schemas.openxmlformats.org/officeDocument/2006/relationships/customXml" Target="../ink/ink2852.xml"/><Relationship Id="rId424" Type="http://schemas.openxmlformats.org/officeDocument/2006/relationships/image" Target="../media/image2836.png"/><Relationship Id="rId23" Type="http://schemas.openxmlformats.org/officeDocument/2006/relationships/image" Target="../media/image1674.png"/><Relationship Id="rId119" Type="http://schemas.openxmlformats.org/officeDocument/2006/relationships/image" Target="../media/image2685.png"/><Relationship Id="rId270" Type="http://schemas.openxmlformats.org/officeDocument/2006/relationships/image" Target="../media/image2759.png"/><Relationship Id="rId326" Type="http://schemas.openxmlformats.org/officeDocument/2006/relationships/image" Target="../media/image2787.png"/><Relationship Id="rId65" Type="http://schemas.openxmlformats.org/officeDocument/2006/relationships/image" Target="../media/image2658.png"/><Relationship Id="rId130" Type="http://schemas.openxmlformats.org/officeDocument/2006/relationships/image" Target="../media/image2689.png"/><Relationship Id="rId368" Type="http://schemas.openxmlformats.org/officeDocument/2006/relationships/image" Target="../media/image2808.png"/><Relationship Id="rId172" Type="http://schemas.openxmlformats.org/officeDocument/2006/relationships/image" Target="../media/image2710.png"/><Relationship Id="rId228" Type="http://schemas.openxmlformats.org/officeDocument/2006/relationships/image" Target="../media/image2738.png"/><Relationship Id="rId435" Type="http://schemas.openxmlformats.org/officeDocument/2006/relationships/customXml" Target="../ink/ink2940.xml"/><Relationship Id="rId281" Type="http://schemas.openxmlformats.org/officeDocument/2006/relationships/customXml" Target="../ink/ink2863.xml"/><Relationship Id="rId337" Type="http://schemas.openxmlformats.org/officeDocument/2006/relationships/customXml" Target="../ink/ink2891.xml"/><Relationship Id="rId34" Type="http://schemas.openxmlformats.org/officeDocument/2006/relationships/customXml" Target="../ink/ink2739.xml"/><Relationship Id="rId76" Type="http://schemas.openxmlformats.org/officeDocument/2006/relationships/customXml" Target="../ink/ink2760.xml"/><Relationship Id="rId141" Type="http://schemas.openxmlformats.org/officeDocument/2006/relationships/customXml" Target="../ink/ink2793.xml"/><Relationship Id="rId379" Type="http://schemas.openxmlformats.org/officeDocument/2006/relationships/customXml" Target="../ink/ink2912.xml"/><Relationship Id="rId183" Type="http://schemas.openxmlformats.org/officeDocument/2006/relationships/customXml" Target="../ink/ink2814.xml"/><Relationship Id="rId239" Type="http://schemas.openxmlformats.org/officeDocument/2006/relationships/customXml" Target="../ink/ink2842.xml"/><Relationship Id="rId390" Type="http://schemas.openxmlformats.org/officeDocument/2006/relationships/image" Target="../media/image2819.png"/><Relationship Id="rId404" Type="http://schemas.openxmlformats.org/officeDocument/2006/relationships/image" Target="../media/image2826.png"/><Relationship Id="rId446" Type="http://schemas.openxmlformats.org/officeDocument/2006/relationships/image" Target="../media/image2847.png"/><Relationship Id="rId250" Type="http://schemas.openxmlformats.org/officeDocument/2006/relationships/image" Target="../media/image2749.png"/><Relationship Id="rId292" Type="http://schemas.openxmlformats.org/officeDocument/2006/relationships/image" Target="../media/image2770.png"/><Relationship Id="rId306" Type="http://schemas.openxmlformats.org/officeDocument/2006/relationships/image" Target="../media/image2777.png"/><Relationship Id="rId45" Type="http://schemas.openxmlformats.org/officeDocument/2006/relationships/image" Target="../media/image2648.png"/><Relationship Id="rId87" Type="http://schemas.openxmlformats.org/officeDocument/2006/relationships/image" Target="../media/image2669.png"/><Relationship Id="rId110" Type="http://schemas.openxmlformats.org/officeDocument/2006/relationships/customXml" Target="../ink/ink2777.xml"/><Relationship Id="rId348" Type="http://schemas.openxmlformats.org/officeDocument/2006/relationships/image" Target="../media/image2798.png"/><Relationship Id="rId152" Type="http://schemas.openxmlformats.org/officeDocument/2006/relationships/image" Target="../media/image2700.png"/><Relationship Id="rId194" Type="http://schemas.openxmlformats.org/officeDocument/2006/relationships/image" Target="../media/image2721.png"/><Relationship Id="rId208" Type="http://schemas.openxmlformats.org/officeDocument/2006/relationships/image" Target="../media/image2728.png"/><Relationship Id="rId415" Type="http://schemas.openxmlformats.org/officeDocument/2006/relationships/customXml" Target="../ink/ink2930.xml"/><Relationship Id="rId261" Type="http://schemas.openxmlformats.org/officeDocument/2006/relationships/customXml" Target="../ink/ink2853.xml"/><Relationship Id="rId56" Type="http://schemas.openxmlformats.org/officeDocument/2006/relationships/customXml" Target="../ink/ink2750.xml"/><Relationship Id="rId317" Type="http://schemas.openxmlformats.org/officeDocument/2006/relationships/customXml" Target="../ink/ink2881.xml"/><Relationship Id="rId359" Type="http://schemas.openxmlformats.org/officeDocument/2006/relationships/customXml" Target="../ink/ink2902.xml"/><Relationship Id="rId98" Type="http://schemas.openxmlformats.org/officeDocument/2006/relationships/customXml" Target="../ink/ink2771.xml"/><Relationship Id="rId121" Type="http://schemas.openxmlformats.org/officeDocument/2006/relationships/image" Target="../media/image2686.png"/><Relationship Id="rId163" Type="http://schemas.openxmlformats.org/officeDocument/2006/relationships/customXml" Target="../ink/ink2804.xml"/><Relationship Id="rId219" Type="http://schemas.openxmlformats.org/officeDocument/2006/relationships/customXml" Target="../ink/ink2832.xml"/><Relationship Id="rId370" Type="http://schemas.openxmlformats.org/officeDocument/2006/relationships/image" Target="../media/image2809.png"/><Relationship Id="rId426" Type="http://schemas.openxmlformats.org/officeDocument/2006/relationships/image" Target="../media/image2837.png"/><Relationship Id="rId230" Type="http://schemas.openxmlformats.org/officeDocument/2006/relationships/image" Target="../media/image2739.png"/><Relationship Id="rId25" Type="http://schemas.openxmlformats.org/officeDocument/2006/relationships/image" Target="../media/image1675.png"/><Relationship Id="rId67" Type="http://schemas.openxmlformats.org/officeDocument/2006/relationships/image" Target="../media/image2659.png"/><Relationship Id="rId272" Type="http://schemas.openxmlformats.org/officeDocument/2006/relationships/image" Target="../media/image2760.png"/><Relationship Id="rId328" Type="http://schemas.openxmlformats.org/officeDocument/2006/relationships/image" Target="../media/image2788.png"/><Relationship Id="rId132" Type="http://schemas.openxmlformats.org/officeDocument/2006/relationships/image" Target="../media/image2690.png"/><Relationship Id="rId174" Type="http://schemas.openxmlformats.org/officeDocument/2006/relationships/image" Target="../media/image2711.png"/><Relationship Id="rId381" Type="http://schemas.openxmlformats.org/officeDocument/2006/relationships/customXml" Target="../ink/ink2913.xml"/><Relationship Id="rId241" Type="http://schemas.openxmlformats.org/officeDocument/2006/relationships/customXml" Target="../ink/ink2843.xml"/><Relationship Id="rId437" Type="http://schemas.openxmlformats.org/officeDocument/2006/relationships/customXml" Target="../ink/ink2941.xml"/><Relationship Id="rId36" Type="http://schemas.openxmlformats.org/officeDocument/2006/relationships/customXml" Target="../ink/ink2740.xml"/><Relationship Id="rId283" Type="http://schemas.openxmlformats.org/officeDocument/2006/relationships/customXml" Target="../ink/ink2864.xml"/><Relationship Id="rId339" Type="http://schemas.openxmlformats.org/officeDocument/2006/relationships/customXml" Target="../ink/ink2892.xml"/><Relationship Id="rId78" Type="http://schemas.openxmlformats.org/officeDocument/2006/relationships/customXml" Target="../ink/ink2761.xml"/><Relationship Id="rId101" Type="http://schemas.openxmlformats.org/officeDocument/2006/relationships/image" Target="../media/image2676.png"/><Relationship Id="rId143" Type="http://schemas.openxmlformats.org/officeDocument/2006/relationships/customXml" Target="../ink/ink2794.xml"/><Relationship Id="rId185" Type="http://schemas.openxmlformats.org/officeDocument/2006/relationships/customXml" Target="../ink/ink2815.xml"/><Relationship Id="rId350" Type="http://schemas.openxmlformats.org/officeDocument/2006/relationships/image" Target="../media/image2799.png"/><Relationship Id="rId406" Type="http://schemas.openxmlformats.org/officeDocument/2006/relationships/image" Target="../media/image2827.png"/><Relationship Id="rId210" Type="http://schemas.openxmlformats.org/officeDocument/2006/relationships/image" Target="../media/image2729.png"/><Relationship Id="rId392" Type="http://schemas.openxmlformats.org/officeDocument/2006/relationships/image" Target="../media/image2820.png"/><Relationship Id="rId252" Type="http://schemas.openxmlformats.org/officeDocument/2006/relationships/image" Target="../media/image2750.png"/><Relationship Id="rId294" Type="http://schemas.openxmlformats.org/officeDocument/2006/relationships/image" Target="../media/image2771.png"/><Relationship Id="rId308" Type="http://schemas.openxmlformats.org/officeDocument/2006/relationships/image" Target="../media/image2778.png"/><Relationship Id="rId47" Type="http://schemas.openxmlformats.org/officeDocument/2006/relationships/image" Target="../media/image2649.png"/><Relationship Id="rId89" Type="http://schemas.openxmlformats.org/officeDocument/2006/relationships/image" Target="../media/image2670.png"/><Relationship Id="rId112" Type="http://schemas.openxmlformats.org/officeDocument/2006/relationships/customXml" Target="../ink/ink2778.xml"/><Relationship Id="rId154" Type="http://schemas.openxmlformats.org/officeDocument/2006/relationships/image" Target="../media/image2701.png"/><Relationship Id="rId361" Type="http://schemas.openxmlformats.org/officeDocument/2006/relationships/customXml" Target="../ink/ink2903.xml"/><Relationship Id="rId196" Type="http://schemas.openxmlformats.org/officeDocument/2006/relationships/image" Target="../media/image2722.png"/><Relationship Id="rId417" Type="http://schemas.openxmlformats.org/officeDocument/2006/relationships/customXml" Target="../ink/ink2931.xml"/><Relationship Id="rId221" Type="http://schemas.openxmlformats.org/officeDocument/2006/relationships/customXml" Target="../ink/ink2833.xml"/><Relationship Id="rId263" Type="http://schemas.openxmlformats.org/officeDocument/2006/relationships/customXml" Target="../ink/ink2854.xml"/><Relationship Id="rId319" Type="http://schemas.openxmlformats.org/officeDocument/2006/relationships/customXml" Target="../ink/ink2882.xml"/><Relationship Id="rId58" Type="http://schemas.openxmlformats.org/officeDocument/2006/relationships/customXml" Target="../ink/ink2751.xml"/><Relationship Id="rId123" Type="http://schemas.openxmlformats.org/officeDocument/2006/relationships/image" Target="../media/image2687.png"/><Relationship Id="rId330" Type="http://schemas.openxmlformats.org/officeDocument/2006/relationships/image" Target="../media/image2789.png"/><Relationship Id="rId165" Type="http://schemas.openxmlformats.org/officeDocument/2006/relationships/customXml" Target="../ink/ink2805.xml"/><Relationship Id="rId372" Type="http://schemas.openxmlformats.org/officeDocument/2006/relationships/image" Target="../media/image2810.png"/><Relationship Id="rId428" Type="http://schemas.openxmlformats.org/officeDocument/2006/relationships/image" Target="../media/image2838.png"/><Relationship Id="rId232" Type="http://schemas.openxmlformats.org/officeDocument/2006/relationships/image" Target="../media/image2740.png"/><Relationship Id="rId274" Type="http://schemas.openxmlformats.org/officeDocument/2006/relationships/image" Target="../media/image2761.png"/><Relationship Id="rId27" Type="http://schemas.openxmlformats.org/officeDocument/2006/relationships/image" Target="../media/image1676.png"/><Relationship Id="rId69" Type="http://schemas.openxmlformats.org/officeDocument/2006/relationships/image" Target="../media/image2660.png"/><Relationship Id="rId134" Type="http://schemas.openxmlformats.org/officeDocument/2006/relationships/image" Target="../media/image2691.png"/><Relationship Id="rId80" Type="http://schemas.openxmlformats.org/officeDocument/2006/relationships/customXml" Target="../ink/ink2762.xml"/><Relationship Id="rId176" Type="http://schemas.openxmlformats.org/officeDocument/2006/relationships/image" Target="../media/image2712.png"/><Relationship Id="rId341" Type="http://schemas.openxmlformats.org/officeDocument/2006/relationships/customXml" Target="../ink/ink2893.xml"/><Relationship Id="rId383" Type="http://schemas.openxmlformats.org/officeDocument/2006/relationships/customXml" Target="../ink/ink2914.xml"/><Relationship Id="rId439" Type="http://schemas.openxmlformats.org/officeDocument/2006/relationships/customXml" Target="../ink/ink2942.xml"/><Relationship Id="rId201" Type="http://schemas.openxmlformats.org/officeDocument/2006/relationships/customXml" Target="../ink/ink2823.xml"/><Relationship Id="rId243" Type="http://schemas.openxmlformats.org/officeDocument/2006/relationships/customXml" Target="../ink/ink2844.xml"/><Relationship Id="rId285" Type="http://schemas.openxmlformats.org/officeDocument/2006/relationships/customXml" Target="../ink/ink2865.xml"/><Relationship Id="rId38" Type="http://schemas.openxmlformats.org/officeDocument/2006/relationships/customXml" Target="../ink/ink2741.xml"/><Relationship Id="rId103" Type="http://schemas.openxmlformats.org/officeDocument/2006/relationships/image" Target="../media/image2677.png"/><Relationship Id="rId310" Type="http://schemas.openxmlformats.org/officeDocument/2006/relationships/image" Target="../media/image2779.png"/><Relationship Id="rId91" Type="http://schemas.openxmlformats.org/officeDocument/2006/relationships/image" Target="../media/image2671.png"/><Relationship Id="rId145" Type="http://schemas.openxmlformats.org/officeDocument/2006/relationships/customXml" Target="../ink/ink2795.xml"/><Relationship Id="rId187" Type="http://schemas.openxmlformats.org/officeDocument/2006/relationships/customXml" Target="../ink/ink2816.xml"/><Relationship Id="rId352" Type="http://schemas.openxmlformats.org/officeDocument/2006/relationships/image" Target="../media/image2800.png"/><Relationship Id="rId394" Type="http://schemas.openxmlformats.org/officeDocument/2006/relationships/image" Target="../media/image2821.png"/><Relationship Id="rId408" Type="http://schemas.openxmlformats.org/officeDocument/2006/relationships/image" Target="../media/image2828.png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2730.png"/><Relationship Id="rId233" Type="http://schemas.openxmlformats.org/officeDocument/2006/relationships/customXml" Target="../ink/ink2839.xml"/><Relationship Id="rId254" Type="http://schemas.openxmlformats.org/officeDocument/2006/relationships/image" Target="../media/image2751.png"/><Relationship Id="rId440" Type="http://schemas.openxmlformats.org/officeDocument/2006/relationships/image" Target="../media/image2844.png"/><Relationship Id="rId28" Type="http://schemas.openxmlformats.org/officeDocument/2006/relationships/customXml" Target="../ink/ink2736.xml"/><Relationship Id="rId49" Type="http://schemas.openxmlformats.org/officeDocument/2006/relationships/image" Target="../media/image2650.png"/><Relationship Id="rId114" Type="http://schemas.openxmlformats.org/officeDocument/2006/relationships/customXml" Target="../ink/ink2779.xml"/><Relationship Id="rId275" Type="http://schemas.openxmlformats.org/officeDocument/2006/relationships/customXml" Target="../ink/ink2860.xml"/><Relationship Id="rId296" Type="http://schemas.openxmlformats.org/officeDocument/2006/relationships/image" Target="../media/image2772.png"/><Relationship Id="rId300" Type="http://schemas.openxmlformats.org/officeDocument/2006/relationships/image" Target="../media/image2774.png"/><Relationship Id="rId60" Type="http://schemas.openxmlformats.org/officeDocument/2006/relationships/customXml" Target="../ink/ink2752.xml"/><Relationship Id="rId81" Type="http://schemas.openxmlformats.org/officeDocument/2006/relationships/image" Target="../media/image2666.png"/><Relationship Id="rId135" Type="http://schemas.openxmlformats.org/officeDocument/2006/relationships/customXml" Target="../ink/ink2790.xml"/><Relationship Id="rId156" Type="http://schemas.openxmlformats.org/officeDocument/2006/relationships/image" Target="../media/image2702.png"/><Relationship Id="rId177" Type="http://schemas.openxmlformats.org/officeDocument/2006/relationships/customXml" Target="../ink/ink2811.xml"/><Relationship Id="rId198" Type="http://schemas.openxmlformats.org/officeDocument/2006/relationships/image" Target="../media/image2723.png"/><Relationship Id="rId321" Type="http://schemas.openxmlformats.org/officeDocument/2006/relationships/customXml" Target="../ink/ink2883.xml"/><Relationship Id="rId342" Type="http://schemas.openxmlformats.org/officeDocument/2006/relationships/image" Target="../media/image2795.png"/><Relationship Id="rId363" Type="http://schemas.openxmlformats.org/officeDocument/2006/relationships/customXml" Target="../ink/ink2904.xml"/><Relationship Id="rId384" Type="http://schemas.openxmlformats.org/officeDocument/2006/relationships/image" Target="../media/image2816.png"/><Relationship Id="rId419" Type="http://schemas.openxmlformats.org/officeDocument/2006/relationships/customXml" Target="../ink/ink2932.xml"/><Relationship Id="rId202" Type="http://schemas.openxmlformats.org/officeDocument/2006/relationships/image" Target="../media/image2725.png"/><Relationship Id="rId223" Type="http://schemas.openxmlformats.org/officeDocument/2006/relationships/customXml" Target="../ink/ink2834.xml"/><Relationship Id="rId244" Type="http://schemas.openxmlformats.org/officeDocument/2006/relationships/image" Target="../media/image2746.png"/><Relationship Id="rId430" Type="http://schemas.openxmlformats.org/officeDocument/2006/relationships/image" Target="../media/image2839.png"/><Relationship Id="rId39" Type="http://schemas.openxmlformats.org/officeDocument/2006/relationships/image" Target="../media/image2645.png"/><Relationship Id="rId265" Type="http://schemas.openxmlformats.org/officeDocument/2006/relationships/customXml" Target="../ink/ink2855.xml"/><Relationship Id="rId286" Type="http://schemas.openxmlformats.org/officeDocument/2006/relationships/image" Target="../media/image2767.png"/><Relationship Id="rId50" Type="http://schemas.openxmlformats.org/officeDocument/2006/relationships/customXml" Target="../ink/ink2747.xml"/><Relationship Id="rId104" Type="http://schemas.openxmlformats.org/officeDocument/2006/relationships/customXml" Target="../ink/ink2774.xml"/><Relationship Id="rId125" Type="http://schemas.openxmlformats.org/officeDocument/2006/relationships/image" Target="../media/image2688.png"/><Relationship Id="rId146" Type="http://schemas.openxmlformats.org/officeDocument/2006/relationships/image" Target="../media/image2697.png"/><Relationship Id="rId167" Type="http://schemas.openxmlformats.org/officeDocument/2006/relationships/customXml" Target="../ink/ink2806.xml"/><Relationship Id="rId188" Type="http://schemas.openxmlformats.org/officeDocument/2006/relationships/image" Target="../media/image2718.png"/><Relationship Id="rId311" Type="http://schemas.openxmlformats.org/officeDocument/2006/relationships/customXml" Target="../ink/ink2878.xml"/><Relationship Id="rId332" Type="http://schemas.openxmlformats.org/officeDocument/2006/relationships/image" Target="../media/image2790.png"/><Relationship Id="rId353" Type="http://schemas.openxmlformats.org/officeDocument/2006/relationships/customXml" Target="../ink/ink2899.xml"/><Relationship Id="rId374" Type="http://schemas.openxmlformats.org/officeDocument/2006/relationships/image" Target="../media/image2811.png"/><Relationship Id="rId395" Type="http://schemas.openxmlformats.org/officeDocument/2006/relationships/customXml" Target="../ink/ink2920.xml"/><Relationship Id="rId409" Type="http://schemas.openxmlformats.org/officeDocument/2006/relationships/customXml" Target="../ink/ink2927.xml"/><Relationship Id="rId71" Type="http://schemas.openxmlformats.org/officeDocument/2006/relationships/image" Target="../media/image2661.png"/><Relationship Id="rId92" Type="http://schemas.openxmlformats.org/officeDocument/2006/relationships/customXml" Target="../ink/ink2768.xml"/><Relationship Id="rId213" Type="http://schemas.openxmlformats.org/officeDocument/2006/relationships/customXml" Target="../ink/ink2829.xml"/><Relationship Id="rId234" Type="http://schemas.openxmlformats.org/officeDocument/2006/relationships/image" Target="../media/image2741.png"/><Relationship Id="rId420" Type="http://schemas.openxmlformats.org/officeDocument/2006/relationships/image" Target="../media/image2834.png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255" Type="http://schemas.openxmlformats.org/officeDocument/2006/relationships/customXml" Target="../ink/ink2850.xml"/><Relationship Id="rId276" Type="http://schemas.openxmlformats.org/officeDocument/2006/relationships/image" Target="../media/image2762.png"/><Relationship Id="rId297" Type="http://schemas.openxmlformats.org/officeDocument/2006/relationships/customXml" Target="../ink/ink2871.xml"/><Relationship Id="rId441" Type="http://schemas.openxmlformats.org/officeDocument/2006/relationships/customXml" Target="../ink/ink2943.xml"/><Relationship Id="rId40" Type="http://schemas.openxmlformats.org/officeDocument/2006/relationships/customXml" Target="../ink/ink2742.xml"/><Relationship Id="rId115" Type="http://schemas.openxmlformats.org/officeDocument/2006/relationships/image" Target="../media/image2683.png"/><Relationship Id="rId136" Type="http://schemas.openxmlformats.org/officeDocument/2006/relationships/image" Target="../media/image2692.png"/><Relationship Id="rId157" Type="http://schemas.openxmlformats.org/officeDocument/2006/relationships/customXml" Target="../ink/ink2801.xml"/><Relationship Id="rId178" Type="http://schemas.openxmlformats.org/officeDocument/2006/relationships/image" Target="../media/image2713.png"/><Relationship Id="rId301" Type="http://schemas.openxmlformats.org/officeDocument/2006/relationships/customXml" Target="../ink/ink2873.xml"/><Relationship Id="rId322" Type="http://schemas.openxmlformats.org/officeDocument/2006/relationships/image" Target="../media/image2785.png"/><Relationship Id="rId343" Type="http://schemas.openxmlformats.org/officeDocument/2006/relationships/customXml" Target="../ink/ink2894.xml"/><Relationship Id="rId364" Type="http://schemas.openxmlformats.org/officeDocument/2006/relationships/image" Target="../media/image2806.png"/><Relationship Id="rId61" Type="http://schemas.openxmlformats.org/officeDocument/2006/relationships/image" Target="../media/image2656.png"/><Relationship Id="rId82" Type="http://schemas.openxmlformats.org/officeDocument/2006/relationships/customXml" Target="../ink/ink2763.xml"/><Relationship Id="rId199" Type="http://schemas.openxmlformats.org/officeDocument/2006/relationships/customXml" Target="../ink/ink2822.xml"/><Relationship Id="rId203" Type="http://schemas.openxmlformats.org/officeDocument/2006/relationships/customXml" Target="../ink/ink2824.xml"/><Relationship Id="rId385" Type="http://schemas.openxmlformats.org/officeDocument/2006/relationships/customXml" Target="../ink/ink2915.xml"/><Relationship Id="rId224" Type="http://schemas.openxmlformats.org/officeDocument/2006/relationships/image" Target="../media/image2736.png"/><Relationship Id="rId245" Type="http://schemas.openxmlformats.org/officeDocument/2006/relationships/customXml" Target="../ink/ink2845.xml"/><Relationship Id="rId266" Type="http://schemas.openxmlformats.org/officeDocument/2006/relationships/image" Target="../media/image2757.png"/><Relationship Id="rId287" Type="http://schemas.openxmlformats.org/officeDocument/2006/relationships/customXml" Target="../ink/ink2866.xml"/><Relationship Id="rId410" Type="http://schemas.openxmlformats.org/officeDocument/2006/relationships/image" Target="../media/image2829.png"/><Relationship Id="rId431" Type="http://schemas.openxmlformats.org/officeDocument/2006/relationships/customXml" Target="../ink/ink2938.xml"/><Relationship Id="rId30" Type="http://schemas.openxmlformats.org/officeDocument/2006/relationships/customXml" Target="../ink/ink2737.xml"/><Relationship Id="rId105" Type="http://schemas.openxmlformats.org/officeDocument/2006/relationships/image" Target="../media/image2678.png"/><Relationship Id="rId126" Type="http://schemas.openxmlformats.org/officeDocument/2006/relationships/customXml" Target="../ink/ink2785.xml"/><Relationship Id="rId147" Type="http://schemas.openxmlformats.org/officeDocument/2006/relationships/customXml" Target="../ink/ink2796.xml"/><Relationship Id="rId168" Type="http://schemas.openxmlformats.org/officeDocument/2006/relationships/image" Target="../media/image2708.png"/><Relationship Id="rId312" Type="http://schemas.openxmlformats.org/officeDocument/2006/relationships/image" Target="../media/image2780.png"/><Relationship Id="rId333" Type="http://schemas.openxmlformats.org/officeDocument/2006/relationships/customXml" Target="../ink/ink2889.xml"/><Relationship Id="rId354" Type="http://schemas.openxmlformats.org/officeDocument/2006/relationships/image" Target="../media/image2801.png"/><Relationship Id="rId51" Type="http://schemas.openxmlformats.org/officeDocument/2006/relationships/image" Target="../media/image2651.png"/><Relationship Id="rId72" Type="http://schemas.openxmlformats.org/officeDocument/2006/relationships/customXml" Target="../ink/ink2758.xml"/><Relationship Id="rId93" Type="http://schemas.openxmlformats.org/officeDocument/2006/relationships/image" Target="../media/image2672.png"/><Relationship Id="rId189" Type="http://schemas.openxmlformats.org/officeDocument/2006/relationships/customXml" Target="../ink/ink2817.xml"/><Relationship Id="rId375" Type="http://schemas.openxmlformats.org/officeDocument/2006/relationships/customXml" Target="../ink/ink2910.xml"/><Relationship Id="rId396" Type="http://schemas.openxmlformats.org/officeDocument/2006/relationships/image" Target="../media/image2822.png"/><Relationship Id="rId3" Type="http://schemas.openxmlformats.org/officeDocument/2006/relationships/image" Target="../media/image5.png"/><Relationship Id="rId214" Type="http://schemas.openxmlformats.org/officeDocument/2006/relationships/image" Target="../media/image2731.png"/><Relationship Id="rId235" Type="http://schemas.openxmlformats.org/officeDocument/2006/relationships/customXml" Target="../ink/ink2840.xml"/><Relationship Id="rId256" Type="http://schemas.openxmlformats.org/officeDocument/2006/relationships/image" Target="../media/image2752.png"/><Relationship Id="rId277" Type="http://schemas.openxmlformats.org/officeDocument/2006/relationships/customXml" Target="../ink/ink2861.xml"/><Relationship Id="rId298" Type="http://schemas.openxmlformats.org/officeDocument/2006/relationships/image" Target="../media/image2773.png"/><Relationship Id="rId400" Type="http://schemas.openxmlformats.org/officeDocument/2006/relationships/image" Target="../media/image2824.png"/><Relationship Id="rId421" Type="http://schemas.openxmlformats.org/officeDocument/2006/relationships/customXml" Target="../ink/ink2933.xml"/><Relationship Id="rId442" Type="http://schemas.openxmlformats.org/officeDocument/2006/relationships/image" Target="../media/image2845.png"/><Relationship Id="rId116" Type="http://schemas.openxmlformats.org/officeDocument/2006/relationships/customXml" Target="../ink/ink2780.xml"/><Relationship Id="rId137" Type="http://schemas.openxmlformats.org/officeDocument/2006/relationships/customXml" Target="../ink/ink2791.xml"/><Relationship Id="rId158" Type="http://schemas.openxmlformats.org/officeDocument/2006/relationships/image" Target="../media/image2703.png"/><Relationship Id="rId302" Type="http://schemas.openxmlformats.org/officeDocument/2006/relationships/image" Target="../media/image2775.png"/><Relationship Id="rId323" Type="http://schemas.openxmlformats.org/officeDocument/2006/relationships/customXml" Target="../ink/ink2884.xml"/><Relationship Id="rId344" Type="http://schemas.openxmlformats.org/officeDocument/2006/relationships/image" Target="../media/image2796.png"/><Relationship Id="rId41" Type="http://schemas.openxmlformats.org/officeDocument/2006/relationships/image" Target="../media/image2646.png"/><Relationship Id="rId62" Type="http://schemas.openxmlformats.org/officeDocument/2006/relationships/customXml" Target="../ink/ink2753.xml"/><Relationship Id="rId83" Type="http://schemas.openxmlformats.org/officeDocument/2006/relationships/image" Target="../media/image2667.png"/><Relationship Id="rId179" Type="http://schemas.openxmlformats.org/officeDocument/2006/relationships/customXml" Target="../ink/ink2812.xml"/><Relationship Id="rId365" Type="http://schemas.openxmlformats.org/officeDocument/2006/relationships/customXml" Target="../ink/ink2905.xml"/><Relationship Id="rId386" Type="http://schemas.openxmlformats.org/officeDocument/2006/relationships/image" Target="../media/image2817.png"/><Relationship Id="rId190" Type="http://schemas.openxmlformats.org/officeDocument/2006/relationships/image" Target="../media/image2719.png"/><Relationship Id="rId204" Type="http://schemas.openxmlformats.org/officeDocument/2006/relationships/image" Target="../media/image2726.png"/><Relationship Id="rId225" Type="http://schemas.openxmlformats.org/officeDocument/2006/relationships/customXml" Target="../ink/ink2835.xml"/><Relationship Id="rId246" Type="http://schemas.openxmlformats.org/officeDocument/2006/relationships/image" Target="../media/image2747.png"/><Relationship Id="rId267" Type="http://schemas.openxmlformats.org/officeDocument/2006/relationships/customXml" Target="../ink/ink2856.xml"/><Relationship Id="rId288" Type="http://schemas.openxmlformats.org/officeDocument/2006/relationships/image" Target="../media/image2768.png"/><Relationship Id="rId411" Type="http://schemas.openxmlformats.org/officeDocument/2006/relationships/customXml" Target="../ink/ink2928.xml"/><Relationship Id="rId432" Type="http://schemas.openxmlformats.org/officeDocument/2006/relationships/image" Target="../media/image2840.png"/><Relationship Id="rId106" Type="http://schemas.openxmlformats.org/officeDocument/2006/relationships/customXml" Target="../ink/ink2775.xml"/><Relationship Id="rId127" Type="http://schemas.openxmlformats.org/officeDocument/2006/relationships/image" Target="../media/image186.png"/><Relationship Id="rId313" Type="http://schemas.openxmlformats.org/officeDocument/2006/relationships/customXml" Target="../ink/ink2879.xml"/><Relationship Id="rId31" Type="http://schemas.openxmlformats.org/officeDocument/2006/relationships/image" Target="../media/image2641.png"/><Relationship Id="rId52" Type="http://schemas.openxmlformats.org/officeDocument/2006/relationships/customXml" Target="../ink/ink2748.xml"/><Relationship Id="rId73" Type="http://schemas.openxmlformats.org/officeDocument/2006/relationships/image" Target="../media/image2662.png"/><Relationship Id="rId94" Type="http://schemas.openxmlformats.org/officeDocument/2006/relationships/customXml" Target="../ink/ink2769.xml"/><Relationship Id="rId148" Type="http://schemas.openxmlformats.org/officeDocument/2006/relationships/image" Target="../media/image2698.png"/><Relationship Id="rId169" Type="http://schemas.openxmlformats.org/officeDocument/2006/relationships/customXml" Target="../ink/ink2807.xml"/><Relationship Id="rId334" Type="http://schemas.openxmlformats.org/officeDocument/2006/relationships/image" Target="../media/image2791.png"/><Relationship Id="rId355" Type="http://schemas.openxmlformats.org/officeDocument/2006/relationships/customXml" Target="../ink/ink2900.xml"/><Relationship Id="rId376" Type="http://schemas.openxmlformats.org/officeDocument/2006/relationships/image" Target="../media/image2812.png"/><Relationship Id="rId397" Type="http://schemas.openxmlformats.org/officeDocument/2006/relationships/customXml" Target="../ink/ink2921.xml"/><Relationship Id="rId4" Type="http://schemas.openxmlformats.org/officeDocument/2006/relationships/image" Target="../media/image2.png"/><Relationship Id="rId180" Type="http://schemas.openxmlformats.org/officeDocument/2006/relationships/image" Target="../media/image2714.png"/><Relationship Id="rId215" Type="http://schemas.openxmlformats.org/officeDocument/2006/relationships/customXml" Target="../ink/ink2830.xml"/><Relationship Id="rId236" Type="http://schemas.openxmlformats.org/officeDocument/2006/relationships/image" Target="../media/image2742.png"/><Relationship Id="rId257" Type="http://schemas.openxmlformats.org/officeDocument/2006/relationships/customXml" Target="../ink/ink2851.xml"/><Relationship Id="rId278" Type="http://schemas.openxmlformats.org/officeDocument/2006/relationships/image" Target="../media/image2763.png"/><Relationship Id="rId401" Type="http://schemas.openxmlformats.org/officeDocument/2006/relationships/customXml" Target="../ink/ink2923.xml"/><Relationship Id="rId422" Type="http://schemas.openxmlformats.org/officeDocument/2006/relationships/image" Target="../media/image2835.png"/><Relationship Id="rId443" Type="http://schemas.openxmlformats.org/officeDocument/2006/relationships/customXml" Target="../ink/ink2944.xml"/><Relationship Id="rId303" Type="http://schemas.openxmlformats.org/officeDocument/2006/relationships/customXml" Target="../ink/ink2874.xml"/><Relationship Id="rId42" Type="http://schemas.openxmlformats.org/officeDocument/2006/relationships/customXml" Target="../ink/ink2743.xml"/><Relationship Id="rId84" Type="http://schemas.openxmlformats.org/officeDocument/2006/relationships/customXml" Target="../ink/ink2764.xml"/><Relationship Id="rId138" Type="http://schemas.openxmlformats.org/officeDocument/2006/relationships/image" Target="../media/image2693.png"/><Relationship Id="rId345" Type="http://schemas.openxmlformats.org/officeDocument/2006/relationships/customXml" Target="../ink/ink2895.xml"/><Relationship Id="rId387" Type="http://schemas.openxmlformats.org/officeDocument/2006/relationships/customXml" Target="../ink/ink2916.xml"/><Relationship Id="rId191" Type="http://schemas.openxmlformats.org/officeDocument/2006/relationships/customXml" Target="../ink/ink2818.xml"/><Relationship Id="rId205" Type="http://schemas.openxmlformats.org/officeDocument/2006/relationships/customXml" Target="../ink/ink2825.xml"/><Relationship Id="rId247" Type="http://schemas.openxmlformats.org/officeDocument/2006/relationships/customXml" Target="../ink/ink2846.xml"/><Relationship Id="rId412" Type="http://schemas.openxmlformats.org/officeDocument/2006/relationships/image" Target="../media/image2830.png"/><Relationship Id="rId107" Type="http://schemas.openxmlformats.org/officeDocument/2006/relationships/image" Target="../media/image2679.png"/><Relationship Id="rId289" Type="http://schemas.openxmlformats.org/officeDocument/2006/relationships/customXml" Target="../ink/ink2867.xml"/><Relationship Id="rId53" Type="http://schemas.openxmlformats.org/officeDocument/2006/relationships/image" Target="../media/image2652.png"/><Relationship Id="rId149" Type="http://schemas.openxmlformats.org/officeDocument/2006/relationships/customXml" Target="../ink/ink2797.xml"/><Relationship Id="rId314" Type="http://schemas.openxmlformats.org/officeDocument/2006/relationships/image" Target="../media/image2781.png"/><Relationship Id="rId356" Type="http://schemas.openxmlformats.org/officeDocument/2006/relationships/image" Target="../media/image2802.png"/><Relationship Id="rId398" Type="http://schemas.openxmlformats.org/officeDocument/2006/relationships/image" Target="../media/image2823.png"/><Relationship Id="rId95" Type="http://schemas.openxmlformats.org/officeDocument/2006/relationships/image" Target="../media/image2673.png"/><Relationship Id="rId160" Type="http://schemas.openxmlformats.org/officeDocument/2006/relationships/image" Target="../media/image2704.png"/><Relationship Id="rId216" Type="http://schemas.openxmlformats.org/officeDocument/2006/relationships/image" Target="../media/image2732.png"/><Relationship Id="rId423" Type="http://schemas.openxmlformats.org/officeDocument/2006/relationships/customXml" Target="../ink/ink2934.xml"/><Relationship Id="rId258" Type="http://schemas.openxmlformats.org/officeDocument/2006/relationships/image" Target="../media/image2753.png"/><Relationship Id="rId64" Type="http://schemas.openxmlformats.org/officeDocument/2006/relationships/customXml" Target="../ink/ink2754.xml"/><Relationship Id="rId118" Type="http://schemas.openxmlformats.org/officeDocument/2006/relationships/customXml" Target="../ink/ink2781.xml"/><Relationship Id="rId325" Type="http://schemas.openxmlformats.org/officeDocument/2006/relationships/customXml" Target="../ink/ink2885.xml"/><Relationship Id="rId367" Type="http://schemas.openxmlformats.org/officeDocument/2006/relationships/customXml" Target="../ink/ink2906.xml"/><Relationship Id="rId171" Type="http://schemas.openxmlformats.org/officeDocument/2006/relationships/customXml" Target="../ink/ink2808.xml"/><Relationship Id="rId227" Type="http://schemas.openxmlformats.org/officeDocument/2006/relationships/customXml" Target="../ink/ink2836.xml"/><Relationship Id="rId269" Type="http://schemas.openxmlformats.org/officeDocument/2006/relationships/customXml" Target="../ink/ink2857.xml"/><Relationship Id="rId434" Type="http://schemas.openxmlformats.org/officeDocument/2006/relationships/image" Target="../media/image2841.png"/><Relationship Id="rId33" Type="http://schemas.openxmlformats.org/officeDocument/2006/relationships/image" Target="../media/image2642.png"/><Relationship Id="rId129" Type="http://schemas.openxmlformats.org/officeDocument/2006/relationships/customXml" Target="../ink/ink2787.xml"/><Relationship Id="rId280" Type="http://schemas.openxmlformats.org/officeDocument/2006/relationships/image" Target="../media/image2764.png"/><Relationship Id="rId336" Type="http://schemas.openxmlformats.org/officeDocument/2006/relationships/image" Target="../media/image2792.png"/><Relationship Id="rId75" Type="http://schemas.openxmlformats.org/officeDocument/2006/relationships/image" Target="../media/image2663.png"/><Relationship Id="rId140" Type="http://schemas.openxmlformats.org/officeDocument/2006/relationships/image" Target="../media/image2694.png"/><Relationship Id="rId182" Type="http://schemas.openxmlformats.org/officeDocument/2006/relationships/image" Target="../media/image2715.png"/><Relationship Id="rId378" Type="http://schemas.openxmlformats.org/officeDocument/2006/relationships/image" Target="../media/image2813.png"/><Relationship Id="rId403" Type="http://schemas.openxmlformats.org/officeDocument/2006/relationships/customXml" Target="../ink/ink2924.xml"/><Relationship Id="rId238" Type="http://schemas.openxmlformats.org/officeDocument/2006/relationships/image" Target="../media/image2743.png"/><Relationship Id="rId445" Type="http://schemas.openxmlformats.org/officeDocument/2006/relationships/customXml" Target="../ink/ink2945.xml"/><Relationship Id="rId291" Type="http://schemas.openxmlformats.org/officeDocument/2006/relationships/customXml" Target="../ink/ink2868.xml"/><Relationship Id="rId305" Type="http://schemas.openxmlformats.org/officeDocument/2006/relationships/customXml" Target="../ink/ink2875.xml"/><Relationship Id="rId347" Type="http://schemas.openxmlformats.org/officeDocument/2006/relationships/customXml" Target="../ink/ink2896.xml"/><Relationship Id="rId44" Type="http://schemas.openxmlformats.org/officeDocument/2006/relationships/customXml" Target="../ink/ink2744.xml"/><Relationship Id="rId86" Type="http://schemas.openxmlformats.org/officeDocument/2006/relationships/customXml" Target="../ink/ink2765.xml"/><Relationship Id="rId151" Type="http://schemas.openxmlformats.org/officeDocument/2006/relationships/customXml" Target="../ink/ink2798.xml"/><Relationship Id="rId389" Type="http://schemas.openxmlformats.org/officeDocument/2006/relationships/customXml" Target="../ink/ink2917.xml"/><Relationship Id="rId193" Type="http://schemas.openxmlformats.org/officeDocument/2006/relationships/customXml" Target="../ink/ink2819.xml"/><Relationship Id="rId207" Type="http://schemas.openxmlformats.org/officeDocument/2006/relationships/customXml" Target="../ink/ink2826.xml"/><Relationship Id="rId249" Type="http://schemas.openxmlformats.org/officeDocument/2006/relationships/customXml" Target="../ink/ink2847.xml"/><Relationship Id="rId414" Type="http://schemas.openxmlformats.org/officeDocument/2006/relationships/image" Target="../media/image2831.png"/><Relationship Id="rId109" Type="http://schemas.openxmlformats.org/officeDocument/2006/relationships/image" Target="../media/image2680.png"/><Relationship Id="rId260" Type="http://schemas.openxmlformats.org/officeDocument/2006/relationships/image" Target="../media/image2754.png"/><Relationship Id="rId316" Type="http://schemas.openxmlformats.org/officeDocument/2006/relationships/image" Target="../media/image2782.png"/><Relationship Id="rId55" Type="http://schemas.openxmlformats.org/officeDocument/2006/relationships/image" Target="../media/image2653.png"/><Relationship Id="rId97" Type="http://schemas.openxmlformats.org/officeDocument/2006/relationships/image" Target="../media/image2674.png"/><Relationship Id="rId120" Type="http://schemas.openxmlformats.org/officeDocument/2006/relationships/customXml" Target="../ink/ink2782.xml"/><Relationship Id="rId358" Type="http://schemas.openxmlformats.org/officeDocument/2006/relationships/image" Target="../media/image2803.png"/><Relationship Id="rId162" Type="http://schemas.openxmlformats.org/officeDocument/2006/relationships/image" Target="../media/image2705.png"/><Relationship Id="rId218" Type="http://schemas.openxmlformats.org/officeDocument/2006/relationships/image" Target="../media/image2733.png"/><Relationship Id="rId425" Type="http://schemas.openxmlformats.org/officeDocument/2006/relationships/customXml" Target="../ink/ink2935.xml"/><Relationship Id="rId271" Type="http://schemas.openxmlformats.org/officeDocument/2006/relationships/customXml" Target="../ink/ink2858.xml"/><Relationship Id="rId24" Type="http://schemas.openxmlformats.org/officeDocument/2006/relationships/customXml" Target="../ink/ink2734.xml"/><Relationship Id="rId66" Type="http://schemas.openxmlformats.org/officeDocument/2006/relationships/customXml" Target="../ink/ink2755.xml"/><Relationship Id="rId131" Type="http://schemas.openxmlformats.org/officeDocument/2006/relationships/customXml" Target="../ink/ink2788.xml"/><Relationship Id="rId327" Type="http://schemas.openxmlformats.org/officeDocument/2006/relationships/customXml" Target="../ink/ink2886.xml"/><Relationship Id="rId369" Type="http://schemas.openxmlformats.org/officeDocument/2006/relationships/customXml" Target="../ink/ink2907.xml"/><Relationship Id="rId173" Type="http://schemas.openxmlformats.org/officeDocument/2006/relationships/customXml" Target="../ink/ink2809.xml"/><Relationship Id="rId229" Type="http://schemas.openxmlformats.org/officeDocument/2006/relationships/customXml" Target="../ink/ink2837.xml"/><Relationship Id="rId380" Type="http://schemas.openxmlformats.org/officeDocument/2006/relationships/image" Target="../media/image2814.png"/><Relationship Id="rId436" Type="http://schemas.openxmlformats.org/officeDocument/2006/relationships/image" Target="../media/image2842.png"/><Relationship Id="rId240" Type="http://schemas.openxmlformats.org/officeDocument/2006/relationships/image" Target="../media/image2744.png"/><Relationship Id="rId35" Type="http://schemas.openxmlformats.org/officeDocument/2006/relationships/image" Target="../media/image2643.png"/><Relationship Id="rId77" Type="http://schemas.openxmlformats.org/officeDocument/2006/relationships/image" Target="../media/image2664.png"/><Relationship Id="rId100" Type="http://schemas.openxmlformats.org/officeDocument/2006/relationships/customXml" Target="../ink/ink2772.xml"/><Relationship Id="rId282" Type="http://schemas.openxmlformats.org/officeDocument/2006/relationships/image" Target="../media/image2765.png"/><Relationship Id="rId338" Type="http://schemas.openxmlformats.org/officeDocument/2006/relationships/image" Target="../media/image2793.png"/><Relationship Id="rId142" Type="http://schemas.openxmlformats.org/officeDocument/2006/relationships/image" Target="../media/image2695.png"/><Relationship Id="rId184" Type="http://schemas.openxmlformats.org/officeDocument/2006/relationships/image" Target="../media/image2716.png"/><Relationship Id="rId391" Type="http://schemas.openxmlformats.org/officeDocument/2006/relationships/customXml" Target="../ink/ink2918.xml"/><Relationship Id="rId405" Type="http://schemas.openxmlformats.org/officeDocument/2006/relationships/customXml" Target="../ink/ink2925.xml"/><Relationship Id="rId251" Type="http://schemas.openxmlformats.org/officeDocument/2006/relationships/customXml" Target="../ink/ink2848.xml"/><Relationship Id="rId46" Type="http://schemas.openxmlformats.org/officeDocument/2006/relationships/customXml" Target="../ink/ink2745.xml"/><Relationship Id="rId293" Type="http://schemas.openxmlformats.org/officeDocument/2006/relationships/customXml" Target="../ink/ink2869.xml"/><Relationship Id="rId307" Type="http://schemas.openxmlformats.org/officeDocument/2006/relationships/customXml" Target="../ink/ink2876.xml"/><Relationship Id="rId349" Type="http://schemas.openxmlformats.org/officeDocument/2006/relationships/customXml" Target="../ink/ink2897.xml"/><Relationship Id="rId88" Type="http://schemas.openxmlformats.org/officeDocument/2006/relationships/customXml" Target="../ink/ink2766.xml"/><Relationship Id="rId111" Type="http://schemas.openxmlformats.org/officeDocument/2006/relationships/image" Target="../media/image2681.png"/><Relationship Id="rId153" Type="http://schemas.openxmlformats.org/officeDocument/2006/relationships/customXml" Target="../ink/ink2799.xml"/><Relationship Id="rId195" Type="http://schemas.openxmlformats.org/officeDocument/2006/relationships/customXml" Target="../ink/ink2820.xml"/><Relationship Id="rId209" Type="http://schemas.openxmlformats.org/officeDocument/2006/relationships/customXml" Target="../ink/ink2827.xml"/><Relationship Id="rId360" Type="http://schemas.openxmlformats.org/officeDocument/2006/relationships/image" Target="../media/image2804.png"/><Relationship Id="rId416" Type="http://schemas.openxmlformats.org/officeDocument/2006/relationships/image" Target="../media/image2832.png"/><Relationship Id="rId220" Type="http://schemas.openxmlformats.org/officeDocument/2006/relationships/image" Target="../media/image2734.png"/><Relationship Id="rId57" Type="http://schemas.openxmlformats.org/officeDocument/2006/relationships/image" Target="../media/image2654.png"/><Relationship Id="rId262" Type="http://schemas.openxmlformats.org/officeDocument/2006/relationships/image" Target="../media/image2755.png"/><Relationship Id="rId318" Type="http://schemas.openxmlformats.org/officeDocument/2006/relationships/image" Target="../media/image2783.png"/><Relationship Id="rId99" Type="http://schemas.openxmlformats.org/officeDocument/2006/relationships/image" Target="../media/image2675.png"/><Relationship Id="rId122" Type="http://schemas.openxmlformats.org/officeDocument/2006/relationships/customXml" Target="../ink/ink2783.xml"/><Relationship Id="rId164" Type="http://schemas.openxmlformats.org/officeDocument/2006/relationships/image" Target="../media/image2706.png"/><Relationship Id="rId371" Type="http://schemas.openxmlformats.org/officeDocument/2006/relationships/customXml" Target="../ink/ink2908.xml"/><Relationship Id="rId427" Type="http://schemas.openxmlformats.org/officeDocument/2006/relationships/customXml" Target="../ink/ink2936.xml"/><Relationship Id="rId26" Type="http://schemas.openxmlformats.org/officeDocument/2006/relationships/customXml" Target="../ink/ink2735.xml"/><Relationship Id="rId231" Type="http://schemas.openxmlformats.org/officeDocument/2006/relationships/customXml" Target="../ink/ink2838.xml"/><Relationship Id="rId273" Type="http://schemas.openxmlformats.org/officeDocument/2006/relationships/customXml" Target="../ink/ink2859.xml"/><Relationship Id="rId329" Type="http://schemas.openxmlformats.org/officeDocument/2006/relationships/customXml" Target="../ink/ink2887.xml"/><Relationship Id="rId68" Type="http://schemas.openxmlformats.org/officeDocument/2006/relationships/customXml" Target="../ink/ink2756.xml"/><Relationship Id="rId133" Type="http://schemas.openxmlformats.org/officeDocument/2006/relationships/customXml" Target="../ink/ink2789.xml"/><Relationship Id="rId175" Type="http://schemas.openxmlformats.org/officeDocument/2006/relationships/customXml" Target="../ink/ink2810.xml"/><Relationship Id="rId340" Type="http://schemas.openxmlformats.org/officeDocument/2006/relationships/image" Target="../media/image2794.png"/><Relationship Id="rId200" Type="http://schemas.openxmlformats.org/officeDocument/2006/relationships/image" Target="../media/image2724.png"/><Relationship Id="rId382" Type="http://schemas.openxmlformats.org/officeDocument/2006/relationships/image" Target="../media/image2815.png"/><Relationship Id="rId438" Type="http://schemas.openxmlformats.org/officeDocument/2006/relationships/image" Target="../media/image2843.png"/><Relationship Id="rId242" Type="http://schemas.openxmlformats.org/officeDocument/2006/relationships/image" Target="../media/image2745.png"/><Relationship Id="rId284" Type="http://schemas.openxmlformats.org/officeDocument/2006/relationships/image" Target="../media/image2766.png"/><Relationship Id="rId37" Type="http://schemas.openxmlformats.org/officeDocument/2006/relationships/image" Target="../media/image2644.png"/><Relationship Id="rId79" Type="http://schemas.openxmlformats.org/officeDocument/2006/relationships/image" Target="../media/image2665.png"/><Relationship Id="rId102" Type="http://schemas.openxmlformats.org/officeDocument/2006/relationships/customXml" Target="../ink/ink2773.xml"/><Relationship Id="rId144" Type="http://schemas.openxmlformats.org/officeDocument/2006/relationships/image" Target="../media/image2696.png"/><Relationship Id="rId90" Type="http://schemas.openxmlformats.org/officeDocument/2006/relationships/customXml" Target="../ink/ink2767.xml"/><Relationship Id="rId186" Type="http://schemas.openxmlformats.org/officeDocument/2006/relationships/image" Target="../media/image2717.png"/><Relationship Id="rId351" Type="http://schemas.openxmlformats.org/officeDocument/2006/relationships/customXml" Target="../ink/ink2898.xml"/><Relationship Id="rId393" Type="http://schemas.openxmlformats.org/officeDocument/2006/relationships/customXml" Target="../ink/ink2919.xml"/><Relationship Id="rId407" Type="http://schemas.openxmlformats.org/officeDocument/2006/relationships/customXml" Target="../ink/ink2926.xml"/><Relationship Id="rId211" Type="http://schemas.openxmlformats.org/officeDocument/2006/relationships/customXml" Target="../ink/ink2828.xml"/><Relationship Id="rId253" Type="http://schemas.openxmlformats.org/officeDocument/2006/relationships/customXml" Target="../ink/ink2849.xml"/><Relationship Id="rId295" Type="http://schemas.openxmlformats.org/officeDocument/2006/relationships/customXml" Target="../ink/ink2870.xml"/><Relationship Id="rId309" Type="http://schemas.openxmlformats.org/officeDocument/2006/relationships/customXml" Target="../ink/ink2877.xml"/><Relationship Id="rId48" Type="http://schemas.openxmlformats.org/officeDocument/2006/relationships/customXml" Target="../ink/ink2746.xml"/><Relationship Id="rId113" Type="http://schemas.openxmlformats.org/officeDocument/2006/relationships/image" Target="../media/image2682.png"/><Relationship Id="rId320" Type="http://schemas.openxmlformats.org/officeDocument/2006/relationships/image" Target="../media/image2784.png"/><Relationship Id="rId155" Type="http://schemas.openxmlformats.org/officeDocument/2006/relationships/customXml" Target="../ink/ink2800.xml"/><Relationship Id="rId197" Type="http://schemas.openxmlformats.org/officeDocument/2006/relationships/customXml" Target="../ink/ink2821.xml"/><Relationship Id="rId362" Type="http://schemas.openxmlformats.org/officeDocument/2006/relationships/image" Target="../media/image2805.png"/><Relationship Id="rId418" Type="http://schemas.openxmlformats.org/officeDocument/2006/relationships/image" Target="../media/image2833.png"/><Relationship Id="rId222" Type="http://schemas.openxmlformats.org/officeDocument/2006/relationships/image" Target="../media/image2735.png"/><Relationship Id="rId264" Type="http://schemas.openxmlformats.org/officeDocument/2006/relationships/image" Target="../media/image2756.png"/><Relationship Id="rId59" Type="http://schemas.openxmlformats.org/officeDocument/2006/relationships/image" Target="../media/image2655.png"/><Relationship Id="rId124" Type="http://schemas.openxmlformats.org/officeDocument/2006/relationships/customXml" Target="../ink/ink2784.xml"/><Relationship Id="rId70" Type="http://schemas.openxmlformats.org/officeDocument/2006/relationships/customXml" Target="../ink/ink2757.xml"/><Relationship Id="rId166" Type="http://schemas.openxmlformats.org/officeDocument/2006/relationships/image" Target="../media/image2707.png"/><Relationship Id="rId331" Type="http://schemas.openxmlformats.org/officeDocument/2006/relationships/customXml" Target="../ink/ink2888.xml"/><Relationship Id="rId373" Type="http://schemas.openxmlformats.org/officeDocument/2006/relationships/customXml" Target="../ink/ink2909.xml"/><Relationship Id="rId429" Type="http://schemas.openxmlformats.org/officeDocument/2006/relationships/customXml" Target="../ink/ink2937.xml"/></Relationships>
</file>

<file path=ppt/slides/_rels/slide3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891.png"/><Relationship Id="rId299" Type="http://schemas.openxmlformats.org/officeDocument/2006/relationships/image" Target="../media/image2982.png"/><Relationship Id="rId63" Type="http://schemas.openxmlformats.org/officeDocument/2006/relationships/image" Target="../media/image2864.png"/><Relationship Id="rId159" Type="http://schemas.openxmlformats.org/officeDocument/2006/relationships/image" Target="../media/image2912.png"/><Relationship Id="rId324" Type="http://schemas.openxmlformats.org/officeDocument/2006/relationships/customXml" Target="../ink/ink3097.xml"/><Relationship Id="rId366" Type="http://schemas.openxmlformats.org/officeDocument/2006/relationships/customXml" Target="../ink/ink3118.xml"/><Relationship Id="rId170" Type="http://schemas.openxmlformats.org/officeDocument/2006/relationships/customXml" Target="../ink/ink3020.xml"/><Relationship Id="rId226" Type="http://schemas.openxmlformats.org/officeDocument/2006/relationships/customXml" Target="../ink/ink3048.xml"/><Relationship Id="rId268" Type="http://schemas.openxmlformats.org/officeDocument/2006/relationships/customXml" Target="../ink/ink3069.xml"/><Relationship Id="rId32" Type="http://schemas.openxmlformats.org/officeDocument/2006/relationships/customXml" Target="../ink/ink2951.xml"/><Relationship Id="rId74" Type="http://schemas.openxmlformats.org/officeDocument/2006/relationships/customXml" Target="../ink/ink2972.xml"/><Relationship Id="rId128" Type="http://schemas.openxmlformats.org/officeDocument/2006/relationships/customXml" Target="../ink/ink2999.xml"/><Relationship Id="rId335" Type="http://schemas.openxmlformats.org/officeDocument/2006/relationships/image" Target="../media/image3000.png"/><Relationship Id="rId5" Type="http://schemas.openxmlformats.org/officeDocument/2006/relationships/customXml" Target="../ink/ink2946.xml"/><Relationship Id="rId181" Type="http://schemas.openxmlformats.org/officeDocument/2006/relationships/image" Target="../media/image2923.png"/><Relationship Id="rId237" Type="http://schemas.openxmlformats.org/officeDocument/2006/relationships/image" Target="../media/image2951.png"/><Relationship Id="rId279" Type="http://schemas.openxmlformats.org/officeDocument/2006/relationships/image" Target="../media/image2972.png"/><Relationship Id="rId43" Type="http://schemas.openxmlformats.org/officeDocument/2006/relationships/image" Target="../media/image2854.png"/><Relationship Id="rId139" Type="http://schemas.openxmlformats.org/officeDocument/2006/relationships/image" Target="../media/image2902.png"/><Relationship Id="rId290" Type="http://schemas.openxmlformats.org/officeDocument/2006/relationships/customXml" Target="../ink/ink3080.xml"/><Relationship Id="rId304" Type="http://schemas.openxmlformats.org/officeDocument/2006/relationships/customXml" Target="../ink/ink3087.xml"/><Relationship Id="rId346" Type="http://schemas.openxmlformats.org/officeDocument/2006/relationships/customXml" Target="../ink/ink3108.xml"/><Relationship Id="rId85" Type="http://schemas.openxmlformats.org/officeDocument/2006/relationships/image" Target="../media/image2875.png"/><Relationship Id="rId150" Type="http://schemas.openxmlformats.org/officeDocument/2006/relationships/customXml" Target="../ink/ink3010.xml"/><Relationship Id="rId192" Type="http://schemas.openxmlformats.org/officeDocument/2006/relationships/customXml" Target="../ink/ink3031.xml"/><Relationship Id="rId206" Type="http://schemas.openxmlformats.org/officeDocument/2006/relationships/customXml" Target="../ink/ink3038.xml"/><Relationship Id="rId248" Type="http://schemas.openxmlformats.org/officeDocument/2006/relationships/customXml" Target="../ink/ink3059.xml"/><Relationship Id="rId108" Type="http://schemas.openxmlformats.org/officeDocument/2006/relationships/customXml" Target="../ink/ink2989.xml"/><Relationship Id="rId315" Type="http://schemas.openxmlformats.org/officeDocument/2006/relationships/image" Target="../media/image2990.png"/><Relationship Id="rId357" Type="http://schemas.openxmlformats.org/officeDocument/2006/relationships/image" Target="../media/image3011.png"/><Relationship Id="rId54" Type="http://schemas.openxmlformats.org/officeDocument/2006/relationships/customXml" Target="../ink/ink2962.xml"/><Relationship Id="rId96" Type="http://schemas.openxmlformats.org/officeDocument/2006/relationships/customXml" Target="../ink/ink2983.xml"/><Relationship Id="rId161" Type="http://schemas.openxmlformats.org/officeDocument/2006/relationships/image" Target="../media/image2913.png"/><Relationship Id="rId217" Type="http://schemas.openxmlformats.org/officeDocument/2006/relationships/image" Target="../media/image2941.png"/><Relationship Id="rId259" Type="http://schemas.openxmlformats.org/officeDocument/2006/relationships/image" Target="../media/image2962.png"/><Relationship Id="rId23" Type="http://schemas.openxmlformats.org/officeDocument/2006/relationships/image" Target="../media/image1674.png"/><Relationship Id="rId119" Type="http://schemas.openxmlformats.org/officeDocument/2006/relationships/image" Target="../media/image2892.png"/><Relationship Id="rId270" Type="http://schemas.openxmlformats.org/officeDocument/2006/relationships/customXml" Target="../ink/ink3070.xml"/><Relationship Id="rId326" Type="http://schemas.openxmlformats.org/officeDocument/2006/relationships/customXml" Target="../ink/ink3098.xml"/><Relationship Id="rId65" Type="http://schemas.openxmlformats.org/officeDocument/2006/relationships/image" Target="../media/image2865.png"/><Relationship Id="rId130" Type="http://schemas.openxmlformats.org/officeDocument/2006/relationships/customXml" Target="../ink/ink3000.xml"/><Relationship Id="rId368" Type="http://schemas.openxmlformats.org/officeDocument/2006/relationships/customXml" Target="../ink/ink3119.xml"/><Relationship Id="rId172" Type="http://schemas.openxmlformats.org/officeDocument/2006/relationships/customXml" Target="../ink/ink3021.xml"/><Relationship Id="rId228" Type="http://schemas.openxmlformats.org/officeDocument/2006/relationships/customXml" Target="../ink/ink3049.xml"/><Relationship Id="rId281" Type="http://schemas.openxmlformats.org/officeDocument/2006/relationships/image" Target="../media/image2973.png"/><Relationship Id="rId337" Type="http://schemas.openxmlformats.org/officeDocument/2006/relationships/image" Target="../media/image3001.png"/><Relationship Id="rId34" Type="http://schemas.openxmlformats.org/officeDocument/2006/relationships/customXml" Target="../ink/ink2952.xml"/><Relationship Id="rId76" Type="http://schemas.openxmlformats.org/officeDocument/2006/relationships/customXml" Target="../ink/ink2973.xml"/><Relationship Id="rId141" Type="http://schemas.openxmlformats.org/officeDocument/2006/relationships/image" Target="../media/image2903.png"/><Relationship Id="rId183" Type="http://schemas.openxmlformats.org/officeDocument/2006/relationships/image" Target="../media/image2924.png"/><Relationship Id="rId239" Type="http://schemas.openxmlformats.org/officeDocument/2006/relationships/image" Target="../media/image2952.png"/><Relationship Id="rId250" Type="http://schemas.openxmlformats.org/officeDocument/2006/relationships/customXml" Target="../ink/ink3060.xml"/><Relationship Id="rId292" Type="http://schemas.openxmlformats.org/officeDocument/2006/relationships/customXml" Target="../ink/ink3081.xml"/><Relationship Id="rId306" Type="http://schemas.openxmlformats.org/officeDocument/2006/relationships/customXml" Target="../ink/ink3088.xml"/><Relationship Id="rId45" Type="http://schemas.openxmlformats.org/officeDocument/2006/relationships/image" Target="../media/image2855.png"/><Relationship Id="rId87" Type="http://schemas.openxmlformats.org/officeDocument/2006/relationships/image" Target="../media/image2876.png"/><Relationship Id="rId110" Type="http://schemas.openxmlformats.org/officeDocument/2006/relationships/customXml" Target="../ink/ink2990.xml"/><Relationship Id="rId348" Type="http://schemas.openxmlformats.org/officeDocument/2006/relationships/customXml" Target="../ink/ink3109.xml"/><Relationship Id="rId152" Type="http://schemas.openxmlformats.org/officeDocument/2006/relationships/customXml" Target="../ink/ink3011.xml"/><Relationship Id="rId194" Type="http://schemas.openxmlformats.org/officeDocument/2006/relationships/customXml" Target="../ink/ink3032.xml"/><Relationship Id="rId208" Type="http://schemas.openxmlformats.org/officeDocument/2006/relationships/customXml" Target="../ink/ink3039.xml"/><Relationship Id="rId261" Type="http://schemas.openxmlformats.org/officeDocument/2006/relationships/image" Target="../media/image2963.png"/><Relationship Id="rId56" Type="http://schemas.openxmlformats.org/officeDocument/2006/relationships/customXml" Target="../ink/ink2963.xml"/><Relationship Id="rId317" Type="http://schemas.openxmlformats.org/officeDocument/2006/relationships/image" Target="../media/image2991.png"/><Relationship Id="rId359" Type="http://schemas.openxmlformats.org/officeDocument/2006/relationships/image" Target="../media/image3012.png"/><Relationship Id="rId98" Type="http://schemas.openxmlformats.org/officeDocument/2006/relationships/customXml" Target="../ink/ink2984.xml"/><Relationship Id="rId121" Type="http://schemas.openxmlformats.org/officeDocument/2006/relationships/image" Target="../media/image2893.png"/><Relationship Id="rId142" Type="http://schemas.openxmlformats.org/officeDocument/2006/relationships/customXml" Target="../ink/ink3006.xml"/><Relationship Id="rId163" Type="http://schemas.openxmlformats.org/officeDocument/2006/relationships/image" Target="../media/image2914.png"/><Relationship Id="rId184" Type="http://schemas.openxmlformats.org/officeDocument/2006/relationships/customXml" Target="../ink/ink3027.xml"/><Relationship Id="rId219" Type="http://schemas.openxmlformats.org/officeDocument/2006/relationships/image" Target="../media/image2942.png"/><Relationship Id="rId230" Type="http://schemas.openxmlformats.org/officeDocument/2006/relationships/customXml" Target="../ink/ink3050.xml"/><Relationship Id="rId251" Type="http://schemas.openxmlformats.org/officeDocument/2006/relationships/image" Target="../media/image2958.png"/><Relationship Id="rId25" Type="http://schemas.openxmlformats.org/officeDocument/2006/relationships/image" Target="../media/image1675.png"/><Relationship Id="rId46" Type="http://schemas.openxmlformats.org/officeDocument/2006/relationships/customXml" Target="../ink/ink2958.xml"/><Relationship Id="rId67" Type="http://schemas.openxmlformats.org/officeDocument/2006/relationships/image" Target="../media/image2866.png"/><Relationship Id="rId272" Type="http://schemas.openxmlformats.org/officeDocument/2006/relationships/customXml" Target="../ink/ink3071.xml"/><Relationship Id="rId293" Type="http://schemas.openxmlformats.org/officeDocument/2006/relationships/image" Target="../media/image2979.png"/><Relationship Id="rId307" Type="http://schemas.openxmlformats.org/officeDocument/2006/relationships/image" Target="../media/image2986.png"/><Relationship Id="rId328" Type="http://schemas.openxmlformats.org/officeDocument/2006/relationships/customXml" Target="../ink/ink3099.xml"/><Relationship Id="rId349" Type="http://schemas.openxmlformats.org/officeDocument/2006/relationships/image" Target="../media/image3007.png"/><Relationship Id="rId88" Type="http://schemas.openxmlformats.org/officeDocument/2006/relationships/customXml" Target="../ink/ink2979.xml"/><Relationship Id="rId111" Type="http://schemas.openxmlformats.org/officeDocument/2006/relationships/image" Target="../media/image2888.png"/><Relationship Id="rId132" Type="http://schemas.openxmlformats.org/officeDocument/2006/relationships/customXml" Target="../ink/ink3001.xml"/><Relationship Id="rId153" Type="http://schemas.openxmlformats.org/officeDocument/2006/relationships/image" Target="../media/image2909.png"/><Relationship Id="rId174" Type="http://schemas.openxmlformats.org/officeDocument/2006/relationships/customXml" Target="../ink/ink3022.xml"/><Relationship Id="rId195" Type="http://schemas.openxmlformats.org/officeDocument/2006/relationships/image" Target="../media/image2930.png"/><Relationship Id="rId209" Type="http://schemas.openxmlformats.org/officeDocument/2006/relationships/image" Target="../media/image2937.png"/><Relationship Id="rId360" Type="http://schemas.openxmlformats.org/officeDocument/2006/relationships/customXml" Target="../ink/ink3115.xml"/><Relationship Id="rId220" Type="http://schemas.openxmlformats.org/officeDocument/2006/relationships/customXml" Target="../ink/ink3045.xml"/><Relationship Id="rId241" Type="http://schemas.openxmlformats.org/officeDocument/2006/relationships/image" Target="../media/image2953.png"/><Relationship Id="rId36" Type="http://schemas.openxmlformats.org/officeDocument/2006/relationships/customXml" Target="../ink/ink2953.xml"/><Relationship Id="rId57" Type="http://schemas.openxmlformats.org/officeDocument/2006/relationships/image" Target="../media/image2861.png"/><Relationship Id="rId262" Type="http://schemas.openxmlformats.org/officeDocument/2006/relationships/customXml" Target="../ink/ink3066.xml"/><Relationship Id="rId283" Type="http://schemas.openxmlformats.org/officeDocument/2006/relationships/image" Target="../media/image2974.png"/><Relationship Id="rId318" Type="http://schemas.openxmlformats.org/officeDocument/2006/relationships/customXml" Target="../ink/ink3094.xml"/><Relationship Id="rId339" Type="http://schemas.openxmlformats.org/officeDocument/2006/relationships/image" Target="../media/image3002.png"/><Relationship Id="rId78" Type="http://schemas.openxmlformats.org/officeDocument/2006/relationships/customXml" Target="../ink/ink2974.xml"/><Relationship Id="rId99" Type="http://schemas.openxmlformats.org/officeDocument/2006/relationships/image" Target="../media/image2882.png"/><Relationship Id="rId101" Type="http://schemas.openxmlformats.org/officeDocument/2006/relationships/image" Target="../media/image2883.png"/><Relationship Id="rId122" Type="http://schemas.openxmlformats.org/officeDocument/2006/relationships/customXml" Target="../ink/ink2996.xml"/><Relationship Id="rId143" Type="http://schemas.openxmlformats.org/officeDocument/2006/relationships/image" Target="../media/image2904.png"/><Relationship Id="rId164" Type="http://schemas.openxmlformats.org/officeDocument/2006/relationships/customXml" Target="../ink/ink3017.xml"/><Relationship Id="rId185" Type="http://schemas.openxmlformats.org/officeDocument/2006/relationships/image" Target="../media/image2925.png"/><Relationship Id="rId350" Type="http://schemas.openxmlformats.org/officeDocument/2006/relationships/customXml" Target="../ink/ink3110.xml"/><Relationship Id="rId210" Type="http://schemas.openxmlformats.org/officeDocument/2006/relationships/customXml" Target="../ink/ink3040.xml"/><Relationship Id="rId26" Type="http://schemas.openxmlformats.org/officeDocument/2006/relationships/customXml" Target="../ink/ink2948.xml"/><Relationship Id="rId231" Type="http://schemas.openxmlformats.org/officeDocument/2006/relationships/image" Target="../media/image2948.png"/><Relationship Id="rId252" Type="http://schemas.openxmlformats.org/officeDocument/2006/relationships/customXml" Target="../ink/ink3061.xml"/><Relationship Id="rId273" Type="http://schemas.openxmlformats.org/officeDocument/2006/relationships/image" Target="../media/image2969.png"/><Relationship Id="rId294" Type="http://schemas.openxmlformats.org/officeDocument/2006/relationships/customXml" Target="../ink/ink3082.xml"/><Relationship Id="rId308" Type="http://schemas.openxmlformats.org/officeDocument/2006/relationships/customXml" Target="../ink/ink3089.xml"/><Relationship Id="rId329" Type="http://schemas.openxmlformats.org/officeDocument/2006/relationships/image" Target="../media/image2997.png"/><Relationship Id="rId47" Type="http://schemas.openxmlformats.org/officeDocument/2006/relationships/image" Target="../media/image2856.png"/><Relationship Id="rId68" Type="http://schemas.openxmlformats.org/officeDocument/2006/relationships/customXml" Target="../ink/ink2969.xml"/><Relationship Id="rId89" Type="http://schemas.openxmlformats.org/officeDocument/2006/relationships/image" Target="../media/image2877.png"/><Relationship Id="rId112" Type="http://schemas.openxmlformats.org/officeDocument/2006/relationships/customXml" Target="../ink/ink2991.xml"/><Relationship Id="rId133" Type="http://schemas.openxmlformats.org/officeDocument/2006/relationships/image" Target="../media/image2899.png"/><Relationship Id="rId154" Type="http://schemas.openxmlformats.org/officeDocument/2006/relationships/customXml" Target="../ink/ink3012.xml"/><Relationship Id="rId175" Type="http://schemas.openxmlformats.org/officeDocument/2006/relationships/image" Target="../media/image2920.png"/><Relationship Id="rId340" Type="http://schemas.openxmlformats.org/officeDocument/2006/relationships/customXml" Target="../ink/ink3105.xml"/><Relationship Id="rId361" Type="http://schemas.openxmlformats.org/officeDocument/2006/relationships/image" Target="../media/image3013.png"/><Relationship Id="rId196" Type="http://schemas.openxmlformats.org/officeDocument/2006/relationships/customXml" Target="../ink/ink3033.xml"/><Relationship Id="rId200" Type="http://schemas.openxmlformats.org/officeDocument/2006/relationships/customXml" Target="../ink/ink3035.xml"/><Relationship Id="rId221" Type="http://schemas.openxmlformats.org/officeDocument/2006/relationships/image" Target="../media/image2943.png"/><Relationship Id="rId242" Type="http://schemas.openxmlformats.org/officeDocument/2006/relationships/customXml" Target="../ink/ink3056.xml"/><Relationship Id="rId263" Type="http://schemas.openxmlformats.org/officeDocument/2006/relationships/image" Target="../media/image2964.png"/><Relationship Id="rId284" Type="http://schemas.openxmlformats.org/officeDocument/2006/relationships/customXml" Target="../ink/ink3077.xml"/><Relationship Id="rId319" Type="http://schemas.openxmlformats.org/officeDocument/2006/relationships/image" Target="../media/image2992.png"/><Relationship Id="rId37" Type="http://schemas.openxmlformats.org/officeDocument/2006/relationships/image" Target="../media/image2851.png"/><Relationship Id="rId58" Type="http://schemas.openxmlformats.org/officeDocument/2006/relationships/customXml" Target="../ink/ink2964.xml"/><Relationship Id="rId79" Type="http://schemas.openxmlformats.org/officeDocument/2006/relationships/image" Target="../media/image2872.png"/><Relationship Id="rId102" Type="http://schemas.openxmlformats.org/officeDocument/2006/relationships/customXml" Target="../ink/ink2986.xml"/><Relationship Id="rId123" Type="http://schemas.openxmlformats.org/officeDocument/2006/relationships/image" Target="../media/image2894.png"/><Relationship Id="rId144" Type="http://schemas.openxmlformats.org/officeDocument/2006/relationships/customXml" Target="../ink/ink3007.xml"/><Relationship Id="rId330" Type="http://schemas.openxmlformats.org/officeDocument/2006/relationships/customXml" Target="../ink/ink3100.xml"/><Relationship Id="rId90" Type="http://schemas.openxmlformats.org/officeDocument/2006/relationships/customXml" Target="../ink/ink2980.xml"/><Relationship Id="rId165" Type="http://schemas.openxmlformats.org/officeDocument/2006/relationships/image" Target="../media/image2915.png"/><Relationship Id="rId186" Type="http://schemas.openxmlformats.org/officeDocument/2006/relationships/customXml" Target="../ink/ink3028.xml"/><Relationship Id="rId351" Type="http://schemas.openxmlformats.org/officeDocument/2006/relationships/image" Target="../media/image3008.png"/><Relationship Id="rId211" Type="http://schemas.openxmlformats.org/officeDocument/2006/relationships/image" Target="../media/image2938.png"/><Relationship Id="rId232" Type="http://schemas.openxmlformats.org/officeDocument/2006/relationships/customXml" Target="../ink/ink3051.xml"/><Relationship Id="rId253" Type="http://schemas.openxmlformats.org/officeDocument/2006/relationships/image" Target="../media/image2959.png"/><Relationship Id="rId274" Type="http://schemas.openxmlformats.org/officeDocument/2006/relationships/customXml" Target="../ink/ink3072.xml"/><Relationship Id="rId295" Type="http://schemas.openxmlformats.org/officeDocument/2006/relationships/image" Target="../media/image2980.png"/><Relationship Id="rId309" Type="http://schemas.openxmlformats.org/officeDocument/2006/relationships/image" Target="../media/image2987.png"/><Relationship Id="rId27" Type="http://schemas.openxmlformats.org/officeDocument/2006/relationships/image" Target="../media/image1676.png"/><Relationship Id="rId48" Type="http://schemas.openxmlformats.org/officeDocument/2006/relationships/customXml" Target="../ink/ink2959.xml"/><Relationship Id="rId69" Type="http://schemas.openxmlformats.org/officeDocument/2006/relationships/image" Target="../media/image2867.png"/><Relationship Id="rId113" Type="http://schemas.openxmlformats.org/officeDocument/2006/relationships/image" Target="../media/image2889.png"/><Relationship Id="rId134" Type="http://schemas.openxmlformats.org/officeDocument/2006/relationships/customXml" Target="../ink/ink3002.xml"/><Relationship Id="rId320" Type="http://schemas.openxmlformats.org/officeDocument/2006/relationships/customXml" Target="../ink/ink3095.xml"/><Relationship Id="rId80" Type="http://schemas.openxmlformats.org/officeDocument/2006/relationships/customXml" Target="../ink/ink2975.xml"/><Relationship Id="rId155" Type="http://schemas.openxmlformats.org/officeDocument/2006/relationships/image" Target="../media/image2910.png"/><Relationship Id="rId176" Type="http://schemas.openxmlformats.org/officeDocument/2006/relationships/customXml" Target="../ink/ink3023.xml"/><Relationship Id="rId197" Type="http://schemas.openxmlformats.org/officeDocument/2006/relationships/image" Target="../media/image2931.png"/><Relationship Id="rId341" Type="http://schemas.openxmlformats.org/officeDocument/2006/relationships/image" Target="../media/image3003.png"/><Relationship Id="rId362" Type="http://schemas.openxmlformats.org/officeDocument/2006/relationships/customXml" Target="../ink/ink3116.xml"/><Relationship Id="rId201" Type="http://schemas.openxmlformats.org/officeDocument/2006/relationships/image" Target="../media/image2933.png"/><Relationship Id="rId222" Type="http://schemas.openxmlformats.org/officeDocument/2006/relationships/customXml" Target="../ink/ink3046.xml"/><Relationship Id="rId243" Type="http://schemas.openxmlformats.org/officeDocument/2006/relationships/image" Target="../media/image2954.png"/><Relationship Id="rId264" Type="http://schemas.openxmlformats.org/officeDocument/2006/relationships/customXml" Target="../ink/ink3067.xml"/><Relationship Id="rId285" Type="http://schemas.openxmlformats.org/officeDocument/2006/relationships/image" Target="../media/image2975.png"/><Relationship Id="rId38" Type="http://schemas.openxmlformats.org/officeDocument/2006/relationships/customXml" Target="../ink/ink2954.xml"/><Relationship Id="rId59" Type="http://schemas.openxmlformats.org/officeDocument/2006/relationships/image" Target="../media/image2862.png"/><Relationship Id="rId103" Type="http://schemas.openxmlformats.org/officeDocument/2006/relationships/image" Target="../media/image2884.png"/><Relationship Id="rId124" Type="http://schemas.openxmlformats.org/officeDocument/2006/relationships/customXml" Target="../ink/ink2997.xml"/><Relationship Id="rId310" Type="http://schemas.openxmlformats.org/officeDocument/2006/relationships/customXml" Target="../ink/ink3090.xml"/><Relationship Id="rId70" Type="http://schemas.openxmlformats.org/officeDocument/2006/relationships/customXml" Target="../ink/ink2970.xml"/><Relationship Id="rId91" Type="http://schemas.openxmlformats.org/officeDocument/2006/relationships/image" Target="../media/image2878.png"/><Relationship Id="rId145" Type="http://schemas.openxmlformats.org/officeDocument/2006/relationships/image" Target="../media/image2905.png"/><Relationship Id="rId166" Type="http://schemas.openxmlformats.org/officeDocument/2006/relationships/customXml" Target="../ink/ink3018.xml"/><Relationship Id="rId187" Type="http://schemas.openxmlformats.org/officeDocument/2006/relationships/image" Target="../media/image2926.png"/><Relationship Id="rId331" Type="http://schemas.openxmlformats.org/officeDocument/2006/relationships/image" Target="../media/image2998.png"/><Relationship Id="rId352" Type="http://schemas.openxmlformats.org/officeDocument/2006/relationships/customXml" Target="../ink/ink3111.xml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3041.xml"/><Relationship Id="rId233" Type="http://schemas.openxmlformats.org/officeDocument/2006/relationships/image" Target="../media/image2949.png"/><Relationship Id="rId254" Type="http://schemas.openxmlformats.org/officeDocument/2006/relationships/customXml" Target="../ink/ink3062.xml"/><Relationship Id="rId28" Type="http://schemas.openxmlformats.org/officeDocument/2006/relationships/customXml" Target="../ink/ink2949.xml"/><Relationship Id="rId49" Type="http://schemas.openxmlformats.org/officeDocument/2006/relationships/image" Target="../media/image2857.png"/><Relationship Id="rId114" Type="http://schemas.openxmlformats.org/officeDocument/2006/relationships/customXml" Target="../ink/ink2992.xml"/><Relationship Id="rId275" Type="http://schemas.openxmlformats.org/officeDocument/2006/relationships/image" Target="../media/image2970.png"/><Relationship Id="rId296" Type="http://schemas.openxmlformats.org/officeDocument/2006/relationships/customXml" Target="../ink/ink3083.xml"/><Relationship Id="rId300" Type="http://schemas.openxmlformats.org/officeDocument/2006/relationships/customXml" Target="../ink/ink3085.xml"/><Relationship Id="rId60" Type="http://schemas.openxmlformats.org/officeDocument/2006/relationships/customXml" Target="../ink/ink2965.xml"/><Relationship Id="rId81" Type="http://schemas.openxmlformats.org/officeDocument/2006/relationships/image" Target="../media/image2873.png"/><Relationship Id="rId135" Type="http://schemas.openxmlformats.org/officeDocument/2006/relationships/image" Target="../media/image2900.png"/><Relationship Id="rId156" Type="http://schemas.openxmlformats.org/officeDocument/2006/relationships/customXml" Target="../ink/ink3013.xml"/><Relationship Id="rId177" Type="http://schemas.openxmlformats.org/officeDocument/2006/relationships/image" Target="../media/image2921.png"/><Relationship Id="rId198" Type="http://schemas.openxmlformats.org/officeDocument/2006/relationships/customXml" Target="../ink/ink3034.xml"/><Relationship Id="rId321" Type="http://schemas.openxmlformats.org/officeDocument/2006/relationships/image" Target="../media/image2993.png"/><Relationship Id="rId342" Type="http://schemas.openxmlformats.org/officeDocument/2006/relationships/customXml" Target="../ink/ink3106.xml"/><Relationship Id="rId363" Type="http://schemas.openxmlformats.org/officeDocument/2006/relationships/image" Target="../media/image3014.png"/><Relationship Id="rId202" Type="http://schemas.openxmlformats.org/officeDocument/2006/relationships/customXml" Target="../ink/ink3036.xml"/><Relationship Id="rId223" Type="http://schemas.openxmlformats.org/officeDocument/2006/relationships/image" Target="../media/image2944.png"/><Relationship Id="rId244" Type="http://schemas.openxmlformats.org/officeDocument/2006/relationships/customXml" Target="../ink/ink3057.xml"/><Relationship Id="rId39" Type="http://schemas.openxmlformats.org/officeDocument/2006/relationships/image" Target="../media/image2852.png"/><Relationship Id="rId265" Type="http://schemas.openxmlformats.org/officeDocument/2006/relationships/image" Target="../media/image2965.png"/><Relationship Id="rId286" Type="http://schemas.openxmlformats.org/officeDocument/2006/relationships/customXml" Target="../ink/ink3078.xml"/><Relationship Id="rId50" Type="http://schemas.openxmlformats.org/officeDocument/2006/relationships/customXml" Target="../ink/ink2960.xml"/><Relationship Id="rId104" Type="http://schemas.openxmlformats.org/officeDocument/2006/relationships/customXml" Target="../ink/ink2987.xml"/><Relationship Id="rId125" Type="http://schemas.openxmlformats.org/officeDocument/2006/relationships/image" Target="../media/image2895.png"/><Relationship Id="rId146" Type="http://schemas.openxmlformats.org/officeDocument/2006/relationships/customXml" Target="../ink/ink3008.xml"/><Relationship Id="rId167" Type="http://schemas.openxmlformats.org/officeDocument/2006/relationships/image" Target="../media/image2916.png"/><Relationship Id="rId188" Type="http://schemas.openxmlformats.org/officeDocument/2006/relationships/customXml" Target="../ink/ink3029.xml"/><Relationship Id="rId311" Type="http://schemas.openxmlformats.org/officeDocument/2006/relationships/image" Target="../media/image2988.png"/><Relationship Id="rId332" Type="http://schemas.openxmlformats.org/officeDocument/2006/relationships/customXml" Target="../ink/ink3101.xml"/><Relationship Id="rId353" Type="http://schemas.openxmlformats.org/officeDocument/2006/relationships/image" Target="../media/image3009.png"/><Relationship Id="rId71" Type="http://schemas.openxmlformats.org/officeDocument/2006/relationships/image" Target="../media/image2868.png"/><Relationship Id="rId92" Type="http://schemas.openxmlformats.org/officeDocument/2006/relationships/customXml" Target="../ink/ink2981.xml"/><Relationship Id="rId213" Type="http://schemas.openxmlformats.org/officeDocument/2006/relationships/image" Target="../media/image2939.png"/><Relationship Id="rId234" Type="http://schemas.openxmlformats.org/officeDocument/2006/relationships/customXml" Target="../ink/ink3052.xml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255" Type="http://schemas.openxmlformats.org/officeDocument/2006/relationships/image" Target="../media/image2960.png"/><Relationship Id="rId276" Type="http://schemas.openxmlformats.org/officeDocument/2006/relationships/customXml" Target="../ink/ink3073.xml"/><Relationship Id="rId297" Type="http://schemas.openxmlformats.org/officeDocument/2006/relationships/image" Target="../media/image2981.png"/><Relationship Id="rId40" Type="http://schemas.openxmlformats.org/officeDocument/2006/relationships/customXml" Target="../ink/ink2955.xml"/><Relationship Id="rId115" Type="http://schemas.openxmlformats.org/officeDocument/2006/relationships/image" Target="../media/image2890.png"/><Relationship Id="rId136" Type="http://schemas.openxmlformats.org/officeDocument/2006/relationships/customXml" Target="../ink/ink3003.xml"/><Relationship Id="rId157" Type="http://schemas.openxmlformats.org/officeDocument/2006/relationships/image" Target="../media/image2911.png"/><Relationship Id="rId178" Type="http://schemas.openxmlformats.org/officeDocument/2006/relationships/customXml" Target="../ink/ink3024.xml"/><Relationship Id="rId301" Type="http://schemas.openxmlformats.org/officeDocument/2006/relationships/image" Target="../media/image2983.png"/><Relationship Id="rId322" Type="http://schemas.openxmlformats.org/officeDocument/2006/relationships/customXml" Target="../ink/ink3096.xml"/><Relationship Id="rId343" Type="http://schemas.openxmlformats.org/officeDocument/2006/relationships/image" Target="../media/image3004.png"/><Relationship Id="rId364" Type="http://schemas.openxmlformats.org/officeDocument/2006/relationships/customXml" Target="../ink/ink3117.xml"/><Relationship Id="rId61" Type="http://schemas.openxmlformats.org/officeDocument/2006/relationships/image" Target="../media/image2863.png"/><Relationship Id="rId82" Type="http://schemas.openxmlformats.org/officeDocument/2006/relationships/customXml" Target="../ink/ink2976.xml"/><Relationship Id="rId199" Type="http://schemas.openxmlformats.org/officeDocument/2006/relationships/image" Target="../media/image2932.png"/><Relationship Id="rId203" Type="http://schemas.openxmlformats.org/officeDocument/2006/relationships/image" Target="../media/image2934.png"/><Relationship Id="rId224" Type="http://schemas.openxmlformats.org/officeDocument/2006/relationships/customXml" Target="../ink/ink3047.xml"/><Relationship Id="rId245" Type="http://schemas.openxmlformats.org/officeDocument/2006/relationships/image" Target="../media/image2955.png"/><Relationship Id="rId266" Type="http://schemas.openxmlformats.org/officeDocument/2006/relationships/customXml" Target="../ink/ink3068.xml"/><Relationship Id="rId287" Type="http://schemas.openxmlformats.org/officeDocument/2006/relationships/image" Target="../media/image2976.png"/><Relationship Id="rId30" Type="http://schemas.openxmlformats.org/officeDocument/2006/relationships/customXml" Target="../ink/ink2950.xml"/><Relationship Id="rId105" Type="http://schemas.openxmlformats.org/officeDocument/2006/relationships/image" Target="../media/image2885.png"/><Relationship Id="rId126" Type="http://schemas.openxmlformats.org/officeDocument/2006/relationships/customXml" Target="../ink/ink2998.xml"/><Relationship Id="rId147" Type="http://schemas.openxmlformats.org/officeDocument/2006/relationships/image" Target="../media/image2906.png"/><Relationship Id="rId168" Type="http://schemas.openxmlformats.org/officeDocument/2006/relationships/customXml" Target="../ink/ink3019.xml"/><Relationship Id="rId312" Type="http://schemas.openxmlformats.org/officeDocument/2006/relationships/customXml" Target="../ink/ink3091.xml"/><Relationship Id="rId333" Type="http://schemas.openxmlformats.org/officeDocument/2006/relationships/image" Target="../media/image2999.png"/><Relationship Id="rId354" Type="http://schemas.openxmlformats.org/officeDocument/2006/relationships/customXml" Target="../ink/ink3112.xml"/><Relationship Id="rId51" Type="http://schemas.openxmlformats.org/officeDocument/2006/relationships/image" Target="../media/image2858.png"/><Relationship Id="rId72" Type="http://schemas.openxmlformats.org/officeDocument/2006/relationships/customXml" Target="../ink/ink2971.xml"/><Relationship Id="rId93" Type="http://schemas.openxmlformats.org/officeDocument/2006/relationships/image" Target="../media/image2879.png"/><Relationship Id="rId189" Type="http://schemas.openxmlformats.org/officeDocument/2006/relationships/image" Target="../media/image2927.png"/><Relationship Id="rId3" Type="http://schemas.openxmlformats.org/officeDocument/2006/relationships/image" Target="../media/image5.png"/><Relationship Id="rId214" Type="http://schemas.openxmlformats.org/officeDocument/2006/relationships/customXml" Target="../ink/ink3042.xml"/><Relationship Id="rId235" Type="http://schemas.openxmlformats.org/officeDocument/2006/relationships/image" Target="../media/image2950.png"/><Relationship Id="rId256" Type="http://schemas.openxmlformats.org/officeDocument/2006/relationships/customXml" Target="../ink/ink3063.xml"/><Relationship Id="rId277" Type="http://schemas.openxmlformats.org/officeDocument/2006/relationships/image" Target="../media/image2971.png"/><Relationship Id="rId298" Type="http://schemas.openxmlformats.org/officeDocument/2006/relationships/customXml" Target="../ink/ink3084.xml"/><Relationship Id="rId116" Type="http://schemas.openxmlformats.org/officeDocument/2006/relationships/customXml" Target="../ink/ink2993.xml"/><Relationship Id="rId137" Type="http://schemas.openxmlformats.org/officeDocument/2006/relationships/image" Target="../media/image2901.png"/><Relationship Id="rId158" Type="http://schemas.openxmlformats.org/officeDocument/2006/relationships/customXml" Target="../ink/ink3014.xml"/><Relationship Id="rId302" Type="http://schemas.openxmlformats.org/officeDocument/2006/relationships/customXml" Target="../ink/ink3086.xml"/><Relationship Id="rId323" Type="http://schemas.openxmlformats.org/officeDocument/2006/relationships/image" Target="../media/image2994.png"/><Relationship Id="rId344" Type="http://schemas.openxmlformats.org/officeDocument/2006/relationships/customXml" Target="../ink/ink3107.xml"/><Relationship Id="rId41" Type="http://schemas.openxmlformats.org/officeDocument/2006/relationships/image" Target="../media/image2853.png"/><Relationship Id="rId62" Type="http://schemas.openxmlformats.org/officeDocument/2006/relationships/customXml" Target="../ink/ink2966.xml"/><Relationship Id="rId83" Type="http://schemas.openxmlformats.org/officeDocument/2006/relationships/image" Target="../media/image2874.png"/><Relationship Id="rId179" Type="http://schemas.openxmlformats.org/officeDocument/2006/relationships/image" Target="../media/image2922.png"/><Relationship Id="rId365" Type="http://schemas.openxmlformats.org/officeDocument/2006/relationships/image" Target="../media/image3015.png"/><Relationship Id="rId190" Type="http://schemas.openxmlformats.org/officeDocument/2006/relationships/customXml" Target="../ink/ink3030.xml"/><Relationship Id="rId204" Type="http://schemas.openxmlformats.org/officeDocument/2006/relationships/customXml" Target="../ink/ink3037.xml"/><Relationship Id="rId225" Type="http://schemas.openxmlformats.org/officeDocument/2006/relationships/image" Target="../media/image2945.png"/><Relationship Id="rId246" Type="http://schemas.openxmlformats.org/officeDocument/2006/relationships/customXml" Target="../ink/ink3058.xml"/><Relationship Id="rId267" Type="http://schemas.openxmlformats.org/officeDocument/2006/relationships/image" Target="../media/image2966.png"/><Relationship Id="rId288" Type="http://schemas.openxmlformats.org/officeDocument/2006/relationships/customXml" Target="../ink/ink3079.xml"/><Relationship Id="rId106" Type="http://schemas.openxmlformats.org/officeDocument/2006/relationships/customXml" Target="../ink/ink2988.xml"/><Relationship Id="rId127" Type="http://schemas.openxmlformats.org/officeDocument/2006/relationships/image" Target="../media/image2896.png"/><Relationship Id="rId313" Type="http://schemas.openxmlformats.org/officeDocument/2006/relationships/image" Target="../media/image2989.png"/><Relationship Id="rId31" Type="http://schemas.openxmlformats.org/officeDocument/2006/relationships/image" Target="../media/image2848.png"/><Relationship Id="rId52" Type="http://schemas.openxmlformats.org/officeDocument/2006/relationships/customXml" Target="../ink/ink2961.xml"/><Relationship Id="rId73" Type="http://schemas.openxmlformats.org/officeDocument/2006/relationships/image" Target="../media/image2869.png"/><Relationship Id="rId94" Type="http://schemas.openxmlformats.org/officeDocument/2006/relationships/customXml" Target="../ink/ink2982.xml"/><Relationship Id="rId148" Type="http://schemas.openxmlformats.org/officeDocument/2006/relationships/customXml" Target="../ink/ink3009.xml"/><Relationship Id="rId169" Type="http://schemas.openxmlformats.org/officeDocument/2006/relationships/image" Target="../media/image2917.png"/><Relationship Id="rId334" Type="http://schemas.openxmlformats.org/officeDocument/2006/relationships/customXml" Target="../ink/ink3102.xml"/><Relationship Id="rId355" Type="http://schemas.openxmlformats.org/officeDocument/2006/relationships/image" Target="../media/image3010.png"/><Relationship Id="rId4" Type="http://schemas.openxmlformats.org/officeDocument/2006/relationships/image" Target="../media/image2.png"/><Relationship Id="rId180" Type="http://schemas.openxmlformats.org/officeDocument/2006/relationships/customXml" Target="../ink/ink3025.xml"/><Relationship Id="rId215" Type="http://schemas.openxmlformats.org/officeDocument/2006/relationships/image" Target="../media/image2940.png"/><Relationship Id="rId236" Type="http://schemas.openxmlformats.org/officeDocument/2006/relationships/customXml" Target="../ink/ink3053.xml"/><Relationship Id="rId257" Type="http://schemas.openxmlformats.org/officeDocument/2006/relationships/image" Target="../media/image2961.png"/><Relationship Id="rId278" Type="http://schemas.openxmlformats.org/officeDocument/2006/relationships/customXml" Target="../ink/ink3074.xml"/><Relationship Id="rId303" Type="http://schemas.openxmlformats.org/officeDocument/2006/relationships/image" Target="../media/image2984.png"/><Relationship Id="rId42" Type="http://schemas.openxmlformats.org/officeDocument/2006/relationships/customXml" Target="../ink/ink2956.xml"/><Relationship Id="rId84" Type="http://schemas.openxmlformats.org/officeDocument/2006/relationships/customXml" Target="../ink/ink2977.xml"/><Relationship Id="rId138" Type="http://schemas.openxmlformats.org/officeDocument/2006/relationships/customXml" Target="../ink/ink3004.xml"/><Relationship Id="rId345" Type="http://schemas.openxmlformats.org/officeDocument/2006/relationships/image" Target="../media/image3005.png"/><Relationship Id="rId191" Type="http://schemas.openxmlformats.org/officeDocument/2006/relationships/image" Target="../media/image2928.png"/><Relationship Id="rId205" Type="http://schemas.openxmlformats.org/officeDocument/2006/relationships/image" Target="../media/image2935.png"/><Relationship Id="rId247" Type="http://schemas.openxmlformats.org/officeDocument/2006/relationships/image" Target="../media/image2956.png"/><Relationship Id="rId107" Type="http://schemas.openxmlformats.org/officeDocument/2006/relationships/image" Target="../media/image2886.png"/><Relationship Id="rId289" Type="http://schemas.openxmlformats.org/officeDocument/2006/relationships/image" Target="../media/image2977.png"/><Relationship Id="rId53" Type="http://schemas.openxmlformats.org/officeDocument/2006/relationships/image" Target="../media/image2859.png"/><Relationship Id="rId149" Type="http://schemas.openxmlformats.org/officeDocument/2006/relationships/image" Target="../media/image2907.png"/><Relationship Id="rId314" Type="http://schemas.openxmlformats.org/officeDocument/2006/relationships/customXml" Target="../ink/ink3092.xml"/><Relationship Id="rId356" Type="http://schemas.openxmlformats.org/officeDocument/2006/relationships/customXml" Target="../ink/ink3113.xml"/><Relationship Id="rId95" Type="http://schemas.openxmlformats.org/officeDocument/2006/relationships/image" Target="../media/image2880.png"/><Relationship Id="rId160" Type="http://schemas.openxmlformats.org/officeDocument/2006/relationships/customXml" Target="../ink/ink3015.xml"/><Relationship Id="rId216" Type="http://schemas.openxmlformats.org/officeDocument/2006/relationships/customXml" Target="../ink/ink3043.xml"/><Relationship Id="rId258" Type="http://schemas.openxmlformats.org/officeDocument/2006/relationships/customXml" Target="../ink/ink3064.xml"/><Relationship Id="rId64" Type="http://schemas.openxmlformats.org/officeDocument/2006/relationships/customXml" Target="../ink/ink2967.xml"/><Relationship Id="rId118" Type="http://schemas.openxmlformats.org/officeDocument/2006/relationships/customXml" Target="../ink/ink2994.xml"/><Relationship Id="rId325" Type="http://schemas.openxmlformats.org/officeDocument/2006/relationships/image" Target="../media/image2995.png"/><Relationship Id="rId367" Type="http://schemas.openxmlformats.org/officeDocument/2006/relationships/image" Target="../media/image3016.png"/><Relationship Id="rId171" Type="http://schemas.openxmlformats.org/officeDocument/2006/relationships/image" Target="../media/image2918.png"/><Relationship Id="rId227" Type="http://schemas.openxmlformats.org/officeDocument/2006/relationships/image" Target="../media/image2946.png"/><Relationship Id="rId269" Type="http://schemas.openxmlformats.org/officeDocument/2006/relationships/image" Target="../media/image2967.png"/><Relationship Id="rId33" Type="http://schemas.openxmlformats.org/officeDocument/2006/relationships/image" Target="../media/image2849.png"/><Relationship Id="rId129" Type="http://schemas.openxmlformats.org/officeDocument/2006/relationships/image" Target="../media/image2897.png"/><Relationship Id="rId280" Type="http://schemas.openxmlformats.org/officeDocument/2006/relationships/customXml" Target="../ink/ink3075.xml"/><Relationship Id="rId336" Type="http://schemas.openxmlformats.org/officeDocument/2006/relationships/customXml" Target="../ink/ink3103.xml"/><Relationship Id="rId75" Type="http://schemas.openxmlformats.org/officeDocument/2006/relationships/image" Target="../media/image2870.png"/><Relationship Id="rId140" Type="http://schemas.openxmlformats.org/officeDocument/2006/relationships/customXml" Target="../ink/ink3005.xml"/><Relationship Id="rId182" Type="http://schemas.openxmlformats.org/officeDocument/2006/relationships/customXml" Target="../ink/ink3026.xml"/><Relationship Id="rId238" Type="http://schemas.openxmlformats.org/officeDocument/2006/relationships/customXml" Target="../ink/ink3054.xml"/><Relationship Id="rId291" Type="http://schemas.openxmlformats.org/officeDocument/2006/relationships/image" Target="../media/image2978.png"/><Relationship Id="rId305" Type="http://schemas.openxmlformats.org/officeDocument/2006/relationships/image" Target="../media/image2985.png"/><Relationship Id="rId347" Type="http://schemas.openxmlformats.org/officeDocument/2006/relationships/image" Target="../media/image3006.png"/><Relationship Id="rId44" Type="http://schemas.openxmlformats.org/officeDocument/2006/relationships/customXml" Target="../ink/ink2957.xml"/><Relationship Id="rId86" Type="http://schemas.openxmlformats.org/officeDocument/2006/relationships/customXml" Target="../ink/ink2978.xml"/><Relationship Id="rId151" Type="http://schemas.openxmlformats.org/officeDocument/2006/relationships/image" Target="../media/image2908.png"/><Relationship Id="rId193" Type="http://schemas.openxmlformats.org/officeDocument/2006/relationships/image" Target="../media/image2929.png"/><Relationship Id="rId207" Type="http://schemas.openxmlformats.org/officeDocument/2006/relationships/image" Target="../media/image2936.png"/><Relationship Id="rId249" Type="http://schemas.openxmlformats.org/officeDocument/2006/relationships/image" Target="../media/image2957.png"/><Relationship Id="rId109" Type="http://schemas.openxmlformats.org/officeDocument/2006/relationships/image" Target="../media/image2887.png"/><Relationship Id="rId260" Type="http://schemas.openxmlformats.org/officeDocument/2006/relationships/customXml" Target="../ink/ink3065.xml"/><Relationship Id="rId316" Type="http://schemas.openxmlformats.org/officeDocument/2006/relationships/customXml" Target="../ink/ink3093.xml"/><Relationship Id="rId55" Type="http://schemas.openxmlformats.org/officeDocument/2006/relationships/image" Target="../media/image2860.png"/><Relationship Id="rId97" Type="http://schemas.openxmlformats.org/officeDocument/2006/relationships/image" Target="../media/image2881.png"/><Relationship Id="rId120" Type="http://schemas.openxmlformats.org/officeDocument/2006/relationships/customXml" Target="../ink/ink2995.xml"/><Relationship Id="rId358" Type="http://schemas.openxmlformats.org/officeDocument/2006/relationships/customXml" Target="../ink/ink3114.xml"/><Relationship Id="rId162" Type="http://schemas.openxmlformats.org/officeDocument/2006/relationships/customXml" Target="../ink/ink3016.xml"/><Relationship Id="rId218" Type="http://schemas.openxmlformats.org/officeDocument/2006/relationships/customXml" Target="../ink/ink3044.xml"/><Relationship Id="rId271" Type="http://schemas.openxmlformats.org/officeDocument/2006/relationships/image" Target="../media/image2968.png"/><Relationship Id="rId24" Type="http://schemas.openxmlformats.org/officeDocument/2006/relationships/customXml" Target="../ink/ink2947.xml"/><Relationship Id="rId66" Type="http://schemas.openxmlformats.org/officeDocument/2006/relationships/customXml" Target="../ink/ink2968.xml"/><Relationship Id="rId131" Type="http://schemas.openxmlformats.org/officeDocument/2006/relationships/image" Target="../media/image2898.png"/><Relationship Id="rId327" Type="http://schemas.openxmlformats.org/officeDocument/2006/relationships/image" Target="../media/image2996.png"/><Relationship Id="rId369" Type="http://schemas.openxmlformats.org/officeDocument/2006/relationships/image" Target="../media/image3017.png"/><Relationship Id="rId173" Type="http://schemas.openxmlformats.org/officeDocument/2006/relationships/image" Target="../media/image2919.png"/><Relationship Id="rId229" Type="http://schemas.openxmlformats.org/officeDocument/2006/relationships/image" Target="../media/image2947.png"/><Relationship Id="rId240" Type="http://schemas.openxmlformats.org/officeDocument/2006/relationships/customXml" Target="../ink/ink3055.xml"/><Relationship Id="rId35" Type="http://schemas.openxmlformats.org/officeDocument/2006/relationships/image" Target="../media/image2850.png"/><Relationship Id="rId77" Type="http://schemas.openxmlformats.org/officeDocument/2006/relationships/image" Target="../media/image2871.png"/><Relationship Id="rId100" Type="http://schemas.openxmlformats.org/officeDocument/2006/relationships/customXml" Target="../ink/ink2985.xml"/><Relationship Id="rId282" Type="http://schemas.openxmlformats.org/officeDocument/2006/relationships/customXml" Target="../ink/ink3076.xml"/><Relationship Id="rId338" Type="http://schemas.openxmlformats.org/officeDocument/2006/relationships/customXml" Target="../ink/ink3104.xml"/></Relationships>
</file>

<file path=ppt/slides/_rels/slide4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061.png"/><Relationship Id="rId299" Type="http://schemas.openxmlformats.org/officeDocument/2006/relationships/image" Target="../media/image3152.png"/><Relationship Id="rId63" Type="http://schemas.openxmlformats.org/officeDocument/2006/relationships/image" Target="../media/image3034.png"/><Relationship Id="rId159" Type="http://schemas.openxmlformats.org/officeDocument/2006/relationships/image" Target="../media/image3082.png"/><Relationship Id="rId170" Type="http://schemas.openxmlformats.org/officeDocument/2006/relationships/customXml" Target="../ink/ink3194.xml"/><Relationship Id="rId226" Type="http://schemas.openxmlformats.org/officeDocument/2006/relationships/customXml" Target="../ink/ink3222.xml"/><Relationship Id="rId268" Type="http://schemas.openxmlformats.org/officeDocument/2006/relationships/customXml" Target="../ink/ink3243.xml"/><Relationship Id="rId32" Type="http://schemas.openxmlformats.org/officeDocument/2006/relationships/customXml" Target="../ink/ink3125.xml"/><Relationship Id="rId74" Type="http://schemas.openxmlformats.org/officeDocument/2006/relationships/customXml" Target="../ink/ink3146.xml"/><Relationship Id="rId128" Type="http://schemas.openxmlformats.org/officeDocument/2006/relationships/customXml" Target="../ink/ink3173.xml"/><Relationship Id="rId5" Type="http://schemas.openxmlformats.org/officeDocument/2006/relationships/customXml" Target="../ink/ink3120.xml"/><Relationship Id="rId181" Type="http://schemas.openxmlformats.org/officeDocument/2006/relationships/image" Target="../media/image3093.png"/><Relationship Id="rId237" Type="http://schemas.openxmlformats.org/officeDocument/2006/relationships/image" Target="../media/image3121.png"/><Relationship Id="rId279" Type="http://schemas.openxmlformats.org/officeDocument/2006/relationships/image" Target="../media/image3142.png"/><Relationship Id="rId43" Type="http://schemas.openxmlformats.org/officeDocument/2006/relationships/image" Target="../media/image3024.png"/><Relationship Id="rId139" Type="http://schemas.openxmlformats.org/officeDocument/2006/relationships/image" Target="../media/image3072.png"/><Relationship Id="rId290" Type="http://schemas.openxmlformats.org/officeDocument/2006/relationships/customXml" Target="../ink/ink3254.xml"/><Relationship Id="rId304" Type="http://schemas.openxmlformats.org/officeDocument/2006/relationships/customXml" Target="../ink/ink3261.xml"/><Relationship Id="rId85" Type="http://schemas.openxmlformats.org/officeDocument/2006/relationships/image" Target="../media/image3045.png"/><Relationship Id="rId150" Type="http://schemas.openxmlformats.org/officeDocument/2006/relationships/customXml" Target="../ink/ink3184.xml"/><Relationship Id="rId192" Type="http://schemas.openxmlformats.org/officeDocument/2006/relationships/customXml" Target="../ink/ink3205.xml"/><Relationship Id="rId206" Type="http://schemas.openxmlformats.org/officeDocument/2006/relationships/customXml" Target="../ink/ink3212.xml"/><Relationship Id="rId248" Type="http://schemas.openxmlformats.org/officeDocument/2006/relationships/customXml" Target="../ink/ink3233.xml"/><Relationship Id="rId33" Type="http://schemas.openxmlformats.org/officeDocument/2006/relationships/image" Target="../media/image3019.png"/><Relationship Id="rId108" Type="http://schemas.openxmlformats.org/officeDocument/2006/relationships/customXml" Target="../ink/ink3163.xml"/><Relationship Id="rId129" Type="http://schemas.openxmlformats.org/officeDocument/2006/relationships/image" Target="../media/image3067.png"/><Relationship Id="rId280" Type="http://schemas.openxmlformats.org/officeDocument/2006/relationships/customXml" Target="../ink/ink3249.xml"/><Relationship Id="rId54" Type="http://schemas.openxmlformats.org/officeDocument/2006/relationships/customXml" Target="../ink/ink3136.xml"/><Relationship Id="rId75" Type="http://schemas.openxmlformats.org/officeDocument/2006/relationships/image" Target="../media/image3040.png"/><Relationship Id="rId96" Type="http://schemas.openxmlformats.org/officeDocument/2006/relationships/customXml" Target="../ink/ink3157.xml"/><Relationship Id="rId140" Type="http://schemas.openxmlformats.org/officeDocument/2006/relationships/customXml" Target="../ink/ink3179.xml"/><Relationship Id="rId161" Type="http://schemas.openxmlformats.org/officeDocument/2006/relationships/image" Target="../media/image3083.png"/><Relationship Id="rId182" Type="http://schemas.openxmlformats.org/officeDocument/2006/relationships/customXml" Target="../ink/ink3200.xml"/><Relationship Id="rId217" Type="http://schemas.openxmlformats.org/officeDocument/2006/relationships/image" Target="../media/image3111.png"/><Relationship Id="rId238" Type="http://schemas.openxmlformats.org/officeDocument/2006/relationships/customXml" Target="../ink/ink3228.xml"/><Relationship Id="rId259" Type="http://schemas.openxmlformats.org/officeDocument/2006/relationships/image" Target="../media/image3132.png"/><Relationship Id="rId23" Type="http://schemas.openxmlformats.org/officeDocument/2006/relationships/image" Target="../media/image1674.png"/><Relationship Id="rId119" Type="http://schemas.openxmlformats.org/officeDocument/2006/relationships/image" Target="../media/image3062.png"/><Relationship Id="rId270" Type="http://schemas.openxmlformats.org/officeDocument/2006/relationships/customXml" Target="../ink/ink3244.xml"/><Relationship Id="rId291" Type="http://schemas.openxmlformats.org/officeDocument/2006/relationships/image" Target="../media/image3148.png"/><Relationship Id="rId305" Type="http://schemas.openxmlformats.org/officeDocument/2006/relationships/image" Target="../media/image3155.png"/><Relationship Id="rId44" Type="http://schemas.openxmlformats.org/officeDocument/2006/relationships/customXml" Target="../ink/ink3131.xml"/><Relationship Id="rId65" Type="http://schemas.openxmlformats.org/officeDocument/2006/relationships/image" Target="../media/image3035.png"/><Relationship Id="rId86" Type="http://schemas.openxmlformats.org/officeDocument/2006/relationships/customXml" Target="../ink/ink3152.xml"/><Relationship Id="rId130" Type="http://schemas.openxmlformats.org/officeDocument/2006/relationships/customXml" Target="../ink/ink3174.xml"/><Relationship Id="rId151" Type="http://schemas.openxmlformats.org/officeDocument/2006/relationships/image" Target="../media/image3078.png"/><Relationship Id="rId172" Type="http://schemas.openxmlformats.org/officeDocument/2006/relationships/customXml" Target="../ink/ink3195.xml"/><Relationship Id="rId193" Type="http://schemas.openxmlformats.org/officeDocument/2006/relationships/image" Target="../media/image3099.png"/><Relationship Id="rId207" Type="http://schemas.openxmlformats.org/officeDocument/2006/relationships/image" Target="../media/image3106.png"/><Relationship Id="rId228" Type="http://schemas.openxmlformats.org/officeDocument/2006/relationships/customXml" Target="../ink/ink3223.xml"/><Relationship Id="rId249" Type="http://schemas.openxmlformats.org/officeDocument/2006/relationships/image" Target="../media/image3127.png"/><Relationship Id="rId109" Type="http://schemas.openxmlformats.org/officeDocument/2006/relationships/image" Target="../media/image3057.png"/><Relationship Id="rId260" Type="http://schemas.openxmlformats.org/officeDocument/2006/relationships/customXml" Target="../ink/ink3239.xml"/><Relationship Id="rId281" Type="http://schemas.openxmlformats.org/officeDocument/2006/relationships/image" Target="../media/image3143.png"/><Relationship Id="rId34" Type="http://schemas.openxmlformats.org/officeDocument/2006/relationships/customXml" Target="../ink/ink3126.xml"/><Relationship Id="rId55" Type="http://schemas.openxmlformats.org/officeDocument/2006/relationships/image" Target="../media/image3030.png"/><Relationship Id="rId76" Type="http://schemas.openxmlformats.org/officeDocument/2006/relationships/customXml" Target="../ink/ink3147.xml"/><Relationship Id="rId97" Type="http://schemas.openxmlformats.org/officeDocument/2006/relationships/image" Target="../media/image3051.png"/><Relationship Id="rId120" Type="http://schemas.openxmlformats.org/officeDocument/2006/relationships/customXml" Target="../ink/ink3169.xml"/><Relationship Id="rId141" Type="http://schemas.openxmlformats.org/officeDocument/2006/relationships/image" Target="../media/image3073.png"/><Relationship Id="rId162" Type="http://schemas.openxmlformats.org/officeDocument/2006/relationships/customXml" Target="../ink/ink3190.xml"/><Relationship Id="rId183" Type="http://schemas.openxmlformats.org/officeDocument/2006/relationships/image" Target="../media/image3094.png"/><Relationship Id="rId218" Type="http://schemas.openxmlformats.org/officeDocument/2006/relationships/customXml" Target="../ink/ink3218.xml"/><Relationship Id="rId239" Type="http://schemas.openxmlformats.org/officeDocument/2006/relationships/image" Target="../media/image3122.png"/><Relationship Id="rId250" Type="http://schemas.openxmlformats.org/officeDocument/2006/relationships/customXml" Target="../ink/ink3234.xml"/><Relationship Id="rId271" Type="http://schemas.openxmlformats.org/officeDocument/2006/relationships/image" Target="../media/image3138.png"/><Relationship Id="rId292" Type="http://schemas.openxmlformats.org/officeDocument/2006/relationships/customXml" Target="../ink/ink3255.xml"/><Relationship Id="rId306" Type="http://schemas.openxmlformats.org/officeDocument/2006/relationships/customXml" Target="../ink/ink3262.xml"/><Relationship Id="rId24" Type="http://schemas.openxmlformats.org/officeDocument/2006/relationships/customXml" Target="../ink/ink3121.xml"/><Relationship Id="rId45" Type="http://schemas.openxmlformats.org/officeDocument/2006/relationships/image" Target="../media/image3025.png"/><Relationship Id="rId66" Type="http://schemas.openxmlformats.org/officeDocument/2006/relationships/customXml" Target="../ink/ink3142.xml"/><Relationship Id="rId87" Type="http://schemas.openxmlformats.org/officeDocument/2006/relationships/image" Target="../media/image3046.png"/><Relationship Id="rId110" Type="http://schemas.openxmlformats.org/officeDocument/2006/relationships/customXml" Target="../ink/ink3164.xml"/><Relationship Id="rId131" Type="http://schemas.openxmlformats.org/officeDocument/2006/relationships/image" Target="../media/image3068.png"/><Relationship Id="rId152" Type="http://schemas.openxmlformats.org/officeDocument/2006/relationships/customXml" Target="../ink/ink3185.xml"/><Relationship Id="rId173" Type="http://schemas.openxmlformats.org/officeDocument/2006/relationships/image" Target="../media/image3089.png"/><Relationship Id="rId194" Type="http://schemas.openxmlformats.org/officeDocument/2006/relationships/customXml" Target="../ink/ink3206.xml"/><Relationship Id="rId208" Type="http://schemas.openxmlformats.org/officeDocument/2006/relationships/customXml" Target="../ink/ink3213.xml"/><Relationship Id="rId229" Type="http://schemas.openxmlformats.org/officeDocument/2006/relationships/image" Target="../media/image3117.png"/><Relationship Id="rId240" Type="http://schemas.openxmlformats.org/officeDocument/2006/relationships/customXml" Target="../ink/ink3229.xml"/><Relationship Id="rId261" Type="http://schemas.openxmlformats.org/officeDocument/2006/relationships/image" Target="../media/image3133.png"/><Relationship Id="rId35" Type="http://schemas.openxmlformats.org/officeDocument/2006/relationships/image" Target="../media/image3020.png"/><Relationship Id="rId56" Type="http://schemas.openxmlformats.org/officeDocument/2006/relationships/customXml" Target="../ink/ink3137.xml"/><Relationship Id="rId77" Type="http://schemas.openxmlformats.org/officeDocument/2006/relationships/image" Target="../media/image3041.png"/><Relationship Id="rId100" Type="http://schemas.openxmlformats.org/officeDocument/2006/relationships/customXml" Target="../ink/ink3159.xml"/><Relationship Id="rId282" Type="http://schemas.openxmlformats.org/officeDocument/2006/relationships/customXml" Target="../ink/ink3250.xml"/><Relationship Id="rId98" Type="http://schemas.openxmlformats.org/officeDocument/2006/relationships/customXml" Target="../ink/ink3158.xml"/><Relationship Id="rId121" Type="http://schemas.openxmlformats.org/officeDocument/2006/relationships/image" Target="../media/image3063.png"/><Relationship Id="rId142" Type="http://schemas.openxmlformats.org/officeDocument/2006/relationships/customXml" Target="../ink/ink3180.xml"/><Relationship Id="rId163" Type="http://schemas.openxmlformats.org/officeDocument/2006/relationships/image" Target="../media/image3084.png"/><Relationship Id="rId184" Type="http://schemas.openxmlformats.org/officeDocument/2006/relationships/customXml" Target="../ink/ink3201.xml"/><Relationship Id="rId219" Type="http://schemas.openxmlformats.org/officeDocument/2006/relationships/image" Target="../media/image3112.png"/><Relationship Id="rId230" Type="http://schemas.openxmlformats.org/officeDocument/2006/relationships/customXml" Target="../ink/ink3224.xml"/><Relationship Id="rId251" Type="http://schemas.openxmlformats.org/officeDocument/2006/relationships/image" Target="../media/image3128.png"/><Relationship Id="rId25" Type="http://schemas.openxmlformats.org/officeDocument/2006/relationships/image" Target="../media/image1675.png"/><Relationship Id="rId46" Type="http://schemas.openxmlformats.org/officeDocument/2006/relationships/customXml" Target="../ink/ink3132.xml"/><Relationship Id="rId67" Type="http://schemas.openxmlformats.org/officeDocument/2006/relationships/image" Target="../media/image3036.png"/><Relationship Id="rId272" Type="http://schemas.openxmlformats.org/officeDocument/2006/relationships/customXml" Target="../ink/ink3245.xml"/><Relationship Id="rId293" Type="http://schemas.openxmlformats.org/officeDocument/2006/relationships/image" Target="../media/image3149.png"/><Relationship Id="rId307" Type="http://schemas.openxmlformats.org/officeDocument/2006/relationships/image" Target="../media/image3156.png"/><Relationship Id="rId88" Type="http://schemas.openxmlformats.org/officeDocument/2006/relationships/customXml" Target="../ink/ink3153.xml"/><Relationship Id="rId111" Type="http://schemas.openxmlformats.org/officeDocument/2006/relationships/image" Target="../media/image3058.png"/><Relationship Id="rId132" Type="http://schemas.openxmlformats.org/officeDocument/2006/relationships/customXml" Target="../ink/ink3175.xml"/><Relationship Id="rId153" Type="http://schemas.openxmlformats.org/officeDocument/2006/relationships/image" Target="../media/image3079.png"/><Relationship Id="rId174" Type="http://schemas.openxmlformats.org/officeDocument/2006/relationships/customXml" Target="../ink/ink3196.xml"/><Relationship Id="rId195" Type="http://schemas.openxmlformats.org/officeDocument/2006/relationships/image" Target="../media/image3100.png"/><Relationship Id="rId209" Type="http://schemas.openxmlformats.org/officeDocument/2006/relationships/image" Target="../media/image3107.png"/><Relationship Id="rId220" Type="http://schemas.openxmlformats.org/officeDocument/2006/relationships/customXml" Target="../ink/ink3219.xml"/><Relationship Id="rId241" Type="http://schemas.openxmlformats.org/officeDocument/2006/relationships/image" Target="../media/image3123.png"/><Relationship Id="rId36" Type="http://schemas.openxmlformats.org/officeDocument/2006/relationships/customXml" Target="../ink/ink3127.xml"/><Relationship Id="rId57" Type="http://schemas.openxmlformats.org/officeDocument/2006/relationships/image" Target="../media/image3031.png"/><Relationship Id="rId262" Type="http://schemas.openxmlformats.org/officeDocument/2006/relationships/customXml" Target="../ink/ink3240.xml"/><Relationship Id="rId283" Type="http://schemas.openxmlformats.org/officeDocument/2006/relationships/image" Target="../media/image3144.png"/><Relationship Id="rId78" Type="http://schemas.openxmlformats.org/officeDocument/2006/relationships/customXml" Target="../ink/ink3148.xml"/><Relationship Id="rId99" Type="http://schemas.openxmlformats.org/officeDocument/2006/relationships/image" Target="../media/image3052.png"/><Relationship Id="rId101" Type="http://schemas.openxmlformats.org/officeDocument/2006/relationships/image" Target="../media/image3053.png"/><Relationship Id="rId122" Type="http://schemas.openxmlformats.org/officeDocument/2006/relationships/customXml" Target="../ink/ink3170.xml"/><Relationship Id="rId143" Type="http://schemas.openxmlformats.org/officeDocument/2006/relationships/image" Target="../media/image3074.png"/><Relationship Id="rId164" Type="http://schemas.openxmlformats.org/officeDocument/2006/relationships/customXml" Target="../ink/ink3191.xml"/><Relationship Id="rId185" Type="http://schemas.openxmlformats.org/officeDocument/2006/relationships/image" Target="../media/image3095.png"/><Relationship Id="rId210" Type="http://schemas.openxmlformats.org/officeDocument/2006/relationships/customXml" Target="../ink/ink3214.xml"/><Relationship Id="rId26" Type="http://schemas.openxmlformats.org/officeDocument/2006/relationships/customXml" Target="../ink/ink3122.xml"/><Relationship Id="rId231" Type="http://schemas.openxmlformats.org/officeDocument/2006/relationships/image" Target="../media/image3118.png"/><Relationship Id="rId252" Type="http://schemas.openxmlformats.org/officeDocument/2006/relationships/customXml" Target="../ink/ink3235.xml"/><Relationship Id="rId273" Type="http://schemas.openxmlformats.org/officeDocument/2006/relationships/image" Target="../media/image3139.png"/><Relationship Id="rId294" Type="http://schemas.openxmlformats.org/officeDocument/2006/relationships/customXml" Target="../ink/ink3256.xml"/><Relationship Id="rId308" Type="http://schemas.openxmlformats.org/officeDocument/2006/relationships/customXml" Target="../ink/ink3263.xml"/><Relationship Id="rId47" Type="http://schemas.openxmlformats.org/officeDocument/2006/relationships/image" Target="../media/image3026.png"/><Relationship Id="rId68" Type="http://schemas.openxmlformats.org/officeDocument/2006/relationships/customXml" Target="../ink/ink3143.xml"/><Relationship Id="rId89" Type="http://schemas.openxmlformats.org/officeDocument/2006/relationships/image" Target="../media/image3047.png"/><Relationship Id="rId112" Type="http://schemas.openxmlformats.org/officeDocument/2006/relationships/customXml" Target="../ink/ink3165.xml"/><Relationship Id="rId133" Type="http://schemas.openxmlformats.org/officeDocument/2006/relationships/image" Target="../media/image3069.png"/><Relationship Id="rId154" Type="http://schemas.openxmlformats.org/officeDocument/2006/relationships/customXml" Target="../ink/ink3186.xml"/><Relationship Id="rId175" Type="http://schemas.openxmlformats.org/officeDocument/2006/relationships/image" Target="../media/image3090.png"/><Relationship Id="rId196" Type="http://schemas.openxmlformats.org/officeDocument/2006/relationships/customXml" Target="../ink/ink3207.xml"/><Relationship Id="rId200" Type="http://schemas.openxmlformats.org/officeDocument/2006/relationships/customXml" Target="../ink/ink3209.xml"/><Relationship Id="rId221" Type="http://schemas.openxmlformats.org/officeDocument/2006/relationships/image" Target="../media/image3113.png"/><Relationship Id="rId242" Type="http://schemas.openxmlformats.org/officeDocument/2006/relationships/customXml" Target="../ink/ink3230.xml"/><Relationship Id="rId263" Type="http://schemas.openxmlformats.org/officeDocument/2006/relationships/image" Target="../media/image3134.png"/><Relationship Id="rId284" Type="http://schemas.openxmlformats.org/officeDocument/2006/relationships/customXml" Target="../ink/ink3251.xml"/><Relationship Id="rId37" Type="http://schemas.openxmlformats.org/officeDocument/2006/relationships/image" Target="../media/image3021.png"/><Relationship Id="rId58" Type="http://schemas.openxmlformats.org/officeDocument/2006/relationships/customXml" Target="../ink/ink3138.xml"/><Relationship Id="rId79" Type="http://schemas.openxmlformats.org/officeDocument/2006/relationships/image" Target="../media/image3042.png"/><Relationship Id="rId102" Type="http://schemas.openxmlformats.org/officeDocument/2006/relationships/customXml" Target="../ink/ink3160.xml"/><Relationship Id="rId123" Type="http://schemas.openxmlformats.org/officeDocument/2006/relationships/image" Target="../media/image3064.png"/><Relationship Id="rId144" Type="http://schemas.openxmlformats.org/officeDocument/2006/relationships/customXml" Target="../ink/ink3181.xml"/><Relationship Id="rId90" Type="http://schemas.openxmlformats.org/officeDocument/2006/relationships/customXml" Target="../ink/ink3154.xml"/><Relationship Id="rId165" Type="http://schemas.openxmlformats.org/officeDocument/2006/relationships/image" Target="../media/image3085.png"/><Relationship Id="rId186" Type="http://schemas.openxmlformats.org/officeDocument/2006/relationships/customXml" Target="../ink/ink3202.xml"/><Relationship Id="rId211" Type="http://schemas.openxmlformats.org/officeDocument/2006/relationships/image" Target="../media/image3108.png"/><Relationship Id="rId232" Type="http://schemas.openxmlformats.org/officeDocument/2006/relationships/customXml" Target="../ink/ink3225.xml"/><Relationship Id="rId253" Type="http://schemas.openxmlformats.org/officeDocument/2006/relationships/image" Target="../media/image3129.png"/><Relationship Id="rId274" Type="http://schemas.openxmlformats.org/officeDocument/2006/relationships/customXml" Target="../ink/ink3246.xml"/><Relationship Id="rId295" Type="http://schemas.openxmlformats.org/officeDocument/2006/relationships/image" Target="../media/image3150.png"/><Relationship Id="rId309" Type="http://schemas.openxmlformats.org/officeDocument/2006/relationships/image" Target="../media/image3157.png"/><Relationship Id="rId27" Type="http://schemas.openxmlformats.org/officeDocument/2006/relationships/image" Target="../media/image1676.png"/><Relationship Id="rId48" Type="http://schemas.openxmlformats.org/officeDocument/2006/relationships/customXml" Target="../ink/ink3133.xml"/><Relationship Id="rId69" Type="http://schemas.openxmlformats.org/officeDocument/2006/relationships/image" Target="../media/image3037.png"/><Relationship Id="rId113" Type="http://schemas.openxmlformats.org/officeDocument/2006/relationships/image" Target="../media/image3059.png"/><Relationship Id="rId134" Type="http://schemas.openxmlformats.org/officeDocument/2006/relationships/customXml" Target="../ink/ink3176.xml"/><Relationship Id="rId80" Type="http://schemas.openxmlformats.org/officeDocument/2006/relationships/customXml" Target="../ink/ink3149.xml"/><Relationship Id="rId155" Type="http://schemas.openxmlformats.org/officeDocument/2006/relationships/image" Target="../media/image3080.png"/><Relationship Id="rId176" Type="http://schemas.openxmlformats.org/officeDocument/2006/relationships/customXml" Target="../ink/ink3197.xml"/><Relationship Id="rId197" Type="http://schemas.openxmlformats.org/officeDocument/2006/relationships/image" Target="../media/image3101.png"/><Relationship Id="rId201" Type="http://schemas.openxmlformats.org/officeDocument/2006/relationships/image" Target="../media/image3103.png"/><Relationship Id="rId222" Type="http://schemas.openxmlformats.org/officeDocument/2006/relationships/customXml" Target="../ink/ink3220.xml"/><Relationship Id="rId243" Type="http://schemas.openxmlformats.org/officeDocument/2006/relationships/image" Target="../media/image3124.png"/><Relationship Id="rId264" Type="http://schemas.openxmlformats.org/officeDocument/2006/relationships/customXml" Target="../ink/ink3241.xml"/><Relationship Id="rId285" Type="http://schemas.openxmlformats.org/officeDocument/2006/relationships/image" Target="../media/image3145.png"/><Relationship Id="rId38" Type="http://schemas.openxmlformats.org/officeDocument/2006/relationships/customXml" Target="../ink/ink3128.xml"/><Relationship Id="rId59" Type="http://schemas.openxmlformats.org/officeDocument/2006/relationships/image" Target="../media/image3032.png"/><Relationship Id="rId103" Type="http://schemas.openxmlformats.org/officeDocument/2006/relationships/image" Target="../media/image3054.png"/><Relationship Id="rId124" Type="http://schemas.openxmlformats.org/officeDocument/2006/relationships/customXml" Target="../ink/ink3171.xml"/><Relationship Id="rId310" Type="http://schemas.openxmlformats.org/officeDocument/2006/relationships/customXml" Target="../ink/ink3264.xml"/><Relationship Id="rId70" Type="http://schemas.openxmlformats.org/officeDocument/2006/relationships/customXml" Target="../ink/ink3144.xml"/><Relationship Id="rId91" Type="http://schemas.openxmlformats.org/officeDocument/2006/relationships/image" Target="../media/image3048.png"/><Relationship Id="rId145" Type="http://schemas.openxmlformats.org/officeDocument/2006/relationships/image" Target="../media/image3075.png"/><Relationship Id="rId166" Type="http://schemas.openxmlformats.org/officeDocument/2006/relationships/customXml" Target="../ink/ink3192.xml"/><Relationship Id="rId187" Type="http://schemas.openxmlformats.org/officeDocument/2006/relationships/image" Target="../media/image3096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3215.xml"/><Relationship Id="rId233" Type="http://schemas.openxmlformats.org/officeDocument/2006/relationships/image" Target="../media/image3119.png"/><Relationship Id="rId254" Type="http://schemas.openxmlformats.org/officeDocument/2006/relationships/customXml" Target="../ink/ink3236.xml"/><Relationship Id="rId28" Type="http://schemas.openxmlformats.org/officeDocument/2006/relationships/customXml" Target="../ink/ink3123.xml"/><Relationship Id="rId49" Type="http://schemas.openxmlformats.org/officeDocument/2006/relationships/image" Target="../media/image3027.png"/><Relationship Id="rId114" Type="http://schemas.openxmlformats.org/officeDocument/2006/relationships/customXml" Target="../ink/ink3166.xml"/><Relationship Id="rId275" Type="http://schemas.openxmlformats.org/officeDocument/2006/relationships/image" Target="../media/image3140.png"/><Relationship Id="rId296" Type="http://schemas.openxmlformats.org/officeDocument/2006/relationships/customXml" Target="../ink/ink3257.xml"/><Relationship Id="rId300" Type="http://schemas.openxmlformats.org/officeDocument/2006/relationships/customXml" Target="../ink/ink3259.xml"/><Relationship Id="rId60" Type="http://schemas.openxmlformats.org/officeDocument/2006/relationships/customXml" Target="../ink/ink3139.xml"/><Relationship Id="rId81" Type="http://schemas.openxmlformats.org/officeDocument/2006/relationships/image" Target="../media/image3043.png"/><Relationship Id="rId135" Type="http://schemas.openxmlformats.org/officeDocument/2006/relationships/image" Target="../media/image3070.png"/><Relationship Id="rId156" Type="http://schemas.openxmlformats.org/officeDocument/2006/relationships/customXml" Target="../ink/ink3187.xml"/><Relationship Id="rId177" Type="http://schemas.openxmlformats.org/officeDocument/2006/relationships/image" Target="../media/image3091.png"/><Relationship Id="rId198" Type="http://schemas.openxmlformats.org/officeDocument/2006/relationships/customXml" Target="../ink/ink3208.xml"/><Relationship Id="rId202" Type="http://schemas.openxmlformats.org/officeDocument/2006/relationships/customXml" Target="../ink/ink3210.xml"/><Relationship Id="rId223" Type="http://schemas.openxmlformats.org/officeDocument/2006/relationships/image" Target="../media/image3114.png"/><Relationship Id="rId244" Type="http://schemas.openxmlformats.org/officeDocument/2006/relationships/customXml" Target="../ink/ink3231.xml"/><Relationship Id="rId39" Type="http://schemas.openxmlformats.org/officeDocument/2006/relationships/image" Target="../media/image3022.png"/><Relationship Id="rId265" Type="http://schemas.openxmlformats.org/officeDocument/2006/relationships/image" Target="../media/image3135.png"/><Relationship Id="rId286" Type="http://schemas.openxmlformats.org/officeDocument/2006/relationships/customXml" Target="../ink/ink3252.xml"/><Relationship Id="rId50" Type="http://schemas.openxmlformats.org/officeDocument/2006/relationships/customXml" Target="../ink/ink3134.xml"/><Relationship Id="rId104" Type="http://schemas.openxmlformats.org/officeDocument/2006/relationships/customXml" Target="../ink/ink3161.xml"/><Relationship Id="rId125" Type="http://schemas.openxmlformats.org/officeDocument/2006/relationships/image" Target="../media/image3065.png"/><Relationship Id="rId146" Type="http://schemas.openxmlformats.org/officeDocument/2006/relationships/customXml" Target="../ink/ink3182.xml"/><Relationship Id="rId167" Type="http://schemas.openxmlformats.org/officeDocument/2006/relationships/image" Target="../media/image3086.png"/><Relationship Id="rId188" Type="http://schemas.openxmlformats.org/officeDocument/2006/relationships/customXml" Target="../ink/ink3203.xml"/><Relationship Id="rId311" Type="http://schemas.openxmlformats.org/officeDocument/2006/relationships/image" Target="../media/image3158.png"/><Relationship Id="rId71" Type="http://schemas.openxmlformats.org/officeDocument/2006/relationships/image" Target="../media/image3038.png"/><Relationship Id="rId92" Type="http://schemas.openxmlformats.org/officeDocument/2006/relationships/customXml" Target="../ink/ink3155.xml"/><Relationship Id="rId213" Type="http://schemas.openxmlformats.org/officeDocument/2006/relationships/image" Target="../media/image3109.png"/><Relationship Id="rId234" Type="http://schemas.openxmlformats.org/officeDocument/2006/relationships/customXml" Target="../ink/ink3226.xml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255" Type="http://schemas.openxmlformats.org/officeDocument/2006/relationships/image" Target="../media/image3130.png"/><Relationship Id="rId276" Type="http://schemas.openxmlformats.org/officeDocument/2006/relationships/customXml" Target="../ink/ink3247.xml"/><Relationship Id="rId297" Type="http://schemas.openxmlformats.org/officeDocument/2006/relationships/image" Target="../media/image3151.png"/><Relationship Id="rId40" Type="http://schemas.openxmlformats.org/officeDocument/2006/relationships/customXml" Target="../ink/ink3129.xml"/><Relationship Id="rId115" Type="http://schemas.openxmlformats.org/officeDocument/2006/relationships/image" Target="../media/image3060.png"/><Relationship Id="rId136" Type="http://schemas.openxmlformats.org/officeDocument/2006/relationships/customXml" Target="../ink/ink3177.xml"/><Relationship Id="rId157" Type="http://schemas.openxmlformats.org/officeDocument/2006/relationships/image" Target="../media/image3081.png"/><Relationship Id="rId178" Type="http://schemas.openxmlformats.org/officeDocument/2006/relationships/customXml" Target="../ink/ink3198.xml"/><Relationship Id="rId301" Type="http://schemas.openxmlformats.org/officeDocument/2006/relationships/image" Target="../media/image3153.png"/><Relationship Id="rId61" Type="http://schemas.openxmlformats.org/officeDocument/2006/relationships/image" Target="../media/image3033.png"/><Relationship Id="rId82" Type="http://schemas.openxmlformats.org/officeDocument/2006/relationships/customXml" Target="../ink/ink3150.xml"/><Relationship Id="rId199" Type="http://schemas.openxmlformats.org/officeDocument/2006/relationships/image" Target="../media/image3102.png"/><Relationship Id="rId203" Type="http://schemas.openxmlformats.org/officeDocument/2006/relationships/image" Target="../media/image3104.png"/><Relationship Id="rId224" Type="http://schemas.openxmlformats.org/officeDocument/2006/relationships/customXml" Target="../ink/ink3221.xml"/><Relationship Id="rId245" Type="http://schemas.openxmlformats.org/officeDocument/2006/relationships/image" Target="../media/image3125.png"/><Relationship Id="rId266" Type="http://schemas.openxmlformats.org/officeDocument/2006/relationships/customXml" Target="../ink/ink3242.xml"/><Relationship Id="rId287" Type="http://schemas.openxmlformats.org/officeDocument/2006/relationships/image" Target="../media/image3146.png"/><Relationship Id="rId30" Type="http://schemas.openxmlformats.org/officeDocument/2006/relationships/customXml" Target="../ink/ink3124.xml"/><Relationship Id="rId105" Type="http://schemas.openxmlformats.org/officeDocument/2006/relationships/image" Target="../media/image3055.png"/><Relationship Id="rId126" Type="http://schemas.openxmlformats.org/officeDocument/2006/relationships/customXml" Target="../ink/ink3172.xml"/><Relationship Id="rId147" Type="http://schemas.openxmlformats.org/officeDocument/2006/relationships/image" Target="../media/image3076.png"/><Relationship Id="rId168" Type="http://schemas.openxmlformats.org/officeDocument/2006/relationships/customXml" Target="../ink/ink3193.xml"/><Relationship Id="rId51" Type="http://schemas.openxmlformats.org/officeDocument/2006/relationships/image" Target="../media/image3028.png"/><Relationship Id="rId72" Type="http://schemas.openxmlformats.org/officeDocument/2006/relationships/customXml" Target="../ink/ink3145.xml"/><Relationship Id="rId93" Type="http://schemas.openxmlformats.org/officeDocument/2006/relationships/image" Target="../media/image3049.png"/><Relationship Id="rId189" Type="http://schemas.openxmlformats.org/officeDocument/2006/relationships/image" Target="../media/image3097.png"/><Relationship Id="rId3" Type="http://schemas.openxmlformats.org/officeDocument/2006/relationships/image" Target="../media/image5.png"/><Relationship Id="rId214" Type="http://schemas.openxmlformats.org/officeDocument/2006/relationships/customXml" Target="../ink/ink3216.xml"/><Relationship Id="rId235" Type="http://schemas.openxmlformats.org/officeDocument/2006/relationships/image" Target="../media/image3120.png"/><Relationship Id="rId256" Type="http://schemas.openxmlformats.org/officeDocument/2006/relationships/customXml" Target="../ink/ink3237.xml"/><Relationship Id="rId277" Type="http://schemas.openxmlformats.org/officeDocument/2006/relationships/image" Target="../media/image3141.png"/><Relationship Id="rId298" Type="http://schemas.openxmlformats.org/officeDocument/2006/relationships/customXml" Target="../ink/ink3258.xml"/><Relationship Id="rId116" Type="http://schemas.openxmlformats.org/officeDocument/2006/relationships/customXml" Target="../ink/ink3167.xml"/><Relationship Id="rId137" Type="http://schemas.openxmlformats.org/officeDocument/2006/relationships/image" Target="../media/image3071.png"/><Relationship Id="rId158" Type="http://schemas.openxmlformats.org/officeDocument/2006/relationships/customXml" Target="../ink/ink3188.xml"/><Relationship Id="rId302" Type="http://schemas.openxmlformats.org/officeDocument/2006/relationships/customXml" Target="../ink/ink3260.xml"/><Relationship Id="rId41" Type="http://schemas.openxmlformats.org/officeDocument/2006/relationships/image" Target="../media/image3023.png"/><Relationship Id="rId62" Type="http://schemas.openxmlformats.org/officeDocument/2006/relationships/customXml" Target="../ink/ink3140.xml"/><Relationship Id="rId83" Type="http://schemas.openxmlformats.org/officeDocument/2006/relationships/image" Target="../media/image3044.png"/><Relationship Id="rId179" Type="http://schemas.openxmlformats.org/officeDocument/2006/relationships/image" Target="../media/image3092.png"/><Relationship Id="rId190" Type="http://schemas.openxmlformats.org/officeDocument/2006/relationships/customXml" Target="../ink/ink3204.xml"/><Relationship Id="rId204" Type="http://schemas.openxmlformats.org/officeDocument/2006/relationships/customXml" Target="../ink/ink3211.xml"/><Relationship Id="rId225" Type="http://schemas.openxmlformats.org/officeDocument/2006/relationships/image" Target="../media/image3115.png"/><Relationship Id="rId246" Type="http://schemas.openxmlformats.org/officeDocument/2006/relationships/customXml" Target="../ink/ink3232.xml"/><Relationship Id="rId267" Type="http://schemas.openxmlformats.org/officeDocument/2006/relationships/image" Target="../media/image3136.png"/><Relationship Id="rId288" Type="http://schemas.openxmlformats.org/officeDocument/2006/relationships/customXml" Target="../ink/ink3253.xml"/><Relationship Id="rId106" Type="http://schemas.openxmlformats.org/officeDocument/2006/relationships/customXml" Target="../ink/ink3162.xml"/><Relationship Id="rId127" Type="http://schemas.openxmlformats.org/officeDocument/2006/relationships/image" Target="../media/image3066.png"/><Relationship Id="rId31" Type="http://schemas.openxmlformats.org/officeDocument/2006/relationships/image" Target="../media/image3018.png"/><Relationship Id="rId52" Type="http://schemas.openxmlformats.org/officeDocument/2006/relationships/customXml" Target="../ink/ink3135.xml"/><Relationship Id="rId73" Type="http://schemas.openxmlformats.org/officeDocument/2006/relationships/image" Target="../media/image3039.png"/><Relationship Id="rId94" Type="http://schemas.openxmlformats.org/officeDocument/2006/relationships/customXml" Target="../ink/ink3156.xml"/><Relationship Id="rId148" Type="http://schemas.openxmlformats.org/officeDocument/2006/relationships/customXml" Target="../ink/ink3183.xml"/><Relationship Id="rId169" Type="http://schemas.openxmlformats.org/officeDocument/2006/relationships/image" Target="../media/image3087.png"/><Relationship Id="rId4" Type="http://schemas.openxmlformats.org/officeDocument/2006/relationships/image" Target="../media/image2.png"/><Relationship Id="rId180" Type="http://schemas.openxmlformats.org/officeDocument/2006/relationships/customXml" Target="../ink/ink3199.xml"/><Relationship Id="rId215" Type="http://schemas.openxmlformats.org/officeDocument/2006/relationships/image" Target="../media/image3110.png"/><Relationship Id="rId236" Type="http://schemas.openxmlformats.org/officeDocument/2006/relationships/customXml" Target="../ink/ink3227.xml"/><Relationship Id="rId257" Type="http://schemas.openxmlformats.org/officeDocument/2006/relationships/image" Target="../media/image3131.png"/><Relationship Id="rId278" Type="http://schemas.openxmlformats.org/officeDocument/2006/relationships/customXml" Target="../ink/ink3248.xml"/><Relationship Id="rId303" Type="http://schemas.openxmlformats.org/officeDocument/2006/relationships/image" Target="../media/image3154.png"/><Relationship Id="rId42" Type="http://schemas.openxmlformats.org/officeDocument/2006/relationships/customXml" Target="../ink/ink3130.xml"/><Relationship Id="rId84" Type="http://schemas.openxmlformats.org/officeDocument/2006/relationships/customXml" Target="../ink/ink3151.xml"/><Relationship Id="rId138" Type="http://schemas.openxmlformats.org/officeDocument/2006/relationships/customXml" Target="../ink/ink3178.xml"/><Relationship Id="rId191" Type="http://schemas.openxmlformats.org/officeDocument/2006/relationships/image" Target="../media/image3098.png"/><Relationship Id="rId205" Type="http://schemas.openxmlformats.org/officeDocument/2006/relationships/image" Target="../media/image3105.png"/><Relationship Id="rId247" Type="http://schemas.openxmlformats.org/officeDocument/2006/relationships/image" Target="../media/image3126.png"/><Relationship Id="rId107" Type="http://schemas.openxmlformats.org/officeDocument/2006/relationships/image" Target="../media/image3056.png"/><Relationship Id="rId289" Type="http://schemas.openxmlformats.org/officeDocument/2006/relationships/image" Target="../media/image3147.png"/><Relationship Id="rId53" Type="http://schemas.openxmlformats.org/officeDocument/2006/relationships/image" Target="../media/image3029.png"/><Relationship Id="rId149" Type="http://schemas.openxmlformats.org/officeDocument/2006/relationships/image" Target="../media/image3077.png"/><Relationship Id="rId95" Type="http://schemas.openxmlformats.org/officeDocument/2006/relationships/image" Target="../media/image3050.png"/><Relationship Id="rId160" Type="http://schemas.openxmlformats.org/officeDocument/2006/relationships/customXml" Target="../ink/ink3189.xml"/><Relationship Id="rId216" Type="http://schemas.openxmlformats.org/officeDocument/2006/relationships/customXml" Target="../ink/ink3217.xml"/><Relationship Id="rId258" Type="http://schemas.openxmlformats.org/officeDocument/2006/relationships/customXml" Target="../ink/ink3238.xml"/><Relationship Id="rId64" Type="http://schemas.openxmlformats.org/officeDocument/2006/relationships/customXml" Target="../ink/ink3141.xml"/><Relationship Id="rId118" Type="http://schemas.openxmlformats.org/officeDocument/2006/relationships/customXml" Target="../ink/ink3168.xml"/><Relationship Id="rId171" Type="http://schemas.openxmlformats.org/officeDocument/2006/relationships/image" Target="../media/image3088.png"/><Relationship Id="rId227" Type="http://schemas.openxmlformats.org/officeDocument/2006/relationships/image" Target="../media/image3116.png"/><Relationship Id="rId269" Type="http://schemas.openxmlformats.org/officeDocument/2006/relationships/image" Target="../media/image3137.png"/></Relationships>
</file>

<file path=ppt/slides/_rels/slide4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201.png"/><Relationship Id="rId299" Type="http://schemas.openxmlformats.org/officeDocument/2006/relationships/customXml" Target="../ink/ink3401.xml"/><Relationship Id="rId63" Type="http://schemas.openxmlformats.org/officeDocument/2006/relationships/image" Target="../media/image3175.png"/><Relationship Id="rId159" Type="http://schemas.openxmlformats.org/officeDocument/2006/relationships/image" Target="../media/image3222.png"/><Relationship Id="rId324" Type="http://schemas.openxmlformats.org/officeDocument/2006/relationships/image" Target="../media/image3303.png"/><Relationship Id="rId366" Type="http://schemas.openxmlformats.org/officeDocument/2006/relationships/image" Target="../media/image3324.png"/><Relationship Id="rId170" Type="http://schemas.openxmlformats.org/officeDocument/2006/relationships/customXml" Target="../ink/ink3336.xml"/><Relationship Id="rId226" Type="http://schemas.openxmlformats.org/officeDocument/2006/relationships/customXml" Target="../ink/ink3364.xml"/><Relationship Id="rId268" Type="http://schemas.openxmlformats.org/officeDocument/2006/relationships/image" Target="../media/image3275.png"/><Relationship Id="rId32" Type="http://schemas.openxmlformats.org/officeDocument/2006/relationships/customXml" Target="../ink/ink3267.xml"/><Relationship Id="rId74" Type="http://schemas.openxmlformats.org/officeDocument/2006/relationships/customXml" Target="../ink/ink3288.xml"/><Relationship Id="rId128" Type="http://schemas.openxmlformats.org/officeDocument/2006/relationships/customXml" Target="../ink/ink3315.xml"/><Relationship Id="rId335" Type="http://schemas.openxmlformats.org/officeDocument/2006/relationships/customXml" Target="../ink/ink3419.xml"/><Relationship Id="rId377" Type="http://schemas.openxmlformats.org/officeDocument/2006/relationships/customXml" Target="../ink/ink3440.xml"/><Relationship Id="rId5" Type="http://schemas.openxmlformats.org/officeDocument/2006/relationships/customXml" Target="../ink/ink3265.xml"/><Relationship Id="rId181" Type="http://schemas.openxmlformats.org/officeDocument/2006/relationships/image" Target="../media/image3233.png"/><Relationship Id="rId237" Type="http://schemas.openxmlformats.org/officeDocument/2006/relationships/image" Target="../media/image3261.png"/><Relationship Id="rId279" Type="http://schemas.openxmlformats.org/officeDocument/2006/relationships/customXml" Target="../ink/ink3391.xml"/><Relationship Id="rId43" Type="http://schemas.openxmlformats.org/officeDocument/2006/relationships/image" Target="../media/image3165.png"/><Relationship Id="rId139" Type="http://schemas.openxmlformats.org/officeDocument/2006/relationships/image" Target="../media/image3212.png"/><Relationship Id="rId290" Type="http://schemas.openxmlformats.org/officeDocument/2006/relationships/image" Target="../media/image3286.png"/><Relationship Id="rId304" Type="http://schemas.openxmlformats.org/officeDocument/2006/relationships/image" Target="../media/image3293.png"/><Relationship Id="rId346" Type="http://schemas.openxmlformats.org/officeDocument/2006/relationships/image" Target="../media/image3314.png"/><Relationship Id="rId388" Type="http://schemas.openxmlformats.org/officeDocument/2006/relationships/image" Target="../media/image3335.png"/><Relationship Id="rId85" Type="http://schemas.openxmlformats.org/officeDocument/2006/relationships/image" Target="../media/image3186.png"/><Relationship Id="rId150" Type="http://schemas.openxmlformats.org/officeDocument/2006/relationships/customXml" Target="../ink/ink3326.xml"/><Relationship Id="rId192" Type="http://schemas.openxmlformats.org/officeDocument/2006/relationships/customXml" Target="../ink/ink3347.xml"/><Relationship Id="rId206" Type="http://schemas.openxmlformats.org/officeDocument/2006/relationships/customXml" Target="../ink/ink3354.xml"/><Relationship Id="rId248" Type="http://schemas.openxmlformats.org/officeDocument/2006/relationships/customXml" Target="../ink/ink3375.xml"/><Relationship Id="rId108" Type="http://schemas.openxmlformats.org/officeDocument/2006/relationships/customXml" Target="../ink/ink3305.xml"/><Relationship Id="rId315" Type="http://schemas.openxmlformats.org/officeDocument/2006/relationships/customXml" Target="../ink/ink3409.xml"/><Relationship Id="rId357" Type="http://schemas.openxmlformats.org/officeDocument/2006/relationships/customXml" Target="../ink/ink3430.xml"/><Relationship Id="rId54" Type="http://schemas.openxmlformats.org/officeDocument/2006/relationships/customXml" Target="../ink/ink3278.xml"/><Relationship Id="rId96" Type="http://schemas.openxmlformats.org/officeDocument/2006/relationships/customXml" Target="../ink/ink3299.xml"/><Relationship Id="rId161" Type="http://schemas.openxmlformats.org/officeDocument/2006/relationships/image" Target="../media/image3223.png"/><Relationship Id="rId217" Type="http://schemas.openxmlformats.org/officeDocument/2006/relationships/image" Target="../media/image3251.png"/><Relationship Id="rId259" Type="http://schemas.openxmlformats.org/officeDocument/2006/relationships/image" Target="../media/image3272.png"/><Relationship Id="rId119" Type="http://schemas.openxmlformats.org/officeDocument/2006/relationships/image" Target="../media/image3202.png"/><Relationship Id="rId270" Type="http://schemas.openxmlformats.org/officeDocument/2006/relationships/image" Target="../media/image3276.png"/><Relationship Id="rId326" Type="http://schemas.openxmlformats.org/officeDocument/2006/relationships/image" Target="../media/image3304.png"/><Relationship Id="rId65" Type="http://schemas.openxmlformats.org/officeDocument/2006/relationships/image" Target="../media/image3176.png"/><Relationship Id="rId130" Type="http://schemas.openxmlformats.org/officeDocument/2006/relationships/customXml" Target="../ink/ink3316.xml"/><Relationship Id="rId368" Type="http://schemas.openxmlformats.org/officeDocument/2006/relationships/image" Target="../media/image3325.png"/><Relationship Id="rId172" Type="http://schemas.openxmlformats.org/officeDocument/2006/relationships/customXml" Target="../ink/ink3337.xml"/><Relationship Id="rId228" Type="http://schemas.openxmlformats.org/officeDocument/2006/relationships/customXml" Target="../ink/ink3365.xml"/><Relationship Id="rId281" Type="http://schemas.openxmlformats.org/officeDocument/2006/relationships/customXml" Target="../ink/ink3392.xml"/><Relationship Id="rId337" Type="http://schemas.openxmlformats.org/officeDocument/2006/relationships/customXml" Target="../ink/ink3420.xml"/><Relationship Id="rId34" Type="http://schemas.openxmlformats.org/officeDocument/2006/relationships/customXml" Target="../ink/ink3268.xml"/><Relationship Id="rId76" Type="http://schemas.openxmlformats.org/officeDocument/2006/relationships/customXml" Target="../ink/ink3289.xml"/><Relationship Id="rId141" Type="http://schemas.openxmlformats.org/officeDocument/2006/relationships/image" Target="../media/image3213.png"/><Relationship Id="rId379" Type="http://schemas.openxmlformats.org/officeDocument/2006/relationships/customXml" Target="../ink/ink3441.xml"/><Relationship Id="rId183" Type="http://schemas.openxmlformats.org/officeDocument/2006/relationships/image" Target="../media/image3234.png"/><Relationship Id="rId239" Type="http://schemas.openxmlformats.org/officeDocument/2006/relationships/image" Target="../media/image3262.png"/><Relationship Id="rId390" Type="http://schemas.openxmlformats.org/officeDocument/2006/relationships/image" Target="../media/image3336.png"/><Relationship Id="rId250" Type="http://schemas.openxmlformats.org/officeDocument/2006/relationships/customXml" Target="../ink/ink3376.xml"/><Relationship Id="rId292" Type="http://schemas.openxmlformats.org/officeDocument/2006/relationships/image" Target="../media/image3287.png"/><Relationship Id="rId306" Type="http://schemas.openxmlformats.org/officeDocument/2006/relationships/image" Target="../media/image3294.png"/><Relationship Id="rId45" Type="http://schemas.openxmlformats.org/officeDocument/2006/relationships/image" Target="../media/image3166.png"/><Relationship Id="rId87" Type="http://schemas.openxmlformats.org/officeDocument/2006/relationships/image" Target="../media/image3187.png"/><Relationship Id="rId110" Type="http://schemas.openxmlformats.org/officeDocument/2006/relationships/customXml" Target="../ink/ink3306.xml"/><Relationship Id="rId348" Type="http://schemas.openxmlformats.org/officeDocument/2006/relationships/image" Target="../media/image3315.png"/><Relationship Id="rId152" Type="http://schemas.openxmlformats.org/officeDocument/2006/relationships/customXml" Target="../ink/ink3327.xml"/><Relationship Id="rId194" Type="http://schemas.openxmlformats.org/officeDocument/2006/relationships/customXml" Target="../ink/ink3348.xml"/><Relationship Id="rId208" Type="http://schemas.openxmlformats.org/officeDocument/2006/relationships/customXml" Target="../ink/ink3355.xml"/><Relationship Id="rId261" Type="http://schemas.openxmlformats.org/officeDocument/2006/relationships/image" Target="../media/image186.png"/><Relationship Id="rId56" Type="http://schemas.openxmlformats.org/officeDocument/2006/relationships/customXml" Target="../ink/ink3279.xml"/><Relationship Id="rId317" Type="http://schemas.openxmlformats.org/officeDocument/2006/relationships/customXml" Target="../ink/ink3410.xml"/><Relationship Id="rId359" Type="http://schemas.openxmlformats.org/officeDocument/2006/relationships/customXml" Target="../ink/ink3431.xml"/><Relationship Id="rId98" Type="http://schemas.openxmlformats.org/officeDocument/2006/relationships/customXml" Target="../ink/ink3300.xml"/><Relationship Id="rId121" Type="http://schemas.openxmlformats.org/officeDocument/2006/relationships/image" Target="../media/image3203.png"/><Relationship Id="rId163" Type="http://schemas.openxmlformats.org/officeDocument/2006/relationships/image" Target="../media/image3224.png"/><Relationship Id="rId219" Type="http://schemas.openxmlformats.org/officeDocument/2006/relationships/image" Target="../media/image3252.png"/><Relationship Id="rId370" Type="http://schemas.openxmlformats.org/officeDocument/2006/relationships/image" Target="../media/image3326.png"/><Relationship Id="rId230" Type="http://schemas.openxmlformats.org/officeDocument/2006/relationships/customXml" Target="../ink/ink3366.xml"/><Relationship Id="rId67" Type="http://schemas.openxmlformats.org/officeDocument/2006/relationships/image" Target="../media/image3177.png"/><Relationship Id="rId272" Type="http://schemas.openxmlformats.org/officeDocument/2006/relationships/image" Target="../media/image3277.png"/><Relationship Id="rId328" Type="http://schemas.openxmlformats.org/officeDocument/2006/relationships/image" Target="../media/image3305.png"/><Relationship Id="rId132" Type="http://schemas.openxmlformats.org/officeDocument/2006/relationships/customXml" Target="../ink/ink3317.xml"/><Relationship Id="rId174" Type="http://schemas.openxmlformats.org/officeDocument/2006/relationships/customXml" Target="../ink/ink3338.xml"/><Relationship Id="rId381" Type="http://schemas.openxmlformats.org/officeDocument/2006/relationships/customXml" Target="../ink/ink3442.xml"/><Relationship Id="rId241" Type="http://schemas.openxmlformats.org/officeDocument/2006/relationships/image" Target="../media/image3263.png"/><Relationship Id="rId36" Type="http://schemas.openxmlformats.org/officeDocument/2006/relationships/customXml" Target="../ink/ink3269.xml"/><Relationship Id="rId57" Type="http://schemas.openxmlformats.org/officeDocument/2006/relationships/image" Target="../media/image3172.png"/><Relationship Id="rId262" Type="http://schemas.openxmlformats.org/officeDocument/2006/relationships/customXml" Target="../ink/ink3382.xml"/><Relationship Id="rId283" Type="http://schemas.openxmlformats.org/officeDocument/2006/relationships/customXml" Target="../ink/ink3393.xml"/><Relationship Id="rId318" Type="http://schemas.openxmlformats.org/officeDocument/2006/relationships/image" Target="../media/image3300.png"/><Relationship Id="rId339" Type="http://schemas.openxmlformats.org/officeDocument/2006/relationships/customXml" Target="../ink/ink3421.xml"/><Relationship Id="rId78" Type="http://schemas.openxmlformats.org/officeDocument/2006/relationships/customXml" Target="../ink/ink3290.xml"/><Relationship Id="rId99" Type="http://schemas.openxmlformats.org/officeDocument/2006/relationships/image" Target="../media/image3193.png"/><Relationship Id="rId101" Type="http://schemas.openxmlformats.org/officeDocument/2006/relationships/image" Target="../media/image3194.png"/><Relationship Id="rId122" Type="http://schemas.openxmlformats.org/officeDocument/2006/relationships/customXml" Target="../ink/ink3312.xml"/><Relationship Id="rId143" Type="http://schemas.openxmlformats.org/officeDocument/2006/relationships/image" Target="../media/image3214.png"/><Relationship Id="rId164" Type="http://schemas.openxmlformats.org/officeDocument/2006/relationships/customXml" Target="../ink/ink3333.xml"/><Relationship Id="rId185" Type="http://schemas.openxmlformats.org/officeDocument/2006/relationships/image" Target="../media/image3235.png"/><Relationship Id="rId350" Type="http://schemas.openxmlformats.org/officeDocument/2006/relationships/image" Target="../media/image3316.png"/><Relationship Id="rId371" Type="http://schemas.openxmlformats.org/officeDocument/2006/relationships/customXml" Target="../ink/ink3437.xml"/><Relationship Id="rId210" Type="http://schemas.openxmlformats.org/officeDocument/2006/relationships/customXml" Target="../ink/ink3356.xml"/><Relationship Id="rId392" Type="http://schemas.openxmlformats.org/officeDocument/2006/relationships/image" Target="../media/image3337.png"/><Relationship Id="rId231" Type="http://schemas.openxmlformats.org/officeDocument/2006/relationships/image" Target="../media/image3258.png"/><Relationship Id="rId252" Type="http://schemas.openxmlformats.org/officeDocument/2006/relationships/customXml" Target="../ink/ink3377.xml"/><Relationship Id="rId273" Type="http://schemas.openxmlformats.org/officeDocument/2006/relationships/customXml" Target="../ink/ink3388.xml"/><Relationship Id="rId294" Type="http://schemas.openxmlformats.org/officeDocument/2006/relationships/image" Target="../media/image3288.png"/><Relationship Id="rId308" Type="http://schemas.openxmlformats.org/officeDocument/2006/relationships/image" Target="../media/image3295.png"/><Relationship Id="rId329" Type="http://schemas.openxmlformats.org/officeDocument/2006/relationships/customXml" Target="../ink/ink3416.xml"/><Relationship Id="rId47" Type="http://schemas.openxmlformats.org/officeDocument/2006/relationships/image" Target="../media/image3167.png"/><Relationship Id="rId68" Type="http://schemas.openxmlformats.org/officeDocument/2006/relationships/customXml" Target="../ink/ink3285.xml"/><Relationship Id="rId89" Type="http://schemas.openxmlformats.org/officeDocument/2006/relationships/image" Target="../media/image3188.png"/><Relationship Id="rId112" Type="http://schemas.openxmlformats.org/officeDocument/2006/relationships/customXml" Target="../ink/ink3307.xml"/><Relationship Id="rId133" Type="http://schemas.openxmlformats.org/officeDocument/2006/relationships/image" Target="../media/image3209.png"/><Relationship Id="rId154" Type="http://schemas.openxmlformats.org/officeDocument/2006/relationships/customXml" Target="../ink/ink3328.xml"/><Relationship Id="rId175" Type="http://schemas.openxmlformats.org/officeDocument/2006/relationships/image" Target="../media/image3230.png"/><Relationship Id="rId340" Type="http://schemas.openxmlformats.org/officeDocument/2006/relationships/image" Target="../media/image3311.png"/><Relationship Id="rId361" Type="http://schemas.openxmlformats.org/officeDocument/2006/relationships/customXml" Target="../ink/ink3432.xml"/><Relationship Id="rId196" Type="http://schemas.openxmlformats.org/officeDocument/2006/relationships/customXml" Target="../ink/ink3349.xml"/><Relationship Id="rId200" Type="http://schemas.openxmlformats.org/officeDocument/2006/relationships/customXml" Target="../ink/ink3351.xml"/><Relationship Id="rId382" Type="http://schemas.openxmlformats.org/officeDocument/2006/relationships/image" Target="../media/image3332.png"/><Relationship Id="rId221" Type="http://schemas.openxmlformats.org/officeDocument/2006/relationships/image" Target="../media/image3253.png"/><Relationship Id="rId242" Type="http://schemas.openxmlformats.org/officeDocument/2006/relationships/customXml" Target="../ink/ink3372.xml"/><Relationship Id="rId263" Type="http://schemas.openxmlformats.org/officeDocument/2006/relationships/customXml" Target="../ink/ink3383.xml"/><Relationship Id="rId284" Type="http://schemas.openxmlformats.org/officeDocument/2006/relationships/image" Target="../media/image3283.png"/><Relationship Id="rId319" Type="http://schemas.openxmlformats.org/officeDocument/2006/relationships/customXml" Target="../ink/ink3411.xml"/><Relationship Id="rId37" Type="http://schemas.openxmlformats.org/officeDocument/2006/relationships/image" Target="../media/image3162.png"/><Relationship Id="rId58" Type="http://schemas.openxmlformats.org/officeDocument/2006/relationships/customXml" Target="../ink/ink3280.xml"/><Relationship Id="rId79" Type="http://schemas.openxmlformats.org/officeDocument/2006/relationships/image" Target="../media/image3183.png"/><Relationship Id="rId102" Type="http://schemas.openxmlformats.org/officeDocument/2006/relationships/customXml" Target="../ink/ink3302.xml"/><Relationship Id="rId123" Type="http://schemas.openxmlformats.org/officeDocument/2006/relationships/image" Target="../media/image3204.png"/><Relationship Id="rId144" Type="http://schemas.openxmlformats.org/officeDocument/2006/relationships/customXml" Target="../ink/ink3323.xml"/><Relationship Id="rId330" Type="http://schemas.openxmlformats.org/officeDocument/2006/relationships/image" Target="../media/image3306.png"/><Relationship Id="rId90" Type="http://schemas.openxmlformats.org/officeDocument/2006/relationships/customXml" Target="../ink/ink3296.xml"/><Relationship Id="rId165" Type="http://schemas.openxmlformats.org/officeDocument/2006/relationships/image" Target="../media/image3225.png"/><Relationship Id="rId186" Type="http://schemas.openxmlformats.org/officeDocument/2006/relationships/customXml" Target="../ink/ink3344.xml"/><Relationship Id="rId351" Type="http://schemas.openxmlformats.org/officeDocument/2006/relationships/customXml" Target="../ink/ink3427.xml"/><Relationship Id="rId372" Type="http://schemas.openxmlformats.org/officeDocument/2006/relationships/image" Target="../media/image3327.png"/><Relationship Id="rId393" Type="http://schemas.openxmlformats.org/officeDocument/2006/relationships/customXml" Target="../ink/ink3448.xml"/><Relationship Id="rId211" Type="http://schemas.openxmlformats.org/officeDocument/2006/relationships/image" Target="../media/image3248.png"/><Relationship Id="rId232" Type="http://schemas.openxmlformats.org/officeDocument/2006/relationships/customXml" Target="../ink/ink3367.xml"/><Relationship Id="rId253" Type="http://schemas.openxmlformats.org/officeDocument/2006/relationships/image" Target="../media/image3269.png"/><Relationship Id="rId274" Type="http://schemas.openxmlformats.org/officeDocument/2006/relationships/image" Target="../media/image3278.png"/><Relationship Id="rId295" Type="http://schemas.openxmlformats.org/officeDocument/2006/relationships/customXml" Target="../ink/ink3399.xml"/><Relationship Id="rId309" Type="http://schemas.openxmlformats.org/officeDocument/2006/relationships/customXml" Target="../ink/ink3406.xml"/><Relationship Id="rId48" Type="http://schemas.openxmlformats.org/officeDocument/2006/relationships/customXml" Target="../ink/ink3275.xml"/><Relationship Id="rId69" Type="http://schemas.openxmlformats.org/officeDocument/2006/relationships/image" Target="../media/image3178.png"/><Relationship Id="rId113" Type="http://schemas.openxmlformats.org/officeDocument/2006/relationships/image" Target="../media/image3200.png"/><Relationship Id="rId134" Type="http://schemas.openxmlformats.org/officeDocument/2006/relationships/customXml" Target="../ink/ink3318.xml"/><Relationship Id="rId320" Type="http://schemas.openxmlformats.org/officeDocument/2006/relationships/image" Target="../media/image3301.png"/><Relationship Id="rId80" Type="http://schemas.openxmlformats.org/officeDocument/2006/relationships/customXml" Target="../ink/ink3291.xml"/><Relationship Id="rId155" Type="http://schemas.openxmlformats.org/officeDocument/2006/relationships/image" Target="../media/image3220.png"/><Relationship Id="rId176" Type="http://schemas.openxmlformats.org/officeDocument/2006/relationships/customXml" Target="../ink/ink3339.xml"/><Relationship Id="rId197" Type="http://schemas.openxmlformats.org/officeDocument/2006/relationships/image" Target="../media/image3241.png"/><Relationship Id="rId341" Type="http://schemas.openxmlformats.org/officeDocument/2006/relationships/customXml" Target="../ink/ink3422.xml"/><Relationship Id="rId362" Type="http://schemas.openxmlformats.org/officeDocument/2006/relationships/image" Target="../media/image3322.png"/><Relationship Id="rId383" Type="http://schemas.openxmlformats.org/officeDocument/2006/relationships/customXml" Target="../ink/ink3443.xml"/><Relationship Id="rId201" Type="http://schemas.openxmlformats.org/officeDocument/2006/relationships/image" Target="../media/image3243.png"/><Relationship Id="rId222" Type="http://schemas.openxmlformats.org/officeDocument/2006/relationships/customXml" Target="../ink/ink3362.xml"/><Relationship Id="rId243" Type="http://schemas.openxmlformats.org/officeDocument/2006/relationships/image" Target="../media/image3264.png"/><Relationship Id="rId264" Type="http://schemas.openxmlformats.org/officeDocument/2006/relationships/image" Target="../media/image3273.png"/><Relationship Id="rId285" Type="http://schemas.openxmlformats.org/officeDocument/2006/relationships/customXml" Target="../ink/ink3394.xml"/><Relationship Id="rId38" Type="http://schemas.openxmlformats.org/officeDocument/2006/relationships/customXml" Target="../ink/ink3270.xml"/><Relationship Id="rId59" Type="http://schemas.openxmlformats.org/officeDocument/2006/relationships/image" Target="../media/image3173.png"/><Relationship Id="rId103" Type="http://schemas.openxmlformats.org/officeDocument/2006/relationships/image" Target="../media/image3195.png"/><Relationship Id="rId124" Type="http://schemas.openxmlformats.org/officeDocument/2006/relationships/customXml" Target="../ink/ink3313.xml"/><Relationship Id="rId310" Type="http://schemas.openxmlformats.org/officeDocument/2006/relationships/image" Target="../media/image3296.png"/><Relationship Id="rId70" Type="http://schemas.openxmlformats.org/officeDocument/2006/relationships/customXml" Target="../ink/ink3286.xml"/><Relationship Id="rId91" Type="http://schemas.openxmlformats.org/officeDocument/2006/relationships/image" Target="../media/image3189.png"/><Relationship Id="rId145" Type="http://schemas.openxmlformats.org/officeDocument/2006/relationships/image" Target="../media/image3215.png"/><Relationship Id="rId166" Type="http://schemas.openxmlformats.org/officeDocument/2006/relationships/customXml" Target="../ink/ink3334.xml"/><Relationship Id="rId187" Type="http://schemas.openxmlformats.org/officeDocument/2006/relationships/image" Target="../media/image3236.png"/><Relationship Id="rId331" Type="http://schemas.openxmlformats.org/officeDocument/2006/relationships/customXml" Target="../ink/ink3417.xml"/><Relationship Id="rId352" Type="http://schemas.openxmlformats.org/officeDocument/2006/relationships/image" Target="../media/image3317.png"/><Relationship Id="rId373" Type="http://schemas.openxmlformats.org/officeDocument/2006/relationships/customXml" Target="../ink/ink3438.xml"/><Relationship Id="rId394" Type="http://schemas.openxmlformats.org/officeDocument/2006/relationships/image" Target="../media/image3338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3357.xml"/><Relationship Id="rId233" Type="http://schemas.openxmlformats.org/officeDocument/2006/relationships/image" Target="../media/image3259.png"/><Relationship Id="rId254" Type="http://schemas.openxmlformats.org/officeDocument/2006/relationships/customXml" Target="../ink/ink3378.xml"/><Relationship Id="rId49" Type="http://schemas.openxmlformats.org/officeDocument/2006/relationships/image" Target="../media/image3168.png"/><Relationship Id="rId114" Type="http://schemas.openxmlformats.org/officeDocument/2006/relationships/customXml" Target="../ink/ink3308.xml"/><Relationship Id="rId275" Type="http://schemas.openxmlformats.org/officeDocument/2006/relationships/customXml" Target="../ink/ink3389.xml"/><Relationship Id="rId296" Type="http://schemas.openxmlformats.org/officeDocument/2006/relationships/image" Target="../media/image3289.png"/><Relationship Id="rId300" Type="http://schemas.openxmlformats.org/officeDocument/2006/relationships/image" Target="../media/image3291.png"/><Relationship Id="rId60" Type="http://schemas.openxmlformats.org/officeDocument/2006/relationships/customXml" Target="../ink/ink3281.xml"/><Relationship Id="rId81" Type="http://schemas.openxmlformats.org/officeDocument/2006/relationships/image" Target="../media/image3184.png"/><Relationship Id="rId135" Type="http://schemas.openxmlformats.org/officeDocument/2006/relationships/image" Target="../media/image3210.png"/><Relationship Id="rId156" Type="http://schemas.openxmlformats.org/officeDocument/2006/relationships/customXml" Target="../ink/ink3329.xml"/><Relationship Id="rId177" Type="http://schemas.openxmlformats.org/officeDocument/2006/relationships/image" Target="../media/image3231.png"/><Relationship Id="rId198" Type="http://schemas.openxmlformats.org/officeDocument/2006/relationships/customXml" Target="../ink/ink3350.xml"/><Relationship Id="rId321" Type="http://schemas.openxmlformats.org/officeDocument/2006/relationships/customXml" Target="../ink/ink3412.xml"/><Relationship Id="rId342" Type="http://schemas.openxmlformats.org/officeDocument/2006/relationships/image" Target="../media/image3312.png"/><Relationship Id="rId363" Type="http://schemas.openxmlformats.org/officeDocument/2006/relationships/customXml" Target="../ink/ink3433.xml"/><Relationship Id="rId384" Type="http://schemas.openxmlformats.org/officeDocument/2006/relationships/image" Target="../media/image3333.png"/><Relationship Id="rId202" Type="http://schemas.openxmlformats.org/officeDocument/2006/relationships/customXml" Target="../ink/ink3352.xml"/><Relationship Id="rId223" Type="http://schemas.openxmlformats.org/officeDocument/2006/relationships/image" Target="../media/image3254.png"/><Relationship Id="rId244" Type="http://schemas.openxmlformats.org/officeDocument/2006/relationships/customXml" Target="../ink/ink3373.xml"/><Relationship Id="rId39" Type="http://schemas.openxmlformats.org/officeDocument/2006/relationships/image" Target="../media/image3163.png"/><Relationship Id="rId265" Type="http://schemas.openxmlformats.org/officeDocument/2006/relationships/customXml" Target="../ink/ink3384.xml"/><Relationship Id="rId286" Type="http://schemas.openxmlformats.org/officeDocument/2006/relationships/image" Target="../media/image3284.png"/><Relationship Id="rId50" Type="http://schemas.openxmlformats.org/officeDocument/2006/relationships/customXml" Target="../ink/ink3276.xml"/><Relationship Id="rId104" Type="http://schemas.openxmlformats.org/officeDocument/2006/relationships/customXml" Target="../ink/ink3303.xml"/><Relationship Id="rId125" Type="http://schemas.openxmlformats.org/officeDocument/2006/relationships/image" Target="../media/image3205.png"/><Relationship Id="rId146" Type="http://schemas.openxmlformats.org/officeDocument/2006/relationships/customXml" Target="../ink/ink3324.xml"/><Relationship Id="rId167" Type="http://schemas.openxmlformats.org/officeDocument/2006/relationships/image" Target="../media/image3226.png"/><Relationship Id="rId188" Type="http://schemas.openxmlformats.org/officeDocument/2006/relationships/customXml" Target="../ink/ink3345.xml"/><Relationship Id="rId311" Type="http://schemas.openxmlformats.org/officeDocument/2006/relationships/customXml" Target="../ink/ink3407.xml"/><Relationship Id="rId332" Type="http://schemas.openxmlformats.org/officeDocument/2006/relationships/image" Target="../media/image3307.png"/><Relationship Id="rId353" Type="http://schemas.openxmlformats.org/officeDocument/2006/relationships/customXml" Target="../ink/ink3428.xml"/><Relationship Id="rId374" Type="http://schemas.openxmlformats.org/officeDocument/2006/relationships/image" Target="../media/image3328.png"/><Relationship Id="rId71" Type="http://schemas.openxmlformats.org/officeDocument/2006/relationships/image" Target="../media/image3179.png"/><Relationship Id="rId92" Type="http://schemas.openxmlformats.org/officeDocument/2006/relationships/customXml" Target="../ink/ink3297.xml"/><Relationship Id="rId213" Type="http://schemas.openxmlformats.org/officeDocument/2006/relationships/image" Target="../media/image3249.png"/><Relationship Id="rId234" Type="http://schemas.openxmlformats.org/officeDocument/2006/relationships/customXml" Target="../ink/ink3368.xml"/><Relationship Id="rId2" Type="http://schemas.openxmlformats.org/officeDocument/2006/relationships/image" Target="../media/image4.jpeg"/><Relationship Id="rId29" Type="http://schemas.openxmlformats.org/officeDocument/2006/relationships/image" Target="../media/image1677.png"/><Relationship Id="rId255" Type="http://schemas.openxmlformats.org/officeDocument/2006/relationships/image" Target="../media/image3270.png"/><Relationship Id="rId276" Type="http://schemas.openxmlformats.org/officeDocument/2006/relationships/image" Target="../media/image3279.png"/><Relationship Id="rId297" Type="http://schemas.openxmlformats.org/officeDocument/2006/relationships/customXml" Target="../ink/ink3400.xml"/><Relationship Id="rId40" Type="http://schemas.openxmlformats.org/officeDocument/2006/relationships/customXml" Target="../ink/ink3271.xml"/><Relationship Id="rId115" Type="http://schemas.openxmlformats.org/officeDocument/2006/relationships/image" Target="../media/image157.png"/><Relationship Id="rId136" Type="http://schemas.openxmlformats.org/officeDocument/2006/relationships/customXml" Target="../ink/ink3319.xml"/><Relationship Id="rId157" Type="http://schemas.openxmlformats.org/officeDocument/2006/relationships/image" Target="../media/image3221.png"/><Relationship Id="rId178" Type="http://schemas.openxmlformats.org/officeDocument/2006/relationships/customXml" Target="../ink/ink3340.xml"/><Relationship Id="rId301" Type="http://schemas.openxmlformats.org/officeDocument/2006/relationships/customXml" Target="../ink/ink3402.xml"/><Relationship Id="rId322" Type="http://schemas.openxmlformats.org/officeDocument/2006/relationships/image" Target="../media/image3302.png"/><Relationship Id="rId343" Type="http://schemas.openxmlformats.org/officeDocument/2006/relationships/customXml" Target="../ink/ink3423.xml"/><Relationship Id="rId364" Type="http://schemas.openxmlformats.org/officeDocument/2006/relationships/image" Target="../media/image3323.png"/><Relationship Id="rId61" Type="http://schemas.openxmlformats.org/officeDocument/2006/relationships/image" Target="../media/image3174.png"/><Relationship Id="rId82" Type="http://schemas.openxmlformats.org/officeDocument/2006/relationships/customXml" Target="../ink/ink3292.xml"/><Relationship Id="rId199" Type="http://schemas.openxmlformats.org/officeDocument/2006/relationships/image" Target="../media/image3242.png"/><Relationship Id="rId203" Type="http://schemas.openxmlformats.org/officeDocument/2006/relationships/image" Target="../media/image3244.png"/><Relationship Id="rId385" Type="http://schemas.openxmlformats.org/officeDocument/2006/relationships/customXml" Target="../ink/ink3444.xml"/><Relationship Id="rId224" Type="http://schemas.openxmlformats.org/officeDocument/2006/relationships/customXml" Target="../ink/ink3363.xml"/><Relationship Id="rId245" Type="http://schemas.openxmlformats.org/officeDocument/2006/relationships/image" Target="../media/image3265.png"/><Relationship Id="rId266" Type="http://schemas.openxmlformats.org/officeDocument/2006/relationships/image" Target="../media/image3274.png"/><Relationship Id="rId287" Type="http://schemas.openxmlformats.org/officeDocument/2006/relationships/customXml" Target="../ink/ink3395.xml"/><Relationship Id="rId30" Type="http://schemas.openxmlformats.org/officeDocument/2006/relationships/customXml" Target="../ink/ink3266.xml"/><Relationship Id="rId105" Type="http://schemas.openxmlformats.org/officeDocument/2006/relationships/image" Target="../media/image3196.png"/><Relationship Id="rId126" Type="http://schemas.openxmlformats.org/officeDocument/2006/relationships/customXml" Target="../ink/ink3314.xml"/><Relationship Id="rId147" Type="http://schemas.openxmlformats.org/officeDocument/2006/relationships/image" Target="../media/image3216.png"/><Relationship Id="rId168" Type="http://schemas.openxmlformats.org/officeDocument/2006/relationships/customXml" Target="../ink/ink3335.xml"/><Relationship Id="rId312" Type="http://schemas.openxmlformats.org/officeDocument/2006/relationships/image" Target="../media/image3297.png"/><Relationship Id="rId333" Type="http://schemas.openxmlformats.org/officeDocument/2006/relationships/customXml" Target="../ink/ink3418.xml"/><Relationship Id="rId354" Type="http://schemas.openxmlformats.org/officeDocument/2006/relationships/image" Target="../media/image3318.png"/><Relationship Id="rId51" Type="http://schemas.openxmlformats.org/officeDocument/2006/relationships/image" Target="../media/image3169.png"/><Relationship Id="rId72" Type="http://schemas.openxmlformats.org/officeDocument/2006/relationships/customXml" Target="../ink/ink3287.xml"/><Relationship Id="rId93" Type="http://schemas.openxmlformats.org/officeDocument/2006/relationships/image" Target="../media/image3190.png"/><Relationship Id="rId189" Type="http://schemas.openxmlformats.org/officeDocument/2006/relationships/image" Target="../media/image3237.png"/><Relationship Id="rId375" Type="http://schemas.openxmlformats.org/officeDocument/2006/relationships/customXml" Target="../ink/ink3439.xml"/><Relationship Id="rId3" Type="http://schemas.openxmlformats.org/officeDocument/2006/relationships/image" Target="../media/image5.png"/><Relationship Id="rId214" Type="http://schemas.openxmlformats.org/officeDocument/2006/relationships/customXml" Target="../ink/ink3358.xml"/><Relationship Id="rId235" Type="http://schemas.openxmlformats.org/officeDocument/2006/relationships/image" Target="../media/image3260.png"/><Relationship Id="rId256" Type="http://schemas.openxmlformats.org/officeDocument/2006/relationships/customXml" Target="../ink/ink3379.xml"/><Relationship Id="rId277" Type="http://schemas.openxmlformats.org/officeDocument/2006/relationships/customXml" Target="../ink/ink3390.xml"/><Relationship Id="rId298" Type="http://schemas.openxmlformats.org/officeDocument/2006/relationships/image" Target="../media/image3290.png"/><Relationship Id="rId116" Type="http://schemas.openxmlformats.org/officeDocument/2006/relationships/customXml" Target="../ink/ink3309.xml"/><Relationship Id="rId137" Type="http://schemas.openxmlformats.org/officeDocument/2006/relationships/image" Target="../media/image3211.png"/><Relationship Id="rId158" Type="http://schemas.openxmlformats.org/officeDocument/2006/relationships/customXml" Target="../ink/ink3330.xml"/><Relationship Id="rId302" Type="http://schemas.openxmlformats.org/officeDocument/2006/relationships/image" Target="../media/image3292.png"/><Relationship Id="rId323" Type="http://schemas.openxmlformats.org/officeDocument/2006/relationships/customXml" Target="../ink/ink3413.xml"/><Relationship Id="rId344" Type="http://schemas.openxmlformats.org/officeDocument/2006/relationships/image" Target="../media/image3313.png"/><Relationship Id="rId41" Type="http://schemas.openxmlformats.org/officeDocument/2006/relationships/image" Target="../media/image3164.png"/><Relationship Id="rId62" Type="http://schemas.openxmlformats.org/officeDocument/2006/relationships/customXml" Target="../ink/ink3282.xml"/><Relationship Id="rId83" Type="http://schemas.openxmlformats.org/officeDocument/2006/relationships/image" Target="../media/image3185.png"/><Relationship Id="rId179" Type="http://schemas.openxmlformats.org/officeDocument/2006/relationships/image" Target="../media/image3232.png"/><Relationship Id="rId365" Type="http://schemas.openxmlformats.org/officeDocument/2006/relationships/customXml" Target="../ink/ink3434.xml"/><Relationship Id="rId386" Type="http://schemas.openxmlformats.org/officeDocument/2006/relationships/image" Target="../media/image3334.png"/><Relationship Id="rId190" Type="http://schemas.openxmlformats.org/officeDocument/2006/relationships/customXml" Target="../ink/ink3346.xml"/><Relationship Id="rId204" Type="http://schemas.openxmlformats.org/officeDocument/2006/relationships/customXml" Target="../ink/ink3353.xml"/><Relationship Id="rId225" Type="http://schemas.openxmlformats.org/officeDocument/2006/relationships/image" Target="../media/image3255.png"/><Relationship Id="rId246" Type="http://schemas.openxmlformats.org/officeDocument/2006/relationships/customXml" Target="../ink/ink3374.xml"/><Relationship Id="rId267" Type="http://schemas.openxmlformats.org/officeDocument/2006/relationships/customXml" Target="../ink/ink3385.xml"/><Relationship Id="rId288" Type="http://schemas.openxmlformats.org/officeDocument/2006/relationships/image" Target="../media/image3285.png"/><Relationship Id="rId106" Type="http://schemas.openxmlformats.org/officeDocument/2006/relationships/customXml" Target="../ink/ink3304.xml"/><Relationship Id="rId127" Type="http://schemas.openxmlformats.org/officeDocument/2006/relationships/image" Target="../media/image3206.png"/><Relationship Id="rId313" Type="http://schemas.openxmlformats.org/officeDocument/2006/relationships/customXml" Target="../ink/ink3408.xml"/><Relationship Id="rId31" Type="http://schemas.openxmlformats.org/officeDocument/2006/relationships/image" Target="../media/image3159.png"/><Relationship Id="rId52" Type="http://schemas.openxmlformats.org/officeDocument/2006/relationships/customXml" Target="../ink/ink3277.xml"/><Relationship Id="rId73" Type="http://schemas.openxmlformats.org/officeDocument/2006/relationships/image" Target="../media/image3180.png"/><Relationship Id="rId94" Type="http://schemas.openxmlformats.org/officeDocument/2006/relationships/customXml" Target="../ink/ink3298.xml"/><Relationship Id="rId148" Type="http://schemas.openxmlformats.org/officeDocument/2006/relationships/customXml" Target="../ink/ink3325.xml"/><Relationship Id="rId169" Type="http://schemas.openxmlformats.org/officeDocument/2006/relationships/image" Target="../media/image3227.png"/><Relationship Id="rId334" Type="http://schemas.openxmlformats.org/officeDocument/2006/relationships/image" Target="../media/image3308.png"/><Relationship Id="rId355" Type="http://schemas.openxmlformats.org/officeDocument/2006/relationships/customXml" Target="../ink/ink3429.xml"/><Relationship Id="rId376" Type="http://schemas.openxmlformats.org/officeDocument/2006/relationships/image" Target="../media/image3329.png"/><Relationship Id="rId4" Type="http://schemas.openxmlformats.org/officeDocument/2006/relationships/image" Target="../media/image2.png"/><Relationship Id="rId180" Type="http://schemas.openxmlformats.org/officeDocument/2006/relationships/customXml" Target="../ink/ink3341.xml"/><Relationship Id="rId215" Type="http://schemas.openxmlformats.org/officeDocument/2006/relationships/image" Target="../media/image3250.png"/><Relationship Id="rId236" Type="http://schemas.openxmlformats.org/officeDocument/2006/relationships/customXml" Target="../ink/ink3369.xml"/><Relationship Id="rId257" Type="http://schemas.openxmlformats.org/officeDocument/2006/relationships/image" Target="../media/image3271.png"/><Relationship Id="rId278" Type="http://schemas.openxmlformats.org/officeDocument/2006/relationships/image" Target="../media/image3280.png"/><Relationship Id="rId303" Type="http://schemas.openxmlformats.org/officeDocument/2006/relationships/customXml" Target="../ink/ink3403.xml"/><Relationship Id="rId42" Type="http://schemas.openxmlformats.org/officeDocument/2006/relationships/customXml" Target="../ink/ink3272.xml"/><Relationship Id="rId84" Type="http://schemas.openxmlformats.org/officeDocument/2006/relationships/customXml" Target="../ink/ink3293.xml"/><Relationship Id="rId138" Type="http://schemas.openxmlformats.org/officeDocument/2006/relationships/customXml" Target="../ink/ink3320.xml"/><Relationship Id="rId345" Type="http://schemas.openxmlformats.org/officeDocument/2006/relationships/customXml" Target="../ink/ink3424.xml"/><Relationship Id="rId387" Type="http://schemas.openxmlformats.org/officeDocument/2006/relationships/customXml" Target="../ink/ink3445.xml"/><Relationship Id="rId191" Type="http://schemas.openxmlformats.org/officeDocument/2006/relationships/image" Target="../media/image3238.png"/><Relationship Id="rId205" Type="http://schemas.openxmlformats.org/officeDocument/2006/relationships/image" Target="../media/image3245.png"/><Relationship Id="rId247" Type="http://schemas.openxmlformats.org/officeDocument/2006/relationships/image" Target="../media/image3266.png"/><Relationship Id="rId107" Type="http://schemas.openxmlformats.org/officeDocument/2006/relationships/image" Target="../media/image3197.png"/><Relationship Id="rId289" Type="http://schemas.openxmlformats.org/officeDocument/2006/relationships/customXml" Target="../ink/ink3396.xml"/><Relationship Id="rId53" Type="http://schemas.openxmlformats.org/officeDocument/2006/relationships/image" Target="../media/image3170.png"/><Relationship Id="rId149" Type="http://schemas.openxmlformats.org/officeDocument/2006/relationships/image" Target="../media/image3217.png"/><Relationship Id="rId314" Type="http://schemas.openxmlformats.org/officeDocument/2006/relationships/image" Target="../media/image3298.png"/><Relationship Id="rId356" Type="http://schemas.openxmlformats.org/officeDocument/2006/relationships/image" Target="../media/image3319.png"/><Relationship Id="rId95" Type="http://schemas.openxmlformats.org/officeDocument/2006/relationships/image" Target="../media/image3191.png"/><Relationship Id="rId160" Type="http://schemas.openxmlformats.org/officeDocument/2006/relationships/customXml" Target="../ink/ink3331.xml"/><Relationship Id="rId216" Type="http://schemas.openxmlformats.org/officeDocument/2006/relationships/customXml" Target="../ink/ink3359.xml"/><Relationship Id="rId258" Type="http://schemas.openxmlformats.org/officeDocument/2006/relationships/customXml" Target="../ink/ink3380.xml"/><Relationship Id="rId64" Type="http://schemas.openxmlformats.org/officeDocument/2006/relationships/customXml" Target="../ink/ink3283.xml"/><Relationship Id="rId118" Type="http://schemas.openxmlformats.org/officeDocument/2006/relationships/customXml" Target="../ink/ink3310.xml"/><Relationship Id="rId325" Type="http://schemas.openxmlformats.org/officeDocument/2006/relationships/customXml" Target="../ink/ink3414.xml"/><Relationship Id="rId367" Type="http://schemas.openxmlformats.org/officeDocument/2006/relationships/customXml" Target="../ink/ink3435.xml"/><Relationship Id="rId171" Type="http://schemas.openxmlformats.org/officeDocument/2006/relationships/image" Target="../media/image3228.png"/><Relationship Id="rId227" Type="http://schemas.openxmlformats.org/officeDocument/2006/relationships/image" Target="../media/image3256.png"/><Relationship Id="rId269" Type="http://schemas.openxmlformats.org/officeDocument/2006/relationships/customXml" Target="../ink/ink3386.xml"/><Relationship Id="rId33" Type="http://schemas.openxmlformats.org/officeDocument/2006/relationships/image" Target="../media/image3160.png"/><Relationship Id="rId129" Type="http://schemas.openxmlformats.org/officeDocument/2006/relationships/image" Target="../media/image3207.png"/><Relationship Id="rId280" Type="http://schemas.openxmlformats.org/officeDocument/2006/relationships/image" Target="../media/image3281.png"/><Relationship Id="rId336" Type="http://schemas.openxmlformats.org/officeDocument/2006/relationships/image" Target="../media/image3309.png"/><Relationship Id="rId75" Type="http://schemas.openxmlformats.org/officeDocument/2006/relationships/image" Target="../media/image3181.png"/><Relationship Id="rId140" Type="http://schemas.openxmlformats.org/officeDocument/2006/relationships/customXml" Target="../ink/ink3321.xml"/><Relationship Id="rId182" Type="http://schemas.openxmlformats.org/officeDocument/2006/relationships/customXml" Target="../ink/ink3342.xml"/><Relationship Id="rId378" Type="http://schemas.openxmlformats.org/officeDocument/2006/relationships/image" Target="../media/image3330.png"/><Relationship Id="rId238" Type="http://schemas.openxmlformats.org/officeDocument/2006/relationships/customXml" Target="../ink/ink3370.xml"/><Relationship Id="rId291" Type="http://schemas.openxmlformats.org/officeDocument/2006/relationships/customXml" Target="../ink/ink3397.xml"/><Relationship Id="rId305" Type="http://schemas.openxmlformats.org/officeDocument/2006/relationships/customXml" Target="../ink/ink3404.xml"/><Relationship Id="rId347" Type="http://schemas.openxmlformats.org/officeDocument/2006/relationships/customXml" Target="../ink/ink3425.xml"/><Relationship Id="rId44" Type="http://schemas.openxmlformats.org/officeDocument/2006/relationships/customXml" Target="../ink/ink3273.xml"/><Relationship Id="rId86" Type="http://schemas.openxmlformats.org/officeDocument/2006/relationships/customXml" Target="../ink/ink3294.xml"/><Relationship Id="rId151" Type="http://schemas.openxmlformats.org/officeDocument/2006/relationships/image" Target="../media/image3218.png"/><Relationship Id="rId389" Type="http://schemas.openxmlformats.org/officeDocument/2006/relationships/customXml" Target="../ink/ink3446.xml"/><Relationship Id="rId193" Type="http://schemas.openxmlformats.org/officeDocument/2006/relationships/image" Target="../media/image3239.png"/><Relationship Id="rId207" Type="http://schemas.openxmlformats.org/officeDocument/2006/relationships/image" Target="../media/image3246.png"/><Relationship Id="rId249" Type="http://schemas.openxmlformats.org/officeDocument/2006/relationships/image" Target="../media/image3267.png"/><Relationship Id="rId109" Type="http://schemas.openxmlformats.org/officeDocument/2006/relationships/image" Target="../media/image3198.png"/><Relationship Id="rId260" Type="http://schemas.openxmlformats.org/officeDocument/2006/relationships/customXml" Target="../ink/ink3381.xml"/><Relationship Id="rId316" Type="http://schemas.openxmlformats.org/officeDocument/2006/relationships/image" Target="../media/image3299.png"/><Relationship Id="rId55" Type="http://schemas.openxmlformats.org/officeDocument/2006/relationships/image" Target="../media/image3171.png"/><Relationship Id="rId97" Type="http://schemas.openxmlformats.org/officeDocument/2006/relationships/image" Target="../media/image3192.png"/><Relationship Id="rId120" Type="http://schemas.openxmlformats.org/officeDocument/2006/relationships/customXml" Target="../ink/ink3311.xml"/><Relationship Id="rId358" Type="http://schemas.openxmlformats.org/officeDocument/2006/relationships/image" Target="../media/image3320.png"/><Relationship Id="rId162" Type="http://schemas.openxmlformats.org/officeDocument/2006/relationships/customXml" Target="../ink/ink3332.xml"/><Relationship Id="rId218" Type="http://schemas.openxmlformats.org/officeDocument/2006/relationships/customXml" Target="../ink/ink3360.xml"/><Relationship Id="rId271" Type="http://schemas.openxmlformats.org/officeDocument/2006/relationships/customXml" Target="../ink/ink3387.xml"/><Relationship Id="rId66" Type="http://schemas.openxmlformats.org/officeDocument/2006/relationships/customXml" Target="../ink/ink3284.xml"/><Relationship Id="rId131" Type="http://schemas.openxmlformats.org/officeDocument/2006/relationships/image" Target="../media/image3208.png"/><Relationship Id="rId327" Type="http://schemas.openxmlformats.org/officeDocument/2006/relationships/customXml" Target="../ink/ink3415.xml"/><Relationship Id="rId369" Type="http://schemas.openxmlformats.org/officeDocument/2006/relationships/customXml" Target="../ink/ink3436.xml"/><Relationship Id="rId173" Type="http://schemas.openxmlformats.org/officeDocument/2006/relationships/image" Target="../media/image3229.png"/><Relationship Id="rId229" Type="http://schemas.openxmlformats.org/officeDocument/2006/relationships/image" Target="../media/image3257.png"/><Relationship Id="rId380" Type="http://schemas.openxmlformats.org/officeDocument/2006/relationships/image" Target="../media/image3331.png"/><Relationship Id="rId240" Type="http://schemas.openxmlformats.org/officeDocument/2006/relationships/customXml" Target="../ink/ink3371.xml"/><Relationship Id="rId35" Type="http://schemas.openxmlformats.org/officeDocument/2006/relationships/image" Target="../media/image3161.png"/><Relationship Id="rId77" Type="http://schemas.openxmlformats.org/officeDocument/2006/relationships/image" Target="../media/image3182.png"/><Relationship Id="rId100" Type="http://schemas.openxmlformats.org/officeDocument/2006/relationships/customXml" Target="../ink/ink3301.xml"/><Relationship Id="rId282" Type="http://schemas.openxmlformats.org/officeDocument/2006/relationships/image" Target="../media/image3282.png"/><Relationship Id="rId338" Type="http://schemas.openxmlformats.org/officeDocument/2006/relationships/image" Target="../media/image3310.png"/><Relationship Id="rId142" Type="http://schemas.openxmlformats.org/officeDocument/2006/relationships/customXml" Target="../ink/ink3322.xml"/><Relationship Id="rId184" Type="http://schemas.openxmlformats.org/officeDocument/2006/relationships/customXml" Target="../ink/ink3343.xml"/><Relationship Id="rId391" Type="http://schemas.openxmlformats.org/officeDocument/2006/relationships/customXml" Target="../ink/ink3447.xml"/><Relationship Id="rId251" Type="http://schemas.openxmlformats.org/officeDocument/2006/relationships/image" Target="../media/image3268.png"/><Relationship Id="rId46" Type="http://schemas.openxmlformats.org/officeDocument/2006/relationships/customXml" Target="../ink/ink3274.xml"/><Relationship Id="rId293" Type="http://schemas.openxmlformats.org/officeDocument/2006/relationships/customXml" Target="../ink/ink3398.xml"/><Relationship Id="rId307" Type="http://schemas.openxmlformats.org/officeDocument/2006/relationships/customXml" Target="../ink/ink3405.xml"/><Relationship Id="rId349" Type="http://schemas.openxmlformats.org/officeDocument/2006/relationships/customXml" Target="../ink/ink3426.xml"/><Relationship Id="rId88" Type="http://schemas.openxmlformats.org/officeDocument/2006/relationships/customXml" Target="../ink/ink3295.xml"/><Relationship Id="rId111" Type="http://schemas.openxmlformats.org/officeDocument/2006/relationships/image" Target="../media/image3199.png"/><Relationship Id="rId153" Type="http://schemas.openxmlformats.org/officeDocument/2006/relationships/image" Target="../media/image3219.png"/><Relationship Id="rId195" Type="http://schemas.openxmlformats.org/officeDocument/2006/relationships/image" Target="../media/image3240.png"/><Relationship Id="rId209" Type="http://schemas.openxmlformats.org/officeDocument/2006/relationships/image" Target="../media/image3247.png"/><Relationship Id="rId360" Type="http://schemas.openxmlformats.org/officeDocument/2006/relationships/image" Target="../media/image3321.png"/><Relationship Id="rId220" Type="http://schemas.openxmlformats.org/officeDocument/2006/relationships/customXml" Target="../ink/ink33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2BDFC11-E12E-6179-5D10-1DD7AA0AE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82" y="104548"/>
            <a:ext cx="12192000" cy="664590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D0D65DD-A685-4454-88B9-205254C4DD1F}"/>
              </a:ext>
            </a:extLst>
          </p:cNvPr>
          <p:cNvSpPr txBox="1"/>
          <p:nvPr/>
        </p:nvSpPr>
        <p:spPr>
          <a:xfrm>
            <a:off x="1621672" y="5060227"/>
            <a:ext cx="880241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Impariamo il coreano!</a:t>
            </a:r>
          </a:p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Livello 2</a:t>
            </a:r>
          </a:p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Lezione privata con </a:t>
            </a:r>
            <a:r>
              <a:rPr lang="it-IT" altLang="ko-KR" sz="320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Valentina Ferrari</a:t>
            </a:r>
            <a:endParaRPr lang="ko-KR" altLang="en-US" dirty="0">
              <a:solidFill>
                <a:schemeClr val="bg1"/>
              </a:solidFill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2CEE83BB-1390-4FC6-B0B7-7A7C11BEB43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54B7CFC3-69CB-4609-93CA-F851CF1EE14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BB5D360-FE06-4DE6-9DBE-584B954DC68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403F2701-4B3F-4A01-82AD-980B44ECEA6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E1A681E0-D2F2-4DC5-85FD-9031F7077A7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9F2BEA1-D51B-4FFA-95C8-79D71BB4C98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00EBD92E-5345-4EFB-A0C9-9C80020476C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DFFB50-170B-4EAA-B4DF-164FC0B6423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23658FE-6347-4035-AE74-FA8031700CA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1284C4C1-B873-43E9-8F7D-76E8FE699A4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0BAFED68-7D17-4487-8794-218AB3A4746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6E27C8F-EE96-4536-A4BF-B1E05A3A236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1FCE374E-1562-4FAB-BF54-9A91E0FF7C5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6AB1A08F-229F-47A0-B0C8-F92B2B52AD3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787E1FFA-ADCA-43F0-994E-1E6D0AC0D3D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4E16C71E-EE8C-44D6-B04E-9640F9E4BE8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0032019-8588-4BE9-9A08-3C2DC197581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0323647-5A6D-4506-8918-7268D835578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264B852-B65F-47D7-B49E-3AF3AADEA26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EB69931-25D7-43A2-A351-3D43FDDBE04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C56587F-7869-4F1B-9D52-256F4F035E0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8E8634A-D7CD-4F2E-99BC-83070DBF368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68F6D9B-A5EF-4EC0-98EC-0D0A2060A23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FBE91A9-BAC8-4350-ACC8-2F3B7663611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CCE7BBE-744C-41E1-B05D-4FF0177E9C5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5D6450C-5F30-43B7-BA3A-7B61D52A2B8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D43CBA3-16F4-40D4-AA7A-6FF5F7BE0CE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A5A7699-AE5D-42AD-AF60-0FAAF0EB014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BC95C06-A393-71E4-7ED9-9E1994983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880" y="6339665"/>
            <a:ext cx="1643151" cy="41078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D630DA89-5B9F-8D2D-9C97-625E44FF262D}"/>
                  </a:ext>
                </a:extLst>
              </p14:cNvPr>
              <p14:cNvContentPartPr/>
              <p14:nvPr/>
            </p14:nvContentPartPr>
            <p14:xfrm>
              <a:off x="2751120" y="3453568"/>
              <a:ext cx="360" cy="3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D630DA89-5B9F-8D2D-9C97-625E44FF262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46800" y="3449248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E1D98243-F2EA-6BDB-B6D7-7E2BEE057236}"/>
                  </a:ext>
                </a:extLst>
              </p14:cNvPr>
              <p14:cNvContentPartPr/>
              <p14:nvPr/>
            </p14:nvContentPartPr>
            <p14:xfrm>
              <a:off x="720720" y="1260088"/>
              <a:ext cx="360" cy="36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E1D98243-F2EA-6BDB-B6D7-7E2BEE0572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6400" y="1255768"/>
                <a:ext cx="900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0521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46900-5181-7C20-AA39-131D38836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F346C5-4BD0-F9B4-B829-48B50B1D2D6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350DD3-E990-88C0-A198-696FEA25F0E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1DE883-994B-CB1F-79B6-3923A6B0942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50F5BDD-4F2F-BDC2-68A0-4F663925A99D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27EC3F4-2FBC-3568-8B1D-A2F0A8C0B0A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3713CF0-139E-94EE-70E2-8D619E1E135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73E06C7-83B5-B488-0EA1-4C742D45363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E058923-3351-FAFE-FB74-FA36F29DA64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34E4218-F2CE-6E32-3172-4991A90AA5D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D6656FE-0507-EC22-22C8-FD365993A86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0393CCC-1EC2-D3D5-C6AA-480B4916DD1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A904B61-3C2A-FC80-34A5-1BBBCAE650A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05540D8-5A58-9F6A-401D-EDF89200D93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4BC6D86-3BC7-144A-6F08-A78E307DBF0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66E3F12-4B37-0B88-6F11-41B8D19D34A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99BA66C-855D-55F0-6B16-040222B0544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B951834-2713-A8C2-D5BF-BE1CE1B4D21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F6906B9-112A-68DC-B0BA-D438D3026DA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835CE68-576F-956F-943F-ECDEDA2A5A1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D5686B9-9546-6BD2-9D65-2435C4F7562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EC96374-7728-005A-EB35-F9A677FAAB1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DD1A792-1461-B874-E7E4-26EDFDCD5AF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647F09E-2F1C-5AB7-3B91-A3A2B51BA90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20D0559-B04E-20A7-DF71-EAE8BD1EAEC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60F935E-7EC3-7068-B8A3-B9CAD33749A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E95B7C2-1E7C-EAE6-F4FF-B5659370CA2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819B407-D6BE-6E3E-641E-73FB9519669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2EED7D7-5824-83E2-10FF-F8F7F6413E9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AD10195-81E2-82A1-183D-D10FDA60E7D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23A2D7C-EEC6-9DDF-66A9-0029D714071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CF71281-AA20-80B1-65F5-C155BE5D79D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965CE84-E3B4-731B-D7CE-217526A4C9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37DE033-DFAF-1F4E-8F40-6B0981CFD053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30D700C-A6EC-0355-5C33-D7B4BBC36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07045AB-5FFB-3ED7-9443-F0FF9C9091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182ADDE-65F6-19FF-3663-38E34F15F1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4393" y="1062235"/>
            <a:ext cx="8440223" cy="485952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D426C168-A6CD-A2E2-A205-79754D22C009}"/>
                  </a:ext>
                </a:extLst>
              </p14:cNvPr>
              <p14:cNvContentPartPr/>
              <p14:nvPr/>
            </p14:nvContentPartPr>
            <p14:xfrm>
              <a:off x="7765853" y="4732038"/>
              <a:ext cx="2342520" cy="65880"/>
            </p14:xfrm>
          </p:contentPart>
        </mc:Choice>
        <mc:Fallback xmlns=""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D426C168-A6CD-A2E2-A205-79754D22C00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61533" y="4727718"/>
                <a:ext cx="2351160" cy="7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6903D419-AE9D-5919-85AA-599D7F4E93E9}"/>
                  </a:ext>
                </a:extLst>
              </p14:cNvPr>
              <p14:cNvContentPartPr/>
              <p14:nvPr/>
            </p14:nvContentPartPr>
            <p14:xfrm>
              <a:off x="6179503" y="1824634"/>
              <a:ext cx="317160" cy="302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6903D419-AE9D-5919-85AA-599D7F4E93E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171943" y="1817074"/>
                <a:ext cx="33228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E18A344A-10EF-E357-4732-8436C925F4DD}"/>
                  </a:ext>
                </a:extLst>
              </p14:cNvPr>
              <p14:cNvContentPartPr/>
              <p14:nvPr/>
            </p14:nvContentPartPr>
            <p14:xfrm>
              <a:off x="7151143" y="1765954"/>
              <a:ext cx="770040" cy="626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E18A344A-10EF-E357-4732-8436C925F4D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143583" y="1758394"/>
                <a:ext cx="785160" cy="7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3644106E-0966-B4EC-99B1-6266DF5D127E}"/>
                  </a:ext>
                </a:extLst>
              </p14:cNvPr>
              <p14:cNvContentPartPr/>
              <p14:nvPr/>
            </p14:nvContentPartPr>
            <p14:xfrm>
              <a:off x="6483703" y="1005994"/>
              <a:ext cx="264600" cy="14976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3644106E-0966-B4EC-99B1-6266DF5D127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476143" y="998434"/>
                <a:ext cx="279720" cy="16488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uppo 30">
            <a:extLst>
              <a:ext uri="{FF2B5EF4-FFF2-40B4-BE49-F238E27FC236}">
                <a16:creationId xmlns:a16="http://schemas.microsoft.com/office/drawing/2014/main" id="{6D8A0678-3636-AE4D-6580-468C124ED117}"/>
              </a:ext>
            </a:extLst>
          </p:cNvPr>
          <p:cNvGrpSpPr/>
          <p:nvPr/>
        </p:nvGrpSpPr>
        <p:grpSpPr>
          <a:xfrm>
            <a:off x="7393423" y="955954"/>
            <a:ext cx="403560" cy="261000"/>
            <a:chOff x="7393423" y="955954"/>
            <a:chExt cx="403560" cy="26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D7C97D0-97A6-6E3B-F0A9-737960400D6F}"/>
                    </a:ext>
                  </a:extLst>
                </p14:cNvPr>
                <p14:cNvContentPartPr/>
                <p14:nvPr/>
              </p14:nvContentPartPr>
              <p14:xfrm>
                <a:off x="7393423" y="955954"/>
                <a:ext cx="186480" cy="2610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D7C97D0-97A6-6E3B-F0A9-737960400D6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385863" y="948394"/>
                  <a:ext cx="20160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4CD64A3-F5F9-8F20-B12B-7A30F3DCF4D1}"/>
                    </a:ext>
                  </a:extLst>
                </p14:cNvPr>
                <p14:cNvContentPartPr/>
                <p14:nvPr/>
              </p14:nvContentPartPr>
              <p14:xfrm>
                <a:off x="7790863" y="1152874"/>
                <a:ext cx="6120" cy="14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4CD64A3-F5F9-8F20-B12B-7A30F3DCF4D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783303" y="1145314"/>
                  <a:ext cx="21240" cy="16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48C1B18F-BFFA-33B8-4761-E2820A832FCF}"/>
                  </a:ext>
                </a:extLst>
              </p14:cNvPr>
              <p14:cNvContentPartPr/>
              <p14:nvPr/>
            </p14:nvContentPartPr>
            <p14:xfrm>
              <a:off x="4297063" y="2508274"/>
              <a:ext cx="138240" cy="1836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48C1B18F-BFFA-33B8-4761-E2820A832FC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289503" y="2500714"/>
                <a:ext cx="15336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38D3446D-4FE6-6355-9E31-5AB6D09A3AAA}"/>
                  </a:ext>
                </a:extLst>
              </p14:cNvPr>
              <p14:cNvContentPartPr/>
              <p14:nvPr/>
            </p14:nvContentPartPr>
            <p14:xfrm>
              <a:off x="3361009" y="3607978"/>
              <a:ext cx="111600" cy="7632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38D3446D-4FE6-6355-9E31-5AB6D09A3AA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356689" y="3603658"/>
                <a:ext cx="120240" cy="8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5441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3AC1C-C9EC-7C9B-003D-6B440A769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F7302A4-0BBC-8CED-3106-80B9CB706AD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96631D-2340-698C-DFC5-796666A5CA1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4AE5B2C-27CE-B453-3480-0DB9EC64CBE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BC138F5-A94C-C9C4-1F7F-B4884C2C820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8FB9060-41DD-1408-379A-3F43941AD95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C82A3F4-CBEF-A7EF-9E7C-7ABD6083347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143A371-1BD9-60BA-A8FA-D2942E6D179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411B212-42D5-2B61-6CE2-ABA1BB6AA32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7FE94FB-FD54-D6DB-4404-FDC42596A8C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7FC4688-7CAE-462B-9F10-3864CAD4750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550CFDA-E1FA-585A-EE66-CBD079CE49E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C530486-DA7E-A43D-B27F-A225D47EAF1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E59BC54-6B60-50FC-5ABA-1270488F067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D15A42-6CE5-9257-AFBC-CCA5F4A67FF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B9C2BBE-8E18-5016-7CEE-01583B06079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BF183F5-341A-CA84-58D9-0EB0F688350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C754F78-900C-AC16-3AF4-CB699670C0E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9696CCE-4ADF-7AD4-E64F-39403CF7B25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5A7F4F1-C8F7-FDAD-CB8B-B2203D60065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23CC55A-A337-6FFE-6C30-40F42A0EDCE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886E67D-2FCE-A20A-8129-13DA26C5FC1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0125EB1-1718-0E5F-65D7-E8109C52829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526E3EE-1F89-9FE8-A657-46B843161FE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D96F79C-1494-0430-1C5D-FE2D9F50C98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CE21632-2DC6-0386-5BB3-641109DEB2B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3E31C51-97CA-0A05-2609-1265D98658B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8F862E6-35C9-54F5-C222-E8A03031450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5C4817E-22D4-E3BC-0234-04A46930028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A7BED9A-F5CB-C9D7-CDB3-8CFB150476B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4AE985B-1436-4C85-CF2D-2DA9A47F5B3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F444CA4-98BE-DF69-A53D-333F5FEBBC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F97CFB1-1667-90D1-936B-9CDC016AF2E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8D82D54-671E-4CF0-7AD3-9D3FDAC37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F1875F5-7350-CB9D-7D05-D3B35A2B49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E62A5A3D-C499-7D32-D40A-22EF915539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584" y="1393328"/>
            <a:ext cx="10817463" cy="4285033"/>
          </a:xfrm>
          <a:prstGeom prst="rect">
            <a:avLst/>
          </a:prstGeom>
        </p:spPr>
      </p:pic>
      <p:grpSp>
        <p:nvGrpSpPr>
          <p:cNvPr id="29" name="Gruppo 28">
            <a:extLst>
              <a:ext uri="{FF2B5EF4-FFF2-40B4-BE49-F238E27FC236}">
                <a16:creationId xmlns:a16="http://schemas.microsoft.com/office/drawing/2014/main" id="{F16674CB-8455-FA76-79AB-12476EE08CF7}"/>
              </a:ext>
            </a:extLst>
          </p:cNvPr>
          <p:cNvGrpSpPr/>
          <p:nvPr/>
        </p:nvGrpSpPr>
        <p:grpSpPr>
          <a:xfrm>
            <a:off x="4019143" y="1296514"/>
            <a:ext cx="1070640" cy="952560"/>
            <a:chOff x="4019143" y="1296514"/>
            <a:chExt cx="1070640" cy="95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3F031518-0B1B-46A2-9DA5-0CBD32914A92}"/>
                    </a:ext>
                  </a:extLst>
                </p14:cNvPr>
                <p14:cNvContentPartPr/>
                <p14:nvPr/>
              </p14:nvContentPartPr>
              <p14:xfrm>
                <a:off x="4158103" y="1645354"/>
                <a:ext cx="709920" cy="6037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3F031518-0B1B-46A2-9DA5-0CBD32914A9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150543" y="1637794"/>
                  <a:ext cx="725040" cy="61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7A80EF8-E9DD-2738-84A7-4454A989E85D}"/>
                    </a:ext>
                  </a:extLst>
                </p14:cNvPr>
                <p14:cNvContentPartPr/>
                <p14:nvPr/>
              </p14:nvContentPartPr>
              <p14:xfrm>
                <a:off x="4129303" y="2091034"/>
                <a:ext cx="785880" cy="1400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7A80EF8-E9DD-2738-84A7-4454A989E85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122103" y="2083474"/>
                  <a:ext cx="8010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D4CD80E-5741-E815-3A0F-3FFE4E7AE33F}"/>
                    </a:ext>
                  </a:extLst>
                </p14:cNvPr>
                <p14:cNvContentPartPr/>
                <p14:nvPr/>
              </p14:nvContentPartPr>
              <p14:xfrm>
                <a:off x="4019143" y="1413514"/>
                <a:ext cx="93240" cy="946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D4CD80E-5741-E815-3A0F-3FFE4E7AE33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011583" y="1405954"/>
                  <a:ext cx="1083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A8D3988-53AF-35EC-A0D2-C14AE4824D2A}"/>
                    </a:ext>
                  </a:extLst>
                </p14:cNvPr>
                <p14:cNvContentPartPr/>
                <p14:nvPr/>
              </p14:nvContentPartPr>
              <p14:xfrm>
                <a:off x="4185823" y="1341874"/>
                <a:ext cx="101520" cy="684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A8D3988-53AF-35EC-A0D2-C14AE4824D2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178263" y="1334314"/>
                  <a:ext cx="1166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72D9CAB-1FD6-2B37-F76C-76F30CD1B220}"/>
                    </a:ext>
                  </a:extLst>
                </p14:cNvPr>
                <p14:cNvContentPartPr/>
                <p14:nvPr/>
              </p14:nvContentPartPr>
              <p14:xfrm>
                <a:off x="4964503" y="1296514"/>
                <a:ext cx="94680" cy="1807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72D9CAB-1FD6-2B37-F76C-76F30CD1B22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956943" y="1288954"/>
                  <a:ext cx="10944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D23B1926-B11E-9132-8371-BBB0A2A5ABDD}"/>
                    </a:ext>
                  </a:extLst>
                </p14:cNvPr>
                <p14:cNvContentPartPr/>
                <p14:nvPr/>
              </p14:nvContentPartPr>
              <p14:xfrm>
                <a:off x="4996543" y="1370314"/>
                <a:ext cx="93240" cy="1616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D23B1926-B11E-9132-8371-BBB0A2A5ABD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988983" y="1363114"/>
                  <a:ext cx="108360" cy="176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CE58F78A-DB05-13B7-AB9A-397470156FCA}"/>
                  </a:ext>
                </a:extLst>
              </p14:cNvPr>
              <p14:cNvContentPartPr/>
              <p14:nvPr/>
            </p14:nvContentPartPr>
            <p14:xfrm>
              <a:off x="2499943" y="4187314"/>
              <a:ext cx="554760" cy="11160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CE58F78A-DB05-13B7-AB9A-397470156FC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492383" y="4179754"/>
                <a:ext cx="569880" cy="1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35DC0576-8EDC-E003-CA40-DF2F70FFC60E}"/>
                  </a:ext>
                </a:extLst>
              </p14:cNvPr>
              <p14:cNvContentPartPr/>
              <p14:nvPr/>
            </p14:nvContentPartPr>
            <p14:xfrm>
              <a:off x="3997543" y="4116754"/>
              <a:ext cx="982440" cy="6876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35DC0576-8EDC-E003-CA40-DF2F70FFC60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989983" y="4109194"/>
                <a:ext cx="997200" cy="8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o 36">
            <a:extLst>
              <a:ext uri="{FF2B5EF4-FFF2-40B4-BE49-F238E27FC236}">
                <a16:creationId xmlns:a16="http://schemas.microsoft.com/office/drawing/2014/main" id="{A9D2F3E2-F310-63C8-C785-A2B90728078B}"/>
              </a:ext>
            </a:extLst>
          </p:cNvPr>
          <p:cNvGrpSpPr/>
          <p:nvPr/>
        </p:nvGrpSpPr>
        <p:grpSpPr>
          <a:xfrm>
            <a:off x="7701223" y="3698434"/>
            <a:ext cx="2276640" cy="505800"/>
            <a:chOff x="7701223" y="3698434"/>
            <a:chExt cx="2276640" cy="50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153EB1A8-D674-43F8-DDD8-34F0C44ED203}"/>
                    </a:ext>
                  </a:extLst>
                </p14:cNvPr>
                <p14:cNvContentPartPr/>
                <p14:nvPr/>
              </p14:nvContentPartPr>
              <p14:xfrm>
                <a:off x="7701223" y="4132234"/>
                <a:ext cx="1193760" cy="241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153EB1A8-D674-43F8-DDD8-34F0C44ED20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693663" y="4124674"/>
                  <a:ext cx="120888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BAB0C81-8529-96A9-C5B9-32047485E383}"/>
                    </a:ext>
                  </a:extLst>
                </p14:cNvPr>
                <p14:cNvContentPartPr/>
                <p14:nvPr/>
              </p14:nvContentPartPr>
              <p14:xfrm>
                <a:off x="9275863" y="3698434"/>
                <a:ext cx="702000" cy="4676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BAB0C81-8529-96A9-C5B9-32047485E38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268303" y="3690874"/>
                  <a:ext cx="717120" cy="48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858212E-63C7-EC2D-26EA-61762BFC4DDF}"/>
                    </a:ext>
                  </a:extLst>
                </p14:cNvPr>
                <p14:cNvContentPartPr/>
                <p14:nvPr/>
              </p14:nvContentPartPr>
              <p14:xfrm>
                <a:off x="9283783" y="4184794"/>
                <a:ext cx="666360" cy="194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858212E-63C7-EC2D-26EA-61762BFC4DD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276223" y="4177234"/>
                  <a:ext cx="681480" cy="34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C3AE889E-BC71-6D4D-B18F-06F8CC0909C8}"/>
                  </a:ext>
                </a:extLst>
              </p14:cNvPr>
              <p14:cNvContentPartPr/>
              <p14:nvPr/>
            </p14:nvContentPartPr>
            <p14:xfrm>
              <a:off x="10517143" y="3860794"/>
              <a:ext cx="766800" cy="5472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C3AE889E-BC71-6D4D-B18F-06F8CC0909C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0463503" y="3753154"/>
                <a:ext cx="874440" cy="27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F14FB2F5-5535-29DC-F0D9-9D1AA34D4871}"/>
                  </a:ext>
                </a:extLst>
              </p14:cNvPr>
              <p14:cNvContentPartPr/>
              <p14:nvPr/>
            </p14:nvContentPartPr>
            <p14:xfrm>
              <a:off x="1829263" y="4541914"/>
              <a:ext cx="671040" cy="5292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F14FB2F5-5535-29DC-F0D9-9D1AA34D487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821703" y="4534354"/>
                <a:ext cx="686160" cy="68040"/>
              </a:xfrm>
              <a:prstGeom prst="rect">
                <a:avLst/>
              </a:prstGeom>
            </p:spPr>
          </p:pic>
        </mc:Fallback>
      </mc:AlternateContent>
      <p:grpSp>
        <p:nvGrpSpPr>
          <p:cNvPr id="68" name="Gruppo 67">
            <a:extLst>
              <a:ext uri="{FF2B5EF4-FFF2-40B4-BE49-F238E27FC236}">
                <a16:creationId xmlns:a16="http://schemas.microsoft.com/office/drawing/2014/main" id="{BE7C50B0-B570-AC6A-D71E-94FA16FFDEE0}"/>
              </a:ext>
            </a:extLst>
          </p:cNvPr>
          <p:cNvGrpSpPr/>
          <p:nvPr/>
        </p:nvGrpSpPr>
        <p:grpSpPr>
          <a:xfrm>
            <a:off x="5813023" y="2880874"/>
            <a:ext cx="375840" cy="339840"/>
            <a:chOff x="5813023" y="2880874"/>
            <a:chExt cx="375840" cy="33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1B18B85-F531-3B3E-5F1B-9CE4EE00EF62}"/>
                    </a:ext>
                  </a:extLst>
                </p14:cNvPr>
                <p14:cNvContentPartPr/>
                <p14:nvPr/>
              </p14:nvContentPartPr>
              <p14:xfrm>
                <a:off x="5813023" y="2965834"/>
                <a:ext cx="7200" cy="1951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1B18B85-F531-3B3E-5F1B-9CE4EE00EF6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805463" y="2958274"/>
                  <a:ext cx="2232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120E429-4F4E-E1CE-9EB0-97C4208CF07E}"/>
                    </a:ext>
                  </a:extLst>
                </p14:cNvPr>
                <p14:cNvContentPartPr/>
                <p14:nvPr/>
              </p14:nvContentPartPr>
              <p14:xfrm>
                <a:off x="5824543" y="2880874"/>
                <a:ext cx="144000" cy="3398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120E429-4F4E-E1CE-9EB0-97C4208CF07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816983" y="2873314"/>
                  <a:ext cx="15912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3C3D6AF8-C8CF-09BA-5408-D78C4628A2FD}"/>
                    </a:ext>
                  </a:extLst>
                </p14:cNvPr>
                <p14:cNvContentPartPr/>
                <p14:nvPr/>
              </p14:nvContentPartPr>
              <p14:xfrm>
                <a:off x="6031183" y="2943154"/>
                <a:ext cx="157680" cy="2203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3C3D6AF8-C8CF-09BA-5408-D78C4628A2F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023623" y="2935594"/>
                  <a:ext cx="172800" cy="23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05731E88-72A4-F5D2-0F35-394C51ABEC85}"/>
              </a:ext>
            </a:extLst>
          </p:cNvPr>
          <p:cNvGrpSpPr/>
          <p:nvPr/>
        </p:nvGrpSpPr>
        <p:grpSpPr>
          <a:xfrm>
            <a:off x="6737503" y="2700154"/>
            <a:ext cx="1604160" cy="458640"/>
            <a:chOff x="6737503" y="2700154"/>
            <a:chExt cx="1604160" cy="45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1D7FA1EE-3A0F-48BF-E60B-9A8B6EC2FEA4}"/>
                    </a:ext>
                  </a:extLst>
                </p14:cNvPr>
                <p14:cNvContentPartPr/>
                <p14:nvPr/>
              </p14:nvContentPartPr>
              <p14:xfrm>
                <a:off x="6737503" y="2864314"/>
                <a:ext cx="145080" cy="2944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1D7FA1EE-3A0F-48BF-E60B-9A8B6EC2FEA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729943" y="2856754"/>
                  <a:ext cx="16020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FF39913-24EF-C473-AAFC-1B6B2858B2D2}"/>
                    </a:ext>
                  </a:extLst>
                </p14:cNvPr>
                <p14:cNvContentPartPr/>
                <p14:nvPr/>
              </p14:nvContentPartPr>
              <p14:xfrm>
                <a:off x="6945943" y="2984914"/>
                <a:ext cx="128520" cy="1292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FF39913-24EF-C473-AAFC-1B6B2858B2D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938383" y="2977354"/>
                  <a:ext cx="1436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E91A47A-541F-E13D-7E43-390F8882F8F6}"/>
                    </a:ext>
                  </a:extLst>
                </p14:cNvPr>
                <p14:cNvContentPartPr/>
                <p14:nvPr/>
              </p14:nvContentPartPr>
              <p14:xfrm>
                <a:off x="7187863" y="2700154"/>
                <a:ext cx="88920" cy="4024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E91A47A-541F-E13D-7E43-390F8882F8F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180303" y="2692594"/>
                  <a:ext cx="104040" cy="41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D3149EE4-E235-3DA4-3702-7EDF9673B216}"/>
                    </a:ext>
                  </a:extLst>
                </p14:cNvPr>
                <p14:cNvContentPartPr/>
                <p14:nvPr/>
              </p14:nvContentPartPr>
              <p14:xfrm>
                <a:off x="7291183" y="2959714"/>
                <a:ext cx="117360" cy="1580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D3149EE4-E235-3DA4-3702-7EDF9673B21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283623" y="2952514"/>
                  <a:ext cx="13248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4F767BDA-92D7-C985-3D5F-BAC90D7D9DB3}"/>
                    </a:ext>
                  </a:extLst>
                </p14:cNvPr>
                <p14:cNvContentPartPr/>
                <p14:nvPr/>
              </p14:nvContentPartPr>
              <p14:xfrm>
                <a:off x="8028463" y="2772154"/>
                <a:ext cx="246240" cy="3697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4F767BDA-92D7-C985-3D5F-BAC90D7D9DB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020903" y="2764594"/>
                  <a:ext cx="261360" cy="38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7FC7B030-8ED1-B73F-962D-C36A938C29DB}"/>
                    </a:ext>
                  </a:extLst>
                </p14:cNvPr>
                <p14:cNvContentPartPr/>
                <p14:nvPr/>
              </p14:nvContentPartPr>
              <p14:xfrm>
                <a:off x="7993903" y="2785834"/>
                <a:ext cx="347760" cy="2628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7FC7B030-8ED1-B73F-962D-C36A938C29D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986343" y="2778274"/>
                  <a:ext cx="36288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D70AFB73-9154-F9B3-9F90-58CC03548190}"/>
                    </a:ext>
                  </a:extLst>
                </p14:cNvPr>
                <p14:cNvContentPartPr/>
                <p14:nvPr/>
              </p14:nvContentPartPr>
              <p14:xfrm>
                <a:off x="7640383" y="2974114"/>
                <a:ext cx="99000" cy="133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D70AFB73-9154-F9B3-9F90-58CC0354819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632823" y="2966554"/>
                  <a:ext cx="1141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C860B761-D86E-E293-7D6A-4CCE38C1291F}"/>
                    </a:ext>
                  </a:extLst>
                </p14:cNvPr>
                <p14:cNvContentPartPr/>
                <p14:nvPr/>
              </p14:nvContentPartPr>
              <p14:xfrm>
                <a:off x="7763143" y="2924074"/>
                <a:ext cx="19800" cy="1962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C860B761-D86E-E293-7D6A-4CCE38C1291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755583" y="2916514"/>
                  <a:ext cx="34920" cy="21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B700BE00-23AE-121D-BAB4-DEDD532D1ACC}"/>
              </a:ext>
            </a:extLst>
          </p:cNvPr>
          <p:cNvGrpSpPr/>
          <p:nvPr/>
        </p:nvGrpSpPr>
        <p:grpSpPr>
          <a:xfrm>
            <a:off x="315463" y="4880674"/>
            <a:ext cx="299160" cy="234360"/>
            <a:chOff x="315463" y="4880674"/>
            <a:chExt cx="299160" cy="23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A0401D24-AAAB-26FB-93A3-311A9586C9FC}"/>
                    </a:ext>
                  </a:extLst>
                </p14:cNvPr>
                <p14:cNvContentPartPr/>
                <p14:nvPr/>
              </p14:nvContentPartPr>
              <p14:xfrm>
                <a:off x="315463" y="4992634"/>
                <a:ext cx="171360" cy="50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A0401D24-AAAB-26FB-93A3-311A9586C9F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07903" y="4985074"/>
                  <a:ext cx="1864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1479AF39-D3CB-8D1B-6505-D68EE12E21C8}"/>
                    </a:ext>
                  </a:extLst>
                </p14:cNvPr>
                <p14:cNvContentPartPr/>
                <p14:nvPr/>
              </p14:nvContentPartPr>
              <p14:xfrm>
                <a:off x="556663" y="4880674"/>
                <a:ext cx="57960" cy="2343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1479AF39-D3CB-8D1B-6505-D68EE12E21C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49103" y="4873114"/>
                  <a:ext cx="72720" cy="249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73" name="Input penna 72">
                <a:extLst>
                  <a:ext uri="{FF2B5EF4-FFF2-40B4-BE49-F238E27FC236}">
                    <a16:creationId xmlns:a16="http://schemas.microsoft.com/office/drawing/2014/main" id="{B12B67CD-F649-C010-6330-E989E2579332}"/>
                  </a:ext>
                </a:extLst>
              </p14:cNvPr>
              <p14:cNvContentPartPr/>
              <p14:nvPr/>
            </p14:nvContentPartPr>
            <p14:xfrm>
              <a:off x="4985023" y="5052034"/>
              <a:ext cx="875520" cy="73440"/>
            </p14:xfrm>
          </p:contentPart>
        </mc:Choice>
        <mc:Fallback>
          <p:pic>
            <p:nvPicPr>
              <p:cNvPr id="73" name="Input penna 72">
                <a:extLst>
                  <a:ext uri="{FF2B5EF4-FFF2-40B4-BE49-F238E27FC236}">
                    <a16:creationId xmlns:a16="http://schemas.microsoft.com/office/drawing/2014/main" id="{B12B67CD-F649-C010-6330-E989E2579332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4977463" y="5044474"/>
                <a:ext cx="890640" cy="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74" name="Input penna 73">
                <a:extLst>
                  <a:ext uri="{FF2B5EF4-FFF2-40B4-BE49-F238E27FC236}">
                    <a16:creationId xmlns:a16="http://schemas.microsoft.com/office/drawing/2014/main" id="{C1018724-5BAD-B20B-D7F2-2675BB55E49A}"/>
                  </a:ext>
                </a:extLst>
              </p14:cNvPr>
              <p14:cNvContentPartPr/>
              <p14:nvPr/>
            </p14:nvContentPartPr>
            <p14:xfrm>
              <a:off x="9847543" y="5047714"/>
              <a:ext cx="753840" cy="94680"/>
            </p14:xfrm>
          </p:contentPart>
        </mc:Choice>
        <mc:Fallback>
          <p:pic>
            <p:nvPicPr>
              <p:cNvPr id="74" name="Input penna 73">
                <a:extLst>
                  <a:ext uri="{FF2B5EF4-FFF2-40B4-BE49-F238E27FC236}">
                    <a16:creationId xmlns:a16="http://schemas.microsoft.com/office/drawing/2014/main" id="{C1018724-5BAD-B20B-D7F2-2675BB55E49A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9840343" y="5040154"/>
                <a:ext cx="768960" cy="10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75" name="Input penna 74">
                <a:extLst>
                  <a:ext uri="{FF2B5EF4-FFF2-40B4-BE49-F238E27FC236}">
                    <a16:creationId xmlns:a16="http://schemas.microsoft.com/office/drawing/2014/main" id="{1AFFAEDC-9BA0-2512-8EE3-B32138CBE13C}"/>
                  </a:ext>
                </a:extLst>
              </p14:cNvPr>
              <p14:cNvContentPartPr/>
              <p14:nvPr/>
            </p14:nvContentPartPr>
            <p14:xfrm>
              <a:off x="1473223" y="5397634"/>
              <a:ext cx="1458720" cy="79200"/>
            </p14:xfrm>
          </p:contentPart>
        </mc:Choice>
        <mc:Fallback>
          <p:pic>
            <p:nvPicPr>
              <p:cNvPr id="75" name="Input penna 74">
                <a:extLst>
                  <a:ext uri="{FF2B5EF4-FFF2-40B4-BE49-F238E27FC236}">
                    <a16:creationId xmlns:a16="http://schemas.microsoft.com/office/drawing/2014/main" id="{1AFFAEDC-9BA0-2512-8EE3-B32138CBE13C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465663" y="5390074"/>
                <a:ext cx="147384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76" name="Input penna 75">
                <a:extLst>
                  <a:ext uri="{FF2B5EF4-FFF2-40B4-BE49-F238E27FC236}">
                    <a16:creationId xmlns:a16="http://schemas.microsoft.com/office/drawing/2014/main" id="{B0B29EDE-832D-8E6C-B029-25E9DE191DD4}"/>
                  </a:ext>
                </a:extLst>
              </p14:cNvPr>
              <p14:cNvContentPartPr/>
              <p14:nvPr/>
            </p14:nvContentPartPr>
            <p14:xfrm>
              <a:off x="4910503" y="5386834"/>
              <a:ext cx="1775160" cy="36360"/>
            </p14:xfrm>
          </p:contentPart>
        </mc:Choice>
        <mc:Fallback>
          <p:pic>
            <p:nvPicPr>
              <p:cNvPr id="76" name="Input penna 75">
                <a:extLst>
                  <a:ext uri="{FF2B5EF4-FFF2-40B4-BE49-F238E27FC236}">
                    <a16:creationId xmlns:a16="http://schemas.microsoft.com/office/drawing/2014/main" id="{B0B29EDE-832D-8E6C-B029-25E9DE191DD4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902943" y="5379274"/>
                <a:ext cx="1790280" cy="5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9470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BF1F0-CE9A-BCB9-3863-FDE756AF9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AEF79BF-A33E-7C3D-05EE-47FDDB5D8E06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34C527-38D0-CC9B-B691-D57796E2E37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9D8B70-4170-8162-6F5C-4D58E4AE183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B141820-930F-28BB-4D19-FD51E30AF17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370B737-F005-E242-6289-0B182B68257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897DD42-2CDE-390E-0689-15D5FCBC749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E9917DB-F2C2-3AE0-8BDD-A4568D857D6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F300FBC-87F0-82BA-8F67-DA6E511F664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C9D04DF-469F-537D-7067-72BCFA2E88D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1EA56B6-732D-8DB2-ED58-CA5A9C343D4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7D10F7D-5973-D7D1-E085-7C688B9A6DA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38C7583-553E-3CC6-77A1-844A35E1DBB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234C89F-98B3-70C0-36AD-B74B66855E7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8C2773D-017C-BDF0-C474-4FEB51FEF8C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F23C47B-F4A0-2929-3FE7-27E4D33A129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7662E30-7948-8200-6958-8F0B20463A5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3277C16-CB89-FBD6-35D3-03DD730FE3A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BF76579-E660-61F1-EB86-F9C6E6A4B3C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7CE7DA1-529F-5D96-0425-14865970028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30C5BAE-C945-9A95-8A5D-90C59530123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DDFB0D9-FFD6-C6F1-F09C-06D76ABA731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BCF04EC-5B0F-7629-0C94-7C6C5ABEFE5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6E25B93-7CA0-EC5A-999A-1FC142850F3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27225BD-7D97-60E0-621A-1E066103C99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48FB634-1243-32D6-3355-9F563A5D7AA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6F4DB0E-D641-99A7-ED86-587358E980E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83F3774-8E6B-98C8-80AB-FD02649FE38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FD8167B-66DA-E10B-D97F-4FAAA514533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F4AFD29-401C-F92D-0B0E-73DE44F6395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2E4CB09-614D-79B3-EF60-CB9FFFE4809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B483C56-B049-04E4-DA8F-F2D678979AB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FC12B1D-45A5-DB76-0DE4-B1F5E24D0EC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94EE5AD-DD37-D5C3-09DD-106D48676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3BDDE2C-3096-29CB-CC02-DFDB0B2B2253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22E766E-FAE5-8DA3-E933-86258E3A78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874A4EF-2593-4EC9-092D-8FD56B0FB2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28D2DD1-C0ED-2E5F-5BA4-5EDF0CFA0D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2755" y="686199"/>
            <a:ext cx="8755126" cy="5571444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7370CC2C-DE6F-7BD2-D5CF-85A7F7614525}"/>
              </a:ext>
            </a:extLst>
          </p:cNvPr>
          <p:cNvGrpSpPr/>
          <p:nvPr/>
        </p:nvGrpSpPr>
        <p:grpSpPr>
          <a:xfrm>
            <a:off x="4663543" y="2204794"/>
            <a:ext cx="2597040" cy="199440"/>
            <a:chOff x="4663543" y="2204794"/>
            <a:chExt cx="2597040" cy="19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20E4911-F903-CE1A-1778-92FAD854F204}"/>
                    </a:ext>
                  </a:extLst>
                </p14:cNvPr>
                <p14:cNvContentPartPr/>
                <p14:nvPr/>
              </p14:nvContentPartPr>
              <p14:xfrm>
                <a:off x="4663543" y="2330794"/>
                <a:ext cx="805320" cy="734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20E4911-F903-CE1A-1778-92FAD854F20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655983" y="2323594"/>
                  <a:ext cx="82044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12FBB45-7180-72E9-1CE5-E79A02078284}"/>
                    </a:ext>
                  </a:extLst>
                </p14:cNvPr>
                <p14:cNvContentPartPr/>
                <p14:nvPr/>
              </p14:nvContentPartPr>
              <p14:xfrm>
                <a:off x="5868103" y="2204794"/>
                <a:ext cx="1392480" cy="1270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12FBB45-7180-72E9-1CE5-E79A0207828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860543" y="2197234"/>
                  <a:ext cx="1407240" cy="14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D4573507-282E-AD7A-7581-51AC49A572B2}"/>
              </a:ext>
            </a:extLst>
          </p:cNvPr>
          <p:cNvGrpSpPr/>
          <p:nvPr/>
        </p:nvGrpSpPr>
        <p:grpSpPr>
          <a:xfrm>
            <a:off x="1644626" y="4734657"/>
            <a:ext cx="144000" cy="111600"/>
            <a:chOff x="1644626" y="4734657"/>
            <a:chExt cx="144000" cy="11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A2BDE61-FEC5-567A-F582-C771F3962154}"/>
                    </a:ext>
                  </a:extLst>
                </p14:cNvPr>
                <p14:cNvContentPartPr/>
                <p14:nvPr/>
              </p14:nvContentPartPr>
              <p14:xfrm>
                <a:off x="1644626" y="4787937"/>
                <a:ext cx="98280" cy="79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1A2BDE61-FEC5-567A-F582-C771F396215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637066" y="4780377"/>
                  <a:ext cx="1134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C68E4720-77CA-6471-0A18-89BF544D1721}"/>
                    </a:ext>
                  </a:extLst>
                </p14:cNvPr>
                <p14:cNvContentPartPr/>
                <p14:nvPr/>
              </p14:nvContentPartPr>
              <p14:xfrm>
                <a:off x="1767386" y="4734657"/>
                <a:ext cx="21240" cy="1116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C68E4720-77CA-6471-0A18-89BF544D172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759826" y="4727097"/>
                  <a:ext cx="36360" cy="12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80C60C41-4291-CD44-95F3-C96A4A2466ED}"/>
              </a:ext>
            </a:extLst>
          </p:cNvPr>
          <p:cNvGrpSpPr/>
          <p:nvPr/>
        </p:nvGrpSpPr>
        <p:grpSpPr>
          <a:xfrm>
            <a:off x="1616252" y="5373657"/>
            <a:ext cx="145440" cy="97920"/>
            <a:chOff x="1616252" y="5373657"/>
            <a:chExt cx="145440" cy="97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76B3FACF-65A7-9FFD-9214-5FE0A18365B2}"/>
                    </a:ext>
                  </a:extLst>
                </p14:cNvPr>
                <p14:cNvContentPartPr/>
                <p14:nvPr/>
              </p14:nvContentPartPr>
              <p14:xfrm>
                <a:off x="1616252" y="5404617"/>
                <a:ext cx="84600" cy="86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76B3FACF-65A7-9FFD-9214-5FE0A18365B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608692" y="5397057"/>
                  <a:ext cx="997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CC57C21C-9A62-0E81-B7D5-24E50F4BC77B}"/>
                    </a:ext>
                  </a:extLst>
                </p14:cNvPr>
                <p14:cNvContentPartPr/>
                <p14:nvPr/>
              </p14:nvContentPartPr>
              <p14:xfrm>
                <a:off x="1737572" y="5373657"/>
                <a:ext cx="24120" cy="979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CC57C21C-9A62-0E81-B7D5-24E50F4BC77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730012" y="5366097"/>
                  <a:ext cx="38880" cy="113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3F7AA5A1-146C-743D-8EEF-12D535B68BF7}"/>
                  </a:ext>
                </a:extLst>
              </p14:cNvPr>
              <p14:cNvContentPartPr/>
              <p14:nvPr/>
            </p14:nvContentPartPr>
            <p14:xfrm>
              <a:off x="2395764" y="5530880"/>
              <a:ext cx="439920" cy="4248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3F7AA5A1-146C-743D-8EEF-12D535B68BF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388204" y="5523320"/>
                <a:ext cx="454680" cy="57600"/>
              </a:xfrm>
              <a:prstGeom prst="rect">
                <a:avLst/>
              </a:prstGeom>
            </p:spPr>
          </p:pic>
        </mc:Fallback>
      </mc:AlternateContent>
      <p:grpSp>
        <p:nvGrpSpPr>
          <p:cNvPr id="64" name="Gruppo 63">
            <a:extLst>
              <a:ext uri="{FF2B5EF4-FFF2-40B4-BE49-F238E27FC236}">
                <a16:creationId xmlns:a16="http://schemas.microsoft.com/office/drawing/2014/main" id="{D801C160-FEEF-A1E8-25BF-BED44CF7E698}"/>
              </a:ext>
            </a:extLst>
          </p:cNvPr>
          <p:cNvGrpSpPr/>
          <p:nvPr/>
        </p:nvGrpSpPr>
        <p:grpSpPr>
          <a:xfrm>
            <a:off x="2299284" y="5019680"/>
            <a:ext cx="1009080" cy="260280"/>
            <a:chOff x="2299284" y="5019680"/>
            <a:chExt cx="1009080" cy="26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5B3FA438-B38D-EEFA-F7BE-A4CAB0E65B2D}"/>
                    </a:ext>
                  </a:extLst>
                </p14:cNvPr>
                <p14:cNvContentPartPr/>
                <p14:nvPr/>
              </p14:nvContentPartPr>
              <p14:xfrm>
                <a:off x="2299284" y="5019680"/>
                <a:ext cx="945360" cy="2383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5B3FA438-B38D-EEFA-F7BE-A4CAB0E65B2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291724" y="5012120"/>
                  <a:ext cx="96048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03412C5B-09CB-2962-4A69-58F92677CE25}"/>
                    </a:ext>
                  </a:extLst>
                </p14:cNvPr>
                <p14:cNvContentPartPr/>
                <p14:nvPr/>
              </p14:nvContentPartPr>
              <p14:xfrm>
                <a:off x="3172644" y="5186000"/>
                <a:ext cx="135720" cy="939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03412C5B-09CB-2962-4A69-58F92677CE2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165084" y="5178440"/>
                  <a:ext cx="150840" cy="10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uppo 88">
            <a:extLst>
              <a:ext uri="{FF2B5EF4-FFF2-40B4-BE49-F238E27FC236}">
                <a16:creationId xmlns:a16="http://schemas.microsoft.com/office/drawing/2014/main" id="{8964BB5D-1A15-6AB2-C2AC-26BB24B41B97}"/>
              </a:ext>
            </a:extLst>
          </p:cNvPr>
          <p:cNvGrpSpPr/>
          <p:nvPr/>
        </p:nvGrpSpPr>
        <p:grpSpPr>
          <a:xfrm>
            <a:off x="4509324" y="5241800"/>
            <a:ext cx="1377360" cy="270720"/>
            <a:chOff x="4509324" y="5241800"/>
            <a:chExt cx="1377360" cy="27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FD827FFC-1889-20B7-4B49-29D115C8BE34}"/>
                    </a:ext>
                  </a:extLst>
                </p14:cNvPr>
                <p14:cNvContentPartPr/>
                <p14:nvPr/>
              </p14:nvContentPartPr>
              <p14:xfrm>
                <a:off x="4509324" y="5241800"/>
                <a:ext cx="103680" cy="939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FD827FFC-1889-20B7-4B49-29D115C8BE3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501764" y="5234240"/>
                  <a:ext cx="1184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72032581-EC83-BB8B-C1E7-B74CDD7390A3}"/>
                    </a:ext>
                  </a:extLst>
                </p14:cNvPr>
                <p14:cNvContentPartPr/>
                <p14:nvPr/>
              </p14:nvContentPartPr>
              <p14:xfrm>
                <a:off x="4644324" y="5282480"/>
                <a:ext cx="55440" cy="3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72032581-EC83-BB8B-C1E7-B74CDD7390A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636764" y="5274920"/>
                  <a:ext cx="7056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AD2EB138-5650-1804-4034-EDF95F90B921}"/>
                    </a:ext>
                  </a:extLst>
                </p14:cNvPr>
                <p14:cNvContentPartPr/>
                <p14:nvPr/>
              </p14:nvContentPartPr>
              <p14:xfrm>
                <a:off x="4687884" y="5245040"/>
                <a:ext cx="7920" cy="1083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AD2EB138-5650-1804-4034-EDF95F90B92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680324" y="5237480"/>
                  <a:ext cx="230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5DBC5628-A9C7-8428-2AB0-00550AC59F60}"/>
                    </a:ext>
                  </a:extLst>
                </p14:cNvPr>
                <p14:cNvContentPartPr/>
                <p14:nvPr/>
              </p14:nvContentPartPr>
              <p14:xfrm>
                <a:off x="4534164" y="5376440"/>
                <a:ext cx="73440" cy="1360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5DBC5628-A9C7-8428-2AB0-00550AC59F6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526604" y="5368880"/>
                  <a:ext cx="885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2C3B2B0D-2E77-BBC3-C94E-551667B46BFF}"/>
                    </a:ext>
                  </a:extLst>
                </p14:cNvPr>
                <p14:cNvContentPartPr/>
                <p14:nvPr/>
              </p14:nvContentPartPr>
              <p14:xfrm>
                <a:off x="4543164" y="5450240"/>
                <a:ext cx="67320" cy="111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2C3B2B0D-2E77-BBC3-C94E-551667B46BF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535604" y="5442680"/>
                  <a:ext cx="824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61946C64-85C9-1518-5E30-612E489E312D}"/>
                    </a:ext>
                  </a:extLst>
                </p14:cNvPr>
                <p14:cNvContentPartPr/>
                <p14:nvPr/>
              </p14:nvContentPartPr>
              <p14:xfrm>
                <a:off x="4621284" y="5403080"/>
                <a:ext cx="46080" cy="1018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61946C64-85C9-1518-5E30-612E489E312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613724" y="5395520"/>
                  <a:ext cx="612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6C7A3905-9A35-7C36-91B3-440017D85042}"/>
                    </a:ext>
                  </a:extLst>
                </p14:cNvPr>
                <p14:cNvContentPartPr/>
                <p14:nvPr/>
              </p14:nvContentPartPr>
              <p14:xfrm>
                <a:off x="4636764" y="5475080"/>
                <a:ext cx="65880" cy="201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6C7A3905-9A35-7C36-91B3-440017D8504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629204" y="5467520"/>
                  <a:ext cx="810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E1B4C4C5-C286-2FD8-EC42-238AD71327AE}"/>
                    </a:ext>
                  </a:extLst>
                </p14:cNvPr>
                <p14:cNvContentPartPr/>
                <p14:nvPr/>
              </p14:nvContentPartPr>
              <p14:xfrm>
                <a:off x="4765644" y="5296160"/>
                <a:ext cx="72360" cy="140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E1B4C4C5-C286-2FD8-EC42-238AD71327AE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758084" y="5288600"/>
                  <a:ext cx="8748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42E20BC2-9025-5150-A302-930BD7F97A27}"/>
                    </a:ext>
                  </a:extLst>
                </p14:cNvPr>
                <p14:cNvContentPartPr/>
                <p14:nvPr/>
              </p14:nvContentPartPr>
              <p14:xfrm>
                <a:off x="4756284" y="5329640"/>
                <a:ext cx="54000" cy="781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42E20BC2-9025-5150-A302-930BD7F97A2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748724" y="5322080"/>
                  <a:ext cx="691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7EA4AF4B-F81A-5AD3-F0A7-2FA4EEA981E2}"/>
                    </a:ext>
                  </a:extLst>
                </p14:cNvPr>
                <p14:cNvContentPartPr/>
                <p14:nvPr/>
              </p14:nvContentPartPr>
              <p14:xfrm>
                <a:off x="4850604" y="5320640"/>
                <a:ext cx="7920" cy="10368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7EA4AF4B-F81A-5AD3-F0A7-2FA4EEA981E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843044" y="5313080"/>
                  <a:ext cx="230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7D601DC3-7088-83C3-B60E-B4BCE994CCEA}"/>
                    </a:ext>
                  </a:extLst>
                </p14:cNvPr>
                <p14:cNvContentPartPr/>
                <p14:nvPr/>
              </p14:nvContentPartPr>
              <p14:xfrm>
                <a:off x="4853844" y="5369960"/>
                <a:ext cx="45720" cy="190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7D601DC3-7088-83C3-B60E-B4BCE994CCE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846284" y="5362400"/>
                  <a:ext cx="6084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3B8B0234-D189-A557-AFB5-538B0ACADE93}"/>
                    </a:ext>
                  </a:extLst>
                </p14:cNvPr>
                <p14:cNvContentPartPr/>
                <p14:nvPr/>
              </p14:nvContentPartPr>
              <p14:xfrm>
                <a:off x="5006124" y="5335400"/>
                <a:ext cx="58320" cy="2268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3B8B0234-D189-A557-AFB5-538B0ACADE9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998564" y="5327840"/>
                  <a:ext cx="734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45E06E75-4533-B77E-585C-55D0F7612114}"/>
                    </a:ext>
                  </a:extLst>
                </p14:cNvPr>
                <p14:cNvContentPartPr/>
                <p14:nvPr/>
              </p14:nvContentPartPr>
              <p14:xfrm>
                <a:off x="5011524" y="5407760"/>
                <a:ext cx="87120" cy="936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45E06E75-4533-B77E-585C-55D0F761211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003964" y="5400200"/>
                  <a:ext cx="1022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24C9F4B8-BB71-6562-2366-CF89E6D2CC95}"/>
                    </a:ext>
                  </a:extLst>
                </p14:cNvPr>
                <p14:cNvContentPartPr/>
                <p14:nvPr/>
              </p14:nvContentPartPr>
              <p14:xfrm>
                <a:off x="5179284" y="5331440"/>
                <a:ext cx="24840" cy="781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24C9F4B8-BB71-6562-2366-CF89E6D2CC9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171724" y="5323880"/>
                  <a:ext cx="399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6BAB5836-880B-9F44-90DB-4BE384E42DF7}"/>
                    </a:ext>
                  </a:extLst>
                </p14:cNvPr>
                <p14:cNvContentPartPr/>
                <p14:nvPr/>
              </p14:nvContentPartPr>
              <p14:xfrm>
                <a:off x="5185404" y="5328200"/>
                <a:ext cx="96840" cy="896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6BAB5836-880B-9F44-90DB-4BE384E42DF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177844" y="5320640"/>
                  <a:ext cx="11196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B3A19CEE-507D-EDB2-EB62-B0E39BACFAA4}"/>
                    </a:ext>
                  </a:extLst>
                </p14:cNvPr>
                <p14:cNvContentPartPr/>
                <p14:nvPr/>
              </p14:nvContentPartPr>
              <p14:xfrm>
                <a:off x="5280804" y="5330360"/>
                <a:ext cx="40320" cy="583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B3A19CEE-507D-EDB2-EB62-B0E39BACFAA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273244" y="5322800"/>
                  <a:ext cx="5544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C53A61E1-D0AE-D46C-641E-80E112D06EF0}"/>
                    </a:ext>
                  </a:extLst>
                </p14:cNvPr>
                <p14:cNvContentPartPr/>
                <p14:nvPr/>
              </p14:nvContentPartPr>
              <p14:xfrm>
                <a:off x="5344164" y="5316680"/>
                <a:ext cx="67320" cy="532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C53A61E1-D0AE-D46C-641E-80E112D06EF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336604" y="5309120"/>
                  <a:ext cx="824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BC185B53-A236-D9D1-CE47-033276120398}"/>
                    </a:ext>
                  </a:extLst>
                </p14:cNvPr>
                <p14:cNvContentPartPr/>
                <p14:nvPr/>
              </p14:nvContentPartPr>
              <p14:xfrm>
                <a:off x="5503644" y="5309120"/>
                <a:ext cx="59760" cy="702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BC185B53-A236-D9D1-CE47-03327612039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496084" y="5301560"/>
                  <a:ext cx="7488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4C26CAA4-20B7-DF9D-AC7D-571B08C06E03}"/>
                    </a:ext>
                  </a:extLst>
                </p14:cNvPr>
                <p14:cNvContentPartPr/>
                <p14:nvPr/>
              </p14:nvContentPartPr>
              <p14:xfrm>
                <a:off x="5582124" y="5306600"/>
                <a:ext cx="38520" cy="8388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4C26CAA4-20B7-DF9D-AC7D-571B08C06E0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574564" y="5299040"/>
                  <a:ext cx="536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EE79F933-F354-9E57-DCA9-EBE34659E2DA}"/>
                    </a:ext>
                  </a:extLst>
                </p14:cNvPr>
                <p14:cNvContentPartPr/>
                <p14:nvPr/>
              </p14:nvContentPartPr>
              <p14:xfrm>
                <a:off x="5662404" y="5310920"/>
                <a:ext cx="21240" cy="543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EE79F933-F354-9E57-DCA9-EBE34659E2D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654844" y="5303360"/>
                  <a:ext cx="3600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A1B128A1-3AF9-3A76-ECEE-0B5BDFFB5E6D}"/>
                    </a:ext>
                  </a:extLst>
                </p14:cNvPr>
                <p14:cNvContentPartPr/>
                <p14:nvPr/>
              </p14:nvContentPartPr>
              <p14:xfrm>
                <a:off x="5709204" y="5303720"/>
                <a:ext cx="36000" cy="6228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A1B128A1-3AF9-3A76-ECEE-0B5BDFFB5E6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701644" y="5296160"/>
                  <a:ext cx="507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15FA237B-A05E-80F4-6DEB-53CB74C169E6}"/>
                    </a:ext>
                  </a:extLst>
                </p14:cNvPr>
                <p14:cNvContentPartPr/>
                <p14:nvPr/>
              </p14:nvContentPartPr>
              <p14:xfrm>
                <a:off x="5766084" y="5305880"/>
                <a:ext cx="36000" cy="6048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15FA237B-A05E-80F4-6DEB-53CB74C169E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758524" y="5298320"/>
                  <a:ext cx="507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D4453F1E-DC02-A7F2-43DD-60AFDAD1B392}"/>
                    </a:ext>
                  </a:extLst>
                </p14:cNvPr>
                <p14:cNvContentPartPr/>
                <p14:nvPr/>
              </p14:nvContentPartPr>
              <p14:xfrm>
                <a:off x="5813604" y="5281040"/>
                <a:ext cx="73080" cy="9252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D4453F1E-DC02-A7F2-43DD-60AFDAD1B39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806044" y="5273480"/>
                  <a:ext cx="88200" cy="10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" name="Gruppo 92">
            <a:extLst>
              <a:ext uri="{FF2B5EF4-FFF2-40B4-BE49-F238E27FC236}">
                <a16:creationId xmlns:a16="http://schemas.microsoft.com/office/drawing/2014/main" id="{D49218A3-C1EF-B9FA-FC02-E05D0ABECE01}"/>
              </a:ext>
            </a:extLst>
          </p:cNvPr>
          <p:cNvGrpSpPr/>
          <p:nvPr/>
        </p:nvGrpSpPr>
        <p:grpSpPr>
          <a:xfrm>
            <a:off x="1658919" y="5907049"/>
            <a:ext cx="92880" cy="78120"/>
            <a:chOff x="1658919" y="5907049"/>
            <a:chExt cx="92880" cy="7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B29AE225-05A9-2A03-75C2-21D5254EE957}"/>
                    </a:ext>
                  </a:extLst>
                </p14:cNvPr>
                <p14:cNvContentPartPr/>
                <p14:nvPr/>
              </p14:nvContentPartPr>
              <p14:xfrm>
                <a:off x="1658919" y="5936929"/>
                <a:ext cx="57240" cy="1080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B29AE225-05A9-2A03-75C2-21D5254EE95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651359" y="5929369"/>
                  <a:ext cx="723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AD1573D3-94A4-0472-DA83-DE0AE790BD5C}"/>
                    </a:ext>
                  </a:extLst>
                </p14:cNvPr>
                <p14:cNvContentPartPr/>
                <p14:nvPr/>
              </p14:nvContentPartPr>
              <p14:xfrm>
                <a:off x="1731279" y="5907049"/>
                <a:ext cx="20520" cy="781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AD1573D3-94A4-0472-DA83-DE0AE790BD5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723719" y="5899489"/>
                  <a:ext cx="35640" cy="92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94" name="Input penna 93">
                <a:extLst>
                  <a:ext uri="{FF2B5EF4-FFF2-40B4-BE49-F238E27FC236}">
                    <a16:creationId xmlns:a16="http://schemas.microsoft.com/office/drawing/2014/main" id="{97F6EBAC-4A21-1D0D-C070-B20551609AE7}"/>
                  </a:ext>
                </a:extLst>
              </p14:cNvPr>
              <p14:cNvContentPartPr/>
              <p14:nvPr/>
            </p14:nvContentPartPr>
            <p14:xfrm>
              <a:off x="3475479" y="6141049"/>
              <a:ext cx="871920" cy="51480"/>
            </p14:xfrm>
          </p:contentPart>
        </mc:Choice>
        <mc:Fallback>
          <p:pic>
            <p:nvPicPr>
              <p:cNvPr id="94" name="Input penna 93">
                <a:extLst>
                  <a:ext uri="{FF2B5EF4-FFF2-40B4-BE49-F238E27FC236}">
                    <a16:creationId xmlns:a16="http://schemas.microsoft.com/office/drawing/2014/main" id="{97F6EBAC-4A21-1D0D-C070-B20551609AE7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3467919" y="6133489"/>
                <a:ext cx="887040" cy="66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786A3071-8F2C-A704-11AA-45C867887D37}"/>
              </a:ext>
            </a:extLst>
          </p:cNvPr>
          <p:cNvGrpSpPr/>
          <p:nvPr/>
        </p:nvGrpSpPr>
        <p:grpSpPr>
          <a:xfrm>
            <a:off x="2385334" y="6091295"/>
            <a:ext cx="795600" cy="538200"/>
            <a:chOff x="2385334" y="6091295"/>
            <a:chExt cx="795600" cy="53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DFEE9430-B3A8-3ABF-F493-5454DD0F7D1A}"/>
                    </a:ext>
                  </a:extLst>
                </p14:cNvPr>
                <p14:cNvContentPartPr/>
                <p14:nvPr/>
              </p14:nvContentPartPr>
              <p14:xfrm>
                <a:off x="2385334" y="6091295"/>
                <a:ext cx="276840" cy="478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DFEE9430-B3A8-3ABF-F493-5454DD0F7D1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377774" y="6083735"/>
                  <a:ext cx="2919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84FEEB0D-7024-5F41-A751-72B0E5ABD0EB}"/>
                    </a:ext>
                  </a:extLst>
                </p14:cNvPr>
                <p14:cNvContentPartPr/>
                <p14:nvPr/>
              </p14:nvContentPartPr>
              <p14:xfrm>
                <a:off x="2556334" y="6137375"/>
                <a:ext cx="13680" cy="8892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84FEEB0D-7024-5F41-A751-72B0E5ABD0E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548774" y="6129815"/>
                  <a:ext cx="2880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FEAE0A71-FEE9-03B0-BA04-A826F9ED9353}"/>
                    </a:ext>
                  </a:extLst>
                </p14:cNvPr>
                <p14:cNvContentPartPr/>
                <p14:nvPr/>
              </p14:nvContentPartPr>
              <p14:xfrm>
                <a:off x="2529694" y="6250415"/>
                <a:ext cx="82800" cy="4068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FEAE0A71-FEE9-03B0-BA04-A826F9ED9353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522134" y="6242855"/>
                  <a:ext cx="979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FCD99BE8-DCE3-0444-5902-8ABE64A335E7}"/>
                    </a:ext>
                  </a:extLst>
                </p14:cNvPr>
                <p14:cNvContentPartPr/>
                <p14:nvPr/>
              </p14:nvContentPartPr>
              <p14:xfrm>
                <a:off x="2486494" y="6448415"/>
                <a:ext cx="61200" cy="18108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FCD99BE8-DCE3-0444-5902-8ABE64A335E7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478934" y="6440855"/>
                  <a:ext cx="7632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AA2BC02C-5DFF-0511-6984-8379D23AAC37}"/>
                    </a:ext>
                  </a:extLst>
                </p14:cNvPr>
                <p14:cNvContentPartPr/>
                <p14:nvPr/>
              </p14:nvContentPartPr>
              <p14:xfrm>
                <a:off x="2591254" y="6477575"/>
                <a:ext cx="37080" cy="349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AA2BC02C-5DFF-0511-6984-8379D23AAC3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584054" y="6470015"/>
                  <a:ext cx="5220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4BFEE56A-B341-7045-63AB-8E7B7C4F6920}"/>
                    </a:ext>
                  </a:extLst>
                </p14:cNvPr>
                <p14:cNvContentPartPr/>
                <p14:nvPr/>
              </p14:nvContentPartPr>
              <p14:xfrm>
                <a:off x="2656414" y="6454175"/>
                <a:ext cx="43560" cy="615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4BFEE56A-B341-7045-63AB-8E7B7C4F6920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648854" y="6446615"/>
                  <a:ext cx="586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383B49B8-2033-4D4B-4981-E8A4C4E28182}"/>
                    </a:ext>
                  </a:extLst>
                </p14:cNvPr>
                <p14:cNvContentPartPr/>
                <p14:nvPr/>
              </p14:nvContentPartPr>
              <p14:xfrm>
                <a:off x="2742814" y="6374975"/>
                <a:ext cx="38880" cy="15768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383B49B8-2033-4D4B-4981-E8A4C4E2818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735254" y="6367415"/>
                  <a:ext cx="536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B4D1816D-B57D-A155-122D-B2F913E0E2AD}"/>
                    </a:ext>
                  </a:extLst>
                </p14:cNvPr>
                <p14:cNvContentPartPr/>
                <p14:nvPr/>
              </p14:nvContentPartPr>
              <p14:xfrm>
                <a:off x="2849734" y="6358055"/>
                <a:ext cx="6840" cy="1177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B4D1816D-B57D-A155-122D-B2F913E0E2A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842174" y="6350495"/>
                  <a:ext cx="219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AECA81D6-DE6B-5850-BC0D-DBCD9A59F1B0}"/>
                    </a:ext>
                  </a:extLst>
                </p14:cNvPr>
                <p14:cNvContentPartPr/>
                <p14:nvPr/>
              </p14:nvContentPartPr>
              <p14:xfrm>
                <a:off x="2903734" y="6409895"/>
                <a:ext cx="45720" cy="925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AECA81D6-DE6B-5850-BC0D-DBCD9A59F1B0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896174" y="6402335"/>
                  <a:ext cx="608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96E1044D-1C94-9EB3-8460-7508B89978E7}"/>
                    </a:ext>
                  </a:extLst>
                </p14:cNvPr>
                <p14:cNvContentPartPr/>
                <p14:nvPr/>
              </p14:nvContentPartPr>
              <p14:xfrm>
                <a:off x="3000574" y="6432575"/>
                <a:ext cx="51480" cy="756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96E1044D-1C94-9EB3-8460-7508B89978E7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993014" y="6425375"/>
                  <a:ext cx="666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5AD94C1C-E661-6F02-5C3C-7A523497E24F}"/>
                    </a:ext>
                  </a:extLst>
                </p14:cNvPr>
                <p14:cNvContentPartPr/>
                <p14:nvPr/>
              </p14:nvContentPartPr>
              <p14:xfrm>
                <a:off x="3104974" y="6447695"/>
                <a:ext cx="75960" cy="5040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5AD94C1C-E661-6F02-5C3C-7A523497E24F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097414" y="6440135"/>
                  <a:ext cx="91080" cy="6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" name="Gruppo 132">
            <a:extLst>
              <a:ext uri="{FF2B5EF4-FFF2-40B4-BE49-F238E27FC236}">
                <a16:creationId xmlns:a16="http://schemas.microsoft.com/office/drawing/2014/main" id="{0E606156-DB51-A50C-5868-AE9C1B085971}"/>
              </a:ext>
            </a:extLst>
          </p:cNvPr>
          <p:cNvGrpSpPr/>
          <p:nvPr/>
        </p:nvGrpSpPr>
        <p:grpSpPr>
          <a:xfrm>
            <a:off x="4626334" y="5911295"/>
            <a:ext cx="1541880" cy="293400"/>
            <a:chOff x="4626334" y="5911295"/>
            <a:chExt cx="1541880" cy="29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7D102C2B-4E0F-9E66-EEB3-1ADE913E95EA}"/>
                    </a:ext>
                  </a:extLst>
                </p14:cNvPr>
                <p14:cNvContentPartPr/>
                <p14:nvPr/>
              </p14:nvContentPartPr>
              <p14:xfrm>
                <a:off x="4626334" y="5929295"/>
                <a:ext cx="95040" cy="13356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7D102C2B-4E0F-9E66-EEB3-1ADE913E95EA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618774" y="5921735"/>
                  <a:ext cx="1101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E5D88805-9926-107C-DE5A-0FD829F304CD}"/>
                    </a:ext>
                  </a:extLst>
                </p14:cNvPr>
                <p14:cNvContentPartPr/>
                <p14:nvPr/>
              </p14:nvContentPartPr>
              <p14:xfrm>
                <a:off x="4750534" y="5913815"/>
                <a:ext cx="18000" cy="1479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E5D88805-9926-107C-DE5A-0FD829F304C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742974" y="5906255"/>
                  <a:ext cx="3312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B99C9AB0-DE27-0371-3A8B-D6D5CF6163D8}"/>
                    </a:ext>
                  </a:extLst>
                </p14:cNvPr>
                <p14:cNvContentPartPr/>
                <p14:nvPr/>
              </p14:nvContentPartPr>
              <p14:xfrm>
                <a:off x="4771414" y="5996975"/>
                <a:ext cx="52560" cy="93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B99C9AB0-DE27-0371-3A8B-D6D5CF6163D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763854" y="5989415"/>
                  <a:ext cx="676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73B5D006-9535-5153-1F7F-4ED8FB59FBF5}"/>
                    </a:ext>
                  </a:extLst>
                </p14:cNvPr>
                <p14:cNvContentPartPr/>
                <p14:nvPr/>
              </p14:nvContentPartPr>
              <p14:xfrm>
                <a:off x="4690774" y="6101735"/>
                <a:ext cx="133920" cy="10296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73B5D006-9535-5153-1F7F-4ED8FB59FBF5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683214" y="6094175"/>
                  <a:ext cx="1490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30CB1349-831F-BF74-E064-7C14651F8BC6}"/>
                    </a:ext>
                  </a:extLst>
                </p14:cNvPr>
                <p14:cNvContentPartPr/>
                <p14:nvPr/>
              </p14:nvContentPartPr>
              <p14:xfrm>
                <a:off x="4872934" y="5964935"/>
                <a:ext cx="48960" cy="1382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30CB1349-831F-BF74-E064-7C14651F8BC6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865374" y="5957375"/>
                  <a:ext cx="640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A85FE395-B2BC-E4B5-948F-539A13142C91}"/>
                    </a:ext>
                  </a:extLst>
                </p14:cNvPr>
                <p14:cNvContentPartPr/>
                <p14:nvPr/>
              </p14:nvContentPartPr>
              <p14:xfrm>
                <a:off x="4967254" y="5986895"/>
                <a:ext cx="1800" cy="8964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A85FE395-B2BC-E4B5-948F-539A13142C91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959694" y="5979695"/>
                  <a:ext cx="1692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06437CAF-7981-4C29-7933-2EB7EE0A74E2}"/>
                    </a:ext>
                  </a:extLst>
                </p14:cNvPr>
                <p14:cNvContentPartPr/>
                <p14:nvPr/>
              </p14:nvContentPartPr>
              <p14:xfrm>
                <a:off x="5019454" y="5986535"/>
                <a:ext cx="55080" cy="1260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06437CAF-7981-4C29-7933-2EB7EE0A74E2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011894" y="5978975"/>
                  <a:ext cx="702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54F77AB8-510E-C2AE-EB23-A0956ED25A82}"/>
                    </a:ext>
                  </a:extLst>
                </p14:cNvPr>
                <p14:cNvContentPartPr/>
                <p14:nvPr/>
              </p14:nvContentPartPr>
              <p14:xfrm>
                <a:off x="5021614" y="5990495"/>
                <a:ext cx="57240" cy="802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54F77AB8-510E-C2AE-EB23-A0956ED25A82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014054" y="5982935"/>
                  <a:ext cx="723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8D90E9D5-CF87-9344-89B6-7DFF6FBBE5E0}"/>
                    </a:ext>
                  </a:extLst>
                </p14:cNvPr>
                <p14:cNvContentPartPr/>
                <p14:nvPr/>
              </p14:nvContentPartPr>
              <p14:xfrm>
                <a:off x="5113774" y="6004175"/>
                <a:ext cx="3960" cy="8280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8D90E9D5-CF87-9344-89B6-7DFF6FBBE5E0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106214" y="5996615"/>
                  <a:ext cx="190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DE658F2E-DFAD-6FC7-80B4-79F3EF9806FD}"/>
                    </a:ext>
                  </a:extLst>
                </p14:cNvPr>
                <p14:cNvContentPartPr/>
                <p14:nvPr/>
              </p14:nvContentPartPr>
              <p14:xfrm>
                <a:off x="5115934" y="6043775"/>
                <a:ext cx="48240" cy="1116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DE658F2E-DFAD-6FC7-80B4-79F3EF9806FD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108374" y="6036215"/>
                  <a:ext cx="633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B8BAA425-C7ED-A6EE-2EAE-335EE61AF1A5}"/>
                    </a:ext>
                  </a:extLst>
                </p14:cNvPr>
                <p14:cNvContentPartPr/>
                <p14:nvPr/>
              </p14:nvContentPartPr>
              <p14:xfrm>
                <a:off x="5240494" y="6018215"/>
                <a:ext cx="23400" cy="972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B8BAA425-C7ED-A6EE-2EAE-335EE61AF1A5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232934" y="6010655"/>
                  <a:ext cx="381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6A75DF5F-5E19-9B58-4FA9-10DC490CA5F0}"/>
                    </a:ext>
                  </a:extLst>
                </p14:cNvPr>
                <p14:cNvContentPartPr/>
                <p14:nvPr/>
              </p14:nvContentPartPr>
              <p14:xfrm>
                <a:off x="5222134" y="6089495"/>
                <a:ext cx="52200" cy="1764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6A75DF5F-5E19-9B58-4FA9-10DC490CA5F0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214574" y="6081935"/>
                  <a:ext cx="669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3EDF7C69-FDB5-5C96-1711-7DBCB849005C}"/>
                    </a:ext>
                  </a:extLst>
                </p14:cNvPr>
                <p14:cNvContentPartPr/>
                <p14:nvPr/>
              </p14:nvContentPartPr>
              <p14:xfrm>
                <a:off x="5384494" y="5911295"/>
                <a:ext cx="96840" cy="21276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3EDF7C69-FDB5-5C96-1711-7DBCB849005C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376934" y="5903735"/>
                  <a:ext cx="11196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40CD8333-85D7-CF9B-C042-630E6F812793}"/>
                    </a:ext>
                  </a:extLst>
                </p14:cNvPr>
                <p14:cNvContentPartPr/>
                <p14:nvPr/>
              </p14:nvContentPartPr>
              <p14:xfrm>
                <a:off x="5396734" y="6016415"/>
                <a:ext cx="70560" cy="576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40CD8333-85D7-CF9B-C042-630E6F812793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389174" y="6008855"/>
                  <a:ext cx="8568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49AF87E3-24B3-F6B6-0CF4-3CD026FCBE8F}"/>
                    </a:ext>
                  </a:extLst>
                </p14:cNvPr>
                <p14:cNvContentPartPr/>
                <p14:nvPr/>
              </p14:nvContentPartPr>
              <p14:xfrm>
                <a:off x="5485654" y="6012095"/>
                <a:ext cx="66240" cy="7452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49AF87E3-24B3-F6B6-0CF4-3CD026FCBE8F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478094" y="6004535"/>
                  <a:ext cx="8136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1AB364D2-6E26-0EC6-E37C-1C600623E8BB}"/>
                    </a:ext>
                  </a:extLst>
                </p14:cNvPr>
                <p14:cNvContentPartPr/>
                <p14:nvPr/>
              </p14:nvContentPartPr>
              <p14:xfrm>
                <a:off x="5591134" y="6026855"/>
                <a:ext cx="61200" cy="6912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1AB364D2-6E26-0EC6-E37C-1C600623E8BB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583574" y="6019295"/>
                  <a:ext cx="7632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DFC95399-E7EC-DA50-0866-7099AC9C958D}"/>
                    </a:ext>
                  </a:extLst>
                </p14:cNvPr>
                <p14:cNvContentPartPr/>
                <p14:nvPr/>
              </p14:nvContentPartPr>
              <p14:xfrm>
                <a:off x="5767534" y="6019655"/>
                <a:ext cx="41760" cy="9504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DFC95399-E7EC-DA50-0866-7099AC9C958D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759974" y="6012095"/>
                  <a:ext cx="5688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65F08626-B813-BF39-2714-87AE41942F9C}"/>
                    </a:ext>
                  </a:extLst>
                </p14:cNvPr>
                <p14:cNvContentPartPr/>
                <p14:nvPr/>
              </p14:nvContentPartPr>
              <p14:xfrm>
                <a:off x="5848894" y="6040175"/>
                <a:ext cx="40680" cy="4968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65F08626-B813-BF39-2714-87AE41942F9C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841334" y="6032615"/>
                  <a:ext cx="5580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5D0B5D55-AE03-8630-69F2-7F0BC3015A66}"/>
                    </a:ext>
                  </a:extLst>
                </p14:cNvPr>
                <p14:cNvContentPartPr/>
                <p14:nvPr/>
              </p14:nvContentPartPr>
              <p14:xfrm>
                <a:off x="5910094" y="6031895"/>
                <a:ext cx="42480" cy="9720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5D0B5D55-AE03-8630-69F2-7F0BC3015A66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902894" y="6024335"/>
                  <a:ext cx="576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F794C395-9CD9-BDDF-00BB-45A0548D7E5D}"/>
                    </a:ext>
                  </a:extLst>
                </p14:cNvPr>
                <p14:cNvContentPartPr/>
                <p14:nvPr/>
              </p14:nvContentPartPr>
              <p14:xfrm>
                <a:off x="5993254" y="6009215"/>
                <a:ext cx="31320" cy="6516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F794C395-9CD9-BDDF-00BB-45A0548D7E5D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985694" y="6001655"/>
                  <a:ext cx="4644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1C3A2443-D248-AF9F-11D6-2630976AB862}"/>
                    </a:ext>
                  </a:extLst>
                </p14:cNvPr>
                <p14:cNvContentPartPr/>
                <p14:nvPr/>
              </p14:nvContentPartPr>
              <p14:xfrm>
                <a:off x="6055174" y="6032615"/>
                <a:ext cx="20520" cy="5292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1C3A2443-D248-AF9F-11D6-2630976AB862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047614" y="6025055"/>
                  <a:ext cx="3564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B2103DD9-0082-7719-2463-583D712465D0}"/>
                    </a:ext>
                  </a:extLst>
                </p14:cNvPr>
                <p14:cNvContentPartPr/>
                <p14:nvPr/>
              </p14:nvContentPartPr>
              <p14:xfrm>
                <a:off x="6107014" y="6023255"/>
                <a:ext cx="61200" cy="8748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B2103DD9-0082-7719-2463-583D712465D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099454" y="6015695"/>
                  <a:ext cx="76320" cy="10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9" name="Gruppo 158">
            <a:extLst>
              <a:ext uri="{FF2B5EF4-FFF2-40B4-BE49-F238E27FC236}">
                <a16:creationId xmlns:a16="http://schemas.microsoft.com/office/drawing/2014/main" id="{B08C5BBA-F42F-2880-DE6D-194A6729590A}"/>
              </a:ext>
            </a:extLst>
          </p:cNvPr>
          <p:cNvGrpSpPr/>
          <p:nvPr/>
        </p:nvGrpSpPr>
        <p:grpSpPr>
          <a:xfrm>
            <a:off x="5005054" y="6463895"/>
            <a:ext cx="483120" cy="244800"/>
            <a:chOff x="5005054" y="6463895"/>
            <a:chExt cx="483120" cy="24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C92B6D42-08F0-D40F-ECFE-F9AAED78F7E5}"/>
                    </a:ext>
                  </a:extLst>
                </p14:cNvPr>
                <p14:cNvContentPartPr/>
                <p14:nvPr/>
              </p14:nvContentPartPr>
              <p14:xfrm>
                <a:off x="5005054" y="6493775"/>
                <a:ext cx="92160" cy="9864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C92B6D42-08F0-D40F-ECFE-F9AAED78F7E5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4997494" y="6486215"/>
                  <a:ext cx="10728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2FE64C55-956F-D9D7-D4AA-12D63A553E87}"/>
                    </a:ext>
                  </a:extLst>
                </p14:cNvPr>
                <p14:cNvContentPartPr/>
                <p14:nvPr/>
              </p14:nvContentPartPr>
              <p14:xfrm>
                <a:off x="5145814" y="6463895"/>
                <a:ext cx="14760" cy="13896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2FE64C55-956F-D9D7-D4AA-12D63A553E87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138254" y="6456335"/>
                  <a:ext cx="298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1F78D7E3-CACB-3D89-B9F3-43FE77305E20}"/>
                    </a:ext>
                  </a:extLst>
                </p14:cNvPr>
                <p14:cNvContentPartPr/>
                <p14:nvPr/>
              </p14:nvContentPartPr>
              <p14:xfrm>
                <a:off x="5164894" y="6508535"/>
                <a:ext cx="54000" cy="2304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1F78D7E3-CACB-3D89-B9F3-43FE77305E20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157334" y="6500975"/>
                  <a:ext cx="691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C3974326-3C89-E2E8-7B6D-D97888022CBC}"/>
                    </a:ext>
                  </a:extLst>
                </p14:cNvPr>
                <p14:cNvContentPartPr/>
                <p14:nvPr/>
              </p14:nvContentPartPr>
              <p14:xfrm>
                <a:off x="5103694" y="6605735"/>
                <a:ext cx="109440" cy="10296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C3974326-3C89-E2E8-7B6D-D97888022CBC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5096134" y="6598175"/>
                  <a:ext cx="1245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38443ACD-2052-F686-C246-9EEBECE033DD}"/>
                    </a:ext>
                  </a:extLst>
                </p14:cNvPr>
                <p14:cNvContentPartPr/>
                <p14:nvPr/>
              </p14:nvContentPartPr>
              <p14:xfrm>
                <a:off x="5286574" y="6499535"/>
                <a:ext cx="78840" cy="10800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38443ACD-2052-F686-C246-9EEBECE033DD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5279014" y="6491975"/>
                  <a:ext cx="936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32D33058-040C-0B01-ECA8-ED952D968B07}"/>
                    </a:ext>
                  </a:extLst>
                </p14:cNvPr>
                <p14:cNvContentPartPr/>
                <p14:nvPr/>
              </p14:nvContentPartPr>
              <p14:xfrm>
                <a:off x="5412214" y="6509255"/>
                <a:ext cx="48240" cy="972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32D33058-040C-0B01-ECA8-ED952D968B07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5404654" y="6501695"/>
                  <a:ext cx="633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19C9FC11-A840-51E1-7D60-01A3AC6A8FEF}"/>
                    </a:ext>
                  </a:extLst>
                </p14:cNvPr>
                <p14:cNvContentPartPr/>
                <p14:nvPr/>
              </p14:nvContentPartPr>
              <p14:xfrm>
                <a:off x="5401414" y="6553535"/>
                <a:ext cx="62640" cy="1404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19C9FC11-A840-51E1-7D60-01A3AC6A8FEF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5393854" y="6545975"/>
                  <a:ext cx="777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C66AE99B-8C09-B988-93F5-2AA0DB57BAF0}"/>
                    </a:ext>
                  </a:extLst>
                </p14:cNvPr>
                <p14:cNvContentPartPr/>
                <p14:nvPr/>
              </p14:nvContentPartPr>
              <p14:xfrm>
                <a:off x="5482414" y="6464255"/>
                <a:ext cx="5760" cy="17568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C66AE99B-8C09-B988-93F5-2AA0DB57BAF0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5474854" y="6456695"/>
                  <a:ext cx="20880" cy="19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7" name="Gruppo 156">
            <a:extLst>
              <a:ext uri="{FF2B5EF4-FFF2-40B4-BE49-F238E27FC236}">
                <a16:creationId xmlns:a16="http://schemas.microsoft.com/office/drawing/2014/main" id="{9979E449-8276-F8A9-99DB-264605C61E89}"/>
              </a:ext>
            </a:extLst>
          </p:cNvPr>
          <p:cNvGrpSpPr/>
          <p:nvPr/>
        </p:nvGrpSpPr>
        <p:grpSpPr>
          <a:xfrm>
            <a:off x="5775454" y="6481535"/>
            <a:ext cx="642240" cy="207720"/>
            <a:chOff x="5775454" y="6481535"/>
            <a:chExt cx="642240" cy="20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F9FD3780-9765-AE67-A355-7C69C3AC1A8C}"/>
                    </a:ext>
                  </a:extLst>
                </p14:cNvPr>
                <p14:cNvContentPartPr/>
                <p14:nvPr/>
              </p14:nvContentPartPr>
              <p14:xfrm>
                <a:off x="5775454" y="6481535"/>
                <a:ext cx="174960" cy="1152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F9FD3780-9765-AE67-A355-7C69C3AC1A8C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5767894" y="6473975"/>
                  <a:ext cx="1900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F5AF885C-54AD-C33C-244B-DB98FAF2D752}"/>
                    </a:ext>
                  </a:extLst>
                </p14:cNvPr>
                <p14:cNvContentPartPr/>
                <p14:nvPr/>
              </p14:nvContentPartPr>
              <p14:xfrm>
                <a:off x="5836294" y="6496655"/>
                <a:ext cx="57960" cy="9396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F5AF885C-54AD-C33C-244B-DB98FAF2D752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5828734" y="6489095"/>
                  <a:ext cx="730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5C5092C4-E843-7231-BAA4-EC38100371AC}"/>
                    </a:ext>
                  </a:extLst>
                </p14:cNvPr>
                <p14:cNvContentPartPr/>
                <p14:nvPr/>
              </p14:nvContentPartPr>
              <p14:xfrm>
                <a:off x="5906134" y="6500975"/>
                <a:ext cx="61200" cy="4968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5C5092C4-E843-7231-BAA4-EC38100371AC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5898574" y="6493415"/>
                  <a:ext cx="763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51F6E5E6-8264-C699-334D-7826DC58D650}"/>
                    </a:ext>
                  </a:extLst>
                </p14:cNvPr>
                <p14:cNvContentPartPr/>
                <p14:nvPr/>
              </p14:nvContentPartPr>
              <p14:xfrm>
                <a:off x="5811094" y="6603935"/>
                <a:ext cx="139320" cy="1188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51F6E5E6-8264-C699-334D-7826DC58D650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5803534" y="6596375"/>
                  <a:ext cx="1544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8065006C-E1A0-6B60-F552-264056841C01}"/>
                    </a:ext>
                  </a:extLst>
                </p14:cNvPr>
                <p14:cNvContentPartPr/>
                <p14:nvPr/>
              </p14:nvContentPartPr>
              <p14:xfrm>
                <a:off x="5897134" y="6617255"/>
                <a:ext cx="40320" cy="7200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8065006C-E1A0-6B60-F552-264056841C01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5889574" y="6609695"/>
                  <a:ext cx="554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7B296782-B99B-1F90-E941-F1CF6D64DED4}"/>
                    </a:ext>
                  </a:extLst>
                </p14:cNvPr>
                <p14:cNvContentPartPr/>
                <p14:nvPr/>
              </p14:nvContentPartPr>
              <p14:xfrm>
                <a:off x="6025294" y="6501335"/>
                <a:ext cx="40680" cy="10116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7B296782-B99B-1F90-E941-F1CF6D64DED4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6017734" y="6493775"/>
                  <a:ext cx="5580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B54B35E1-EC7C-9B8C-70CD-9B3C1F63E91F}"/>
                    </a:ext>
                  </a:extLst>
                </p14:cNvPr>
                <p14:cNvContentPartPr/>
                <p14:nvPr/>
              </p14:nvContentPartPr>
              <p14:xfrm>
                <a:off x="6037174" y="6576935"/>
                <a:ext cx="59400" cy="2880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B54B35E1-EC7C-9B8C-70CD-9B3C1F63E91F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6029614" y="6569375"/>
                  <a:ext cx="745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5ED92F88-33CF-13EC-A519-D53157FB2109}"/>
                    </a:ext>
                  </a:extLst>
                </p14:cNvPr>
                <p14:cNvContentPartPr/>
                <p14:nvPr/>
              </p14:nvContentPartPr>
              <p14:xfrm>
                <a:off x="6126454" y="6542015"/>
                <a:ext cx="38160" cy="972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5ED92F88-33CF-13EC-A519-D53157FB2109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118894" y="6534455"/>
                  <a:ext cx="532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68F04DF2-BF1D-393E-C75F-05F3E627EE31}"/>
                    </a:ext>
                  </a:extLst>
                </p14:cNvPr>
                <p14:cNvContentPartPr/>
                <p14:nvPr/>
              </p14:nvContentPartPr>
              <p14:xfrm>
                <a:off x="6141574" y="6482255"/>
                <a:ext cx="19440" cy="14220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68F04DF2-BF1D-393E-C75F-05F3E627EE31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134014" y="6474695"/>
                  <a:ext cx="3456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5EB2C7CE-E45E-542E-1848-64B8A7C34767}"/>
                    </a:ext>
                  </a:extLst>
                </p14:cNvPr>
                <p14:cNvContentPartPr/>
                <p14:nvPr/>
              </p14:nvContentPartPr>
              <p14:xfrm>
                <a:off x="6185134" y="6507455"/>
                <a:ext cx="4680" cy="9684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5EB2C7CE-E45E-542E-1848-64B8A7C34767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6177574" y="6499895"/>
                  <a:ext cx="198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B116D386-BAA2-A016-9D98-B834A8C6DF5F}"/>
                    </a:ext>
                  </a:extLst>
                </p14:cNvPr>
                <p14:cNvContentPartPr/>
                <p14:nvPr/>
              </p14:nvContentPartPr>
              <p14:xfrm>
                <a:off x="6249214" y="6514655"/>
                <a:ext cx="77400" cy="7704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B116D386-BAA2-A016-9D98-B834A8C6DF5F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6241654" y="6507095"/>
                  <a:ext cx="925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ECEFE67D-3870-8CED-8D23-1DD6706C01C0}"/>
                    </a:ext>
                  </a:extLst>
                </p14:cNvPr>
                <p14:cNvContentPartPr/>
                <p14:nvPr/>
              </p14:nvContentPartPr>
              <p14:xfrm>
                <a:off x="6272974" y="6606095"/>
                <a:ext cx="5760" cy="6804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ECEFE67D-3870-8CED-8D23-1DD6706C01C0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6265414" y="6598535"/>
                  <a:ext cx="2088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732FE6B3-4D99-791D-9347-67B49F292923}"/>
                    </a:ext>
                  </a:extLst>
                </p14:cNvPr>
                <p14:cNvContentPartPr/>
                <p14:nvPr/>
              </p14:nvContentPartPr>
              <p14:xfrm>
                <a:off x="6319774" y="6612935"/>
                <a:ext cx="16200" cy="5292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732FE6B3-4D99-791D-9347-67B49F292923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312574" y="6605375"/>
                  <a:ext cx="3132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84004755-3C8D-1096-84F4-78A5C7E56A1A}"/>
                    </a:ext>
                  </a:extLst>
                </p14:cNvPr>
                <p14:cNvContentPartPr/>
                <p14:nvPr/>
              </p14:nvContentPartPr>
              <p14:xfrm>
                <a:off x="6174334" y="6667655"/>
                <a:ext cx="243360" cy="1872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84004755-3C8D-1096-84F4-78A5C7E56A1A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6167134" y="6660095"/>
                  <a:ext cx="258480" cy="3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0" name="Gruppo 179">
            <a:extLst>
              <a:ext uri="{FF2B5EF4-FFF2-40B4-BE49-F238E27FC236}">
                <a16:creationId xmlns:a16="http://schemas.microsoft.com/office/drawing/2014/main" id="{2E6D5633-337F-FEB0-E7F4-03A8D4E4BD31}"/>
              </a:ext>
            </a:extLst>
          </p:cNvPr>
          <p:cNvGrpSpPr/>
          <p:nvPr/>
        </p:nvGrpSpPr>
        <p:grpSpPr>
          <a:xfrm>
            <a:off x="6604413" y="6383329"/>
            <a:ext cx="1102680" cy="549720"/>
            <a:chOff x="6604413" y="6383329"/>
            <a:chExt cx="1102680" cy="54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95B47780-6A9B-6972-20CE-8B1993A85730}"/>
                    </a:ext>
                  </a:extLst>
                </p14:cNvPr>
                <p14:cNvContentPartPr/>
                <p14:nvPr/>
              </p14:nvContentPartPr>
              <p14:xfrm>
                <a:off x="6604413" y="6383329"/>
                <a:ext cx="200160" cy="54972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95B47780-6A9B-6972-20CE-8B1993A85730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6597213" y="6375769"/>
                  <a:ext cx="215280" cy="56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B23342D6-965D-DFF9-EB32-8DD6669C4384}"/>
                    </a:ext>
                  </a:extLst>
                </p14:cNvPr>
                <p14:cNvContentPartPr/>
                <p14:nvPr/>
              </p14:nvContentPartPr>
              <p14:xfrm>
                <a:off x="6899613" y="6512569"/>
                <a:ext cx="113760" cy="9180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B23342D6-965D-DFF9-EB32-8DD6669C4384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6892053" y="6505009"/>
                  <a:ext cx="12888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1B4EF604-A7AB-0645-D005-99EF38BB66A1}"/>
                    </a:ext>
                  </a:extLst>
                </p14:cNvPr>
                <p14:cNvContentPartPr/>
                <p14:nvPr/>
              </p14:nvContentPartPr>
              <p14:xfrm>
                <a:off x="7085013" y="6497449"/>
                <a:ext cx="12240" cy="14436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1B4EF604-A7AB-0645-D005-99EF38BB66A1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077453" y="6489889"/>
                  <a:ext cx="2700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D7A8F7A8-3645-001F-8FFA-66F6043A3896}"/>
                    </a:ext>
                  </a:extLst>
                </p14:cNvPr>
                <p14:cNvContentPartPr/>
                <p14:nvPr/>
              </p14:nvContentPartPr>
              <p14:xfrm>
                <a:off x="7097973" y="6533089"/>
                <a:ext cx="82440" cy="2376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D7A8F7A8-3645-001F-8FFA-66F6043A3896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7090413" y="6525529"/>
                  <a:ext cx="975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07C8DD7C-CD72-2927-CE44-557878081657}"/>
                    </a:ext>
                  </a:extLst>
                </p14:cNvPr>
                <p14:cNvContentPartPr/>
                <p14:nvPr/>
              </p14:nvContentPartPr>
              <p14:xfrm>
                <a:off x="6992133" y="6644689"/>
                <a:ext cx="171360" cy="11520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07C8DD7C-CD72-2927-CE44-557878081657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6984933" y="6637489"/>
                  <a:ext cx="1864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7DB9D08A-A807-9588-B47A-E88B5CE0503C}"/>
                    </a:ext>
                  </a:extLst>
                </p14:cNvPr>
                <p14:cNvContentPartPr/>
                <p14:nvPr/>
              </p14:nvContentPartPr>
              <p14:xfrm>
                <a:off x="7233693" y="6531649"/>
                <a:ext cx="64800" cy="11952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7DB9D08A-A807-9588-B47A-E88B5CE0503C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7226133" y="6524089"/>
                  <a:ext cx="7992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DBC4CD46-CE8D-DC6A-7FEF-498BBBE68C27}"/>
                    </a:ext>
                  </a:extLst>
                </p14:cNvPr>
                <p14:cNvContentPartPr/>
                <p14:nvPr/>
              </p14:nvContentPartPr>
              <p14:xfrm>
                <a:off x="7331253" y="6556849"/>
                <a:ext cx="60480" cy="1404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DBC4CD46-CE8D-DC6A-7FEF-498BBBE68C27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323693" y="6549289"/>
                  <a:ext cx="756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A6448644-816E-E8F4-336C-1E9BFE9310DF}"/>
                    </a:ext>
                  </a:extLst>
                </p14:cNvPr>
                <p14:cNvContentPartPr/>
                <p14:nvPr/>
              </p14:nvContentPartPr>
              <p14:xfrm>
                <a:off x="7324773" y="6613369"/>
                <a:ext cx="43560" cy="936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A6448644-816E-E8F4-336C-1E9BFE9310DF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7317213" y="6605809"/>
                  <a:ext cx="586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260D0E27-F3E5-DC95-AF67-9C9FEC6F4FF4}"/>
                    </a:ext>
                  </a:extLst>
                </p14:cNvPr>
                <p14:cNvContentPartPr/>
                <p14:nvPr/>
              </p14:nvContentPartPr>
              <p14:xfrm>
                <a:off x="7387773" y="6509689"/>
                <a:ext cx="12240" cy="16236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260D0E27-F3E5-DC95-AF67-9C9FEC6F4FF4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7380213" y="6502129"/>
                  <a:ext cx="2736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51376DDA-8C4B-915C-C6A4-AAD2C482ABF2}"/>
                    </a:ext>
                  </a:extLst>
                </p14:cNvPr>
                <p14:cNvContentPartPr/>
                <p14:nvPr/>
              </p14:nvContentPartPr>
              <p14:xfrm>
                <a:off x="7489293" y="6520849"/>
                <a:ext cx="124560" cy="684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51376DDA-8C4B-915C-C6A4-AAD2C482ABF2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7481733" y="6513289"/>
                  <a:ext cx="1396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50F5639A-8F5E-454F-5FDB-769AD2EA3040}"/>
                    </a:ext>
                  </a:extLst>
                </p14:cNvPr>
                <p14:cNvContentPartPr/>
                <p14:nvPr/>
              </p14:nvContentPartPr>
              <p14:xfrm>
                <a:off x="7531053" y="6539569"/>
                <a:ext cx="23760" cy="5508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50F5639A-8F5E-454F-5FDB-769AD2EA3040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7523493" y="6532009"/>
                  <a:ext cx="388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B50554C7-1B9F-BB5E-B5A4-94BE7D814E0A}"/>
                    </a:ext>
                  </a:extLst>
                </p14:cNvPr>
                <p14:cNvContentPartPr/>
                <p14:nvPr/>
              </p14:nvContentPartPr>
              <p14:xfrm>
                <a:off x="7549053" y="6556129"/>
                <a:ext cx="59040" cy="4644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B50554C7-1B9F-BB5E-B5A4-94BE7D814E0A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7541493" y="6548569"/>
                  <a:ext cx="741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66FC101F-F09B-C37B-DDF9-CAA2BEC51690}"/>
                    </a:ext>
                  </a:extLst>
                </p14:cNvPr>
                <p14:cNvContentPartPr/>
                <p14:nvPr/>
              </p14:nvContentPartPr>
              <p14:xfrm>
                <a:off x="7535733" y="6627049"/>
                <a:ext cx="64440" cy="504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66FC101F-F09B-C37B-DDF9-CAA2BEC51690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7528173" y="6619489"/>
                  <a:ext cx="792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4BFE0BE1-BADE-B588-98B9-D3A06CB6E587}"/>
                    </a:ext>
                  </a:extLst>
                </p14:cNvPr>
                <p14:cNvContentPartPr/>
                <p14:nvPr/>
              </p14:nvContentPartPr>
              <p14:xfrm>
                <a:off x="7574973" y="6625609"/>
                <a:ext cx="14040" cy="4464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4BFE0BE1-BADE-B588-98B9-D3A06CB6E587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7567413" y="6618049"/>
                  <a:ext cx="291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B7F5711A-305F-CD14-963B-A064F8998626}"/>
                    </a:ext>
                  </a:extLst>
                </p14:cNvPr>
                <p14:cNvContentPartPr/>
                <p14:nvPr/>
              </p14:nvContentPartPr>
              <p14:xfrm>
                <a:off x="7643373" y="6597889"/>
                <a:ext cx="46800" cy="1188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B7F5711A-305F-CD14-963B-A064F8998626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7635813" y="6590329"/>
                  <a:ext cx="619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9422C018-9139-D4B7-7307-5F2D7B5DA01C}"/>
                    </a:ext>
                  </a:extLst>
                </p14:cNvPr>
                <p14:cNvContentPartPr/>
                <p14:nvPr/>
              </p14:nvContentPartPr>
              <p14:xfrm>
                <a:off x="7686933" y="6516889"/>
                <a:ext cx="20160" cy="16128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9422C018-9139-D4B7-7307-5F2D7B5DA01C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7679373" y="6509329"/>
                  <a:ext cx="35280" cy="17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4" name="Gruppo 203">
            <a:extLst>
              <a:ext uri="{FF2B5EF4-FFF2-40B4-BE49-F238E27FC236}">
                <a16:creationId xmlns:a16="http://schemas.microsoft.com/office/drawing/2014/main" id="{53E07584-58E6-5914-EA46-78FFC5475AFE}"/>
              </a:ext>
            </a:extLst>
          </p:cNvPr>
          <p:cNvGrpSpPr/>
          <p:nvPr/>
        </p:nvGrpSpPr>
        <p:grpSpPr>
          <a:xfrm>
            <a:off x="8692200" y="6307295"/>
            <a:ext cx="1573920" cy="305280"/>
            <a:chOff x="8692200" y="6307295"/>
            <a:chExt cx="1573920" cy="30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8B2D03DA-1F6E-B5C7-17AB-565CC2D25096}"/>
                    </a:ext>
                  </a:extLst>
                </p14:cNvPr>
                <p14:cNvContentPartPr/>
                <p14:nvPr/>
              </p14:nvContentPartPr>
              <p14:xfrm>
                <a:off x="8692200" y="6351935"/>
                <a:ext cx="245520" cy="2736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8B2D03DA-1F6E-B5C7-17AB-565CC2D25096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8684640" y="6344375"/>
                  <a:ext cx="2606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5D4A5066-3D55-89A7-994B-9ADA4D6F84E8}"/>
                    </a:ext>
                  </a:extLst>
                </p14:cNvPr>
                <p14:cNvContentPartPr/>
                <p14:nvPr/>
              </p14:nvContentPartPr>
              <p14:xfrm>
                <a:off x="8749800" y="6380015"/>
                <a:ext cx="74520" cy="10296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5D4A5066-3D55-89A7-994B-9ADA4D6F84E8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8742240" y="6372455"/>
                  <a:ext cx="896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ADE7773C-625B-ED76-5BA7-1303A994F954}"/>
                    </a:ext>
                  </a:extLst>
                </p14:cNvPr>
                <p14:cNvContentPartPr/>
                <p14:nvPr/>
              </p14:nvContentPartPr>
              <p14:xfrm>
                <a:off x="8812080" y="6402695"/>
                <a:ext cx="73440" cy="5904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ADE7773C-625B-ED76-5BA7-1303A994F954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8804520" y="6395135"/>
                  <a:ext cx="885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0DD3F214-D065-E4BD-003E-B421D32D5CCB}"/>
                    </a:ext>
                  </a:extLst>
                </p14:cNvPr>
                <p14:cNvContentPartPr/>
                <p14:nvPr/>
              </p14:nvContentPartPr>
              <p14:xfrm>
                <a:off x="8759160" y="6526535"/>
                <a:ext cx="156600" cy="1764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0DD3F214-D065-E4BD-003E-B421D32D5CCB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8751600" y="6518975"/>
                  <a:ext cx="1713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42AE31A7-EFE3-C16A-017D-592F033C4394}"/>
                    </a:ext>
                  </a:extLst>
                </p14:cNvPr>
                <p14:cNvContentPartPr/>
                <p14:nvPr/>
              </p14:nvContentPartPr>
              <p14:xfrm>
                <a:off x="8856720" y="6534095"/>
                <a:ext cx="16200" cy="7848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42AE31A7-EFE3-C16A-017D-592F033C4394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8849160" y="6526535"/>
                  <a:ext cx="313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21038227-770C-98E2-36D9-8491AB8BCCDD}"/>
                    </a:ext>
                  </a:extLst>
                </p14:cNvPr>
                <p14:cNvContentPartPr/>
                <p14:nvPr/>
              </p14:nvContentPartPr>
              <p14:xfrm>
                <a:off x="8994600" y="6368495"/>
                <a:ext cx="110520" cy="936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21038227-770C-98E2-36D9-8491AB8BCCDD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8987400" y="6360935"/>
                  <a:ext cx="1256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85802662-E148-642E-87AE-7761D8224524}"/>
                    </a:ext>
                  </a:extLst>
                </p14:cNvPr>
                <p14:cNvContentPartPr/>
                <p14:nvPr/>
              </p14:nvContentPartPr>
              <p14:xfrm>
                <a:off x="8996760" y="6381815"/>
                <a:ext cx="115920" cy="16452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85802662-E148-642E-87AE-7761D8224524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8989200" y="6374255"/>
                  <a:ext cx="13104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AE45C11D-7136-65A6-46CB-9B6E60726DAF}"/>
                    </a:ext>
                  </a:extLst>
                </p14:cNvPr>
                <p14:cNvContentPartPr/>
                <p14:nvPr/>
              </p14:nvContentPartPr>
              <p14:xfrm>
                <a:off x="9163080" y="6387215"/>
                <a:ext cx="13680" cy="16236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AE45C11D-7136-65A6-46CB-9B6E60726DAF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9155520" y="6379655"/>
                  <a:ext cx="2880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8287299A-741E-8306-7005-47359559D582}"/>
                    </a:ext>
                  </a:extLst>
                </p14:cNvPr>
                <p14:cNvContentPartPr/>
                <p14:nvPr/>
              </p14:nvContentPartPr>
              <p14:xfrm>
                <a:off x="9185400" y="6466415"/>
                <a:ext cx="84960" cy="1980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8287299A-741E-8306-7005-47359559D582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9177840" y="6458855"/>
                  <a:ext cx="1000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56C01ABE-AA5A-FF7D-1C10-9F2665CBA97D}"/>
                    </a:ext>
                  </a:extLst>
                </p14:cNvPr>
                <p14:cNvContentPartPr/>
                <p14:nvPr/>
              </p14:nvContentPartPr>
              <p14:xfrm>
                <a:off x="9386280" y="6432575"/>
                <a:ext cx="127080" cy="936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56C01ABE-AA5A-FF7D-1C10-9F2665CBA97D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9378720" y="6425375"/>
                  <a:ext cx="14220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1024A71B-1921-5F38-A640-E13C1F3EE115}"/>
                    </a:ext>
                  </a:extLst>
                </p14:cNvPr>
                <p14:cNvContentPartPr/>
                <p14:nvPr/>
              </p14:nvContentPartPr>
              <p14:xfrm>
                <a:off x="9537480" y="6381815"/>
                <a:ext cx="54720" cy="8964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1024A71B-1921-5F38-A640-E13C1F3EE115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9529920" y="6374255"/>
                  <a:ext cx="698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11699C10-31AD-69D9-EF49-A55073F4B478}"/>
                    </a:ext>
                  </a:extLst>
                </p14:cNvPr>
                <p14:cNvContentPartPr/>
                <p14:nvPr/>
              </p14:nvContentPartPr>
              <p14:xfrm>
                <a:off x="9721800" y="6307295"/>
                <a:ext cx="177120" cy="1548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11699C10-31AD-69D9-EF49-A55073F4B478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9714240" y="6300095"/>
                  <a:ext cx="1922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D9170C93-D778-D139-8B7E-376732DF93AD}"/>
                    </a:ext>
                  </a:extLst>
                </p14:cNvPr>
                <p14:cNvContentPartPr/>
                <p14:nvPr/>
              </p14:nvContentPartPr>
              <p14:xfrm>
                <a:off x="9769320" y="6329615"/>
                <a:ext cx="39960" cy="7344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D9170C93-D778-D139-8B7E-376732DF93AD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9761760" y="6322055"/>
                  <a:ext cx="547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5FDF4C8F-2B1A-7502-9DBD-1B7FEA63CA13}"/>
                    </a:ext>
                  </a:extLst>
                </p14:cNvPr>
                <p14:cNvContentPartPr/>
                <p14:nvPr/>
              </p14:nvContentPartPr>
              <p14:xfrm>
                <a:off x="9824760" y="6330335"/>
                <a:ext cx="63360" cy="496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5FDF4C8F-2B1A-7502-9DBD-1B7FEA63CA13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9817200" y="6322775"/>
                  <a:ext cx="781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78D9E455-59CC-D68F-E806-8100702F2D82}"/>
                    </a:ext>
                  </a:extLst>
                </p14:cNvPr>
                <p14:cNvContentPartPr/>
                <p14:nvPr/>
              </p14:nvContentPartPr>
              <p14:xfrm>
                <a:off x="9784800" y="6410975"/>
                <a:ext cx="81360" cy="201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78D9E455-59CC-D68F-E806-8100702F2D82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9777240" y="6403415"/>
                  <a:ext cx="9648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53BE6153-DE67-2F86-4CF6-A5D6FCB0432B}"/>
                    </a:ext>
                  </a:extLst>
                </p14:cNvPr>
                <p14:cNvContentPartPr/>
                <p14:nvPr/>
              </p14:nvContentPartPr>
              <p14:xfrm>
                <a:off x="9840600" y="6433295"/>
                <a:ext cx="7200" cy="5508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53BE6153-DE67-2F86-4CF6-A5D6FCB0432B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9833040" y="6425735"/>
                  <a:ext cx="223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3CD469D1-5DBD-EEC5-8682-09925B795D5B}"/>
                    </a:ext>
                  </a:extLst>
                </p14:cNvPr>
                <p14:cNvContentPartPr/>
                <p14:nvPr/>
              </p14:nvContentPartPr>
              <p14:xfrm>
                <a:off x="9917280" y="6380015"/>
                <a:ext cx="57960" cy="190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3CD469D1-5DBD-EEC5-8682-09925B795D5B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9910080" y="6372455"/>
                  <a:ext cx="7308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AD8DF0C1-0EA1-D7E6-BE1C-BB069D2E7734}"/>
                    </a:ext>
                  </a:extLst>
                </p14:cNvPr>
                <p14:cNvContentPartPr/>
                <p14:nvPr/>
              </p14:nvContentPartPr>
              <p14:xfrm>
                <a:off x="9966960" y="6313415"/>
                <a:ext cx="30240" cy="16992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AD8DF0C1-0EA1-D7E6-BE1C-BB069D2E7734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9959400" y="6305855"/>
                  <a:ext cx="4536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F41AC0F3-C45B-DDFD-6EAD-7161439B4B16}"/>
                    </a:ext>
                  </a:extLst>
                </p14:cNvPr>
                <p14:cNvContentPartPr/>
                <p14:nvPr/>
              </p14:nvContentPartPr>
              <p14:xfrm>
                <a:off x="10090440" y="6309095"/>
                <a:ext cx="66240" cy="914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F41AC0F3-C45B-DDFD-6EAD-7161439B4B16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0082880" y="6301535"/>
                  <a:ext cx="813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83EC0E0A-6A96-7E99-3AFC-69CD53E6CC8D}"/>
                    </a:ext>
                  </a:extLst>
                </p14:cNvPr>
                <p14:cNvContentPartPr/>
                <p14:nvPr/>
              </p14:nvContentPartPr>
              <p14:xfrm>
                <a:off x="10092240" y="6417815"/>
                <a:ext cx="8280" cy="694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83EC0E0A-6A96-7E99-3AFC-69CD53E6CC8D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0084680" y="6410255"/>
                  <a:ext cx="2340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8D9A9101-AED4-E021-91BD-39EE0316C183}"/>
                    </a:ext>
                  </a:extLst>
                </p14:cNvPr>
                <p14:cNvContentPartPr/>
                <p14:nvPr/>
              </p14:nvContentPartPr>
              <p14:xfrm>
                <a:off x="10146600" y="6410615"/>
                <a:ext cx="10080" cy="824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8D9A9101-AED4-E021-91BD-39EE0316C183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0139040" y="6403055"/>
                  <a:ext cx="248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33BCF241-385B-A86C-E5A6-1EF41A697E76}"/>
                    </a:ext>
                  </a:extLst>
                </p14:cNvPr>
                <p14:cNvContentPartPr/>
                <p14:nvPr/>
              </p14:nvContentPartPr>
              <p14:xfrm>
                <a:off x="10009080" y="6493775"/>
                <a:ext cx="257040" cy="190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33BCF241-385B-A86C-E5A6-1EF41A697E76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0001520" y="6486215"/>
                  <a:ext cx="272160" cy="3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0" name="Gruppo 229">
            <a:extLst>
              <a:ext uri="{FF2B5EF4-FFF2-40B4-BE49-F238E27FC236}">
                <a16:creationId xmlns:a16="http://schemas.microsoft.com/office/drawing/2014/main" id="{34EBAAB3-4563-41AB-1C4B-E081CB7701F6}"/>
              </a:ext>
            </a:extLst>
          </p:cNvPr>
          <p:cNvGrpSpPr/>
          <p:nvPr/>
        </p:nvGrpSpPr>
        <p:grpSpPr>
          <a:xfrm>
            <a:off x="10335600" y="6149975"/>
            <a:ext cx="889920" cy="259200"/>
            <a:chOff x="10335600" y="6149975"/>
            <a:chExt cx="889920" cy="25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3FA72EBB-223B-DFE1-3B48-D08FF60D2225}"/>
                    </a:ext>
                  </a:extLst>
                </p14:cNvPr>
                <p14:cNvContentPartPr/>
                <p14:nvPr/>
              </p14:nvContentPartPr>
              <p14:xfrm>
                <a:off x="10335600" y="6377855"/>
                <a:ext cx="75960" cy="1044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3FA72EBB-223B-DFE1-3B48-D08FF60D2225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0328040" y="6370295"/>
                  <a:ext cx="910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E1222699-F69D-7613-315E-DD51EFE11AC3}"/>
                    </a:ext>
                  </a:extLst>
                </p14:cNvPr>
                <p14:cNvContentPartPr/>
                <p14:nvPr/>
              </p14:nvContentPartPr>
              <p14:xfrm>
                <a:off x="10439640" y="6320255"/>
                <a:ext cx="6120" cy="8892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E1222699-F69D-7613-315E-DD51EFE11AC3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0432080" y="6312695"/>
                  <a:ext cx="212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3E4AE12E-841E-307A-DF0C-AC2C13C92EA5}"/>
                    </a:ext>
                  </a:extLst>
                </p14:cNvPr>
                <p14:cNvContentPartPr/>
                <p14:nvPr/>
              </p14:nvContentPartPr>
              <p14:xfrm>
                <a:off x="10564200" y="6149975"/>
                <a:ext cx="149400" cy="374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3E4AE12E-841E-307A-DF0C-AC2C13C92EA5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0556640" y="6142415"/>
                  <a:ext cx="1645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5079B1AD-EAC7-1515-B6FC-9EB7E133BE9B}"/>
                    </a:ext>
                  </a:extLst>
                </p14:cNvPr>
                <p14:cNvContentPartPr/>
                <p14:nvPr/>
              </p14:nvContentPartPr>
              <p14:xfrm>
                <a:off x="10620000" y="6156095"/>
                <a:ext cx="37080" cy="8136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5079B1AD-EAC7-1515-B6FC-9EB7E133BE9B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0612440" y="6148535"/>
                  <a:ext cx="522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21A328CB-E894-26DF-A656-0995E3C4BDDB}"/>
                    </a:ext>
                  </a:extLst>
                </p14:cNvPr>
                <p14:cNvContentPartPr/>
                <p14:nvPr/>
              </p14:nvContentPartPr>
              <p14:xfrm>
                <a:off x="10649880" y="6187775"/>
                <a:ext cx="79560" cy="1692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21A328CB-E894-26DF-A656-0995E3C4BDDB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0642320" y="6180215"/>
                  <a:ext cx="946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2A67D857-D8FC-E7C0-78D1-D691AEBFB628}"/>
                    </a:ext>
                  </a:extLst>
                </p14:cNvPr>
                <p14:cNvContentPartPr/>
                <p14:nvPr/>
              </p14:nvContentPartPr>
              <p14:xfrm>
                <a:off x="10634400" y="6243215"/>
                <a:ext cx="66240" cy="864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2A67D857-D8FC-E7C0-78D1-D691AEBFB628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0626840" y="6235655"/>
                  <a:ext cx="813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306340AA-BDC6-3375-1C48-C4779DC2D2AC}"/>
                    </a:ext>
                  </a:extLst>
                </p14:cNvPr>
                <p14:cNvContentPartPr/>
                <p14:nvPr/>
              </p14:nvContentPartPr>
              <p14:xfrm>
                <a:off x="10693080" y="6249695"/>
                <a:ext cx="8280" cy="3312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306340AA-BDC6-3375-1C48-C4779DC2D2AC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0685520" y="6242135"/>
                  <a:ext cx="234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040D3789-C0F9-127D-492C-7113CE61BC98}"/>
                    </a:ext>
                  </a:extLst>
                </p14:cNvPr>
                <p14:cNvContentPartPr/>
                <p14:nvPr/>
              </p14:nvContentPartPr>
              <p14:xfrm>
                <a:off x="10754280" y="6212615"/>
                <a:ext cx="50400" cy="936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040D3789-C0F9-127D-492C-7113CE61BC98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0746720" y="6205055"/>
                  <a:ext cx="6552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14B3B85F-EAB2-813D-D71D-D907B13698FD}"/>
                    </a:ext>
                  </a:extLst>
                </p14:cNvPr>
                <p14:cNvContentPartPr/>
                <p14:nvPr/>
              </p14:nvContentPartPr>
              <p14:xfrm>
                <a:off x="10814040" y="6160415"/>
                <a:ext cx="4680" cy="7740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14B3B85F-EAB2-813D-D71D-D907B13698FD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10806480" y="6153215"/>
                  <a:ext cx="198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E3F11304-4ECA-B2CC-A502-EA29BCEDD335}"/>
                    </a:ext>
                  </a:extLst>
                </p14:cNvPr>
                <p14:cNvContentPartPr/>
                <p14:nvPr/>
              </p14:nvContentPartPr>
              <p14:xfrm>
                <a:off x="10676520" y="6294695"/>
                <a:ext cx="71640" cy="651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E3F11304-4ECA-B2CC-A502-EA29BCEDD335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10668960" y="6287135"/>
                  <a:ext cx="867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EF1B80E0-111C-F12D-85FE-96E0B9D01EB1}"/>
                    </a:ext>
                  </a:extLst>
                </p14:cNvPr>
                <p14:cNvContentPartPr/>
                <p14:nvPr/>
              </p14:nvContentPartPr>
              <p14:xfrm>
                <a:off x="10725480" y="6321335"/>
                <a:ext cx="53640" cy="2268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EF1B80E0-111C-F12D-85FE-96E0B9D01EB1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10717920" y="6313775"/>
                  <a:ext cx="687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7377519E-464F-4A9A-26B6-FDFBFDE49D27}"/>
                    </a:ext>
                  </a:extLst>
                </p14:cNvPr>
                <p14:cNvContentPartPr/>
                <p14:nvPr/>
              </p14:nvContentPartPr>
              <p14:xfrm>
                <a:off x="10765440" y="6313415"/>
                <a:ext cx="29160" cy="3024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7377519E-464F-4A9A-26B6-FDFBFDE49D27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10757880" y="6305855"/>
                  <a:ext cx="4428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8C8B9C6A-2518-6552-1904-092BAAEE8575}"/>
                    </a:ext>
                  </a:extLst>
                </p14:cNvPr>
                <p14:cNvContentPartPr/>
                <p14:nvPr/>
              </p14:nvContentPartPr>
              <p14:xfrm>
                <a:off x="10794240" y="6313415"/>
                <a:ext cx="360" cy="36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8C8B9C6A-2518-6552-1904-092BAAEE8575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10786680" y="630585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1092A1E1-C6F1-E29F-697E-06CE05E35C3C}"/>
                    </a:ext>
                  </a:extLst>
                </p14:cNvPr>
                <p14:cNvContentPartPr/>
                <p14:nvPr/>
              </p14:nvContentPartPr>
              <p14:xfrm>
                <a:off x="10817280" y="6302615"/>
                <a:ext cx="31320" cy="4572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1092A1E1-C6F1-E29F-697E-06CE05E35C3C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0809720" y="6295055"/>
                  <a:ext cx="464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EA73BB1C-2BF5-3F7D-13E7-4EFA525E5B48}"/>
                    </a:ext>
                  </a:extLst>
                </p14:cNvPr>
                <p14:cNvContentPartPr/>
                <p14:nvPr/>
              </p14:nvContentPartPr>
              <p14:xfrm>
                <a:off x="10876320" y="6192815"/>
                <a:ext cx="65880" cy="7452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EA73BB1C-2BF5-3F7D-13E7-4EFA525E5B48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0868760" y="6185255"/>
                  <a:ext cx="8100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CE214552-14FB-BDBC-61E9-782E1D215919}"/>
                    </a:ext>
                  </a:extLst>
                </p14:cNvPr>
                <p14:cNvContentPartPr/>
                <p14:nvPr/>
              </p14:nvContentPartPr>
              <p14:xfrm>
                <a:off x="10956960" y="6234935"/>
                <a:ext cx="53640" cy="36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CE214552-14FB-BDBC-61E9-782E1D21591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0949400" y="6227375"/>
                  <a:ext cx="6876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8C9D59AD-B734-AD70-F8C0-7EA365D66D5D}"/>
                    </a:ext>
                  </a:extLst>
                </p14:cNvPr>
                <p14:cNvContentPartPr/>
                <p14:nvPr/>
              </p14:nvContentPartPr>
              <p14:xfrm>
                <a:off x="11017440" y="6173735"/>
                <a:ext cx="6840" cy="12492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8C9D59AD-B734-AD70-F8C0-7EA365D66D5D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11009880" y="6166175"/>
                  <a:ext cx="219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2E48EDED-DDE8-7806-C4E7-3848FC5572D6}"/>
                    </a:ext>
                  </a:extLst>
                </p14:cNvPr>
                <p14:cNvContentPartPr/>
                <p14:nvPr/>
              </p14:nvContentPartPr>
              <p14:xfrm>
                <a:off x="11084040" y="6157895"/>
                <a:ext cx="61200" cy="7956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2E48EDED-DDE8-7806-C4E7-3848FC5572D6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1076480" y="6150335"/>
                  <a:ext cx="763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2849DE26-81F4-3DB2-2080-C13400403708}"/>
                    </a:ext>
                  </a:extLst>
                </p14:cNvPr>
                <p14:cNvContentPartPr/>
                <p14:nvPr/>
              </p14:nvContentPartPr>
              <p14:xfrm>
                <a:off x="11101320" y="6234935"/>
                <a:ext cx="360" cy="5904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2849DE26-81F4-3DB2-2080-C13400403708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11093760" y="6227375"/>
                  <a:ext cx="1548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34C2EFC7-708D-7C2D-F2B4-B1631CD4CE57}"/>
                    </a:ext>
                  </a:extLst>
                </p14:cNvPr>
                <p14:cNvContentPartPr/>
                <p14:nvPr/>
              </p14:nvContentPartPr>
              <p14:xfrm>
                <a:off x="11154600" y="6232775"/>
                <a:ext cx="15120" cy="6120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34C2EFC7-708D-7C2D-F2B4-B1631CD4CE57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11147040" y="6225215"/>
                  <a:ext cx="302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6E9F3D1E-7A25-B8E7-6880-41BF61272D0C}"/>
                    </a:ext>
                  </a:extLst>
                </p14:cNvPr>
                <p14:cNvContentPartPr/>
                <p14:nvPr/>
              </p14:nvContentPartPr>
              <p14:xfrm>
                <a:off x="11070720" y="6289655"/>
                <a:ext cx="154800" cy="1980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6E9F3D1E-7A25-B8E7-6880-41BF61272D0C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11063160" y="6282095"/>
                  <a:ext cx="169920" cy="34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3">
            <p14:nvContentPartPr>
              <p14:cNvPr id="235" name="Input penna 234">
                <a:extLst>
                  <a:ext uri="{FF2B5EF4-FFF2-40B4-BE49-F238E27FC236}">
                    <a16:creationId xmlns:a16="http://schemas.microsoft.com/office/drawing/2014/main" id="{1F0491E2-D4D2-C2B8-6335-A148DDF4D8FD}"/>
                  </a:ext>
                </a:extLst>
              </p14:cNvPr>
              <p14:cNvContentPartPr/>
              <p14:nvPr/>
            </p14:nvContentPartPr>
            <p14:xfrm>
              <a:off x="1958682" y="5192781"/>
              <a:ext cx="389520" cy="363600"/>
            </p14:xfrm>
          </p:contentPart>
        </mc:Choice>
        <mc:Fallback>
          <p:pic>
            <p:nvPicPr>
              <p:cNvPr id="235" name="Input penna 234">
                <a:extLst>
                  <a:ext uri="{FF2B5EF4-FFF2-40B4-BE49-F238E27FC236}">
                    <a16:creationId xmlns:a16="http://schemas.microsoft.com/office/drawing/2014/main" id="{1F0491E2-D4D2-C2B8-6335-A148DDF4D8FD}"/>
                  </a:ext>
                </a:extLst>
              </p:cNvPr>
              <p:cNvPicPr/>
              <p:nvPr/>
            </p:nvPicPr>
            <p:blipFill>
              <a:blip r:embed="rId304"/>
              <a:stretch>
                <a:fillRect/>
              </a:stretch>
            </p:blipFill>
            <p:spPr>
              <a:xfrm>
                <a:off x="1951122" y="5185221"/>
                <a:ext cx="404640" cy="37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742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66B14-6ACD-59B8-5116-34EC09BBB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0C95F27-3B1C-BBDA-7BA9-1E3D7060EF8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BDD1DA-237D-0A06-05EA-7A65D8F0708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330386-D071-B2E6-BB00-7A662EE9EA5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490A69C-B7AF-7F98-9580-EF76D67CF20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5A4DC37-4249-4265-610D-D5EBC812927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E949B43-8B00-F6F5-CC8C-4B4398267AB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FF27A5E-0A41-6046-15A7-BC0105ECE9A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22D5627-F965-2AFC-DAF2-5C0F50C8D27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F978E07-2862-7793-D29B-9F9891AB725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3BE0E37-776D-2F49-97CC-0212CBDA704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E192572-6ACC-2FBA-812D-0BE88A313C7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442201C-CEC4-64C7-78E4-01799AEE893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E9A3E4C-8FDB-F19F-6888-68D0DB0E67A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5BE3701-A076-708F-3812-D0348D60657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0465BCD-6342-24B6-394D-72A9A938BFB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DD22D2F-FED7-FABC-B2D0-57E0E838E65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76BFA9F-45ED-2023-7D47-F22BD8C81CF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0BF5864-2383-3F7F-5E4E-9255FF11A38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7CD83EF-A0F4-5BE0-616A-5A63BFE6429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E18E59C-A0D8-3306-E0A3-7849D1E1708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0C2F07D-F8DB-0647-4E53-8A618F4FBB3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BA04178-4CFB-67C3-2640-4AE2533B8BE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353914D-7EEF-1D1E-8B37-27CF992606B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D039288-FB50-BAEC-5FAA-96C77A603CA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B503344-8E90-FBA5-0298-03EBDDC0C39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C865C41-9F19-DBE7-9FFB-3AD180474D9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3973943-97F6-C2A1-973E-6D546FDA18D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664354C-19CB-70BE-7CD5-738D1F72C76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C7E3C5E-33A9-1824-6CE7-CAE6C619255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0F0EFF0-1A3C-E5CD-3926-79F1C897114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4823BF3-4D84-B3BC-0305-62E6400FCB7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AA1FE28-847B-EE4B-2B18-7D6EFBDCEA9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5BB16D6-455A-38B6-AFB0-B974A259DC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2F757A1-C497-2661-F273-A7CA57C049E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70F09CA-F54B-2AD0-EBF6-2563B2550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1F0D072-D695-5F5C-CD72-040E41506A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5BDC5D4C-5470-E08D-7DE9-6D892D82A0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496" y="1385643"/>
            <a:ext cx="7366581" cy="389497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717B51D5-F10C-DBEA-7859-5EE02BCB2390}"/>
                  </a:ext>
                </a:extLst>
              </p14:cNvPr>
              <p14:cNvContentPartPr/>
              <p14:nvPr/>
            </p14:nvContentPartPr>
            <p14:xfrm>
              <a:off x="4013781" y="3248202"/>
              <a:ext cx="1335240" cy="676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717B51D5-F10C-DBEA-7859-5EE02BCB239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06581" y="3240642"/>
                <a:ext cx="135036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1266C1D4-59DB-C3BA-093F-FC81C233ECF2}"/>
                  </a:ext>
                </a:extLst>
              </p14:cNvPr>
              <p14:cNvContentPartPr/>
              <p14:nvPr/>
            </p14:nvContentPartPr>
            <p14:xfrm>
              <a:off x="7616661" y="3282402"/>
              <a:ext cx="1110600" cy="7884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1266C1D4-59DB-C3BA-093F-FC81C233ECF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609101" y="3274842"/>
                <a:ext cx="1125720" cy="9396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uppo 32">
            <a:extLst>
              <a:ext uri="{FF2B5EF4-FFF2-40B4-BE49-F238E27FC236}">
                <a16:creationId xmlns:a16="http://schemas.microsoft.com/office/drawing/2014/main" id="{E0E3D5D8-0780-4F37-323C-6D02922B4FA5}"/>
              </a:ext>
            </a:extLst>
          </p:cNvPr>
          <p:cNvGrpSpPr/>
          <p:nvPr/>
        </p:nvGrpSpPr>
        <p:grpSpPr>
          <a:xfrm>
            <a:off x="5363421" y="3803322"/>
            <a:ext cx="2932560" cy="81360"/>
            <a:chOff x="5363421" y="3803322"/>
            <a:chExt cx="2932560" cy="8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E43F208-037C-2CBE-C617-5C9A1873A2ED}"/>
                    </a:ext>
                  </a:extLst>
                </p14:cNvPr>
                <p14:cNvContentPartPr/>
                <p14:nvPr/>
              </p14:nvContentPartPr>
              <p14:xfrm>
                <a:off x="5363421" y="3834642"/>
                <a:ext cx="786960" cy="324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E43F208-037C-2CBE-C617-5C9A1873A2E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355861" y="3827082"/>
                  <a:ext cx="8020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87675DC-DF71-14BE-2245-626D7448858E}"/>
                    </a:ext>
                  </a:extLst>
                </p14:cNvPr>
                <p14:cNvContentPartPr/>
                <p14:nvPr/>
              </p14:nvContentPartPr>
              <p14:xfrm>
                <a:off x="6517581" y="3852282"/>
                <a:ext cx="599400" cy="324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87675DC-DF71-14BE-2245-626D7448858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510021" y="3844722"/>
                  <a:ext cx="6145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34807C9-0341-2646-1835-D1F3E79C2D56}"/>
                    </a:ext>
                  </a:extLst>
                </p14:cNvPr>
                <p14:cNvContentPartPr/>
                <p14:nvPr/>
              </p14:nvContentPartPr>
              <p14:xfrm>
                <a:off x="7455021" y="3803322"/>
                <a:ext cx="840960" cy="579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34807C9-0341-2646-1835-D1F3E79C2D5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447461" y="3795762"/>
                  <a:ext cx="856080" cy="7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361825E1-87BC-8908-DD46-E5A3DB33A9D5}"/>
              </a:ext>
            </a:extLst>
          </p:cNvPr>
          <p:cNvGrpSpPr/>
          <p:nvPr/>
        </p:nvGrpSpPr>
        <p:grpSpPr>
          <a:xfrm>
            <a:off x="2645170" y="3991523"/>
            <a:ext cx="738360" cy="412200"/>
            <a:chOff x="2645170" y="3991523"/>
            <a:chExt cx="738360" cy="41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320D39F-FE11-6705-249F-2CB52D079985}"/>
                    </a:ext>
                  </a:extLst>
                </p14:cNvPr>
                <p14:cNvContentPartPr/>
                <p14:nvPr/>
              </p14:nvContentPartPr>
              <p14:xfrm>
                <a:off x="2645170" y="4204283"/>
                <a:ext cx="130320" cy="122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320D39F-FE11-6705-249F-2CB52D07998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637610" y="4196723"/>
                  <a:ext cx="1454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D8DF278-ADE6-5707-23E5-8CDD7FBAED35}"/>
                    </a:ext>
                  </a:extLst>
                </p14:cNvPr>
                <p14:cNvContentPartPr/>
                <p14:nvPr/>
              </p14:nvContentPartPr>
              <p14:xfrm>
                <a:off x="2796370" y="4169003"/>
                <a:ext cx="28800" cy="1317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D8DF278-ADE6-5707-23E5-8CDD7FBAED3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788810" y="4161443"/>
                  <a:ext cx="439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267A242-6B8A-FDD5-B43D-8E18B8A9EF41}"/>
                    </a:ext>
                  </a:extLst>
                </p14:cNvPr>
                <p14:cNvContentPartPr/>
                <p14:nvPr/>
              </p14:nvContentPartPr>
              <p14:xfrm>
                <a:off x="2941450" y="3991523"/>
                <a:ext cx="442080" cy="4122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267A242-6B8A-FDD5-B43D-8E18B8A9EF4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933890" y="3983963"/>
                  <a:ext cx="457200" cy="427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694C643E-9F13-67CC-0DF3-EB9F3391D6FA}"/>
                  </a:ext>
                </a:extLst>
              </p14:cNvPr>
              <p14:cNvContentPartPr/>
              <p14:nvPr/>
            </p14:nvContentPartPr>
            <p14:xfrm>
              <a:off x="4804450" y="4280963"/>
              <a:ext cx="1509120" cy="9468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694C643E-9F13-67CC-0DF3-EB9F3391D6F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796890" y="4273403"/>
                <a:ext cx="1524240" cy="10980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uppo 42">
            <a:extLst>
              <a:ext uri="{FF2B5EF4-FFF2-40B4-BE49-F238E27FC236}">
                <a16:creationId xmlns:a16="http://schemas.microsoft.com/office/drawing/2014/main" id="{830EABAB-E673-5D92-0E5E-B99C923795FC}"/>
              </a:ext>
            </a:extLst>
          </p:cNvPr>
          <p:cNvGrpSpPr/>
          <p:nvPr/>
        </p:nvGrpSpPr>
        <p:grpSpPr>
          <a:xfrm>
            <a:off x="4495054" y="4876826"/>
            <a:ext cx="5494680" cy="226440"/>
            <a:chOff x="4495054" y="4876826"/>
            <a:chExt cx="5494680" cy="22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1BCC1272-331B-5BD9-3B18-E92CD7C78A7E}"/>
                    </a:ext>
                  </a:extLst>
                </p14:cNvPr>
                <p14:cNvContentPartPr/>
                <p14:nvPr/>
              </p14:nvContentPartPr>
              <p14:xfrm>
                <a:off x="4495054" y="4876826"/>
                <a:ext cx="1887120" cy="1447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1BCC1272-331B-5BD9-3B18-E92CD7C78A7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487494" y="4869266"/>
                  <a:ext cx="190224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353E64FE-BDCB-0D11-D43D-E84A42BFAA2C}"/>
                    </a:ext>
                  </a:extLst>
                </p14:cNvPr>
                <p14:cNvContentPartPr/>
                <p14:nvPr/>
              </p14:nvContentPartPr>
              <p14:xfrm>
                <a:off x="6680614" y="4954946"/>
                <a:ext cx="3309120" cy="1483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353E64FE-BDCB-0D11-D43D-E84A42BFAA2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673054" y="4947386"/>
                  <a:ext cx="3324240" cy="163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5371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F358F-A73B-4D7B-FC4D-BAEA984E2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32C9E1-F2AF-4FD8-4F70-B5613009385E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C7F560-3BD1-B3E3-32C2-D0AD7B6DCF9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1C00DE-8D11-7C9C-4F48-56CAAEAF715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52D3DDB-E847-6D45-DA19-CD2194B8D0B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C2B200F-7B37-F603-4314-710F48CEDA5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8A02B9E-6E6D-19E1-1762-18B9883F23D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4BF8D21-7485-FC90-DDF8-E18300A2634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224120F-DD19-6739-8CC2-A38DDF45A7C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BAF3F54-FFCB-99A5-0378-AD613CFD604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AE37C88-676C-F3D8-3027-87FE80283AF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65F95EE-66EF-FD64-BEDB-8309A7465C3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11F85F8-64B8-B123-988D-4781B5D8C48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36DDBB8-2482-0831-6366-A5424E43C4D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CEC31D2-81FC-FDE7-87AE-6FD04484CC6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2F353C4-7C1F-E260-7597-17491D42002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375F496-2D5B-B7EE-2D44-8AD4353598C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A80BC11-5009-764D-AC9C-EFF52574E72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74B6257-9079-CEC3-0B9D-8990167C4A1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49158F5-2652-105F-2D4F-3E9007728FD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0E2372B-28F8-B322-77BC-97CF5031BB8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85CC8A7-12E4-2166-6B88-74CF788705F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81DC8A4-63A8-8417-19D1-6646D87FF44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8129043-CA39-8A90-F2C9-982C7836475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CE17EC8-B350-8C79-91C1-AB250039911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CA233DC-AB11-7F20-C987-EB64D3F4208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8CA9A45-E198-1311-A189-64834E6E5EF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2C62910-3D77-B66B-4E40-816BC1FC373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73A880F-78C3-6985-506C-560D7FA4385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1C8CEA4-5CF0-BF35-FE73-DD95663F9F1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CFB01F2-5677-0B4D-FC52-985F4EC70FB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E9E0220-D35B-7A0C-EBCC-9FD729ABA92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3AF3035-85C9-2B04-E730-C7E54E15A6A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1D11B0C-BB05-4A34-511B-C5D447AAD7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952F19-24E8-09A9-65A7-C5F545534BCE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367A481-0DE1-4E52-7655-DC26D2CA2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5D44410-1039-0467-07F7-129829BF9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ricevuta&#10;&#10;Descrizione generata automaticamente">
            <a:extLst>
              <a:ext uri="{FF2B5EF4-FFF2-40B4-BE49-F238E27FC236}">
                <a16:creationId xmlns:a16="http://schemas.microsoft.com/office/drawing/2014/main" id="{48A67D31-E470-9221-2805-16CA395DAC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350" y="1896890"/>
            <a:ext cx="11448250" cy="3432877"/>
          </a:xfrm>
          <a:prstGeom prst="rect">
            <a:avLst/>
          </a:prstGeom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4CE539E3-F4B1-CC5E-D321-19BFF2A88212}"/>
              </a:ext>
            </a:extLst>
          </p:cNvPr>
          <p:cNvGrpSpPr/>
          <p:nvPr/>
        </p:nvGrpSpPr>
        <p:grpSpPr>
          <a:xfrm>
            <a:off x="509465" y="3357655"/>
            <a:ext cx="195480" cy="90000"/>
            <a:chOff x="509465" y="3357655"/>
            <a:chExt cx="195480" cy="9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1DB73F7-A289-53D0-9330-30646D19F07B}"/>
                    </a:ext>
                  </a:extLst>
                </p14:cNvPr>
                <p14:cNvContentPartPr/>
                <p14:nvPr/>
              </p14:nvContentPartPr>
              <p14:xfrm>
                <a:off x="509465" y="3409495"/>
                <a:ext cx="140760" cy="54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1DB73F7-A289-53D0-9330-30646D19F07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01905" y="3401935"/>
                  <a:ext cx="1558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545A7AB-3FD6-B066-D65B-71F5B21D4102}"/>
                    </a:ext>
                  </a:extLst>
                </p14:cNvPr>
                <p14:cNvContentPartPr/>
                <p14:nvPr/>
              </p14:nvContentPartPr>
              <p14:xfrm>
                <a:off x="683705" y="3357655"/>
                <a:ext cx="21240" cy="900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545A7AB-3FD6-B066-D65B-71F5B21D410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76145" y="3350095"/>
                  <a:ext cx="36360" cy="10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49A277D7-3B85-0E81-4925-964999BB22EE}"/>
              </a:ext>
            </a:extLst>
          </p:cNvPr>
          <p:cNvGrpSpPr/>
          <p:nvPr/>
        </p:nvGrpSpPr>
        <p:grpSpPr>
          <a:xfrm>
            <a:off x="482465" y="4041982"/>
            <a:ext cx="209160" cy="156960"/>
            <a:chOff x="482465" y="4041982"/>
            <a:chExt cx="209160" cy="15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B67626C-C846-DE6B-5B1E-1AE48929854C}"/>
                    </a:ext>
                  </a:extLst>
                </p14:cNvPr>
                <p14:cNvContentPartPr/>
                <p14:nvPr/>
              </p14:nvContentPartPr>
              <p14:xfrm>
                <a:off x="482465" y="4101382"/>
                <a:ext cx="135360" cy="180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B67626C-C846-DE6B-5B1E-1AE48929854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74905" y="4093822"/>
                  <a:ext cx="1504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7A4D37E-9BBA-DB9F-AFA7-6046B4E09BAA}"/>
                    </a:ext>
                  </a:extLst>
                </p14:cNvPr>
                <p14:cNvContentPartPr/>
                <p14:nvPr/>
              </p14:nvContentPartPr>
              <p14:xfrm>
                <a:off x="665705" y="4041982"/>
                <a:ext cx="25920" cy="1569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7A4D37E-9BBA-DB9F-AFA7-6046B4E09BA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58145" y="4034422"/>
                  <a:ext cx="41040" cy="171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09A2B80C-B413-9017-BA82-FD2FDD53BA55}"/>
                  </a:ext>
                </a:extLst>
              </p14:cNvPr>
              <p14:cNvContentPartPr/>
              <p14:nvPr/>
            </p14:nvContentPartPr>
            <p14:xfrm>
              <a:off x="5025796" y="4160455"/>
              <a:ext cx="1416600" cy="11484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09A2B80C-B413-9017-BA82-FD2FDD53BA5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018236" y="4152895"/>
                <a:ext cx="1431720" cy="12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0A1421B6-C292-8F86-02C4-0D0FECA2E937}"/>
                  </a:ext>
                </a:extLst>
              </p14:cNvPr>
              <p14:cNvContentPartPr/>
              <p14:nvPr/>
            </p14:nvContentPartPr>
            <p14:xfrm>
              <a:off x="7852222" y="4218578"/>
              <a:ext cx="1434240" cy="88200"/>
            </p14:xfrm>
          </p:contentPart>
        </mc:Choice>
        <mc:Fallback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0A1421B6-C292-8F86-02C4-0D0FECA2E93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844662" y="4211018"/>
                <a:ext cx="1449360" cy="10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66" name="Input penna 65">
                <a:extLst>
                  <a:ext uri="{FF2B5EF4-FFF2-40B4-BE49-F238E27FC236}">
                    <a16:creationId xmlns:a16="http://schemas.microsoft.com/office/drawing/2014/main" id="{CC7AAAA3-BF5C-17DF-B02F-A055E8323DCE}"/>
                  </a:ext>
                </a:extLst>
              </p14:cNvPr>
              <p14:cNvContentPartPr/>
              <p14:nvPr/>
            </p14:nvContentPartPr>
            <p14:xfrm>
              <a:off x="2571338" y="4198211"/>
              <a:ext cx="686160" cy="30240"/>
            </p14:xfrm>
          </p:contentPart>
        </mc:Choice>
        <mc:Fallback>
          <p:pic>
            <p:nvPicPr>
              <p:cNvPr id="66" name="Input penna 65">
                <a:extLst>
                  <a:ext uri="{FF2B5EF4-FFF2-40B4-BE49-F238E27FC236}">
                    <a16:creationId xmlns:a16="http://schemas.microsoft.com/office/drawing/2014/main" id="{CC7AAAA3-BF5C-17DF-B02F-A055E8323DC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563778" y="4190651"/>
                <a:ext cx="70128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E55E185D-05D2-C966-F25D-65485B190357}"/>
                  </a:ext>
                </a:extLst>
              </p14:cNvPr>
              <p14:cNvContentPartPr/>
              <p14:nvPr/>
            </p14:nvContentPartPr>
            <p14:xfrm>
              <a:off x="2022698" y="3625451"/>
              <a:ext cx="691920" cy="35640"/>
            </p14:xfrm>
          </p:contentPart>
        </mc:Choice>
        <mc:Fallback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E55E185D-05D2-C966-F25D-65485B19035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015138" y="3617891"/>
                <a:ext cx="707040" cy="50760"/>
              </a:xfrm>
              <a:prstGeom prst="rect">
                <a:avLst/>
              </a:prstGeom>
            </p:spPr>
          </p:pic>
        </mc:Fallback>
      </mc:AlternateContent>
      <p:grpSp>
        <p:nvGrpSpPr>
          <p:cNvPr id="80" name="Gruppo 79">
            <a:extLst>
              <a:ext uri="{FF2B5EF4-FFF2-40B4-BE49-F238E27FC236}">
                <a16:creationId xmlns:a16="http://schemas.microsoft.com/office/drawing/2014/main" id="{57632B10-3E8B-D347-F155-5EF22CFF9BC7}"/>
              </a:ext>
            </a:extLst>
          </p:cNvPr>
          <p:cNvGrpSpPr/>
          <p:nvPr/>
        </p:nvGrpSpPr>
        <p:grpSpPr>
          <a:xfrm>
            <a:off x="3145538" y="3181571"/>
            <a:ext cx="1085400" cy="261360"/>
            <a:chOff x="3145538" y="3181571"/>
            <a:chExt cx="1085400" cy="26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8D5A6DE1-B061-0383-2083-408DC0F778BC}"/>
                    </a:ext>
                  </a:extLst>
                </p14:cNvPr>
                <p14:cNvContentPartPr/>
                <p14:nvPr/>
              </p14:nvContentPartPr>
              <p14:xfrm>
                <a:off x="3145538" y="3302531"/>
                <a:ext cx="37080" cy="1296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8D5A6DE1-B061-0383-2083-408DC0F778B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137978" y="3294971"/>
                  <a:ext cx="5220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32EC7837-57E5-CC68-8AA0-7C69AC9139C5}"/>
                    </a:ext>
                  </a:extLst>
                </p14:cNvPr>
                <p14:cNvContentPartPr/>
                <p14:nvPr/>
              </p14:nvContentPartPr>
              <p14:xfrm>
                <a:off x="3230138" y="3329531"/>
                <a:ext cx="60840" cy="925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32EC7837-57E5-CC68-8AA0-7C69AC9139C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222578" y="3321971"/>
                  <a:ext cx="759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3F76396A-598B-B5F2-A536-4C6376220E96}"/>
                    </a:ext>
                  </a:extLst>
                </p14:cNvPr>
                <p14:cNvContentPartPr/>
                <p14:nvPr/>
              </p14:nvContentPartPr>
              <p14:xfrm>
                <a:off x="3366218" y="3181571"/>
                <a:ext cx="55080" cy="2444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3F76396A-598B-B5F2-A536-4C6376220E9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358658" y="3174011"/>
                  <a:ext cx="7020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5B860D42-6E8C-E9CB-37AC-7BD888A0792E}"/>
                    </a:ext>
                  </a:extLst>
                </p14:cNvPr>
                <p14:cNvContentPartPr/>
                <p14:nvPr/>
              </p14:nvContentPartPr>
              <p14:xfrm>
                <a:off x="3374138" y="3336731"/>
                <a:ext cx="51120" cy="147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5B860D42-6E8C-E9CB-37AC-7BD888A0792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366578" y="3329171"/>
                  <a:ext cx="662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7319EFC7-5C8D-9277-7DCE-9CC09ABD0E29}"/>
                    </a:ext>
                  </a:extLst>
                </p14:cNvPr>
                <p14:cNvContentPartPr/>
                <p14:nvPr/>
              </p14:nvContentPartPr>
              <p14:xfrm>
                <a:off x="3468458" y="3271571"/>
                <a:ext cx="97920" cy="1688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7319EFC7-5C8D-9277-7DCE-9CC09ABD0E2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460898" y="3264011"/>
                  <a:ext cx="11268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D4AC6E02-C8AE-9A21-5EE5-ACC1E6339C3D}"/>
                    </a:ext>
                  </a:extLst>
                </p14:cNvPr>
                <p14:cNvContentPartPr/>
                <p14:nvPr/>
              </p14:nvContentPartPr>
              <p14:xfrm>
                <a:off x="3600578" y="3305771"/>
                <a:ext cx="86760" cy="1141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D4AC6E02-C8AE-9A21-5EE5-ACC1E6339C3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593018" y="3298211"/>
                  <a:ext cx="1018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BA8C4797-993B-0BDB-AD73-47B85B7F0E3C}"/>
                    </a:ext>
                  </a:extLst>
                </p14:cNvPr>
                <p14:cNvContentPartPr/>
                <p14:nvPr/>
              </p14:nvContentPartPr>
              <p14:xfrm>
                <a:off x="3750698" y="3273731"/>
                <a:ext cx="51120" cy="1429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BA8C4797-993B-0BDB-AD73-47B85B7F0E3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743138" y="3266171"/>
                  <a:ext cx="6624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3BBA0929-5226-5001-A43F-F53DE972EDA1}"/>
                    </a:ext>
                  </a:extLst>
                </p14:cNvPr>
                <p14:cNvContentPartPr/>
                <p14:nvPr/>
              </p14:nvContentPartPr>
              <p14:xfrm>
                <a:off x="3841058" y="3321251"/>
                <a:ext cx="18360" cy="788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3BBA0929-5226-5001-A43F-F53DE972EDA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833498" y="3313691"/>
                  <a:ext cx="331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0BC4A72C-99B5-A80F-4ACA-65E4E5CA86EC}"/>
                    </a:ext>
                  </a:extLst>
                </p14:cNvPr>
                <p14:cNvContentPartPr/>
                <p14:nvPr/>
              </p14:nvContentPartPr>
              <p14:xfrm>
                <a:off x="3899738" y="3332771"/>
                <a:ext cx="64080" cy="8928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0BC4A72C-99B5-A80F-4ACA-65E4E5CA86E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892178" y="3325211"/>
                  <a:ext cx="7920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7B70D502-48F0-5225-429E-6B72A9893F6C}"/>
                    </a:ext>
                  </a:extLst>
                </p14:cNvPr>
                <p14:cNvContentPartPr/>
                <p14:nvPr/>
              </p14:nvContentPartPr>
              <p14:xfrm>
                <a:off x="4037618" y="3357611"/>
                <a:ext cx="86760" cy="604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7B70D502-48F0-5225-429E-6B72A9893F6C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030058" y="3350051"/>
                  <a:ext cx="10188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9A9F571A-B4E5-B0E3-D240-78643B0CD9F4}"/>
                    </a:ext>
                  </a:extLst>
                </p14:cNvPr>
                <p14:cNvContentPartPr/>
                <p14:nvPr/>
              </p14:nvContentPartPr>
              <p14:xfrm>
                <a:off x="4152098" y="3325571"/>
                <a:ext cx="78840" cy="1173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9A9F571A-B4E5-B0E3-D240-78643B0CD9F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144538" y="3318011"/>
                  <a:ext cx="93960" cy="132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81" name="Input penna 80">
                <a:extLst>
                  <a:ext uri="{FF2B5EF4-FFF2-40B4-BE49-F238E27FC236}">
                    <a16:creationId xmlns:a16="http://schemas.microsoft.com/office/drawing/2014/main" id="{531BB1F5-1B5F-49B8-14A5-E72AD1322A3E}"/>
                  </a:ext>
                </a:extLst>
              </p14:cNvPr>
              <p14:cNvContentPartPr/>
              <p14:nvPr/>
            </p14:nvContentPartPr>
            <p14:xfrm>
              <a:off x="3027098" y="3569291"/>
              <a:ext cx="1120320" cy="70920"/>
            </p14:xfrm>
          </p:contentPart>
        </mc:Choice>
        <mc:Fallback>
          <p:pic>
            <p:nvPicPr>
              <p:cNvPr id="81" name="Input penna 80">
                <a:extLst>
                  <a:ext uri="{FF2B5EF4-FFF2-40B4-BE49-F238E27FC236}">
                    <a16:creationId xmlns:a16="http://schemas.microsoft.com/office/drawing/2014/main" id="{531BB1F5-1B5F-49B8-14A5-E72AD1322A3E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019538" y="3561731"/>
                <a:ext cx="1135080" cy="86040"/>
              </a:xfrm>
              <a:prstGeom prst="rect">
                <a:avLst/>
              </a:prstGeom>
            </p:spPr>
          </p:pic>
        </mc:Fallback>
      </mc:AlternateContent>
      <p:grpSp>
        <p:nvGrpSpPr>
          <p:cNvPr id="89" name="Gruppo 88">
            <a:extLst>
              <a:ext uri="{FF2B5EF4-FFF2-40B4-BE49-F238E27FC236}">
                <a16:creationId xmlns:a16="http://schemas.microsoft.com/office/drawing/2014/main" id="{676F91C0-1901-35D9-F1D3-89BB408A9448}"/>
              </a:ext>
            </a:extLst>
          </p:cNvPr>
          <p:cNvGrpSpPr/>
          <p:nvPr/>
        </p:nvGrpSpPr>
        <p:grpSpPr>
          <a:xfrm>
            <a:off x="3058058" y="3099131"/>
            <a:ext cx="232560" cy="82080"/>
            <a:chOff x="3058058" y="3099131"/>
            <a:chExt cx="232560" cy="8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F343DC01-610E-761D-1807-5389002E58ED}"/>
                    </a:ext>
                  </a:extLst>
                </p14:cNvPr>
                <p14:cNvContentPartPr/>
                <p14:nvPr/>
              </p14:nvContentPartPr>
              <p14:xfrm>
                <a:off x="3058058" y="3113531"/>
                <a:ext cx="30240" cy="676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F343DC01-610E-761D-1807-5389002E58E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050498" y="3105971"/>
                  <a:ext cx="453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DC3374FC-3A79-C2F4-126B-20EAD471CA27}"/>
                    </a:ext>
                  </a:extLst>
                </p14:cNvPr>
                <p14:cNvContentPartPr/>
                <p14:nvPr/>
              </p14:nvContentPartPr>
              <p14:xfrm>
                <a:off x="3168218" y="3099131"/>
                <a:ext cx="122400" cy="284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DC3374FC-3A79-C2F4-126B-20EAD471CA2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160658" y="3091571"/>
                  <a:ext cx="137520" cy="4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uppo 86">
            <a:extLst>
              <a:ext uri="{FF2B5EF4-FFF2-40B4-BE49-F238E27FC236}">
                <a16:creationId xmlns:a16="http://schemas.microsoft.com/office/drawing/2014/main" id="{7FF1509A-165A-4D3D-4C36-ADD96587454A}"/>
              </a:ext>
            </a:extLst>
          </p:cNvPr>
          <p:cNvGrpSpPr/>
          <p:nvPr/>
        </p:nvGrpSpPr>
        <p:grpSpPr>
          <a:xfrm>
            <a:off x="4328858" y="3049451"/>
            <a:ext cx="74880" cy="99720"/>
            <a:chOff x="4328858" y="3049451"/>
            <a:chExt cx="74880" cy="9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FDA5B4DB-68A7-851E-5628-709767E41076}"/>
                    </a:ext>
                  </a:extLst>
                </p14:cNvPr>
                <p14:cNvContentPartPr/>
                <p14:nvPr/>
              </p14:nvContentPartPr>
              <p14:xfrm>
                <a:off x="4328858" y="3049451"/>
                <a:ext cx="47880" cy="716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FDA5B4DB-68A7-851E-5628-709767E41076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321298" y="3041891"/>
                  <a:ext cx="630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19AE6C0A-C970-8017-B0F2-836FF33233BE}"/>
                    </a:ext>
                  </a:extLst>
                </p14:cNvPr>
                <p14:cNvContentPartPr/>
                <p14:nvPr/>
              </p14:nvContentPartPr>
              <p14:xfrm>
                <a:off x="4403378" y="3148811"/>
                <a:ext cx="360" cy="36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19AE6C0A-C970-8017-B0F2-836FF33233BE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395818" y="314125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6703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AD46F-759C-5FB1-3B1E-8C1A99A7D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5340D80-CBC9-4297-4273-61AAE8768E2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4B18D3-0D79-D9B5-50B7-D8AD214C74A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506978-B033-8BEB-0E93-30FC08D1807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0CCFEE0-43E9-F4C2-36AA-1F79857ACCF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A2C5889-F111-018E-AFC6-F2C63398F73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F65A460-28AE-5C02-62EA-27A4EC40A22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843E69F-2864-684D-CF43-417705F30A8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0F10746-4D46-68A7-F587-B995E7C175D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5D1A1B9-800D-BBD0-E21F-B0D18F4054B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4B74F96-AAB8-95DA-825D-F0BD98B8977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03E2C5C-68B2-41D5-F14A-A9F3DF41C34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87009D5-146E-4D32-64AD-02DEA192247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417B3BE-7822-6A97-6424-89F0C4D68F4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5A8AFBD-CEC3-5497-B0D2-4E386749FBD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1695BED-6FA7-8A6B-AC65-A3E4FA434AC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CBD3186-3D52-CC8F-ABF8-A202BE47A2F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EEC7970-EC1C-1968-C862-7450F798BF9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44569E1-C5FB-8B41-4D09-AE909AF0D02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A7A5A46-DBE2-A00D-32AC-958FA7C92A7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D66C784-04FE-A041-4C64-53D3E28BA95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47356B3-F98D-AD8C-EFEE-9C4A6E50BA0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D035F57-98CD-AFD0-43EA-071D76C1C00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CAEEC76-059E-5548-24D7-D1CACBB4D7B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435301D-2487-2BBA-3FAE-FAD591DEE30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B16E075-76CA-B39A-E806-EF95AC5478B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08438F1-8E29-9290-A790-F385B51B929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D8D0ED8-06E1-6A93-DCE9-AAB52BE75E3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A473A41-9D21-C482-9FAE-7821DE23253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59517BF-66E8-1C58-0646-087E721C9BB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96CB8A5-57CB-B23A-4DFB-B4BF8BB9CE2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81E33FC-8FAD-FF08-C7D4-0B07F2DDD7E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2A27F0C-1E41-A65E-43DD-1CEAB5419E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BE1C8A8-18FE-3FA5-E00E-6229F45AFA4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C8CCE81-6D57-804B-1713-547A52E07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B78CC2F-1DEA-F91C-A8B2-5D6561AA28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96A0E125-8C43-B1A8-A248-DCEC533430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2085" y="1665910"/>
            <a:ext cx="6718300" cy="352618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EE46A5E4-5179-5C4F-88EC-BE5F1669C06F}"/>
              </a:ext>
            </a:extLst>
          </p:cNvPr>
          <p:cNvGrpSpPr/>
          <p:nvPr/>
        </p:nvGrpSpPr>
        <p:grpSpPr>
          <a:xfrm>
            <a:off x="2764188" y="2567743"/>
            <a:ext cx="268560" cy="181800"/>
            <a:chOff x="2764188" y="2567743"/>
            <a:chExt cx="268560" cy="18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02A58290-84DB-5C8F-16AA-7DD086C3194E}"/>
                    </a:ext>
                  </a:extLst>
                </p14:cNvPr>
                <p14:cNvContentPartPr/>
                <p14:nvPr/>
              </p14:nvContentPartPr>
              <p14:xfrm>
                <a:off x="2764188" y="2649103"/>
                <a:ext cx="170280" cy="108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02A58290-84DB-5C8F-16AA-7DD086C3194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756628" y="2641543"/>
                  <a:ext cx="1854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4EAA9DF-8C05-053D-2B85-CEB6A10B25C9}"/>
                    </a:ext>
                  </a:extLst>
                </p14:cNvPr>
                <p14:cNvContentPartPr/>
                <p14:nvPr/>
              </p14:nvContentPartPr>
              <p14:xfrm>
                <a:off x="2990268" y="2567743"/>
                <a:ext cx="42480" cy="1818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4EAA9DF-8C05-053D-2B85-CEB6A10B25C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982708" y="2560183"/>
                  <a:ext cx="57600" cy="19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5807FF03-F762-5EF2-39CA-825ABE540E32}"/>
              </a:ext>
            </a:extLst>
          </p:cNvPr>
          <p:cNvGrpSpPr/>
          <p:nvPr/>
        </p:nvGrpSpPr>
        <p:grpSpPr>
          <a:xfrm>
            <a:off x="9087276" y="1312977"/>
            <a:ext cx="146520" cy="113400"/>
            <a:chOff x="9087276" y="1312977"/>
            <a:chExt cx="146520" cy="11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10E0E4D8-7868-219E-1866-09B990608A6E}"/>
                    </a:ext>
                  </a:extLst>
                </p14:cNvPr>
                <p14:cNvContentPartPr/>
                <p14:nvPr/>
              </p14:nvContentPartPr>
              <p14:xfrm>
                <a:off x="9087276" y="1312977"/>
                <a:ext cx="134280" cy="100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10E0E4D8-7868-219E-1866-09B990608A6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079716" y="1305417"/>
                  <a:ext cx="1494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907BF580-B226-CFA8-0C38-EA24A5AD1327}"/>
                    </a:ext>
                  </a:extLst>
                </p14:cNvPr>
                <p14:cNvContentPartPr/>
                <p14:nvPr/>
              </p14:nvContentPartPr>
              <p14:xfrm>
                <a:off x="9092676" y="1394697"/>
                <a:ext cx="141120" cy="316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907BF580-B226-CFA8-0C38-EA24A5AD132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085116" y="1387137"/>
                  <a:ext cx="156240" cy="4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620B1945-4111-852E-6488-6788E20520B7}"/>
              </a:ext>
            </a:extLst>
          </p:cNvPr>
          <p:cNvGrpSpPr/>
          <p:nvPr/>
        </p:nvGrpSpPr>
        <p:grpSpPr>
          <a:xfrm>
            <a:off x="9658596" y="1229817"/>
            <a:ext cx="903960" cy="348120"/>
            <a:chOff x="9658596" y="1229817"/>
            <a:chExt cx="903960" cy="34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57346CE6-517D-2CC2-982B-93C837422C76}"/>
                    </a:ext>
                  </a:extLst>
                </p14:cNvPr>
                <p14:cNvContentPartPr/>
                <p14:nvPr/>
              </p14:nvContentPartPr>
              <p14:xfrm>
                <a:off x="9658596" y="1229817"/>
                <a:ext cx="172440" cy="3481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57346CE6-517D-2CC2-982B-93C837422C7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651036" y="1222257"/>
                  <a:ext cx="18756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58D731BA-3FBF-CC6F-ACBA-C3D8B845A9A8}"/>
                    </a:ext>
                  </a:extLst>
                </p14:cNvPr>
                <p14:cNvContentPartPr/>
                <p14:nvPr/>
              </p14:nvContentPartPr>
              <p14:xfrm>
                <a:off x="9897996" y="1263297"/>
                <a:ext cx="10440" cy="16236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58D731BA-3FBF-CC6F-ACBA-C3D8B845A9A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890436" y="1255737"/>
                  <a:ext cx="2556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F4460689-51E7-CE8A-3B4C-FF9FE745558C}"/>
                    </a:ext>
                  </a:extLst>
                </p14:cNvPr>
                <p14:cNvContentPartPr/>
                <p14:nvPr/>
              </p14:nvContentPartPr>
              <p14:xfrm>
                <a:off x="9973956" y="1272297"/>
                <a:ext cx="90360" cy="1551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F4460689-51E7-CE8A-3B4C-FF9FE745558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966396" y="1264737"/>
                  <a:ext cx="10548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FCD1118A-2531-2C4C-FE58-382383C29058}"/>
                    </a:ext>
                  </a:extLst>
                </p14:cNvPr>
                <p14:cNvContentPartPr/>
                <p14:nvPr/>
              </p14:nvContentPartPr>
              <p14:xfrm>
                <a:off x="10116156" y="1269057"/>
                <a:ext cx="99720" cy="1404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FCD1118A-2531-2C4C-FE58-382383C2905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0108956" y="1261497"/>
                  <a:ext cx="1148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799B7BC2-F359-EE6E-F7C4-9FE000C891F7}"/>
                    </a:ext>
                  </a:extLst>
                </p14:cNvPr>
                <p14:cNvContentPartPr/>
                <p14:nvPr/>
              </p14:nvContentPartPr>
              <p14:xfrm>
                <a:off x="10286076" y="1302537"/>
                <a:ext cx="26280" cy="1119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799B7BC2-F359-EE6E-F7C4-9FE000C891F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0278516" y="1294977"/>
                  <a:ext cx="414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CF468083-8A14-8DB4-A7A3-945097AE9B0C}"/>
                    </a:ext>
                  </a:extLst>
                </p14:cNvPr>
                <p14:cNvContentPartPr/>
                <p14:nvPr/>
              </p14:nvContentPartPr>
              <p14:xfrm>
                <a:off x="10440156" y="1276257"/>
                <a:ext cx="122400" cy="1461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CF468083-8A14-8DB4-A7A3-945097AE9B0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0432956" y="1268697"/>
                  <a:ext cx="137520" cy="161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71" name="Input penna 70">
                <a:extLst>
                  <a:ext uri="{FF2B5EF4-FFF2-40B4-BE49-F238E27FC236}">
                    <a16:creationId xmlns:a16="http://schemas.microsoft.com/office/drawing/2014/main" id="{53638FDF-6564-AA0C-92B5-73B2E8D3742D}"/>
                  </a:ext>
                </a:extLst>
              </p14:cNvPr>
              <p14:cNvContentPartPr/>
              <p14:nvPr/>
            </p14:nvContentPartPr>
            <p14:xfrm>
              <a:off x="8678676" y="1908057"/>
              <a:ext cx="5760" cy="81000"/>
            </p14:xfrm>
          </p:contentPart>
        </mc:Choice>
        <mc:Fallback>
          <p:pic>
            <p:nvPicPr>
              <p:cNvPr id="71" name="Input penna 70">
                <a:extLst>
                  <a:ext uri="{FF2B5EF4-FFF2-40B4-BE49-F238E27FC236}">
                    <a16:creationId xmlns:a16="http://schemas.microsoft.com/office/drawing/2014/main" id="{53638FDF-6564-AA0C-92B5-73B2E8D3742D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671116" y="1900857"/>
                <a:ext cx="20880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72" name="Input penna 71">
                <a:extLst>
                  <a:ext uri="{FF2B5EF4-FFF2-40B4-BE49-F238E27FC236}">
                    <a16:creationId xmlns:a16="http://schemas.microsoft.com/office/drawing/2014/main" id="{576073FA-2E1B-EB1F-E9A5-E605C0EA48A1}"/>
                  </a:ext>
                </a:extLst>
              </p14:cNvPr>
              <p14:cNvContentPartPr/>
              <p14:nvPr/>
            </p14:nvContentPartPr>
            <p14:xfrm>
              <a:off x="8549436" y="1999497"/>
              <a:ext cx="251640" cy="24840"/>
            </p14:xfrm>
          </p:contentPart>
        </mc:Choice>
        <mc:Fallback>
          <p:pic>
            <p:nvPicPr>
              <p:cNvPr id="72" name="Input penna 71">
                <a:extLst>
                  <a:ext uri="{FF2B5EF4-FFF2-40B4-BE49-F238E27FC236}">
                    <a16:creationId xmlns:a16="http://schemas.microsoft.com/office/drawing/2014/main" id="{576073FA-2E1B-EB1F-E9A5-E605C0EA48A1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8542236" y="1991937"/>
                <a:ext cx="266760" cy="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73" name="Input penna 72">
                <a:extLst>
                  <a:ext uri="{FF2B5EF4-FFF2-40B4-BE49-F238E27FC236}">
                    <a16:creationId xmlns:a16="http://schemas.microsoft.com/office/drawing/2014/main" id="{4D04AAD3-35B5-39E7-A070-444D2307E605}"/>
                  </a:ext>
                </a:extLst>
              </p14:cNvPr>
              <p14:cNvContentPartPr/>
              <p14:nvPr/>
            </p14:nvContentPartPr>
            <p14:xfrm>
              <a:off x="8658516" y="2007417"/>
              <a:ext cx="70920" cy="109440"/>
            </p14:xfrm>
          </p:contentPart>
        </mc:Choice>
        <mc:Fallback>
          <p:pic>
            <p:nvPicPr>
              <p:cNvPr id="73" name="Input penna 72">
                <a:extLst>
                  <a:ext uri="{FF2B5EF4-FFF2-40B4-BE49-F238E27FC236}">
                    <a16:creationId xmlns:a16="http://schemas.microsoft.com/office/drawing/2014/main" id="{4D04AAD3-35B5-39E7-A070-444D2307E605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8650956" y="1999857"/>
                <a:ext cx="85680" cy="12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74" name="Input penna 73">
                <a:extLst>
                  <a:ext uri="{FF2B5EF4-FFF2-40B4-BE49-F238E27FC236}">
                    <a16:creationId xmlns:a16="http://schemas.microsoft.com/office/drawing/2014/main" id="{B2EC4C5B-D9D9-3141-413D-4D0471231D97}"/>
                  </a:ext>
                </a:extLst>
              </p14:cNvPr>
              <p14:cNvContentPartPr/>
              <p14:nvPr/>
            </p14:nvContentPartPr>
            <p14:xfrm>
              <a:off x="8708556" y="2038377"/>
              <a:ext cx="102960" cy="63720"/>
            </p14:xfrm>
          </p:contentPart>
        </mc:Choice>
        <mc:Fallback>
          <p:pic>
            <p:nvPicPr>
              <p:cNvPr id="74" name="Input penna 73">
                <a:extLst>
                  <a:ext uri="{FF2B5EF4-FFF2-40B4-BE49-F238E27FC236}">
                    <a16:creationId xmlns:a16="http://schemas.microsoft.com/office/drawing/2014/main" id="{B2EC4C5B-D9D9-3141-413D-4D0471231D97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8700996" y="2030817"/>
                <a:ext cx="11808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75" name="Input penna 74">
                <a:extLst>
                  <a:ext uri="{FF2B5EF4-FFF2-40B4-BE49-F238E27FC236}">
                    <a16:creationId xmlns:a16="http://schemas.microsoft.com/office/drawing/2014/main" id="{B2827467-C094-2B75-E484-75F7240B0CC7}"/>
                  </a:ext>
                </a:extLst>
              </p14:cNvPr>
              <p14:cNvContentPartPr/>
              <p14:nvPr/>
            </p14:nvContentPartPr>
            <p14:xfrm>
              <a:off x="8702076" y="2147457"/>
              <a:ext cx="113040" cy="10080"/>
            </p14:xfrm>
          </p:contentPart>
        </mc:Choice>
        <mc:Fallback>
          <p:pic>
            <p:nvPicPr>
              <p:cNvPr id="75" name="Input penna 74">
                <a:extLst>
                  <a:ext uri="{FF2B5EF4-FFF2-40B4-BE49-F238E27FC236}">
                    <a16:creationId xmlns:a16="http://schemas.microsoft.com/office/drawing/2014/main" id="{B2827467-C094-2B75-E484-75F7240B0CC7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8694516" y="2140257"/>
                <a:ext cx="12816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76" name="Input penna 75">
                <a:extLst>
                  <a:ext uri="{FF2B5EF4-FFF2-40B4-BE49-F238E27FC236}">
                    <a16:creationId xmlns:a16="http://schemas.microsoft.com/office/drawing/2014/main" id="{F9F7F213-A0AD-6F16-F6AF-A9538B6207B2}"/>
                  </a:ext>
                </a:extLst>
              </p14:cNvPr>
              <p14:cNvContentPartPr/>
              <p14:nvPr/>
            </p14:nvContentPartPr>
            <p14:xfrm>
              <a:off x="8790636" y="2121537"/>
              <a:ext cx="11160" cy="105480"/>
            </p14:xfrm>
          </p:contentPart>
        </mc:Choice>
        <mc:Fallback>
          <p:pic>
            <p:nvPicPr>
              <p:cNvPr id="76" name="Input penna 75">
                <a:extLst>
                  <a:ext uri="{FF2B5EF4-FFF2-40B4-BE49-F238E27FC236}">
                    <a16:creationId xmlns:a16="http://schemas.microsoft.com/office/drawing/2014/main" id="{F9F7F213-A0AD-6F16-F6AF-A9538B6207B2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8783076" y="2113977"/>
                <a:ext cx="26280" cy="12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77" name="Input penna 76">
                <a:extLst>
                  <a:ext uri="{FF2B5EF4-FFF2-40B4-BE49-F238E27FC236}">
                    <a16:creationId xmlns:a16="http://schemas.microsoft.com/office/drawing/2014/main" id="{6E045776-DA84-F9B3-A88A-9010A5818E32}"/>
                  </a:ext>
                </a:extLst>
              </p14:cNvPr>
              <p14:cNvContentPartPr/>
              <p14:nvPr/>
            </p14:nvContentPartPr>
            <p14:xfrm>
              <a:off x="8890716" y="2009937"/>
              <a:ext cx="10440" cy="206280"/>
            </p14:xfrm>
          </p:contentPart>
        </mc:Choice>
        <mc:Fallback>
          <p:pic>
            <p:nvPicPr>
              <p:cNvPr id="77" name="Input penna 76">
                <a:extLst>
                  <a:ext uri="{FF2B5EF4-FFF2-40B4-BE49-F238E27FC236}">
                    <a16:creationId xmlns:a16="http://schemas.microsoft.com/office/drawing/2014/main" id="{6E045776-DA84-F9B3-A88A-9010A5818E32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8883156" y="2002377"/>
                <a:ext cx="2556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78" name="Input penna 77">
                <a:extLst>
                  <a:ext uri="{FF2B5EF4-FFF2-40B4-BE49-F238E27FC236}">
                    <a16:creationId xmlns:a16="http://schemas.microsoft.com/office/drawing/2014/main" id="{9B164920-48A0-7F60-07CA-3B9314075061}"/>
                  </a:ext>
                </a:extLst>
              </p14:cNvPr>
              <p14:cNvContentPartPr/>
              <p14:nvPr/>
            </p14:nvContentPartPr>
            <p14:xfrm>
              <a:off x="9042636" y="1966017"/>
              <a:ext cx="73800" cy="169560"/>
            </p14:xfrm>
          </p:contentPart>
        </mc:Choice>
        <mc:Fallback>
          <p:pic>
            <p:nvPicPr>
              <p:cNvPr id="78" name="Input penna 77">
                <a:extLst>
                  <a:ext uri="{FF2B5EF4-FFF2-40B4-BE49-F238E27FC236}">
                    <a16:creationId xmlns:a16="http://schemas.microsoft.com/office/drawing/2014/main" id="{9B164920-48A0-7F60-07CA-3B9314075061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9035076" y="1958457"/>
                <a:ext cx="88920" cy="18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79" name="Input penna 78">
                <a:extLst>
                  <a:ext uri="{FF2B5EF4-FFF2-40B4-BE49-F238E27FC236}">
                    <a16:creationId xmlns:a16="http://schemas.microsoft.com/office/drawing/2014/main" id="{E98A62A0-41EF-8031-D1E9-AC79ABB8502A}"/>
                  </a:ext>
                </a:extLst>
              </p14:cNvPr>
              <p14:cNvContentPartPr/>
              <p14:nvPr/>
            </p14:nvContentPartPr>
            <p14:xfrm>
              <a:off x="9087996" y="2030457"/>
              <a:ext cx="81720" cy="104400"/>
            </p14:xfrm>
          </p:contentPart>
        </mc:Choice>
        <mc:Fallback>
          <p:pic>
            <p:nvPicPr>
              <p:cNvPr id="79" name="Input penna 78">
                <a:extLst>
                  <a:ext uri="{FF2B5EF4-FFF2-40B4-BE49-F238E27FC236}">
                    <a16:creationId xmlns:a16="http://schemas.microsoft.com/office/drawing/2014/main" id="{E98A62A0-41EF-8031-D1E9-AC79ABB8502A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9080436" y="2022897"/>
                <a:ext cx="96840" cy="1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80" name="Input penna 79">
                <a:extLst>
                  <a:ext uri="{FF2B5EF4-FFF2-40B4-BE49-F238E27FC236}">
                    <a16:creationId xmlns:a16="http://schemas.microsoft.com/office/drawing/2014/main" id="{3776D5EF-1297-4042-9C0E-71D0E5D661CF}"/>
                  </a:ext>
                </a:extLst>
              </p14:cNvPr>
              <p14:cNvContentPartPr/>
              <p14:nvPr/>
            </p14:nvContentPartPr>
            <p14:xfrm>
              <a:off x="9149196" y="2126577"/>
              <a:ext cx="7560" cy="108720"/>
            </p14:xfrm>
          </p:contentPart>
        </mc:Choice>
        <mc:Fallback>
          <p:pic>
            <p:nvPicPr>
              <p:cNvPr id="80" name="Input penna 79">
                <a:extLst>
                  <a:ext uri="{FF2B5EF4-FFF2-40B4-BE49-F238E27FC236}">
                    <a16:creationId xmlns:a16="http://schemas.microsoft.com/office/drawing/2014/main" id="{3776D5EF-1297-4042-9C0E-71D0E5D661CF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9141636" y="2119017"/>
                <a:ext cx="22320" cy="12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81" name="Input penna 80">
                <a:extLst>
                  <a:ext uri="{FF2B5EF4-FFF2-40B4-BE49-F238E27FC236}">
                    <a16:creationId xmlns:a16="http://schemas.microsoft.com/office/drawing/2014/main" id="{7347044E-7D27-CBCF-1CE6-6F0488B79107}"/>
                  </a:ext>
                </a:extLst>
              </p14:cNvPr>
              <p14:cNvContentPartPr/>
              <p14:nvPr/>
            </p14:nvContentPartPr>
            <p14:xfrm>
              <a:off x="9079356" y="2217297"/>
              <a:ext cx="171720" cy="7920"/>
            </p14:xfrm>
          </p:contentPart>
        </mc:Choice>
        <mc:Fallback>
          <p:pic>
            <p:nvPicPr>
              <p:cNvPr id="81" name="Input penna 80">
                <a:extLst>
                  <a:ext uri="{FF2B5EF4-FFF2-40B4-BE49-F238E27FC236}">
                    <a16:creationId xmlns:a16="http://schemas.microsoft.com/office/drawing/2014/main" id="{7347044E-7D27-CBCF-1CE6-6F0488B79107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9071796" y="2209737"/>
                <a:ext cx="18684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82" name="Input penna 81">
                <a:extLst>
                  <a:ext uri="{FF2B5EF4-FFF2-40B4-BE49-F238E27FC236}">
                    <a16:creationId xmlns:a16="http://schemas.microsoft.com/office/drawing/2014/main" id="{51F14A6C-3AA1-84D9-94F6-7DE973820DB2}"/>
                  </a:ext>
                </a:extLst>
              </p14:cNvPr>
              <p14:cNvContentPartPr/>
              <p14:nvPr/>
            </p14:nvContentPartPr>
            <p14:xfrm>
              <a:off x="9377436" y="2011737"/>
              <a:ext cx="99720" cy="8640"/>
            </p14:xfrm>
          </p:contentPart>
        </mc:Choice>
        <mc:Fallback>
          <p:pic>
            <p:nvPicPr>
              <p:cNvPr id="82" name="Input penna 81">
                <a:extLst>
                  <a:ext uri="{FF2B5EF4-FFF2-40B4-BE49-F238E27FC236}">
                    <a16:creationId xmlns:a16="http://schemas.microsoft.com/office/drawing/2014/main" id="{51F14A6C-3AA1-84D9-94F6-7DE973820DB2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9369876" y="2004177"/>
                <a:ext cx="11484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83" name="Input penna 82">
                <a:extLst>
                  <a:ext uri="{FF2B5EF4-FFF2-40B4-BE49-F238E27FC236}">
                    <a16:creationId xmlns:a16="http://schemas.microsoft.com/office/drawing/2014/main" id="{52FFD208-CE3E-31CF-8D7C-B59C1FFB9BF2}"/>
                  </a:ext>
                </a:extLst>
              </p14:cNvPr>
              <p14:cNvContentPartPr/>
              <p14:nvPr/>
            </p14:nvContentPartPr>
            <p14:xfrm>
              <a:off x="9366636" y="2148537"/>
              <a:ext cx="123120" cy="9360"/>
            </p14:xfrm>
          </p:contentPart>
        </mc:Choice>
        <mc:Fallback>
          <p:pic>
            <p:nvPicPr>
              <p:cNvPr id="83" name="Input penna 82">
                <a:extLst>
                  <a:ext uri="{FF2B5EF4-FFF2-40B4-BE49-F238E27FC236}">
                    <a16:creationId xmlns:a16="http://schemas.microsoft.com/office/drawing/2014/main" id="{52FFD208-CE3E-31CF-8D7C-B59C1FFB9BF2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9359076" y="2140977"/>
                <a:ext cx="138240" cy="24480"/>
              </a:xfrm>
              <a:prstGeom prst="rect">
                <a:avLst/>
              </a:prstGeom>
            </p:spPr>
          </p:pic>
        </mc:Fallback>
      </mc:AlternateContent>
      <p:grpSp>
        <p:nvGrpSpPr>
          <p:cNvPr id="99" name="Gruppo 98">
            <a:extLst>
              <a:ext uri="{FF2B5EF4-FFF2-40B4-BE49-F238E27FC236}">
                <a16:creationId xmlns:a16="http://schemas.microsoft.com/office/drawing/2014/main" id="{D6313C75-BE6C-F35C-2A5B-DEB62480E592}"/>
              </a:ext>
            </a:extLst>
          </p:cNvPr>
          <p:cNvGrpSpPr/>
          <p:nvPr/>
        </p:nvGrpSpPr>
        <p:grpSpPr>
          <a:xfrm>
            <a:off x="9740676" y="1826697"/>
            <a:ext cx="807120" cy="314280"/>
            <a:chOff x="9740676" y="1826697"/>
            <a:chExt cx="807120" cy="31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2700FF78-F3F5-70E9-1F74-9643CF7FB27F}"/>
                    </a:ext>
                  </a:extLst>
                </p14:cNvPr>
                <p14:cNvContentPartPr/>
                <p14:nvPr/>
              </p14:nvContentPartPr>
              <p14:xfrm>
                <a:off x="9740676" y="2007417"/>
                <a:ext cx="84960" cy="1029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2700FF78-F3F5-70E9-1F74-9643CF7FB27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9733116" y="1999857"/>
                  <a:ext cx="1000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35424052-BB36-8557-0224-6AE513457CEA}"/>
                    </a:ext>
                  </a:extLst>
                </p14:cNvPr>
                <p14:cNvContentPartPr/>
                <p14:nvPr/>
              </p14:nvContentPartPr>
              <p14:xfrm>
                <a:off x="9872076" y="1995537"/>
                <a:ext cx="73800" cy="14544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35424052-BB36-8557-0224-6AE513457CE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864516" y="1987977"/>
                  <a:ext cx="8892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E8483EFB-2C7B-D96C-2F75-279398603928}"/>
                    </a:ext>
                  </a:extLst>
                </p14:cNvPr>
                <p14:cNvContentPartPr/>
                <p14:nvPr/>
              </p14:nvContentPartPr>
              <p14:xfrm>
                <a:off x="9993396" y="2041617"/>
                <a:ext cx="115560" cy="745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E8483EFB-2C7B-D96C-2F75-27939860392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985836" y="2034057"/>
                  <a:ext cx="1303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71AE4E13-6931-88A0-DC6B-AF2585865FE4}"/>
                    </a:ext>
                  </a:extLst>
                </p14:cNvPr>
                <p14:cNvContentPartPr/>
                <p14:nvPr/>
              </p14:nvContentPartPr>
              <p14:xfrm>
                <a:off x="10153956" y="2031897"/>
                <a:ext cx="95040" cy="1080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71AE4E13-6931-88A0-DC6B-AF2585865FE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146396" y="2024337"/>
                  <a:ext cx="1101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3FB14B58-B26D-AC85-3556-1A740D0EE8BF}"/>
                    </a:ext>
                  </a:extLst>
                </p14:cNvPr>
                <p14:cNvContentPartPr/>
                <p14:nvPr/>
              </p14:nvContentPartPr>
              <p14:xfrm>
                <a:off x="10299396" y="1851897"/>
                <a:ext cx="49680" cy="2836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3FB14B58-B26D-AC85-3556-1A740D0EE8BF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291836" y="1844337"/>
                  <a:ext cx="6480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43EBD16A-C668-24F2-7656-65816D1C108C}"/>
                    </a:ext>
                  </a:extLst>
                </p14:cNvPr>
                <p14:cNvContentPartPr/>
                <p14:nvPr/>
              </p14:nvContentPartPr>
              <p14:xfrm>
                <a:off x="10398756" y="1826697"/>
                <a:ext cx="23040" cy="25272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43EBD16A-C668-24F2-7656-65816D1C108C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391196" y="1819137"/>
                  <a:ext cx="3816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E2902F05-E4CA-846E-2464-A02333014BA0}"/>
                    </a:ext>
                  </a:extLst>
                </p14:cNvPr>
                <p14:cNvContentPartPr/>
                <p14:nvPr/>
              </p14:nvContentPartPr>
              <p14:xfrm>
                <a:off x="10448076" y="1991217"/>
                <a:ext cx="99720" cy="11448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E2902F05-E4CA-846E-2464-A02333014BA0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440516" y="1983657"/>
                  <a:ext cx="114840" cy="12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5" name="Gruppo 144">
            <a:extLst>
              <a:ext uri="{FF2B5EF4-FFF2-40B4-BE49-F238E27FC236}">
                <a16:creationId xmlns:a16="http://schemas.microsoft.com/office/drawing/2014/main" id="{27C0EFB5-E517-BA66-0A65-C9548259DE37}"/>
              </a:ext>
            </a:extLst>
          </p:cNvPr>
          <p:cNvGrpSpPr/>
          <p:nvPr/>
        </p:nvGrpSpPr>
        <p:grpSpPr>
          <a:xfrm>
            <a:off x="9857316" y="2447723"/>
            <a:ext cx="2333880" cy="708480"/>
            <a:chOff x="9857316" y="2447723"/>
            <a:chExt cx="2333880" cy="70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A1F9C45C-A35B-69BF-5A67-D46C47D740FE}"/>
                    </a:ext>
                  </a:extLst>
                </p14:cNvPr>
                <p14:cNvContentPartPr/>
                <p14:nvPr/>
              </p14:nvContentPartPr>
              <p14:xfrm>
                <a:off x="10002036" y="2476163"/>
                <a:ext cx="9720" cy="1152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A1F9C45C-A35B-69BF-5A67-D46C47D740FE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994476" y="2468603"/>
                  <a:ext cx="248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680F6E67-4D9F-8FFB-47AE-92CB83D28C82}"/>
                    </a:ext>
                  </a:extLst>
                </p14:cNvPr>
                <p14:cNvContentPartPr/>
                <p14:nvPr/>
              </p14:nvContentPartPr>
              <p14:xfrm>
                <a:off x="9857316" y="2589203"/>
                <a:ext cx="343080" cy="3528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680F6E67-4D9F-8FFB-47AE-92CB83D28C82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849756" y="2581643"/>
                  <a:ext cx="3582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43F79784-3197-9D06-B674-675E7734F18D}"/>
                    </a:ext>
                  </a:extLst>
                </p14:cNvPr>
                <p14:cNvContentPartPr/>
                <p14:nvPr/>
              </p14:nvContentPartPr>
              <p14:xfrm>
                <a:off x="9929316" y="2594963"/>
                <a:ext cx="85680" cy="1339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43F79784-3197-9D06-B674-675E7734F18D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9921756" y="2587403"/>
                  <a:ext cx="1008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0A124001-606C-F884-B9D7-C5F3DFAB1B78}"/>
                    </a:ext>
                  </a:extLst>
                </p14:cNvPr>
                <p14:cNvContentPartPr/>
                <p14:nvPr/>
              </p14:nvContentPartPr>
              <p14:xfrm>
                <a:off x="9995916" y="2616923"/>
                <a:ext cx="140400" cy="1062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0A124001-606C-F884-B9D7-C5F3DFAB1B78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988356" y="2609363"/>
                  <a:ext cx="1555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279EB586-E675-2510-C8F4-A14E5634DCB4}"/>
                    </a:ext>
                  </a:extLst>
                </p14:cNvPr>
                <p14:cNvContentPartPr/>
                <p14:nvPr/>
              </p14:nvContentPartPr>
              <p14:xfrm>
                <a:off x="9948036" y="2778203"/>
                <a:ext cx="155160" cy="684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279EB586-E675-2510-C8F4-A14E5634DCB4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940476" y="2770643"/>
                  <a:ext cx="1702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9F3EB0B1-2808-4876-0EBE-5A992F1F3D08}"/>
                    </a:ext>
                  </a:extLst>
                </p14:cNvPr>
                <p14:cNvContentPartPr/>
                <p14:nvPr/>
              </p14:nvContentPartPr>
              <p14:xfrm>
                <a:off x="10067916" y="2755523"/>
                <a:ext cx="12240" cy="13320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9F3EB0B1-2808-4876-0EBE-5A992F1F3D0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0060356" y="2747963"/>
                  <a:ext cx="2700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E7B01604-B5A0-35E5-5AD5-74BCD42497A8}"/>
                    </a:ext>
                  </a:extLst>
                </p14:cNvPr>
                <p14:cNvContentPartPr/>
                <p14:nvPr/>
              </p14:nvContentPartPr>
              <p14:xfrm>
                <a:off x="10228836" y="2610443"/>
                <a:ext cx="27360" cy="23652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E7B01604-B5A0-35E5-5AD5-74BCD42497A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0221636" y="2602883"/>
                  <a:ext cx="4248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173FF043-FDC8-A382-C843-923EC7E27FF0}"/>
                    </a:ext>
                  </a:extLst>
                </p14:cNvPr>
                <p14:cNvContentPartPr/>
                <p14:nvPr/>
              </p14:nvContentPartPr>
              <p14:xfrm>
                <a:off x="10361316" y="2574803"/>
                <a:ext cx="113760" cy="19728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173FF043-FDC8-A382-C843-923EC7E27FF0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0353756" y="2567243"/>
                  <a:ext cx="12888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FB0D5149-ECA9-37AB-A0AD-2F3DEFA0F9FB}"/>
                    </a:ext>
                  </a:extLst>
                </p14:cNvPr>
                <p14:cNvContentPartPr/>
                <p14:nvPr/>
              </p14:nvContentPartPr>
              <p14:xfrm>
                <a:off x="10453476" y="2665163"/>
                <a:ext cx="78480" cy="867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FB0D5149-ECA9-37AB-A0AD-2F3DEFA0F9FB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0445916" y="2657603"/>
                  <a:ext cx="936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BD37CDBD-DECB-B88B-46DE-A950D6B43BC6}"/>
                    </a:ext>
                  </a:extLst>
                </p14:cNvPr>
                <p14:cNvContentPartPr/>
                <p14:nvPr/>
              </p14:nvContentPartPr>
              <p14:xfrm>
                <a:off x="10480836" y="2731043"/>
                <a:ext cx="6480" cy="8352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BD37CDBD-DECB-B88B-46DE-A950D6B43BC6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0473636" y="2723483"/>
                  <a:ext cx="216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A77E9B0D-A76A-371B-E1F2-9996CEF86496}"/>
                    </a:ext>
                  </a:extLst>
                </p14:cNvPr>
                <p14:cNvContentPartPr/>
                <p14:nvPr/>
              </p14:nvContentPartPr>
              <p14:xfrm>
                <a:off x="10374636" y="2809163"/>
                <a:ext cx="197640" cy="230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A77E9B0D-A76A-371B-E1F2-9996CEF86496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0367076" y="2801603"/>
                  <a:ext cx="2127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6146E553-23FA-3CDD-18BD-BAB43E81A68C}"/>
                    </a:ext>
                  </a:extLst>
                </p14:cNvPr>
                <p14:cNvContentPartPr/>
                <p14:nvPr/>
              </p14:nvContentPartPr>
              <p14:xfrm>
                <a:off x="10635996" y="2549243"/>
                <a:ext cx="169560" cy="1836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6146E553-23FA-3CDD-18BD-BAB43E81A68C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0628436" y="2542043"/>
                  <a:ext cx="1843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53350ADC-4CC2-1762-01F0-112E0C2D1B52}"/>
                    </a:ext>
                  </a:extLst>
                </p14:cNvPr>
                <p14:cNvContentPartPr/>
                <p14:nvPr/>
              </p14:nvContentPartPr>
              <p14:xfrm>
                <a:off x="10678836" y="2644643"/>
                <a:ext cx="113760" cy="2088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53350ADC-4CC2-1762-01F0-112E0C2D1B52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0671636" y="2637083"/>
                  <a:ext cx="1288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D34A0CA4-741D-03FC-8BAD-2BF4398D82C9}"/>
                    </a:ext>
                  </a:extLst>
                </p14:cNvPr>
                <p14:cNvContentPartPr/>
                <p14:nvPr/>
              </p14:nvContentPartPr>
              <p14:xfrm>
                <a:off x="10729956" y="2710523"/>
                <a:ext cx="70200" cy="9792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D34A0CA4-741D-03FC-8BAD-2BF4398D82C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0722396" y="2702963"/>
                  <a:ext cx="849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65154ABC-87AF-30B4-DC81-37EEF265D3DE}"/>
                    </a:ext>
                  </a:extLst>
                </p14:cNvPr>
                <p14:cNvContentPartPr/>
                <p14:nvPr/>
              </p14:nvContentPartPr>
              <p14:xfrm>
                <a:off x="10876116" y="2588483"/>
                <a:ext cx="15120" cy="20628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65154ABC-87AF-30B4-DC81-37EEF265D3DE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0868556" y="2580923"/>
                  <a:ext cx="3024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040EBD27-29D4-EFC3-BA01-CBD42CB7F296}"/>
                    </a:ext>
                  </a:extLst>
                </p14:cNvPr>
                <p14:cNvContentPartPr/>
                <p14:nvPr/>
              </p14:nvContentPartPr>
              <p14:xfrm>
                <a:off x="10891956" y="2713043"/>
                <a:ext cx="91800" cy="3132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040EBD27-29D4-EFC3-BA01-CBD42CB7F29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0884396" y="2705483"/>
                  <a:ext cx="1069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8385FFED-392B-FA45-9578-FA32287C80F1}"/>
                    </a:ext>
                  </a:extLst>
                </p14:cNvPr>
                <p14:cNvContentPartPr/>
                <p14:nvPr/>
              </p14:nvContentPartPr>
              <p14:xfrm>
                <a:off x="11035236" y="2625203"/>
                <a:ext cx="74880" cy="1008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8385FFED-392B-FA45-9578-FA32287C80F1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1027676" y="2617643"/>
                  <a:ext cx="896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5A44793D-1BEB-FA20-CF94-55D11E6747EC}"/>
                    </a:ext>
                  </a:extLst>
                </p14:cNvPr>
                <p14:cNvContentPartPr/>
                <p14:nvPr/>
              </p14:nvContentPartPr>
              <p14:xfrm>
                <a:off x="11000676" y="2622683"/>
                <a:ext cx="70920" cy="16236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5A44793D-1BEB-FA20-CF94-55D11E6747EC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0993116" y="2615123"/>
                  <a:ext cx="8604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66660C1C-A312-3E5D-8F46-959CEE530991}"/>
                    </a:ext>
                  </a:extLst>
                </p14:cNvPr>
                <p14:cNvContentPartPr/>
                <p14:nvPr/>
              </p14:nvContentPartPr>
              <p14:xfrm>
                <a:off x="11106876" y="2665883"/>
                <a:ext cx="17640" cy="14040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66660C1C-A312-3E5D-8F46-959CEE530991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1099676" y="2658323"/>
                  <a:ext cx="3276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ECFD6C7C-57CC-D3D7-A627-F65508DB9FA2}"/>
                    </a:ext>
                  </a:extLst>
                </p14:cNvPr>
                <p14:cNvContentPartPr/>
                <p14:nvPr/>
              </p14:nvContentPartPr>
              <p14:xfrm>
                <a:off x="11118756" y="2709803"/>
                <a:ext cx="87840" cy="3708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ECFD6C7C-57CC-D3D7-A627-F65508DB9FA2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1111196" y="2702243"/>
                  <a:ext cx="1029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3A241CE0-F334-5646-B2E5-8CB649543C02}"/>
                    </a:ext>
                  </a:extLst>
                </p14:cNvPr>
                <p14:cNvContentPartPr/>
                <p14:nvPr/>
              </p14:nvContentPartPr>
              <p14:xfrm>
                <a:off x="11281476" y="2655443"/>
                <a:ext cx="32400" cy="1908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3A241CE0-F334-5646-B2E5-8CB649543C02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1273916" y="2647883"/>
                  <a:ext cx="475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7D3206CD-5B40-AC42-C783-32F55F334483}"/>
                    </a:ext>
                  </a:extLst>
                </p14:cNvPr>
                <p14:cNvContentPartPr/>
                <p14:nvPr/>
              </p14:nvContentPartPr>
              <p14:xfrm>
                <a:off x="11273916" y="2736083"/>
                <a:ext cx="62280" cy="2232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7D3206CD-5B40-AC42-C783-32F55F334483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1266356" y="2728523"/>
                  <a:ext cx="774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514F8D00-E63F-3AF0-55EB-C2F838CA2099}"/>
                    </a:ext>
                  </a:extLst>
                </p14:cNvPr>
                <p14:cNvContentPartPr/>
                <p14:nvPr/>
              </p14:nvContentPartPr>
              <p14:xfrm>
                <a:off x="11412156" y="2670923"/>
                <a:ext cx="67680" cy="8172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514F8D00-E63F-3AF0-55EB-C2F838CA2099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1404596" y="2663363"/>
                  <a:ext cx="828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690FB47F-6A0C-FE4D-7F24-319973E5129D}"/>
                    </a:ext>
                  </a:extLst>
                </p14:cNvPr>
                <p14:cNvContentPartPr/>
                <p14:nvPr/>
              </p14:nvContentPartPr>
              <p14:xfrm>
                <a:off x="11514756" y="2674163"/>
                <a:ext cx="52920" cy="8676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690FB47F-6A0C-FE4D-7F24-319973E5129D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1507196" y="2666603"/>
                  <a:ext cx="680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031DFB3A-5A42-EB81-0032-DC6632D2BD8A}"/>
                    </a:ext>
                  </a:extLst>
                </p14:cNvPr>
                <p14:cNvContentPartPr/>
                <p14:nvPr/>
              </p14:nvContentPartPr>
              <p14:xfrm>
                <a:off x="11603316" y="2658683"/>
                <a:ext cx="50400" cy="7452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031DFB3A-5A42-EB81-0032-DC6632D2BD8A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1595756" y="2651123"/>
                  <a:ext cx="655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88DE1232-64F9-72B3-5443-8DEDF82895AC}"/>
                    </a:ext>
                  </a:extLst>
                </p14:cNvPr>
                <p14:cNvContentPartPr/>
                <p14:nvPr/>
              </p14:nvContentPartPr>
              <p14:xfrm>
                <a:off x="11707356" y="2647163"/>
                <a:ext cx="55080" cy="6300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88DE1232-64F9-72B3-5443-8DEDF82895AC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1699796" y="2639603"/>
                  <a:ext cx="7020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4C1B0E35-9778-676F-AC44-806E024D0903}"/>
                    </a:ext>
                  </a:extLst>
                </p14:cNvPr>
                <p14:cNvContentPartPr/>
                <p14:nvPr/>
              </p14:nvContentPartPr>
              <p14:xfrm>
                <a:off x="11794116" y="2447723"/>
                <a:ext cx="40320" cy="23904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4C1B0E35-9778-676F-AC44-806E024D0903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1786556" y="2440163"/>
                  <a:ext cx="5544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1E144203-3EC2-741E-7F12-54DA0B3BE38D}"/>
                    </a:ext>
                  </a:extLst>
                </p14:cNvPr>
                <p14:cNvContentPartPr/>
                <p14:nvPr/>
              </p14:nvContentPartPr>
              <p14:xfrm>
                <a:off x="11858196" y="2463203"/>
                <a:ext cx="40680" cy="2314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1E144203-3EC2-741E-7F12-54DA0B3BE38D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1850996" y="2455643"/>
                  <a:ext cx="5580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4DF93870-6D56-4404-2859-36F992602C7D}"/>
                    </a:ext>
                  </a:extLst>
                </p14:cNvPr>
                <p14:cNvContentPartPr/>
                <p14:nvPr/>
              </p14:nvContentPartPr>
              <p14:xfrm>
                <a:off x="11908596" y="2602523"/>
                <a:ext cx="74880" cy="10620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4DF93870-6D56-4404-2859-36F992602C7D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1901036" y="2594963"/>
                  <a:ext cx="8964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8E45E2C5-CE93-2C68-B378-AB9BE811089F}"/>
                    </a:ext>
                  </a:extLst>
                </p14:cNvPr>
                <p14:cNvContentPartPr/>
                <p14:nvPr/>
              </p14:nvContentPartPr>
              <p14:xfrm>
                <a:off x="12036036" y="2634203"/>
                <a:ext cx="37800" cy="6948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8E45E2C5-CE93-2C68-B378-AB9BE811089F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2028476" y="2626643"/>
                  <a:ext cx="529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38ACE88C-A801-336A-A59A-E9AF202F1423}"/>
                    </a:ext>
                  </a:extLst>
                </p14:cNvPr>
                <p14:cNvContentPartPr/>
                <p14:nvPr/>
              </p14:nvContentPartPr>
              <p14:xfrm>
                <a:off x="12100836" y="2614403"/>
                <a:ext cx="90360" cy="13140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38ACE88C-A801-336A-A59A-E9AF202F1423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2093276" y="2607203"/>
                  <a:ext cx="1054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315A8A8B-D515-F8A5-35E7-958F266853F0}"/>
                    </a:ext>
                  </a:extLst>
                </p14:cNvPr>
                <p14:cNvContentPartPr/>
                <p14:nvPr/>
              </p14:nvContentPartPr>
              <p14:xfrm>
                <a:off x="11324676" y="3028043"/>
                <a:ext cx="127080" cy="1281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315A8A8B-D515-F8A5-35E7-958F266853F0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1317116" y="3020483"/>
                  <a:ext cx="14220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40DCF87C-74E7-0BA4-4659-DFC8D3F50294}"/>
                    </a:ext>
                  </a:extLst>
                </p14:cNvPr>
                <p14:cNvContentPartPr/>
                <p14:nvPr/>
              </p14:nvContentPartPr>
              <p14:xfrm>
                <a:off x="11453916" y="3051803"/>
                <a:ext cx="90360" cy="9324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40DCF87C-74E7-0BA4-4659-DFC8D3F50294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1446356" y="3044243"/>
                  <a:ext cx="1054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3A07168E-E141-1138-A873-E64AA5D05645}"/>
                    </a:ext>
                  </a:extLst>
                </p14:cNvPr>
                <p14:cNvContentPartPr/>
                <p14:nvPr/>
              </p14:nvContentPartPr>
              <p14:xfrm>
                <a:off x="11597916" y="3034883"/>
                <a:ext cx="48960" cy="7920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3A07168E-E141-1138-A873-E64AA5D05645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1590356" y="3027323"/>
                  <a:ext cx="640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2D9D2815-E447-92AA-F255-92E165384302}"/>
                    </a:ext>
                  </a:extLst>
                </p14:cNvPr>
                <p14:cNvContentPartPr/>
                <p14:nvPr/>
              </p14:nvContentPartPr>
              <p14:xfrm>
                <a:off x="11712756" y="3017603"/>
                <a:ext cx="41760" cy="7128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2D9D2815-E447-92AA-F255-92E165384302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1705196" y="3010043"/>
                  <a:ext cx="568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0BAB69BF-4545-901F-45C8-9C82291409A4}"/>
                    </a:ext>
                  </a:extLst>
                </p14:cNvPr>
                <p14:cNvContentPartPr/>
                <p14:nvPr/>
              </p14:nvContentPartPr>
              <p14:xfrm>
                <a:off x="11793396" y="3029843"/>
                <a:ext cx="37800" cy="9720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0BAB69BF-4545-901F-45C8-9C82291409A4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1785836" y="3022283"/>
                  <a:ext cx="5292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1A7E8817-AC31-4F17-B35A-9AE406E70DAE}"/>
                    </a:ext>
                  </a:extLst>
                </p14:cNvPr>
                <p14:cNvContentPartPr/>
                <p14:nvPr/>
              </p14:nvContentPartPr>
              <p14:xfrm>
                <a:off x="11877276" y="2887283"/>
                <a:ext cx="67680" cy="2102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1A7E8817-AC31-4F17-B35A-9AE406E70DAE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1869716" y="2879723"/>
                  <a:ext cx="8280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432C2972-AB3E-F370-E941-9D9411883DF5}"/>
                    </a:ext>
                  </a:extLst>
                </p14:cNvPr>
                <p14:cNvContentPartPr/>
                <p14:nvPr/>
              </p14:nvContentPartPr>
              <p14:xfrm>
                <a:off x="11977356" y="2890523"/>
                <a:ext cx="56880" cy="17640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432C2972-AB3E-F370-E941-9D9411883DF5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1969796" y="2882963"/>
                  <a:ext cx="7164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F21E4300-E4ED-9826-5CE1-47D582F7E59D}"/>
                    </a:ext>
                  </a:extLst>
                </p14:cNvPr>
                <p14:cNvContentPartPr/>
                <p14:nvPr/>
              </p14:nvContentPartPr>
              <p14:xfrm>
                <a:off x="12003996" y="3007163"/>
                <a:ext cx="81720" cy="7128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F21E4300-E4ED-9826-5CE1-47D582F7E59D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1996436" y="2999603"/>
                  <a:ext cx="968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69D115A4-4B84-0037-B399-8AA6361894AA}"/>
                    </a:ext>
                  </a:extLst>
                </p14:cNvPr>
                <p14:cNvContentPartPr/>
                <p14:nvPr/>
              </p14:nvContentPartPr>
              <p14:xfrm>
                <a:off x="12155556" y="3005363"/>
                <a:ext cx="30960" cy="4608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69D115A4-4B84-0037-B399-8AA6361894AA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2148356" y="2997803"/>
                  <a:ext cx="46080" cy="6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9" name="Gruppo 148">
            <a:extLst>
              <a:ext uri="{FF2B5EF4-FFF2-40B4-BE49-F238E27FC236}">
                <a16:creationId xmlns:a16="http://schemas.microsoft.com/office/drawing/2014/main" id="{92C6CA79-B4A2-1DCA-A325-47384A0D9249}"/>
              </a:ext>
            </a:extLst>
          </p:cNvPr>
          <p:cNvGrpSpPr/>
          <p:nvPr/>
        </p:nvGrpSpPr>
        <p:grpSpPr>
          <a:xfrm>
            <a:off x="2861646" y="4388836"/>
            <a:ext cx="198720" cy="136440"/>
            <a:chOff x="2861646" y="4388836"/>
            <a:chExt cx="198720" cy="13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0A2542AF-7377-AEFF-7CD1-B0F4B8FAF08E}"/>
                    </a:ext>
                  </a:extLst>
                </p14:cNvPr>
                <p14:cNvContentPartPr/>
                <p14:nvPr/>
              </p14:nvContentPartPr>
              <p14:xfrm>
                <a:off x="2861646" y="4434556"/>
                <a:ext cx="149040" cy="1080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0A2542AF-7377-AEFF-7CD1-B0F4B8FAF08E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2854446" y="4426996"/>
                  <a:ext cx="1641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750C928A-8A89-F668-43F0-637B94766E0C}"/>
                    </a:ext>
                  </a:extLst>
                </p14:cNvPr>
                <p14:cNvContentPartPr/>
                <p14:nvPr/>
              </p14:nvContentPartPr>
              <p14:xfrm>
                <a:off x="3039486" y="4388836"/>
                <a:ext cx="20880" cy="13644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750C928A-8A89-F668-43F0-637B94766E0C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3031926" y="4381276"/>
                  <a:ext cx="35640" cy="151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4">
            <p14:nvContentPartPr>
              <p14:cNvPr id="150" name="Input penna 149">
                <a:extLst>
                  <a:ext uri="{FF2B5EF4-FFF2-40B4-BE49-F238E27FC236}">
                    <a16:creationId xmlns:a16="http://schemas.microsoft.com/office/drawing/2014/main" id="{8F00248D-EF34-73E9-08B9-6A8CAA0922C9}"/>
                  </a:ext>
                </a:extLst>
              </p14:cNvPr>
              <p14:cNvContentPartPr/>
              <p14:nvPr/>
            </p14:nvContentPartPr>
            <p14:xfrm>
              <a:off x="7159686" y="4630396"/>
              <a:ext cx="261000" cy="9720"/>
            </p14:xfrm>
          </p:contentPart>
        </mc:Choice>
        <mc:Fallback>
          <p:pic>
            <p:nvPicPr>
              <p:cNvPr id="150" name="Input penna 149">
                <a:extLst>
                  <a:ext uri="{FF2B5EF4-FFF2-40B4-BE49-F238E27FC236}">
                    <a16:creationId xmlns:a16="http://schemas.microsoft.com/office/drawing/2014/main" id="{8F00248D-EF34-73E9-08B9-6A8CAA0922C9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7152126" y="4622836"/>
                <a:ext cx="276120" cy="24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54" name="Gruppo 153">
            <a:extLst>
              <a:ext uri="{FF2B5EF4-FFF2-40B4-BE49-F238E27FC236}">
                <a16:creationId xmlns:a16="http://schemas.microsoft.com/office/drawing/2014/main" id="{B8E0A34D-C44A-FFCE-1D73-443133260059}"/>
              </a:ext>
            </a:extLst>
          </p:cNvPr>
          <p:cNvGrpSpPr/>
          <p:nvPr/>
        </p:nvGrpSpPr>
        <p:grpSpPr>
          <a:xfrm>
            <a:off x="5845338" y="4580602"/>
            <a:ext cx="1290240" cy="646560"/>
            <a:chOff x="5845338" y="4580602"/>
            <a:chExt cx="1290240" cy="646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A3FBB99C-4E77-2A81-3ABA-11CDCEEEBC75}"/>
                    </a:ext>
                  </a:extLst>
                </p14:cNvPr>
                <p14:cNvContentPartPr/>
                <p14:nvPr/>
              </p14:nvContentPartPr>
              <p14:xfrm>
                <a:off x="6007338" y="5085682"/>
                <a:ext cx="1076040" cy="8280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A3FBB99C-4E77-2A81-3ABA-11CDCEEEBC75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999778" y="5078122"/>
                  <a:ext cx="10911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6B7042A9-D7C7-FB05-4A58-66247F8B3580}"/>
                    </a:ext>
                  </a:extLst>
                </p14:cNvPr>
                <p14:cNvContentPartPr/>
                <p14:nvPr/>
              </p14:nvContentPartPr>
              <p14:xfrm>
                <a:off x="5845338" y="4580602"/>
                <a:ext cx="1290240" cy="64656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6B7042A9-D7C7-FB05-4A58-66247F8B3580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838138" y="4573402"/>
                  <a:ext cx="1305360" cy="66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8" name="Gruppo 157">
            <a:extLst>
              <a:ext uri="{FF2B5EF4-FFF2-40B4-BE49-F238E27FC236}">
                <a16:creationId xmlns:a16="http://schemas.microsoft.com/office/drawing/2014/main" id="{AF24A62F-6237-B60F-5FF7-FB6F77133613}"/>
              </a:ext>
            </a:extLst>
          </p:cNvPr>
          <p:cNvGrpSpPr/>
          <p:nvPr/>
        </p:nvGrpSpPr>
        <p:grpSpPr>
          <a:xfrm>
            <a:off x="5624008" y="1733119"/>
            <a:ext cx="2242080" cy="582480"/>
            <a:chOff x="5624008" y="1733119"/>
            <a:chExt cx="2242080" cy="58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BA24F855-3838-5057-E229-08CE82815732}"/>
                    </a:ext>
                  </a:extLst>
                </p14:cNvPr>
                <p14:cNvContentPartPr/>
                <p14:nvPr/>
              </p14:nvContentPartPr>
              <p14:xfrm>
                <a:off x="5624008" y="1733119"/>
                <a:ext cx="2211840" cy="58248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BA24F855-3838-5057-E229-08CE82815732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5616448" y="1725919"/>
                  <a:ext cx="2226960" cy="59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61023485-A6F4-3864-6966-3342A417E204}"/>
                    </a:ext>
                  </a:extLst>
                </p14:cNvPr>
                <p14:cNvContentPartPr/>
                <p14:nvPr/>
              </p14:nvContentPartPr>
              <p14:xfrm>
                <a:off x="5726968" y="2185999"/>
                <a:ext cx="2139120" cy="9468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61023485-A6F4-3864-6966-3342A417E204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719408" y="2178439"/>
                  <a:ext cx="2154240" cy="10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4" name="Gruppo 163">
            <a:extLst>
              <a:ext uri="{FF2B5EF4-FFF2-40B4-BE49-F238E27FC236}">
                <a16:creationId xmlns:a16="http://schemas.microsoft.com/office/drawing/2014/main" id="{3DD924A6-4C66-F17B-0933-1A84112D76F1}"/>
              </a:ext>
            </a:extLst>
          </p:cNvPr>
          <p:cNvGrpSpPr/>
          <p:nvPr/>
        </p:nvGrpSpPr>
        <p:grpSpPr>
          <a:xfrm>
            <a:off x="7438768" y="3694759"/>
            <a:ext cx="425880" cy="204840"/>
            <a:chOff x="7438768" y="3694759"/>
            <a:chExt cx="425880" cy="20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B8E2864D-04B4-9A68-6C6A-2BE799AF25A9}"/>
                    </a:ext>
                  </a:extLst>
                </p14:cNvPr>
                <p14:cNvContentPartPr/>
                <p14:nvPr/>
              </p14:nvContentPartPr>
              <p14:xfrm>
                <a:off x="7438768" y="3702319"/>
                <a:ext cx="120960" cy="19728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B8E2864D-04B4-9A68-6C6A-2BE799AF25A9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431208" y="3694759"/>
                  <a:ext cx="13608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0CB99465-A8BE-AD4B-2328-47244E366FE6}"/>
                    </a:ext>
                  </a:extLst>
                </p14:cNvPr>
                <p14:cNvContentPartPr/>
                <p14:nvPr/>
              </p14:nvContentPartPr>
              <p14:xfrm>
                <a:off x="7596088" y="3717439"/>
                <a:ext cx="83160" cy="10152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0CB99465-A8BE-AD4B-2328-47244E366FE6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588528" y="3709879"/>
                  <a:ext cx="982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50CEFDF0-EAB3-1B97-272E-1866E477DD3D}"/>
                    </a:ext>
                  </a:extLst>
                </p14:cNvPr>
                <p14:cNvContentPartPr/>
                <p14:nvPr/>
              </p14:nvContentPartPr>
              <p14:xfrm>
                <a:off x="7718488" y="3694759"/>
                <a:ext cx="45000" cy="13860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50CEFDF0-EAB3-1B97-272E-1866E477DD3D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7710928" y="3687199"/>
                  <a:ext cx="6012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BD13EAD3-ECE2-9034-CA84-B04500ABD3AC}"/>
                    </a:ext>
                  </a:extLst>
                </p14:cNvPr>
                <p14:cNvContentPartPr/>
                <p14:nvPr/>
              </p14:nvContentPartPr>
              <p14:xfrm>
                <a:off x="7780768" y="3702319"/>
                <a:ext cx="83880" cy="11844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BD13EAD3-ECE2-9034-CA84-B04500ABD3A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773208" y="3694759"/>
                  <a:ext cx="99000" cy="13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2" name="Gruppo 171">
            <a:extLst>
              <a:ext uri="{FF2B5EF4-FFF2-40B4-BE49-F238E27FC236}">
                <a16:creationId xmlns:a16="http://schemas.microsoft.com/office/drawing/2014/main" id="{7CD6BCAE-378C-0DF1-4046-5D5828ADF678}"/>
              </a:ext>
            </a:extLst>
          </p:cNvPr>
          <p:cNvGrpSpPr/>
          <p:nvPr/>
        </p:nvGrpSpPr>
        <p:grpSpPr>
          <a:xfrm>
            <a:off x="5496939" y="1562768"/>
            <a:ext cx="253800" cy="131760"/>
            <a:chOff x="5496939" y="1562768"/>
            <a:chExt cx="253800" cy="13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ECA283D2-912D-948A-C647-DABA84C866FC}"/>
                    </a:ext>
                  </a:extLst>
                </p14:cNvPr>
                <p14:cNvContentPartPr/>
                <p14:nvPr/>
              </p14:nvContentPartPr>
              <p14:xfrm>
                <a:off x="5496939" y="1562768"/>
                <a:ext cx="89640" cy="13176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ECA283D2-912D-948A-C647-DABA84C866FC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5489379" y="1555208"/>
                  <a:ext cx="1047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4A053D21-D3AF-A164-01D4-2226E3F6697F}"/>
                    </a:ext>
                  </a:extLst>
                </p14:cNvPr>
                <p14:cNvContentPartPr/>
                <p14:nvPr/>
              </p14:nvContentPartPr>
              <p14:xfrm>
                <a:off x="5618259" y="1563848"/>
                <a:ext cx="132480" cy="4068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4A053D21-D3AF-A164-01D4-2226E3F6697F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5611059" y="1556288"/>
                  <a:ext cx="147600" cy="5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0" name="Gruppo 169">
            <a:extLst>
              <a:ext uri="{FF2B5EF4-FFF2-40B4-BE49-F238E27FC236}">
                <a16:creationId xmlns:a16="http://schemas.microsoft.com/office/drawing/2014/main" id="{1FA2FBAB-0CDF-9370-7907-5DF52C03E69A}"/>
              </a:ext>
            </a:extLst>
          </p:cNvPr>
          <p:cNvGrpSpPr/>
          <p:nvPr/>
        </p:nvGrpSpPr>
        <p:grpSpPr>
          <a:xfrm>
            <a:off x="7769979" y="1169850"/>
            <a:ext cx="1083157" cy="573998"/>
            <a:chOff x="7769979" y="1169850"/>
            <a:chExt cx="1083157" cy="573998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C3F3D0A-A7D4-616C-B292-F4239449252C}"/>
                    </a:ext>
                  </a:extLst>
                </p14:cNvPr>
                <p14:cNvContentPartPr/>
                <p14:nvPr/>
              </p14:nvContentPartPr>
              <p14:xfrm>
                <a:off x="7984816" y="1179570"/>
                <a:ext cx="154440" cy="2365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C3F3D0A-A7D4-616C-B292-F4239449252C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7977256" y="1172010"/>
                  <a:ext cx="16956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36B469D5-8BFA-9613-1CB0-5FBC765FED0B}"/>
                    </a:ext>
                  </a:extLst>
                </p14:cNvPr>
                <p14:cNvContentPartPr/>
                <p14:nvPr/>
              </p14:nvContentPartPr>
              <p14:xfrm>
                <a:off x="8123416" y="1272450"/>
                <a:ext cx="115560" cy="1396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36B469D5-8BFA-9613-1CB0-5FBC765FED0B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8115856" y="1264890"/>
                  <a:ext cx="13032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03E0382F-0DA8-F1D5-FA5D-145FBDC86FE1}"/>
                    </a:ext>
                  </a:extLst>
                </p14:cNvPr>
                <p14:cNvContentPartPr/>
                <p14:nvPr/>
              </p14:nvContentPartPr>
              <p14:xfrm>
                <a:off x="8153296" y="1402050"/>
                <a:ext cx="38880" cy="860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03E0382F-0DA8-F1D5-FA5D-145FBDC86FE1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8145736" y="1394490"/>
                  <a:ext cx="536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28E17779-5071-DF25-AA58-B099E60C68A3}"/>
                    </a:ext>
                  </a:extLst>
                </p14:cNvPr>
                <p14:cNvContentPartPr/>
                <p14:nvPr/>
              </p14:nvContentPartPr>
              <p14:xfrm>
                <a:off x="8016856" y="1442730"/>
                <a:ext cx="351000" cy="604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28E17779-5071-DF25-AA58-B099E60C68A3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8009296" y="1435170"/>
                  <a:ext cx="36612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37329F6-84A0-3D4A-F57E-DCA44DD04238}"/>
                    </a:ext>
                  </a:extLst>
                </p14:cNvPr>
                <p14:cNvContentPartPr/>
                <p14:nvPr/>
              </p14:nvContentPartPr>
              <p14:xfrm>
                <a:off x="8441296" y="1169850"/>
                <a:ext cx="335160" cy="118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37329F6-84A0-3D4A-F57E-DCA44DD04238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8433736" y="1162290"/>
                  <a:ext cx="3502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EDD2CED9-0CA5-68C5-D041-66AB42F89E98}"/>
                    </a:ext>
                  </a:extLst>
                </p14:cNvPr>
                <p14:cNvContentPartPr/>
                <p14:nvPr/>
              </p14:nvContentPartPr>
              <p14:xfrm>
                <a:off x="8592136" y="1174890"/>
                <a:ext cx="10440" cy="867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EDD2CED9-0CA5-68C5-D041-66AB42F89E98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8584576" y="1167330"/>
                  <a:ext cx="255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BE8E927-1DA0-8519-98C6-0AEE17440BE6}"/>
                    </a:ext>
                  </a:extLst>
                </p14:cNvPr>
                <p14:cNvContentPartPr/>
                <p14:nvPr/>
              </p14:nvContentPartPr>
              <p14:xfrm>
                <a:off x="8667376" y="1186050"/>
                <a:ext cx="8280" cy="648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BE8E927-1DA0-8519-98C6-0AEE17440BE6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8659816" y="1178490"/>
                  <a:ext cx="2340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6D2C26E-DD58-06E3-0DC8-CE0C57E253A6}"/>
                    </a:ext>
                  </a:extLst>
                </p14:cNvPr>
                <p14:cNvContentPartPr/>
                <p14:nvPr/>
              </p14:nvContentPartPr>
              <p14:xfrm>
                <a:off x="8466136" y="1268490"/>
                <a:ext cx="387000" cy="208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6D2C26E-DD58-06E3-0DC8-CE0C57E253A6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8458576" y="1260930"/>
                  <a:ext cx="4021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FC98E2D-78C8-C07B-EDCF-D0EEF54FEA9D}"/>
                    </a:ext>
                  </a:extLst>
                </p14:cNvPr>
                <p14:cNvContentPartPr/>
                <p14:nvPr/>
              </p14:nvContentPartPr>
              <p14:xfrm>
                <a:off x="8533456" y="1344810"/>
                <a:ext cx="192960" cy="198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FC98E2D-78C8-C07B-EDCF-D0EEF54FEA9D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8525896" y="1337250"/>
                  <a:ext cx="2080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92FD5FF5-515F-6877-5A98-4853C98583BC}"/>
                    </a:ext>
                  </a:extLst>
                </p14:cNvPr>
                <p14:cNvContentPartPr/>
                <p14:nvPr/>
              </p14:nvContentPartPr>
              <p14:xfrm>
                <a:off x="8670616" y="1375770"/>
                <a:ext cx="360" cy="525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92FD5FF5-515F-6877-5A98-4853C98583BC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8663056" y="1368210"/>
                  <a:ext cx="1548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3B4F468-31B8-3C49-45A0-7467DC47A3A8}"/>
                    </a:ext>
                  </a:extLst>
                </p14:cNvPr>
                <p14:cNvContentPartPr/>
                <p14:nvPr/>
              </p14:nvContentPartPr>
              <p14:xfrm>
                <a:off x="8602216" y="1461450"/>
                <a:ext cx="180360" cy="1166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3B4F468-31B8-3C49-45A0-7467DC47A3A8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8595016" y="1453890"/>
                  <a:ext cx="19548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365A6C0F-5DB5-8825-5FA2-BE5234F94AA1}"/>
                    </a:ext>
                  </a:extLst>
                </p14:cNvPr>
                <p14:cNvContentPartPr/>
                <p14:nvPr/>
              </p14:nvContentPartPr>
              <p14:xfrm>
                <a:off x="7769979" y="1452608"/>
                <a:ext cx="27000" cy="13572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365A6C0F-5DB5-8825-5FA2-BE5234F94AA1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7762419" y="1445048"/>
                  <a:ext cx="4212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CC58601C-02D1-953A-6A2D-856C2CBC8529}"/>
                    </a:ext>
                  </a:extLst>
                </p14:cNvPr>
                <p14:cNvContentPartPr/>
                <p14:nvPr/>
              </p14:nvContentPartPr>
              <p14:xfrm>
                <a:off x="7798059" y="1591928"/>
                <a:ext cx="59760" cy="15192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CC58601C-02D1-953A-6A2D-856C2CBC8529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7790499" y="1584368"/>
                  <a:ext cx="74520" cy="167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5579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94CEB-5CC1-E2DD-CE3D-A3EA22BDF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B1C9A51-D302-4FFC-D34F-ECFEBB5905AE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96DAB5-29B8-CBD8-1AE5-BA559CEC86E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565CF8-F89F-CE04-7197-F37C6237CB9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147D4F9-DF3C-C4D6-07E4-F104581D47F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1C7B56E-07A2-13E1-092C-A92823F9B35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2032783-6656-AB44-355F-3BE9EB857C9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D7596A6-8999-B2AF-C6D9-CF4A2D0EF0F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185DDD1-CCBD-F2A7-3673-6979465ADDB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377CE95-D03B-B90D-43C0-F2A0B839C5B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A5FFCBA-089B-9C1C-6AD9-3F33F4E65E2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6FC493C-BAC6-592C-B693-5FD3F767900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E799863-2F3C-8BD5-2A65-B8B47CC0E8B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8A8172D-A2D5-1523-FDB0-2E2A543C056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45F10EF-3EB5-2569-C502-BADB60556A2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814A300-E85F-FB71-0C92-109FEC20FBE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0CD87C5-AEA1-BF9F-B95D-04E3848AD7C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D73E1EF-020C-FCC5-FFE5-88B79AFEEAA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C564DA7-3A7A-497C-2486-3AA7EB4B930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E0E27DD8-1AFF-A1B2-0D81-F2F3F535AE0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0DE92C6-A5FB-8CF4-A165-6E789AF51F4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3A2D91F-09B7-C4A6-D8BD-4154E1FE545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6737E89-D377-02F0-9E9A-D29A0F14D6E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166DBE6-A20F-24BD-3501-CDAEB3AAB34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519D385-2481-3A15-3B3E-F57E2B56C76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255EB43-8953-5CF3-6811-C6AD69EDFDC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33B6A08-E473-E27B-26E3-07367593861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172AC87-0D3B-262D-5820-7C388ED7CBB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F57E2BA-06DD-EB73-57E6-FE3A0575D44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FD7E806-5ACE-5119-72AE-59AE2979307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50C127B-A621-E820-1BFC-75DA77E355B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BDB39A9-081D-C5DF-ABC8-164ED2EE86E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66A00BA-ADC6-6B3F-E63E-B3DB0C05CEA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EA79E47-9C43-FAF7-8B40-6634BDCB6BB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4DF1DFD-A523-22C2-E5BD-0858EDF4B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4A03E76-074F-4CEE-11BF-63A8DAF364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B273B9DB-AF25-4144-4DEE-8277D6960597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8F97C347-2354-D37B-E4F1-BD207E197742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3BBADE69-5442-8EC6-0ED7-9EE93B87D38C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527FE869-AFB8-9F6B-7738-CB58354E092E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Carattere, bianco, ricevuta&#10;&#10;Descrizione generata automaticamente">
            <a:extLst>
              <a:ext uri="{FF2B5EF4-FFF2-40B4-BE49-F238E27FC236}">
                <a16:creationId xmlns:a16="http://schemas.microsoft.com/office/drawing/2014/main" id="{91B5B54F-786C-2E3F-2BC5-DD1D883DD6CD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582412" y="2451666"/>
            <a:ext cx="7607946" cy="2168358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95EC7A3F-5155-350D-B15B-856107B7D748}"/>
              </a:ext>
            </a:extLst>
          </p:cNvPr>
          <p:cNvGrpSpPr/>
          <p:nvPr/>
        </p:nvGrpSpPr>
        <p:grpSpPr>
          <a:xfrm>
            <a:off x="1406160" y="2676240"/>
            <a:ext cx="173880" cy="92520"/>
            <a:chOff x="1406160" y="2676240"/>
            <a:chExt cx="173880" cy="9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F29C34E9-CF01-7A53-6B79-DA8B58509D69}"/>
                    </a:ext>
                  </a:extLst>
                </p14:cNvPr>
                <p14:cNvContentPartPr/>
                <p14:nvPr/>
              </p14:nvContentPartPr>
              <p14:xfrm>
                <a:off x="1406160" y="2715480"/>
                <a:ext cx="138240" cy="176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F29C34E9-CF01-7A53-6B79-DA8B58509D6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398600" y="2707920"/>
                  <a:ext cx="1533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B0643C26-DDB0-3644-3A6F-E045BCAAEF47}"/>
                    </a:ext>
                  </a:extLst>
                </p14:cNvPr>
                <p14:cNvContentPartPr/>
                <p14:nvPr/>
              </p14:nvContentPartPr>
              <p14:xfrm>
                <a:off x="1567080" y="2676240"/>
                <a:ext cx="12960" cy="925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B0643C26-DDB0-3644-3A6F-E045BCAAEF4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559520" y="2668680"/>
                  <a:ext cx="28080" cy="10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2C5AFFBA-FEC8-CEE5-96B7-D803C4405882}"/>
              </a:ext>
            </a:extLst>
          </p:cNvPr>
          <p:cNvGrpSpPr/>
          <p:nvPr/>
        </p:nvGrpSpPr>
        <p:grpSpPr>
          <a:xfrm>
            <a:off x="3071880" y="2148840"/>
            <a:ext cx="575280" cy="161280"/>
            <a:chOff x="3071880" y="2148840"/>
            <a:chExt cx="575280" cy="16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8B98738-9ECA-3508-5D90-9788E35B25C3}"/>
                    </a:ext>
                  </a:extLst>
                </p14:cNvPr>
                <p14:cNvContentPartPr/>
                <p14:nvPr/>
              </p14:nvContentPartPr>
              <p14:xfrm>
                <a:off x="3071880" y="2148840"/>
                <a:ext cx="59400" cy="1540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8B98738-9ECA-3508-5D90-9788E35B25C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64320" y="2141280"/>
                  <a:ext cx="7452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A7561DE-81D8-3C2E-A645-EE1BF51D0029}"/>
                    </a:ext>
                  </a:extLst>
                </p14:cNvPr>
                <p14:cNvContentPartPr/>
                <p14:nvPr/>
              </p14:nvContentPartPr>
              <p14:xfrm>
                <a:off x="3196440" y="2201760"/>
                <a:ext cx="13680" cy="806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A7561DE-81D8-3C2E-A645-EE1BF51D002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188880" y="2194200"/>
                  <a:ext cx="288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4367B97-34D5-923C-B0F4-09A2DD3774BF}"/>
                    </a:ext>
                  </a:extLst>
                </p14:cNvPr>
                <p14:cNvContentPartPr/>
                <p14:nvPr/>
              </p14:nvContentPartPr>
              <p14:xfrm>
                <a:off x="3253680" y="2202480"/>
                <a:ext cx="43560" cy="1076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4367B97-34D5-923C-B0F4-09A2DD3774B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246120" y="2194920"/>
                  <a:ext cx="5868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78810F5-9108-61A4-9B3A-DD21CB116019}"/>
                    </a:ext>
                  </a:extLst>
                </p14:cNvPr>
                <p14:cNvContentPartPr/>
                <p14:nvPr/>
              </p14:nvContentPartPr>
              <p14:xfrm>
                <a:off x="3338640" y="2203200"/>
                <a:ext cx="54720" cy="925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78810F5-9108-61A4-9B3A-DD21CB11601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331080" y="2195640"/>
                  <a:ext cx="698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D825DB31-8235-077F-ACE8-AF4014BF97EF}"/>
                    </a:ext>
                  </a:extLst>
                </p14:cNvPr>
                <p14:cNvContentPartPr/>
                <p14:nvPr/>
              </p14:nvContentPartPr>
              <p14:xfrm>
                <a:off x="3428280" y="2211120"/>
                <a:ext cx="45000" cy="626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D825DB31-8235-077F-ACE8-AF4014BF97E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420720" y="2203560"/>
                  <a:ext cx="601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0F71985-83E0-88DB-6780-AE4C2AB395C8}"/>
                    </a:ext>
                  </a:extLst>
                </p14:cNvPr>
                <p14:cNvContentPartPr/>
                <p14:nvPr/>
              </p14:nvContentPartPr>
              <p14:xfrm>
                <a:off x="3508560" y="2197440"/>
                <a:ext cx="37800" cy="835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0F71985-83E0-88DB-6780-AE4C2AB395C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501000" y="2189880"/>
                  <a:ext cx="5292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33560471-5B17-6C2B-8D5E-3985CA67A398}"/>
                    </a:ext>
                  </a:extLst>
                </p14:cNvPr>
                <p14:cNvContentPartPr/>
                <p14:nvPr/>
              </p14:nvContentPartPr>
              <p14:xfrm>
                <a:off x="3598200" y="2202480"/>
                <a:ext cx="48960" cy="1065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33560471-5B17-6C2B-8D5E-3985CA67A39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590640" y="2194920"/>
                  <a:ext cx="64080" cy="121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27A62BE3-87C0-0C17-3612-D31226FDA01B}"/>
                  </a:ext>
                </a:extLst>
              </p14:cNvPr>
              <p14:cNvContentPartPr/>
              <p14:nvPr/>
            </p14:nvContentPartPr>
            <p14:xfrm>
              <a:off x="3886560" y="2176920"/>
              <a:ext cx="113400" cy="11844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27A62BE3-87C0-0C17-3612-D31226FDA01B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3879000" y="2169360"/>
                <a:ext cx="128160" cy="133560"/>
              </a:xfrm>
              <a:prstGeom prst="rect">
                <a:avLst/>
              </a:prstGeom>
            </p:spPr>
          </p:pic>
        </mc:Fallback>
      </mc:AlternateContent>
      <p:grpSp>
        <p:nvGrpSpPr>
          <p:cNvPr id="67" name="Gruppo 66">
            <a:extLst>
              <a:ext uri="{FF2B5EF4-FFF2-40B4-BE49-F238E27FC236}">
                <a16:creationId xmlns:a16="http://schemas.microsoft.com/office/drawing/2014/main" id="{C8C24CFC-C2B1-EBD6-C678-2842B0DAFAC6}"/>
              </a:ext>
            </a:extLst>
          </p:cNvPr>
          <p:cNvGrpSpPr/>
          <p:nvPr/>
        </p:nvGrpSpPr>
        <p:grpSpPr>
          <a:xfrm>
            <a:off x="4233240" y="2151000"/>
            <a:ext cx="629640" cy="146520"/>
            <a:chOff x="4233240" y="2151000"/>
            <a:chExt cx="629640" cy="14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9D3078B-324F-02F4-545A-D6EC1501F4E9}"/>
                    </a:ext>
                  </a:extLst>
                </p14:cNvPr>
                <p14:cNvContentPartPr/>
                <p14:nvPr/>
              </p14:nvContentPartPr>
              <p14:xfrm>
                <a:off x="4233240" y="2167560"/>
                <a:ext cx="83880" cy="1299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9D3078B-324F-02F4-545A-D6EC1501F4E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225680" y="2160000"/>
                  <a:ext cx="9900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E0C83292-4F58-82F9-AC78-15C2A6E8C0D8}"/>
                    </a:ext>
                  </a:extLst>
                </p14:cNvPr>
                <p14:cNvContentPartPr/>
                <p14:nvPr/>
              </p14:nvContentPartPr>
              <p14:xfrm>
                <a:off x="4353120" y="2194920"/>
                <a:ext cx="7200" cy="547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E0C83292-4F58-82F9-AC78-15C2A6E8C0D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345560" y="2187720"/>
                  <a:ext cx="223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B55038B-25C3-6205-1D82-99D8F597A9F8}"/>
                    </a:ext>
                  </a:extLst>
                </p14:cNvPr>
                <p14:cNvContentPartPr/>
                <p14:nvPr/>
              </p14:nvContentPartPr>
              <p14:xfrm>
                <a:off x="4419360" y="2206800"/>
                <a:ext cx="55800" cy="842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B55038B-25C3-6205-1D82-99D8F597A9F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411800" y="2199240"/>
                  <a:ext cx="709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7AC858F0-18B1-808F-AA36-A374FA4BCC90}"/>
                    </a:ext>
                  </a:extLst>
                </p14:cNvPr>
                <p14:cNvContentPartPr/>
                <p14:nvPr/>
              </p14:nvContentPartPr>
              <p14:xfrm>
                <a:off x="4514040" y="2203200"/>
                <a:ext cx="66600" cy="568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7AC858F0-18B1-808F-AA36-A374FA4BCC9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506480" y="2195640"/>
                  <a:ext cx="817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8EC26EDD-358A-0C0B-97ED-7A22F4B20D2A}"/>
                    </a:ext>
                  </a:extLst>
                </p14:cNvPr>
                <p14:cNvContentPartPr/>
                <p14:nvPr/>
              </p14:nvContentPartPr>
              <p14:xfrm>
                <a:off x="4627440" y="2183400"/>
                <a:ext cx="34560" cy="705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8EC26EDD-358A-0C0B-97ED-7A22F4B20D2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619880" y="2175840"/>
                  <a:ext cx="4968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92A17875-B161-8FC4-117D-A1644C89373D}"/>
                    </a:ext>
                  </a:extLst>
                </p14:cNvPr>
                <p14:cNvContentPartPr/>
                <p14:nvPr/>
              </p14:nvContentPartPr>
              <p14:xfrm>
                <a:off x="4737960" y="2151000"/>
                <a:ext cx="36000" cy="12708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92A17875-B161-8FC4-117D-A1644C89373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730760" y="2143440"/>
                  <a:ext cx="5112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8078E400-ED28-B8B2-9A12-3B725B0BF355}"/>
                    </a:ext>
                  </a:extLst>
                </p14:cNvPr>
                <p14:cNvContentPartPr/>
                <p14:nvPr/>
              </p14:nvContentPartPr>
              <p14:xfrm>
                <a:off x="4854960" y="2152440"/>
                <a:ext cx="7920" cy="13140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8078E400-ED28-B8B2-9A12-3B725B0BF35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847400" y="2144880"/>
                  <a:ext cx="23040" cy="14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uppo 79">
            <a:extLst>
              <a:ext uri="{FF2B5EF4-FFF2-40B4-BE49-F238E27FC236}">
                <a16:creationId xmlns:a16="http://schemas.microsoft.com/office/drawing/2014/main" id="{CC917797-EB04-05C0-9347-37329E18160B}"/>
              </a:ext>
            </a:extLst>
          </p:cNvPr>
          <p:cNvGrpSpPr/>
          <p:nvPr/>
        </p:nvGrpSpPr>
        <p:grpSpPr>
          <a:xfrm>
            <a:off x="5088600" y="1900440"/>
            <a:ext cx="1050120" cy="493920"/>
            <a:chOff x="5088600" y="1900440"/>
            <a:chExt cx="1050120" cy="49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6C28065B-2A31-E951-300C-C8997A0DFF03}"/>
                    </a:ext>
                  </a:extLst>
                </p14:cNvPr>
                <p14:cNvContentPartPr/>
                <p14:nvPr/>
              </p14:nvContentPartPr>
              <p14:xfrm>
                <a:off x="5088600" y="1900440"/>
                <a:ext cx="244080" cy="49392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6C28065B-2A31-E951-300C-C8997A0DFF0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081040" y="1892880"/>
                  <a:ext cx="259200" cy="50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BC7A28FF-80ED-4EC4-8DAA-1F3D7E39CC48}"/>
                    </a:ext>
                  </a:extLst>
                </p14:cNvPr>
                <p14:cNvContentPartPr/>
                <p14:nvPr/>
              </p14:nvContentPartPr>
              <p14:xfrm>
                <a:off x="5390640" y="2115000"/>
                <a:ext cx="207000" cy="226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BC7A28FF-80ED-4EC4-8DAA-1F3D7E39CC48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383080" y="2107440"/>
                  <a:ext cx="2221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8151F323-338D-3BA1-CBAF-9E1C1B737595}"/>
                    </a:ext>
                  </a:extLst>
                </p14:cNvPr>
                <p14:cNvContentPartPr/>
                <p14:nvPr/>
              </p14:nvContentPartPr>
              <p14:xfrm>
                <a:off x="5497920" y="2117160"/>
                <a:ext cx="17640" cy="1447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8151F323-338D-3BA1-CBAF-9E1C1B73759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490360" y="2109600"/>
                  <a:ext cx="3276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D96382BB-8081-8987-E0D2-64684E388AA1}"/>
                    </a:ext>
                  </a:extLst>
                </p14:cNvPr>
                <p14:cNvContentPartPr/>
                <p14:nvPr/>
              </p14:nvContentPartPr>
              <p14:xfrm>
                <a:off x="5608080" y="2154600"/>
                <a:ext cx="151560" cy="961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D96382BB-8081-8987-E0D2-64684E388AA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600520" y="2147040"/>
                  <a:ext cx="1666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A8B209EC-6395-7B3E-D31E-BDA74F273196}"/>
                    </a:ext>
                  </a:extLst>
                </p14:cNvPr>
                <p14:cNvContentPartPr/>
                <p14:nvPr/>
              </p14:nvContentPartPr>
              <p14:xfrm>
                <a:off x="5800320" y="2134440"/>
                <a:ext cx="97200" cy="212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A8B209EC-6395-7B3E-D31E-BDA74F27319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792760" y="2126880"/>
                  <a:ext cx="1123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A3AF1090-C93D-5D4B-C2CC-8B0F72BA2FE0}"/>
                    </a:ext>
                  </a:extLst>
                </p14:cNvPr>
                <p14:cNvContentPartPr/>
                <p14:nvPr/>
              </p14:nvContentPartPr>
              <p14:xfrm>
                <a:off x="5843520" y="2138760"/>
                <a:ext cx="19800" cy="874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A3AF1090-C93D-5D4B-C2CC-8B0F72BA2FE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835960" y="2131200"/>
                  <a:ext cx="3492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06BDA8AC-F1F9-F49D-5BD6-08AD518AD0A6}"/>
                    </a:ext>
                  </a:extLst>
                </p14:cNvPr>
                <p14:cNvContentPartPr/>
                <p14:nvPr/>
              </p14:nvContentPartPr>
              <p14:xfrm>
                <a:off x="5944320" y="2127240"/>
                <a:ext cx="154800" cy="183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06BDA8AC-F1F9-F49D-5BD6-08AD518AD0A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936760" y="2119680"/>
                  <a:ext cx="1699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9492523E-3B29-1991-7A59-2A829E260161}"/>
                    </a:ext>
                  </a:extLst>
                </p14:cNvPr>
                <p14:cNvContentPartPr/>
                <p14:nvPr/>
              </p14:nvContentPartPr>
              <p14:xfrm>
                <a:off x="6048000" y="2117880"/>
                <a:ext cx="9360" cy="799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9492523E-3B29-1991-7A59-2A829E26016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040440" y="2110320"/>
                  <a:ext cx="244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0DD97308-A1A2-B524-F188-6D8E726001E8}"/>
                    </a:ext>
                  </a:extLst>
                </p14:cNvPr>
                <p14:cNvContentPartPr/>
                <p14:nvPr/>
              </p14:nvContentPartPr>
              <p14:xfrm>
                <a:off x="6131520" y="2169360"/>
                <a:ext cx="7200" cy="6120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0DD97308-A1A2-B524-F188-6D8E726001E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123960" y="2161800"/>
                  <a:ext cx="22320" cy="7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uppo 119">
            <a:extLst>
              <a:ext uri="{FF2B5EF4-FFF2-40B4-BE49-F238E27FC236}">
                <a16:creationId xmlns:a16="http://schemas.microsoft.com/office/drawing/2014/main" id="{07E0F66D-E07B-DB07-765B-43409B7BD7D9}"/>
              </a:ext>
            </a:extLst>
          </p:cNvPr>
          <p:cNvGrpSpPr/>
          <p:nvPr/>
        </p:nvGrpSpPr>
        <p:grpSpPr>
          <a:xfrm>
            <a:off x="575280" y="561240"/>
            <a:ext cx="789120" cy="297360"/>
            <a:chOff x="575280" y="561240"/>
            <a:chExt cx="789120" cy="29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C6982F29-6C1C-BFBF-DFD2-D21E44021372}"/>
                    </a:ext>
                  </a:extLst>
                </p14:cNvPr>
                <p14:cNvContentPartPr/>
                <p14:nvPr/>
              </p14:nvContentPartPr>
              <p14:xfrm>
                <a:off x="575280" y="561240"/>
                <a:ext cx="217080" cy="2595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C6982F29-6C1C-BFBF-DFD2-D21E4402137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67720" y="553680"/>
                  <a:ext cx="23184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0134BD1A-EA7D-20D2-4A9A-D8EF8874D5C8}"/>
                    </a:ext>
                  </a:extLst>
                </p14:cNvPr>
                <p14:cNvContentPartPr/>
                <p14:nvPr/>
              </p14:nvContentPartPr>
              <p14:xfrm>
                <a:off x="830880" y="627840"/>
                <a:ext cx="92880" cy="2196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0134BD1A-EA7D-20D2-4A9A-D8EF8874D5C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23320" y="620280"/>
                  <a:ext cx="1080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EB8E3F76-8D4A-5E70-0257-3634AFBE8378}"/>
                    </a:ext>
                  </a:extLst>
                </p14:cNvPr>
                <p14:cNvContentPartPr/>
                <p14:nvPr/>
              </p14:nvContentPartPr>
              <p14:xfrm>
                <a:off x="829440" y="735840"/>
                <a:ext cx="77040" cy="3888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EB8E3F76-8D4A-5E70-0257-3634AFBE8378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21880" y="728280"/>
                  <a:ext cx="921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3CC88E85-DD69-CF06-049A-E2E6950E0904}"/>
                    </a:ext>
                  </a:extLst>
                </p14:cNvPr>
                <p14:cNvContentPartPr/>
                <p14:nvPr/>
              </p14:nvContentPartPr>
              <p14:xfrm>
                <a:off x="935280" y="583560"/>
                <a:ext cx="30240" cy="27504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3CC88E85-DD69-CF06-049A-E2E6950E0904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927720" y="576000"/>
                  <a:ext cx="4536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397D5235-F727-D3C1-980A-BC0457FE7E00}"/>
                    </a:ext>
                  </a:extLst>
                </p14:cNvPr>
                <p14:cNvContentPartPr/>
                <p14:nvPr/>
              </p14:nvContentPartPr>
              <p14:xfrm>
                <a:off x="1095480" y="682200"/>
                <a:ext cx="82440" cy="13788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397D5235-F727-D3C1-980A-BC0457FE7E00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087920" y="674640"/>
                  <a:ext cx="9756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F6081CA2-E272-A1C9-CA0B-374FEFF5338E}"/>
                    </a:ext>
                  </a:extLst>
                </p14:cNvPr>
                <p14:cNvContentPartPr/>
                <p14:nvPr/>
              </p14:nvContentPartPr>
              <p14:xfrm>
                <a:off x="1239480" y="710640"/>
                <a:ext cx="86040" cy="2484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F6081CA2-E272-A1C9-CA0B-374FEFF5338E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231920" y="703080"/>
                  <a:ext cx="1011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F76E7DCD-3BEB-3FDF-005A-85574BEADF8F}"/>
                    </a:ext>
                  </a:extLst>
                </p14:cNvPr>
                <p14:cNvContentPartPr/>
                <p14:nvPr/>
              </p14:nvContentPartPr>
              <p14:xfrm>
                <a:off x="1347480" y="616320"/>
                <a:ext cx="16920" cy="2250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F76E7DCD-3BEB-3FDF-005A-85574BEADF8F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339920" y="608760"/>
                  <a:ext cx="32040" cy="24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" name="Gruppo 117">
            <a:extLst>
              <a:ext uri="{FF2B5EF4-FFF2-40B4-BE49-F238E27FC236}">
                <a16:creationId xmlns:a16="http://schemas.microsoft.com/office/drawing/2014/main" id="{94F44C30-E3D0-CFCC-BAFC-B30E28AA1639}"/>
              </a:ext>
            </a:extLst>
          </p:cNvPr>
          <p:cNvGrpSpPr/>
          <p:nvPr/>
        </p:nvGrpSpPr>
        <p:grpSpPr>
          <a:xfrm>
            <a:off x="2051640" y="498240"/>
            <a:ext cx="241920" cy="371160"/>
            <a:chOff x="2051640" y="498240"/>
            <a:chExt cx="241920" cy="37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2F67B439-0F08-2AB3-2A6E-7CB784006B01}"/>
                    </a:ext>
                  </a:extLst>
                </p14:cNvPr>
                <p14:cNvContentPartPr/>
                <p14:nvPr/>
              </p14:nvContentPartPr>
              <p14:xfrm>
                <a:off x="2116080" y="498240"/>
                <a:ext cx="34560" cy="3711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2F67B439-0F08-2AB3-2A6E-7CB784006B01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108880" y="490680"/>
                  <a:ext cx="4968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DE135973-0CC4-D68F-0011-BAFA1EE5DAC1}"/>
                    </a:ext>
                  </a:extLst>
                </p14:cNvPr>
                <p14:cNvContentPartPr/>
                <p14:nvPr/>
              </p14:nvContentPartPr>
              <p14:xfrm>
                <a:off x="2051640" y="664920"/>
                <a:ext cx="241920" cy="111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DE135973-0CC4-D68F-0011-BAFA1EE5DAC1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044080" y="657360"/>
                  <a:ext cx="257040" cy="2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uppo 115">
            <a:extLst>
              <a:ext uri="{FF2B5EF4-FFF2-40B4-BE49-F238E27FC236}">
                <a16:creationId xmlns:a16="http://schemas.microsoft.com/office/drawing/2014/main" id="{405709D9-1903-BF69-F1C0-4B50FACC08C0}"/>
              </a:ext>
            </a:extLst>
          </p:cNvPr>
          <p:cNvGrpSpPr/>
          <p:nvPr/>
        </p:nvGrpSpPr>
        <p:grpSpPr>
          <a:xfrm>
            <a:off x="2639880" y="477360"/>
            <a:ext cx="287280" cy="522720"/>
            <a:chOff x="2639880" y="477360"/>
            <a:chExt cx="287280" cy="52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D63E1702-3DB4-A019-9256-F77A7BF68E35}"/>
                    </a:ext>
                  </a:extLst>
                </p14:cNvPr>
                <p14:cNvContentPartPr/>
                <p14:nvPr/>
              </p14:nvContentPartPr>
              <p14:xfrm>
                <a:off x="2694240" y="477360"/>
                <a:ext cx="190440" cy="23688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D63E1702-3DB4-A019-9256-F77A7BF68E35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686680" y="469800"/>
                  <a:ext cx="20556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4E7099FA-2624-1776-E2CD-527C75AB5BAC}"/>
                    </a:ext>
                  </a:extLst>
                </p14:cNvPr>
                <p14:cNvContentPartPr/>
                <p14:nvPr/>
              </p14:nvContentPartPr>
              <p14:xfrm>
                <a:off x="2708280" y="608400"/>
                <a:ext cx="146520" cy="1548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4E7099FA-2624-1776-E2CD-527C75AB5BAC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700720" y="600840"/>
                  <a:ext cx="1616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B3852830-D3EF-BA30-23D9-CAE513F1D0DD}"/>
                    </a:ext>
                  </a:extLst>
                </p14:cNvPr>
                <p14:cNvContentPartPr/>
                <p14:nvPr/>
              </p14:nvContentPartPr>
              <p14:xfrm>
                <a:off x="2639880" y="744480"/>
                <a:ext cx="287280" cy="1908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B3852830-D3EF-BA30-23D9-CAE513F1D0DD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632320" y="736920"/>
                  <a:ext cx="3024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9B93A02D-5D7A-686B-492E-362CAC263A7D}"/>
                    </a:ext>
                  </a:extLst>
                </p14:cNvPr>
                <p14:cNvContentPartPr/>
                <p14:nvPr/>
              </p14:nvContentPartPr>
              <p14:xfrm>
                <a:off x="2805480" y="770760"/>
                <a:ext cx="22680" cy="777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9B93A02D-5D7A-686B-492E-362CAC263A7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797920" y="763200"/>
                  <a:ext cx="3780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C266E435-CBB5-3090-5AFA-FFD171112833}"/>
                    </a:ext>
                  </a:extLst>
                </p14:cNvPr>
                <p14:cNvContentPartPr/>
                <p14:nvPr/>
              </p14:nvContentPartPr>
              <p14:xfrm>
                <a:off x="2683080" y="853920"/>
                <a:ext cx="162720" cy="1461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C266E435-CBB5-3090-5AFA-FFD171112833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675520" y="846360"/>
                  <a:ext cx="177480" cy="16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uppo 113">
            <a:extLst>
              <a:ext uri="{FF2B5EF4-FFF2-40B4-BE49-F238E27FC236}">
                <a16:creationId xmlns:a16="http://schemas.microsoft.com/office/drawing/2014/main" id="{78B21D48-D964-EA21-0292-8722897FFB36}"/>
              </a:ext>
            </a:extLst>
          </p:cNvPr>
          <p:cNvGrpSpPr/>
          <p:nvPr/>
        </p:nvGrpSpPr>
        <p:grpSpPr>
          <a:xfrm>
            <a:off x="987480" y="999000"/>
            <a:ext cx="235440" cy="223200"/>
            <a:chOff x="987480" y="999000"/>
            <a:chExt cx="235440" cy="223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5DFDB52A-95BA-9765-A9F8-A55A0A506723}"/>
                    </a:ext>
                  </a:extLst>
                </p14:cNvPr>
                <p14:cNvContentPartPr/>
                <p14:nvPr/>
              </p14:nvContentPartPr>
              <p14:xfrm>
                <a:off x="1125360" y="999000"/>
                <a:ext cx="20520" cy="12924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5DFDB52A-95BA-9765-A9F8-A55A0A506723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117800" y="991440"/>
                  <a:ext cx="356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D8E2AC04-13C3-F8BA-977C-C34694B57634}"/>
                    </a:ext>
                  </a:extLst>
                </p14:cNvPr>
                <p14:cNvContentPartPr/>
                <p14:nvPr/>
              </p14:nvContentPartPr>
              <p14:xfrm>
                <a:off x="987480" y="1148760"/>
                <a:ext cx="235440" cy="734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D8E2AC04-13C3-F8BA-977C-C34694B57634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979920" y="1141200"/>
                  <a:ext cx="250560" cy="8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" name="Gruppo 132">
            <a:extLst>
              <a:ext uri="{FF2B5EF4-FFF2-40B4-BE49-F238E27FC236}">
                <a16:creationId xmlns:a16="http://schemas.microsoft.com/office/drawing/2014/main" id="{E8E84742-E5AF-4A49-CB8A-98B76E5905FA}"/>
              </a:ext>
            </a:extLst>
          </p:cNvPr>
          <p:cNvGrpSpPr/>
          <p:nvPr/>
        </p:nvGrpSpPr>
        <p:grpSpPr>
          <a:xfrm>
            <a:off x="321840" y="1495080"/>
            <a:ext cx="200160" cy="177120"/>
            <a:chOff x="321840" y="1495080"/>
            <a:chExt cx="200160" cy="17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561FB99F-9A2D-73F8-5A01-E46FBC07739A}"/>
                    </a:ext>
                  </a:extLst>
                </p14:cNvPr>
                <p14:cNvContentPartPr/>
                <p14:nvPr/>
              </p14:nvContentPartPr>
              <p14:xfrm>
                <a:off x="321840" y="1495080"/>
                <a:ext cx="21600" cy="14400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561FB99F-9A2D-73F8-5A01-E46FBC07739A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14280" y="1487520"/>
                  <a:ext cx="3672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4EDDAAC0-DB9B-1341-1745-DDD87309B595}"/>
                    </a:ext>
                  </a:extLst>
                </p14:cNvPr>
                <p14:cNvContentPartPr/>
                <p14:nvPr/>
              </p14:nvContentPartPr>
              <p14:xfrm>
                <a:off x="391320" y="1528200"/>
                <a:ext cx="130680" cy="14400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4EDDAAC0-DB9B-1341-1745-DDD87309B59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83760" y="1520640"/>
                  <a:ext cx="145800" cy="15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1" name="Gruppo 130">
            <a:extLst>
              <a:ext uri="{FF2B5EF4-FFF2-40B4-BE49-F238E27FC236}">
                <a16:creationId xmlns:a16="http://schemas.microsoft.com/office/drawing/2014/main" id="{D4A0396B-B995-5A31-A1DE-83C73B984F0A}"/>
              </a:ext>
            </a:extLst>
          </p:cNvPr>
          <p:cNvGrpSpPr/>
          <p:nvPr/>
        </p:nvGrpSpPr>
        <p:grpSpPr>
          <a:xfrm>
            <a:off x="839880" y="1431360"/>
            <a:ext cx="474120" cy="203760"/>
            <a:chOff x="839880" y="1431360"/>
            <a:chExt cx="474120" cy="20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15F3850E-B9CD-48DF-E2CD-12E5DCEDCA36}"/>
                    </a:ext>
                  </a:extLst>
                </p14:cNvPr>
                <p14:cNvContentPartPr/>
                <p14:nvPr/>
              </p14:nvContentPartPr>
              <p14:xfrm>
                <a:off x="839880" y="1431360"/>
                <a:ext cx="20520" cy="19224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15F3850E-B9CD-48DF-E2CD-12E5DCEDCA36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32320" y="1423800"/>
                  <a:ext cx="3564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3DB824BA-2BF7-7171-CEE3-16D3103C6239}"/>
                    </a:ext>
                  </a:extLst>
                </p14:cNvPr>
                <p14:cNvContentPartPr/>
                <p14:nvPr/>
              </p14:nvContentPartPr>
              <p14:xfrm>
                <a:off x="852480" y="1540800"/>
                <a:ext cx="72000" cy="2124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3DB824BA-2BF7-7171-CEE3-16D3103C6239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44920" y="1533240"/>
                  <a:ext cx="871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251643EA-308E-5B5E-0AE0-C9663233920F}"/>
                    </a:ext>
                  </a:extLst>
                </p14:cNvPr>
                <p14:cNvContentPartPr/>
                <p14:nvPr/>
              </p14:nvContentPartPr>
              <p14:xfrm>
                <a:off x="943560" y="1555920"/>
                <a:ext cx="46440" cy="6768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251643EA-308E-5B5E-0AE0-C9663233920F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936000" y="1548360"/>
                  <a:ext cx="615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9F582231-C1B7-93A8-3C0D-FD502E49F3ED}"/>
                    </a:ext>
                  </a:extLst>
                </p14:cNvPr>
                <p14:cNvContentPartPr/>
                <p14:nvPr/>
              </p14:nvContentPartPr>
              <p14:xfrm>
                <a:off x="1056600" y="1535400"/>
                <a:ext cx="49680" cy="9972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9F582231-C1B7-93A8-3C0D-FD502E49F3ED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049040" y="1527840"/>
                  <a:ext cx="6480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5EA2E29D-00CD-3AE0-DCA0-26A3480C46E8}"/>
                    </a:ext>
                  </a:extLst>
                </p14:cNvPr>
                <p14:cNvContentPartPr/>
                <p14:nvPr/>
              </p14:nvContentPartPr>
              <p14:xfrm>
                <a:off x="1173600" y="1483920"/>
                <a:ext cx="8640" cy="14004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5EA2E29D-00CD-3AE0-DCA0-26A3480C46E8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166040" y="1476720"/>
                  <a:ext cx="237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ED64EF25-4E31-8D20-D426-5E183C9659A8}"/>
                    </a:ext>
                  </a:extLst>
                </p14:cNvPr>
                <p14:cNvContentPartPr/>
                <p14:nvPr/>
              </p14:nvContentPartPr>
              <p14:xfrm>
                <a:off x="1183320" y="1574640"/>
                <a:ext cx="47880" cy="118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ED64EF25-4E31-8D20-D426-5E183C9659A8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175760" y="1567080"/>
                  <a:ext cx="626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F8B9926B-C208-F335-6DA2-66D94F862FB1}"/>
                    </a:ext>
                  </a:extLst>
                </p14:cNvPr>
                <p14:cNvContentPartPr/>
                <p14:nvPr/>
              </p14:nvContentPartPr>
              <p14:xfrm>
                <a:off x="1298160" y="1541880"/>
                <a:ext cx="15840" cy="910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F8B9926B-C208-F335-6DA2-66D94F862FB1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290600" y="1534680"/>
                  <a:ext cx="30600" cy="10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6" name="Gruppo 145">
            <a:extLst>
              <a:ext uri="{FF2B5EF4-FFF2-40B4-BE49-F238E27FC236}">
                <a16:creationId xmlns:a16="http://schemas.microsoft.com/office/drawing/2014/main" id="{EC19AFB0-E5C6-C953-F201-934F910B958F}"/>
              </a:ext>
            </a:extLst>
          </p:cNvPr>
          <p:cNvGrpSpPr/>
          <p:nvPr/>
        </p:nvGrpSpPr>
        <p:grpSpPr>
          <a:xfrm>
            <a:off x="2735280" y="1121040"/>
            <a:ext cx="139680" cy="192960"/>
            <a:chOff x="2735280" y="1121040"/>
            <a:chExt cx="139680" cy="19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B98164D8-5E02-B918-4EBF-DAAD3F0F5061}"/>
                    </a:ext>
                  </a:extLst>
                </p14:cNvPr>
                <p14:cNvContentPartPr/>
                <p14:nvPr/>
              </p14:nvContentPartPr>
              <p14:xfrm>
                <a:off x="2782800" y="1121040"/>
                <a:ext cx="21240" cy="13500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B98164D8-5E02-B918-4EBF-DAAD3F0F5061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775240" y="1113480"/>
                  <a:ext cx="3636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120512E6-FA63-B45D-3978-B861BBD4EB79}"/>
                    </a:ext>
                  </a:extLst>
                </p14:cNvPr>
                <p14:cNvContentPartPr/>
                <p14:nvPr/>
              </p14:nvContentPartPr>
              <p14:xfrm>
                <a:off x="2735280" y="1227600"/>
                <a:ext cx="139680" cy="8640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120512E6-FA63-B45D-3978-B861BBD4EB79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727720" y="1220040"/>
                  <a:ext cx="154800" cy="10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" name="Gruppo 143">
            <a:extLst>
              <a:ext uri="{FF2B5EF4-FFF2-40B4-BE49-F238E27FC236}">
                <a16:creationId xmlns:a16="http://schemas.microsoft.com/office/drawing/2014/main" id="{3370ACBF-0B28-9859-64D0-43D935501DC3}"/>
              </a:ext>
            </a:extLst>
          </p:cNvPr>
          <p:cNvGrpSpPr/>
          <p:nvPr/>
        </p:nvGrpSpPr>
        <p:grpSpPr>
          <a:xfrm>
            <a:off x="2637000" y="1431360"/>
            <a:ext cx="899280" cy="209880"/>
            <a:chOff x="2637000" y="1431360"/>
            <a:chExt cx="899280" cy="20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EB2AD80D-3FDF-2B32-FD82-25FDB482BFF0}"/>
                    </a:ext>
                  </a:extLst>
                </p14:cNvPr>
                <p14:cNvContentPartPr/>
                <p14:nvPr/>
              </p14:nvContentPartPr>
              <p14:xfrm>
                <a:off x="2637000" y="1431360"/>
                <a:ext cx="137520" cy="20988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EB2AD80D-3FDF-2B32-FD82-25FDB482BFF0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629440" y="1423800"/>
                  <a:ext cx="15264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3329F4F9-0816-12CB-8B80-4B15A0A7C5E1}"/>
                    </a:ext>
                  </a:extLst>
                </p14:cNvPr>
                <p14:cNvContentPartPr/>
                <p14:nvPr/>
              </p14:nvContentPartPr>
              <p14:xfrm>
                <a:off x="2791080" y="1468800"/>
                <a:ext cx="95040" cy="9144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3329F4F9-0816-12CB-8B80-4B15A0A7C5E1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783520" y="1461240"/>
                  <a:ext cx="1101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8330BDA5-B129-7D90-63F7-85A8785714C8}"/>
                    </a:ext>
                  </a:extLst>
                </p14:cNvPr>
                <p14:cNvContentPartPr/>
                <p14:nvPr/>
              </p14:nvContentPartPr>
              <p14:xfrm>
                <a:off x="2944800" y="1460160"/>
                <a:ext cx="56160" cy="9540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8330BDA5-B129-7D90-63F7-85A8785714C8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937240" y="1452600"/>
                  <a:ext cx="712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CF627F01-F073-B244-5F13-120E67D310D9}"/>
                    </a:ext>
                  </a:extLst>
                </p14:cNvPr>
                <p14:cNvContentPartPr/>
                <p14:nvPr/>
              </p14:nvContentPartPr>
              <p14:xfrm>
                <a:off x="3051720" y="1461600"/>
                <a:ext cx="43200" cy="12348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CF627F01-F073-B244-5F13-120E67D310D9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3044160" y="1454040"/>
                  <a:ext cx="583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46AF1F4D-C4BD-5523-604D-B9D19F67A58B}"/>
                    </a:ext>
                  </a:extLst>
                </p14:cNvPr>
                <p14:cNvContentPartPr/>
                <p14:nvPr/>
              </p14:nvContentPartPr>
              <p14:xfrm>
                <a:off x="3189240" y="1481040"/>
                <a:ext cx="69840" cy="918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46AF1F4D-C4BD-5523-604D-B9D19F67A58B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181680" y="1473480"/>
                  <a:ext cx="849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1FED843B-2EBA-9FE5-7BE8-74931304C6A0}"/>
                    </a:ext>
                  </a:extLst>
                </p14:cNvPr>
                <p14:cNvContentPartPr/>
                <p14:nvPr/>
              </p14:nvContentPartPr>
              <p14:xfrm>
                <a:off x="3332160" y="1479600"/>
                <a:ext cx="71280" cy="8208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1FED843B-2EBA-9FE5-7BE8-74931304C6A0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324600" y="1472400"/>
                  <a:ext cx="864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8628AD24-BCAE-844A-D201-0DCB216BA8E8}"/>
                    </a:ext>
                  </a:extLst>
                </p14:cNvPr>
                <p14:cNvContentPartPr/>
                <p14:nvPr/>
              </p14:nvContentPartPr>
              <p14:xfrm>
                <a:off x="3442680" y="1464480"/>
                <a:ext cx="93600" cy="13860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8628AD24-BCAE-844A-D201-0DCB216BA8E8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435120" y="1456920"/>
                  <a:ext cx="108720" cy="153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1">
            <p14:nvContentPartPr>
              <p14:cNvPr id="149" name="Input penna 148">
                <a:extLst>
                  <a:ext uri="{FF2B5EF4-FFF2-40B4-BE49-F238E27FC236}">
                    <a16:creationId xmlns:a16="http://schemas.microsoft.com/office/drawing/2014/main" id="{57B7DD48-E77A-346C-EE17-1F70E09468FE}"/>
                  </a:ext>
                </a:extLst>
              </p14:cNvPr>
              <p14:cNvContentPartPr/>
              <p14:nvPr/>
            </p14:nvContentPartPr>
            <p14:xfrm>
              <a:off x="4612680" y="3262968"/>
              <a:ext cx="766080" cy="61560"/>
            </p14:xfrm>
          </p:contentPart>
        </mc:Choice>
        <mc:Fallback>
          <p:pic>
            <p:nvPicPr>
              <p:cNvPr id="149" name="Input penna 148">
                <a:extLst>
                  <a:ext uri="{FF2B5EF4-FFF2-40B4-BE49-F238E27FC236}">
                    <a16:creationId xmlns:a16="http://schemas.microsoft.com/office/drawing/2014/main" id="{57B7DD48-E77A-346C-EE17-1F70E09468FE}"/>
                  </a:ext>
                </a:extLst>
              </p:cNvPr>
              <p:cNvPicPr/>
              <p:nvPr/>
            </p:nvPicPr>
            <p:blipFill>
              <a:blip r:embed="rId152"/>
              <a:stretch>
                <a:fillRect/>
              </a:stretch>
            </p:blipFill>
            <p:spPr>
              <a:xfrm>
                <a:off x="4605120" y="3255408"/>
                <a:ext cx="781200" cy="76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53" name="Gruppo 152">
            <a:extLst>
              <a:ext uri="{FF2B5EF4-FFF2-40B4-BE49-F238E27FC236}">
                <a16:creationId xmlns:a16="http://schemas.microsoft.com/office/drawing/2014/main" id="{DCC55CCA-695B-D388-8CBF-818D4943FBAC}"/>
              </a:ext>
            </a:extLst>
          </p:cNvPr>
          <p:cNvGrpSpPr/>
          <p:nvPr/>
        </p:nvGrpSpPr>
        <p:grpSpPr>
          <a:xfrm>
            <a:off x="1507680" y="3121488"/>
            <a:ext cx="129600" cy="128520"/>
            <a:chOff x="1507680" y="3121488"/>
            <a:chExt cx="129600" cy="12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9E766FB4-0855-7A4B-446C-03CFFAFE7B30}"/>
                    </a:ext>
                  </a:extLst>
                </p14:cNvPr>
                <p14:cNvContentPartPr/>
                <p14:nvPr/>
              </p14:nvContentPartPr>
              <p14:xfrm>
                <a:off x="1507680" y="3165048"/>
                <a:ext cx="94680" cy="108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9E766FB4-0855-7A4B-446C-03CFFAFE7B30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500120" y="3157488"/>
                  <a:ext cx="10980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91C0802A-70FF-B5F6-6403-6746D23884E3}"/>
                    </a:ext>
                  </a:extLst>
                </p14:cNvPr>
                <p14:cNvContentPartPr/>
                <p14:nvPr/>
              </p14:nvContentPartPr>
              <p14:xfrm>
                <a:off x="1631520" y="3121488"/>
                <a:ext cx="5760" cy="12852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91C0802A-70FF-B5F6-6403-6746D23884E3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623960" y="3113928"/>
                  <a:ext cx="20880" cy="14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0" name="Gruppo 169">
            <a:extLst>
              <a:ext uri="{FF2B5EF4-FFF2-40B4-BE49-F238E27FC236}">
                <a16:creationId xmlns:a16="http://schemas.microsoft.com/office/drawing/2014/main" id="{2789F653-A33B-1698-54CB-7E85AF4A1361}"/>
              </a:ext>
            </a:extLst>
          </p:cNvPr>
          <p:cNvGrpSpPr/>
          <p:nvPr/>
        </p:nvGrpSpPr>
        <p:grpSpPr>
          <a:xfrm>
            <a:off x="1884960" y="2922894"/>
            <a:ext cx="114120" cy="71640"/>
            <a:chOff x="1884960" y="2922894"/>
            <a:chExt cx="114120" cy="7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5ED1A0A9-330D-D1DE-C354-EAD747E9E6A6}"/>
                    </a:ext>
                  </a:extLst>
                </p14:cNvPr>
                <p14:cNvContentPartPr/>
                <p14:nvPr/>
              </p14:nvContentPartPr>
              <p14:xfrm>
                <a:off x="1884960" y="2922894"/>
                <a:ext cx="64800" cy="6228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5ED1A0A9-330D-D1DE-C354-EAD747E9E6A6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877400" y="2915334"/>
                  <a:ext cx="799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0BCD0A24-5E22-3713-D8CE-70E174486F5E}"/>
                    </a:ext>
                  </a:extLst>
                </p14:cNvPr>
                <p14:cNvContentPartPr/>
                <p14:nvPr/>
              </p14:nvContentPartPr>
              <p14:xfrm>
                <a:off x="1951560" y="2925774"/>
                <a:ext cx="47520" cy="6876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0BCD0A24-5E22-3713-D8CE-70E174486F5E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944000" y="2918574"/>
                  <a:ext cx="62640" cy="8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" name="Gruppo 167">
            <a:extLst>
              <a:ext uri="{FF2B5EF4-FFF2-40B4-BE49-F238E27FC236}">
                <a16:creationId xmlns:a16="http://schemas.microsoft.com/office/drawing/2014/main" id="{DC513130-0931-8D6B-5584-72CF5AE8D187}"/>
              </a:ext>
            </a:extLst>
          </p:cNvPr>
          <p:cNvGrpSpPr/>
          <p:nvPr/>
        </p:nvGrpSpPr>
        <p:grpSpPr>
          <a:xfrm>
            <a:off x="2194560" y="2913894"/>
            <a:ext cx="205200" cy="66600"/>
            <a:chOff x="2194560" y="2913894"/>
            <a:chExt cx="205200" cy="6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DAED09AB-FB3F-F61E-9B32-C36A0E369296}"/>
                    </a:ext>
                  </a:extLst>
                </p14:cNvPr>
                <p14:cNvContentPartPr/>
                <p14:nvPr/>
              </p14:nvContentPartPr>
              <p14:xfrm>
                <a:off x="2194560" y="2913894"/>
                <a:ext cx="22320" cy="6012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DAED09AB-FB3F-F61E-9B32-C36A0E369296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187000" y="2906334"/>
                  <a:ext cx="3744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98092930-19B1-AA87-7C68-E68F9CA40A82}"/>
                    </a:ext>
                  </a:extLst>
                </p14:cNvPr>
                <p14:cNvContentPartPr/>
                <p14:nvPr/>
              </p14:nvContentPartPr>
              <p14:xfrm>
                <a:off x="2214360" y="2916414"/>
                <a:ext cx="90720" cy="5364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98092930-19B1-AA87-7C68-E68F9CA40A82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206800" y="2908854"/>
                  <a:ext cx="10584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A1F08D17-44BD-9C3F-95B3-BCD61858A9C9}"/>
                    </a:ext>
                  </a:extLst>
                </p14:cNvPr>
                <p14:cNvContentPartPr/>
                <p14:nvPr/>
              </p14:nvContentPartPr>
              <p14:xfrm>
                <a:off x="2306160" y="2925054"/>
                <a:ext cx="38880" cy="3420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A1F08D17-44BD-9C3F-95B3-BCD61858A9C9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298600" y="2917494"/>
                  <a:ext cx="540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6CFE3132-CE48-5D7C-DEC4-9A5D58A07ACC}"/>
                    </a:ext>
                  </a:extLst>
                </p14:cNvPr>
                <p14:cNvContentPartPr/>
                <p14:nvPr/>
              </p14:nvContentPartPr>
              <p14:xfrm>
                <a:off x="2396520" y="2913894"/>
                <a:ext cx="3240" cy="6660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6CFE3132-CE48-5D7C-DEC4-9A5D58A07ACC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388960" y="2906334"/>
                  <a:ext cx="18360" cy="81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9">
            <p14:nvContentPartPr>
              <p14:cNvPr id="171" name="Input penna 170">
                <a:extLst>
                  <a:ext uri="{FF2B5EF4-FFF2-40B4-BE49-F238E27FC236}">
                    <a16:creationId xmlns:a16="http://schemas.microsoft.com/office/drawing/2014/main" id="{4AEEB64C-6761-CEEE-11B7-73D0F2D4F451}"/>
                  </a:ext>
                </a:extLst>
              </p14:cNvPr>
              <p14:cNvContentPartPr/>
              <p14:nvPr/>
            </p14:nvContentPartPr>
            <p14:xfrm>
              <a:off x="3859920" y="3306294"/>
              <a:ext cx="617400" cy="33120"/>
            </p14:xfrm>
          </p:contentPart>
        </mc:Choice>
        <mc:Fallback>
          <p:pic>
            <p:nvPicPr>
              <p:cNvPr id="171" name="Input penna 170">
                <a:extLst>
                  <a:ext uri="{FF2B5EF4-FFF2-40B4-BE49-F238E27FC236}">
                    <a16:creationId xmlns:a16="http://schemas.microsoft.com/office/drawing/2014/main" id="{4AEEB64C-6761-CEEE-11B7-73D0F2D4F451}"/>
                  </a:ext>
                </a:extLst>
              </p:cNvPr>
              <p:cNvPicPr/>
              <p:nvPr/>
            </p:nvPicPr>
            <p:blipFill>
              <a:blip r:embed="rId170"/>
              <a:stretch>
                <a:fillRect/>
              </a:stretch>
            </p:blipFill>
            <p:spPr>
              <a:xfrm>
                <a:off x="3852360" y="3298734"/>
                <a:ext cx="632160" cy="48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95" name="Gruppo 194">
            <a:extLst>
              <a:ext uri="{FF2B5EF4-FFF2-40B4-BE49-F238E27FC236}">
                <a16:creationId xmlns:a16="http://schemas.microsoft.com/office/drawing/2014/main" id="{488EC1A7-B6FD-C238-4435-17C719B8FF5C}"/>
              </a:ext>
            </a:extLst>
          </p:cNvPr>
          <p:cNvGrpSpPr/>
          <p:nvPr/>
        </p:nvGrpSpPr>
        <p:grpSpPr>
          <a:xfrm>
            <a:off x="2658960" y="2478600"/>
            <a:ext cx="2595960" cy="540774"/>
            <a:chOff x="2658960" y="2478600"/>
            <a:chExt cx="2595960" cy="540774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B6F0E4FA-6472-D49B-A12E-84F003FF2999}"/>
                    </a:ext>
                  </a:extLst>
                </p14:cNvPr>
                <p14:cNvContentPartPr/>
                <p14:nvPr/>
              </p14:nvContentPartPr>
              <p14:xfrm>
                <a:off x="3902400" y="2615040"/>
                <a:ext cx="145800" cy="14940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B6F0E4FA-6472-D49B-A12E-84F003FF2999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3894840" y="2607480"/>
                  <a:ext cx="16092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AE99B231-6FF3-2433-2166-057AAA89F8C2}"/>
                    </a:ext>
                  </a:extLst>
                </p14:cNvPr>
                <p14:cNvContentPartPr/>
                <p14:nvPr/>
              </p14:nvContentPartPr>
              <p14:xfrm>
                <a:off x="4227480" y="2546280"/>
                <a:ext cx="5400" cy="16704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AE99B231-6FF3-2433-2166-057AAA89F8C2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4219920" y="2538720"/>
                  <a:ext cx="2016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4C447264-0537-A513-1A13-0C455C0BF602}"/>
                    </a:ext>
                  </a:extLst>
                </p14:cNvPr>
                <p14:cNvContentPartPr/>
                <p14:nvPr/>
              </p14:nvContentPartPr>
              <p14:xfrm>
                <a:off x="4226040" y="2657160"/>
                <a:ext cx="39240" cy="468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4C447264-0537-A513-1A13-0C455C0BF602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4218480" y="2649600"/>
                  <a:ext cx="543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06C8E37E-AE65-D84B-FC4D-F4F2F2FE9876}"/>
                    </a:ext>
                  </a:extLst>
                </p14:cNvPr>
                <p14:cNvContentPartPr/>
                <p14:nvPr/>
              </p14:nvContentPartPr>
              <p14:xfrm>
                <a:off x="4308840" y="2631600"/>
                <a:ext cx="72720" cy="1018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06C8E37E-AE65-D84B-FC4D-F4F2F2FE9876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4301280" y="2624040"/>
                  <a:ext cx="8784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80920A6B-F6E2-F002-F686-26C0F9D8058B}"/>
                    </a:ext>
                  </a:extLst>
                </p14:cNvPr>
                <p14:cNvContentPartPr/>
                <p14:nvPr/>
              </p14:nvContentPartPr>
              <p14:xfrm>
                <a:off x="4421160" y="2565720"/>
                <a:ext cx="5400" cy="1465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80920A6B-F6E2-F002-F686-26C0F9D8058B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413600" y="2558160"/>
                  <a:ext cx="2016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49DA9454-5430-4F23-3FF6-73494A5CF4C5}"/>
                    </a:ext>
                  </a:extLst>
                </p14:cNvPr>
                <p14:cNvContentPartPr/>
                <p14:nvPr/>
              </p14:nvContentPartPr>
              <p14:xfrm>
                <a:off x="4419000" y="2660760"/>
                <a:ext cx="49680" cy="241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49DA9454-5430-4F23-3FF6-73494A5CF4C5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411440" y="2653200"/>
                  <a:ext cx="6480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92C700C0-8E26-D167-DC1C-54462419C7FD}"/>
                    </a:ext>
                  </a:extLst>
                </p14:cNvPr>
                <p14:cNvContentPartPr/>
                <p14:nvPr/>
              </p14:nvContentPartPr>
              <p14:xfrm>
                <a:off x="4503240" y="2539080"/>
                <a:ext cx="28800" cy="1774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92C700C0-8E26-D167-DC1C-54462419C7FD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495680" y="2531520"/>
                  <a:ext cx="4392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B2021AD1-88E8-C14C-D0D5-0CB6265DD46C}"/>
                    </a:ext>
                  </a:extLst>
                </p14:cNvPr>
                <p14:cNvContentPartPr/>
                <p14:nvPr/>
              </p14:nvContentPartPr>
              <p14:xfrm>
                <a:off x="4502520" y="2671560"/>
                <a:ext cx="47160" cy="3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B2021AD1-88E8-C14C-D0D5-0CB6265DD46C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494960" y="2664000"/>
                  <a:ext cx="6192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A4DD089C-FB88-16C1-CA73-4F6C03059BF3}"/>
                    </a:ext>
                  </a:extLst>
                </p14:cNvPr>
                <p14:cNvContentPartPr/>
                <p14:nvPr/>
              </p14:nvContentPartPr>
              <p14:xfrm>
                <a:off x="4615920" y="2657880"/>
                <a:ext cx="5400" cy="612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A4DD089C-FB88-16C1-CA73-4F6C03059BF3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608360" y="2650320"/>
                  <a:ext cx="201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A6CB7B83-3673-6687-7CD6-6ED15D971503}"/>
                    </a:ext>
                  </a:extLst>
                </p14:cNvPr>
                <p14:cNvContentPartPr/>
                <p14:nvPr/>
              </p14:nvContentPartPr>
              <p14:xfrm>
                <a:off x="4936320" y="2617920"/>
                <a:ext cx="92880" cy="1234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A6CB7B83-3673-6687-7CD6-6ED15D971503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4928760" y="2610360"/>
                  <a:ext cx="1080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D9F8FE9D-1491-EB10-2E27-12282FBED2D9}"/>
                    </a:ext>
                  </a:extLst>
                </p14:cNvPr>
                <p14:cNvContentPartPr/>
                <p14:nvPr/>
              </p14:nvContentPartPr>
              <p14:xfrm>
                <a:off x="5067360" y="2624400"/>
                <a:ext cx="79560" cy="932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D9F8FE9D-1491-EB10-2E27-12282FBED2D9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059800" y="2616840"/>
                  <a:ext cx="946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1B0F0E1C-30B3-C918-7230-36A89498B64F}"/>
                    </a:ext>
                  </a:extLst>
                </p14:cNvPr>
                <p14:cNvContentPartPr/>
                <p14:nvPr/>
              </p14:nvContentPartPr>
              <p14:xfrm>
                <a:off x="5238000" y="2627280"/>
                <a:ext cx="16920" cy="1299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1B0F0E1C-30B3-C918-7230-36A89498B64F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5230440" y="2619720"/>
                  <a:ext cx="320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D6BB3C9-615A-9599-2F63-CB7B590D40B3}"/>
                    </a:ext>
                  </a:extLst>
                </p14:cNvPr>
                <p14:cNvContentPartPr/>
                <p14:nvPr/>
              </p14:nvContentPartPr>
              <p14:xfrm>
                <a:off x="2840040" y="2478600"/>
                <a:ext cx="822600" cy="4255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D6BB3C9-615A-9599-2F63-CB7B590D40B3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2832480" y="2471040"/>
                  <a:ext cx="837720" cy="44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B882439-7424-79C3-C6E1-85582A85A6F0}"/>
                    </a:ext>
                  </a:extLst>
                </p14:cNvPr>
                <p14:cNvContentPartPr/>
                <p14:nvPr/>
              </p14:nvContentPartPr>
              <p14:xfrm>
                <a:off x="2928960" y="2826360"/>
                <a:ext cx="802440" cy="604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B882439-7424-79C3-C6E1-85582A85A6F0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2921400" y="2818800"/>
                  <a:ext cx="8175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BB5816A5-E0C2-D727-45B8-13E403C000CB}"/>
                    </a:ext>
                  </a:extLst>
                </p14:cNvPr>
                <p14:cNvContentPartPr/>
                <p14:nvPr/>
              </p14:nvContentPartPr>
              <p14:xfrm>
                <a:off x="2658960" y="2913894"/>
                <a:ext cx="68040" cy="7776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BB5816A5-E0C2-D727-45B8-13E403C000CB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2651400" y="2906334"/>
                  <a:ext cx="831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5B0AC438-2B5B-9ADD-5A4E-709F22C1A9C9}"/>
                    </a:ext>
                  </a:extLst>
                </p14:cNvPr>
                <p14:cNvContentPartPr/>
                <p14:nvPr/>
              </p14:nvContentPartPr>
              <p14:xfrm>
                <a:off x="2750400" y="2939094"/>
                <a:ext cx="76320" cy="5328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5B0AC438-2B5B-9ADD-5A4E-709F22C1A9C9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2742840" y="2931534"/>
                  <a:ext cx="914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FF97528A-EFA6-02D2-66F4-906FD6E06FCD}"/>
                    </a:ext>
                  </a:extLst>
                </p14:cNvPr>
                <p14:cNvContentPartPr/>
                <p14:nvPr/>
              </p14:nvContentPartPr>
              <p14:xfrm>
                <a:off x="3034440" y="2893734"/>
                <a:ext cx="52560" cy="8460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FF97528A-EFA6-02D2-66F4-906FD6E06FCD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3026880" y="2886174"/>
                  <a:ext cx="6768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0A540E63-B3AD-7D70-B2CB-97A375AADFD6}"/>
                    </a:ext>
                  </a:extLst>
                </p14:cNvPr>
                <p14:cNvContentPartPr/>
                <p14:nvPr/>
              </p14:nvContentPartPr>
              <p14:xfrm>
                <a:off x="3135240" y="2896254"/>
                <a:ext cx="36360" cy="6228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0A540E63-B3AD-7D70-B2CB-97A375AADFD6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3127680" y="2888694"/>
                  <a:ext cx="514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A998EBDE-98FA-06A7-6343-26D716F972B4}"/>
                    </a:ext>
                  </a:extLst>
                </p14:cNvPr>
                <p14:cNvContentPartPr/>
                <p14:nvPr/>
              </p14:nvContentPartPr>
              <p14:xfrm>
                <a:off x="3216600" y="2925774"/>
                <a:ext cx="44640" cy="6120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A998EBDE-98FA-06A7-6343-26D716F972B4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3209040" y="2918574"/>
                  <a:ext cx="597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E881C25D-6624-2D7E-2D15-B88CCA2E3661}"/>
                    </a:ext>
                  </a:extLst>
                </p14:cNvPr>
                <p14:cNvContentPartPr/>
                <p14:nvPr/>
              </p14:nvContentPartPr>
              <p14:xfrm>
                <a:off x="3336480" y="2971854"/>
                <a:ext cx="28800" cy="4752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E881C25D-6624-2D7E-2D15-B88CCA2E3661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3328920" y="2964294"/>
                  <a:ext cx="439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28744DF0-E16C-E48F-57D4-0E932847B36F}"/>
                    </a:ext>
                  </a:extLst>
                </p14:cNvPr>
                <p14:cNvContentPartPr/>
                <p14:nvPr/>
              </p14:nvContentPartPr>
              <p14:xfrm>
                <a:off x="3530880" y="2904174"/>
                <a:ext cx="55800" cy="7020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28744DF0-E16C-E48F-57D4-0E932847B36F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3523320" y="2896614"/>
                  <a:ext cx="709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798AAB79-D149-ACA0-1E90-4E3FD15726D5}"/>
                    </a:ext>
                  </a:extLst>
                </p14:cNvPr>
                <p14:cNvContentPartPr/>
                <p14:nvPr/>
              </p14:nvContentPartPr>
              <p14:xfrm>
                <a:off x="3625920" y="2916414"/>
                <a:ext cx="46800" cy="3384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798AAB79-D149-ACA0-1E90-4E3FD15726D5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3618360" y="2908854"/>
                  <a:ext cx="619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09458154-7B50-7DFA-3AEB-E626704C3CC5}"/>
                    </a:ext>
                  </a:extLst>
                </p14:cNvPr>
                <p14:cNvContentPartPr/>
                <p14:nvPr/>
              </p14:nvContentPartPr>
              <p14:xfrm>
                <a:off x="3704760" y="2903814"/>
                <a:ext cx="60840" cy="5148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09458154-7B50-7DFA-3AEB-E626704C3CC5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3697200" y="2896254"/>
                  <a:ext cx="759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92A78D15-CB30-F1D4-8B08-0B8654790FCB}"/>
                    </a:ext>
                  </a:extLst>
                </p14:cNvPr>
                <p14:cNvContentPartPr/>
                <p14:nvPr/>
              </p14:nvContentPartPr>
              <p14:xfrm>
                <a:off x="3976920" y="2877894"/>
                <a:ext cx="19440" cy="9936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92A78D15-CB30-F1D4-8B08-0B8654790FCB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3969360" y="2870334"/>
                  <a:ext cx="345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E7EA5449-BC65-F8C3-B5A6-E198C8C33803}"/>
                    </a:ext>
                  </a:extLst>
                </p14:cNvPr>
                <p14:cNvContentPartPr/>
                <p14:nvPr/>
              </p14:nvContentPartPr>
              <p14:xfrm>
                <a:off x="4025160" y="2895174"/>
                <a:ext cx="43200" cy="6660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E7EA5449-BC65-F8C3-B5A6-E198C8C33803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4017600" y="2887614"/>
                  <a:ext cx="5796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B614BAB4-7357-99A9-7A23-190CFD3BDE57}"/>
                    </a:ext>
                  </a:extLst>
                </p14:cNvPr>
                <p14:cNvContentPartPr/>
                <p14:nvPr/>
              </p14:nvContentPartPr>
              <p14:xfrm>
                <a:off x="4114080" y="2889054"/>
                <a:ext cx="47160" cy="6228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B614BAB4-7357-99A9-7A23-190CFD3BDE57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4106520" y="2881494"/>
                  <a:ext cx="622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FDB57C12-D73B-DC94-E6D0-F00B41A7FB20}"/>
                    </a:ext>
                  </a:extLst>
                </p14:cNvPr>
                <p14:cNvContentPartPr/>
                <p14:nvPr/>
              </p14:nvContentPartPr>
              <p14:xfrm>
                <a:off x="4190760" y="2882214"/>
                <a:ext cx="34560" cy="4176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FDB57C12-D73B-DC94-E6D0-F00B41A7FB20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4183200" y="2874654"/>
                  <a:ext cx="4932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2D458807-5FA1-CE13-24A0-56C06CF08A57}"/>
                    </a:ext>
                  </a:extLst>
                </p14:cNvPr>
                <p14:cNvContentPartPr/>
                <p14:nvPr/>
              </p14:nvContentPartPr>
              <p14:xfrm>
                <a:off x="4249800" y="2895894"/>
                <a:ext cx="50040" cy="4176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2D458807-5FA1-CE13-24A0-56C06CF08A57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4242240" y="2888334"/>
                  <a:ext cx="6516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330B25BB-9009-E5C2-BF6E-116BC8AE943B}"/>
                    </a:ext>
                  </a:extLst>
                </p14:cNvPr>
                <p14:cNvContentPartPr/>
                <p14:nvPr/>
              </p14:nvContentPartPr>
              <p14:xfrm>
                <a:off x="4319280" y="2887974"/>
                <a:ext cx="30960" cy="4464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330B25BB-9009-E5C2-BF6E-116BC8AE943B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4311720" y="2880414"/>
                  <a:ext cx="460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A9BB67BB-769B-15B2-9BF1-4BB303EBEB6D}"/>
                    </a:ext>
                  </a:extLst>
                </p14:cNvPr>
                <p14:cNvContentPartPr/>
                <p14:nvPr/>
              </p14:nvContentPartPr>
              <p14:xfrm>
                <a:off x="4384440" y="2900934"/>
                <a:ext cx="22680" cy="4428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A9BB67BB-769B-15B2-9BF1-4BB303EBEB6D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4376880" y="2893374"/>
                  <a:ext cx="3780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EEE0F12E-8C10-F2DC-D9CC-BF85AE31E82A}"/>
                    </a:ext>
                  </a:extLst>
                </p14:cNvPr>
                <p14:cNvContentPartPr/>
                <p14:nvPr/>
              </p14:nvContentPartPr>
              <p14:xfrm>
                <a:off x="4628880" y="2865654"/>
                <a:ext cx="60840" cy="9072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EEE0F12E-8C10-F2DC-D9CC-BF85AE31E82A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4621320" y="2858094"/>
                  <a:ext cx="759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66BB07DE-819D-CF33-7912-7FBABB68EF31}"/>
                    </a:ext>
                  </a:extLst>
                </p14:cNvPr>
                <p14:cNvContentPartPr/>
                <p14:nvPr/>
              </p14:nvContentPartPr>
              <p14:xfrm>
                <a:off x="4725000" y="2824974"/>
                <a:ext cx="9360" cy="10332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66BB07DE-819D-CF33-7912-7FBABB68EF31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4717440" y="2817414"/>
                  <a:ext cx="2448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9E85368B-4FAB-26C6-3FBE-22CAEF07C3F7}"/>
                    </a:ext>
                  </a:extLst>
                </p14:cNvPr>
                <p14:cNvContentPartPr/>
                <p14:nvPr/>
              </p14:nvContentPartPr>
              <p14:xfrm>
                <a:off x="4720320" y="2907054"/>
                <a:ext cx="33480" cy="72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9E85368B-4FAB-26C6-3FBE-22CAEF07C3F7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4712760" y="2899494"/>
                  <a:ext cx="4860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04357135-E351-B30B-C5A6-37D64CF21FC1}"/>
                    </a:ext>
                  </a:extLst>
                </p14:cNvPr>
                <p14:cNvContentPartPr/>
                <p14:nvPr/>
              </p14:nvContentPartPr>
              <p14:xfrm>
                <a:off x="4775040" y="2895174"/>
                <a:ext cx="48600" cy="4752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04357135-E351-B30B-C5A6-37D64CF21FC1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4767480" y="2887614"/>
                  <a:ext cx="637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60773A9C-D8C3-BED8-0B4D-CADB0AFF3FF7}"/>
                    </a:ext>
                  </a:extLst>
                </p14:cNvPr>
                <p14:cNvContentPartPr/>
                <p14:nvPr/>
              </p14:nvContentPartPr>
              <p14:xfrm>
                <a:off x="4837680" y="2846574"/>
                <a:ext cx="40680" cy="10764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60773A9C-D8C3-BED8-0B4D-CADB0AFF3FF7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4830120" y="2839014"/>
                  <a:ext cx="5544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EBA5EC10-0F6B-724B-4483-10D58DBAD3AB}"/>
                    </a:ext>
                  </a:extLst>
                </p14:cNvPr>
                <p14:cNvContentPartPr/>
                <p14:nvPr/>
              </p14:nvContentPartPr>
              <p14:xfrm>
                <a:off x="4914360" y="2893734"/>
                <a:ext cx="2520" cy="4068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EBA5EC10-0F6B-724B-4483-10D58DBAD3AB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4906800" y="2886174"/>
                  <a:ext cx="1764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E1D339CB-384C-0959-F573-DF3797CF99E8}"/>
                    </a:ext>
                  </a:extLst>
                </p14:cNvPr>
                <p14:cNvContentPartPr/>
                <p14:nvPr/>
              </p14:nvContentPartPr>
              <p14:xfrm>
                <a:off x="4954680" y="2888334"/>
                <a:ext cx="48960" cy="6264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E1D339CB-384C-0959-F573-DF3797CF99E8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4947120" y="2880774"/>
                  <a:ext cx="6408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1EA9B099-CB10-665A-0216-4534C76C4EE0}"/>
                    </a:ext>
                  </a:extLst>
                </p14:cNvPr>
                <p14:cNvContentPartPr/>
                <p14:nvPr/>
              </p14:nvContentPartPr>
              <p14:xfrm>
                <a:off x="5040000" y="2886894"/>
                <a:ext cx="36360" cy="5364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1EA9B099-CB10-665A-0216-4534C76C4EE0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5032440" y="2879334"/>
                  <a:ext cx="5148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FAB2FE43-13E1-D15C-CBB0-9DFC8D5674FF}"/>
                    </a:ext>
                  </a:extLst>
                </p14:cNvPr>
                <p14:cNvContentPartPr/>
                <p14:nvPr/>
              </p14:nvContentPartPr>
              <p14:xfrm>
                <a:off x="5121360" y="2857374"/>
                <a:ext cx="37800" cy="7560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FAB2FE43-13E1-D15C-CBB0-9DFC8D5674FF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5113800" y="2849814"/>
                  <a:ext cx="52920" cy="90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9">
            <p14:nvContentPartPr>
              <p14:cNvPr id="196" name="Input penna 195">
                <a:extLst>
                  <a:ext uri="{FF2B5EF4-FFF2-40B4-BE49-F238E27FC236}">
                    <a16:creationId xmlns:a16="http://schemas.microsoft.com/office/drawing/2014/main" id="{49C9F8C4-08B4-349B-F8C6-BFEFD3602824}"/>
                  </a:ext>
                </a:extLst>
              </p14:cNvPr>
              <p14:cNvContentPartPr/>
              <p14:nvPr/>
            </p14:nvContentPartPr>
            <p14:xfrm>
              <a:off x="6188851" y="3286283"/>
              <a:ext cx="599040" cy="25560"/>
            </p14:xfrm>
          </p:contentPart>
        </mc:Choice>
        <mc:Fallback>
          <p:pic>
            <p:nvPicPr>
              <p:cNvPr id="196" name="Input penna 195">
                <a:extLst>
                  <a:ext uri="{FF2B5EF4-FFF2-40B4-BE49-F238E27FC236}">
                    <a16:creationId xmlns:a16="http://schemas.microsoft.com/office/drawing/2014/main" id="{49C9F8C4-08B4-349B-F8C6-BFEFD3602824}"/>
                  </a:ext>
                </a:extLst>
              </p:cNvPr>
              <p:cNvPicPr/>
              <p:nvPr/>
            </p:nvPicPr>
            <p:blipFill>
              <a:blip r:embed="rId250"/>
              <a:stretch>
                <a:fillRect/>
              </a:stretch>
            </p:blipFill>
            <p:spPr>
              <a:xfrm>
                <a:off x="6181291" y="3278723"/>
                <a:ext cx="614160" cy="40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07" name="Gruppo 206">
            <a:extLst>
              <a:ext uri="{FF2B5EF4-FFF2-40B4-BE49-F238E27FC236}">
                <a16:creationId xmlns:a16="http://schemas.microsoft.com/office/drawing/2014/main" id="{F7904C36-0206-F444-5E51-F0BC6AEAE00F}"/>
              </a:ext>
            </a:extLst>
          </p:cNvPr>
          <p:cNvGrpSpPr/>
          <p:nvPr/>
        </p:nvGrpSpPr>
        <p:grpSpPr>
          <a:xfrm>
            <a:off x="6218371" y="2699123"/>
            <a:ext cx="535680" cy="206640"/>
            <a:chOff x="6218371" y="2699123"/>
            <a:chExt cx="535680" cy="20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EA28A3E4-7E33-058A-9C20-E700B8807F95}"/>
                    </a:ext>
                  </a:extLst>
                </p14:cNvPr>
                <p14:cNvContentPartPr/>
                <p14:nvPr/>
              </p14:nvContentPartPr>
              <p14:xfrm>
                <a:off x="6218371" y="2771123"/>
                <a:ext cx="99000" cy="12816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EA28A3E4-7E33-058A-9C20-E700B8807F95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6210811" y="2763563"/>
                  <a:ext cx="1141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F64E080D-A31A-BFD0-58EA-D1C45BE63A21}"/>
                    </a:ext>
                  </a:extLst>
                </p14:cNvPr>
                <p14:cNvContentPartPr/>
                <p14:nvPr/>
              </p14:nvContentPartPr>
              <p14:xfrm>
                <a:off x="6359491" y="2699123"/>
                <a:ext cx="39600" cy="2066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F64E080D-A31A-BFD0-58EA-D1C45BE63A21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6351931" y="2691563"/>
                  <a:ext cx="5472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3D872751-FCE1-ACD3-88AF-09BC1766C2C0}"/>
                    </a:ext>
                  </a:extLst>
                </p14:cNvPr>
                <p14:cNvContentPartPr/>
                <p14:nvPr/>
              </p14:nvContentPartPr>
              <p14:xfrm>
                <a:off x="6441931" y="2823683"/>
                <a:ext cx="5400" cy="7560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3D872751-FCE1-ACD3-88AF-09BC1766C2C0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6434371" y="2816123"/>
                  <a:ext cx="205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75DF45D4-ED9D-E6AB-1061-65BDD57B129F}"/>
                    </a:ext>
                  </a:extLst>
                </p14:cNvPr>
                <p14:cNvContentPartPr/>
                <p14:nvPr/>
              </p14:nvContentPartPr>
              <p14:xfrm>
                <a:off x="6499171" y="2711363"/>
                <a:ext cx="23400" cy="1810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75DF45D4-ED9D-E6AB-1061-65BDD57B129F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6491971" y="2703803"/>
                  <a:ext cx="3816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A714C756-A09A-E981-BB75-8F7097C91F50}"/>
                    </a:ext>
                  </a:extLst>
                </p14:cNvPr>
                <p14:cNvContentPartPr/>
                <p14:nvPr/>
              </p14:nvContentPartPr>
              <p14:xfrm>
                <a:off x="6539131" y="2820803"/>
                <a:ext cx="6480" cy="7776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A714C756-A09A-E981-BB75-8F7097C91F50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6531571" y="2813243"/>
                  <a:ext cx="216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57084CE2-3D6B-BA15-E45A-E1BECAF485E1}"/>
                    </a:ext>
                  </a:extLst>
                </p14:cNvPr>
                <p14:cNvContentPartPr/>
                <p14:nvPr/>
              </p14:nvContentPartPr>
              <p14:xfrm>
                <a:off x="6606451" y="2713523"/>
                <a:ext cx="17280" cy="15480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57084CE2-3D6B-BA15-E45A-E1BECAF485E1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6598891" y="2705963"/>
                  <a:ext cx="3204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F12267A7-F527-9119-E29B-C5EC435EBAC8}"/>
                    </a:ext>
                  </a:extLst>
                </p14:cNvPr>
                <p14:cNvContentPartPr/>
                <p14:nvPr/>
              </p14:nvContentPartPr>
              <p14:xfrm>
                <a:off x="6607531" y="2821883"/>
                <a:ext cx="30240" cy="684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F12267A7-F527-9119-E29B-C5EC435EBAC8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6599971" y="2814323"/>
                  <a:ext cx="4536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83C117B8-7563-B3B9-2236-DD1969BBC24C}"/>
                    </a:ext>
                  </a:extLst>
                </p14:cNvPr>
                <p14:cNvContentPartPr/>
                <p14:nvPr/>
              </p14:nvContentPartPr>
              <p14:xfrm>
                <a:off x="6653251" y="2816123"/>
                <a:ext cx="39960" cy="6768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83C117B8-7563-B3B9-2236-DD1969BBC24C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6645691" y="2808563"/>
                  <a:ext cx="550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95E79792-2153-CB56-EDA0-16931FC4C355}"/>
                    </a:ext>
                  </a:extLst>
                </p14:cNvPr>
                <p14:cNvContentPartPr/>
                <p14:nvPr/>
              </p14:nvContentPartPr>
              <p14:xfrm>
                <a:off x="6708331" y="2775443"/>
                <a:ext cx="45720" cy="352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95E79792-2153-CB56-EDA0-16931FC4C355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6700771" y="2767883"/>
                  <a:ext cx="60480" cy="50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9">
            <p14:nvContentPartPr>
              <p14:cNvPr id="208" name="Input penna 207">
                <a:extLst>
                  <a:ext uri="{FF2B5EF4-FFF2-40B4-BE49-F238E27FC236}">
                    <a16:creationId xmlns:a16="http://schemas.microsoft.com/office/drawing/2014/main" id="{584444F3-814B-CEE4-DB39-7C992D48DE2B}"/>
                  </a:ext>
                </a:extLst>
              </p14:cNvPr>
              <p14:cNvContentPartPr/>
              <p14:nvPr/>
            </p14:nvContentPartPr>
            <p14:xfrm>
              <a:off x="7772491" y="3304283"/>
              <a:ext cx="975240" cy="24480"/>
            </p14:xfrm>
          </p:contentPart>
        </mc:Choice>
        <mc:Fallback>
          <p:pic>
            <p:nvPicPr>
              <p:cNvPr id="208" name="Input penna 207">
                <a:extLst>
                  <a:ext uri="{FF2B5EF4-FFF2-40B4-BE49-F238E27FC236}">
                    <a16:creationId xmlns:a16="http://schemas.microsoft.com/office/drawing/2014/main" id="{584444F3-814B-CEE4-DB39-7C992D48DE2B}"/>
                  </a:ext>
                </a:extLst>
              </p:cNvPr>
              <p:cNvPicPr/>
              <p:nvPr/>
            </p:nvPicPr>
            <p:blipFill>
              <a:blip r:embed="rId270"/>
              <a:stretch>
                <a:fillRect/>
              </a:stretch>
            </p:blipFill>
            <p:spPr>
              <a:xfrm>
                <a:off x="7764931" y="3296723"/>
                <a:ext cx="990360" cy="39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44" name="Gruppo 243">
            <a:extLst>
              <a:ext uri="{FF2B5EF4-FFF2-40B4-BE49-F238E27FC236}">
                <a16:creationId xmlns:a16="http://schemas.microsoft.com/office/drawing/2014/main" id="{FD273618-E5E3-5192-4CB5-B33CC3A01E1C}"/>
              </a:ext>
            </a:extLst>
          </p:cNvPr>
          <p:cNvGrpSpPr/>
          <p:nvPr/>
        </p:nvGrpSpPr>
        <p:grpSpPr>
          <a:xfrm>
            <a:off x="7892731" y="2650523"/>
            <a:ext cx="860040" cy="230040"/>
            <a:chOff x="7892731" y="2650523"/>
            <a:chExt cx="860040" cy="230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64336A79-1EC9-F934-BF1E-9758F4F26FA1}"/>
                    </a:ext>
                  </a:extLst>
                </p14:cNvPr>
                <p14:cNvContentPartPr/>
                <p14:nvPr/>
              </p14:nvContentPartPr>
              <p14:xfrm>
                <a:off x="7892731" y="2765723"/>
                <a:ext cx="132120" cy="1026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64336A79-1EC9-F934-BF1E-9758F4F26FA1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7885531" y="2758523"/>
                  <a:ext cx="14724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50F48ED9-8C33-9228-9B40-52B6528B9AF2}"/>
                    </a:ext>
                  </a:extLst>
                </p14:cNvPr>
                <p14:cNvContentPartPr/>
                <p14:nvPr/>
              </p14:nvContentPartPr>
              <p14:xfrm>
                <a:off x="8079931" y="2726123"/>
                <a:ext cx="15480" cy="8136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50F48ED9-8C33-9228-9B40-52B6528B9AF2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8072371" y="2718563"/>
                  <a:ext cx="306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80F1F83E-BEC1-ADAF-D886-D86076F91724}"/>
                    </a:ext>
                  </a:extLst>
                </p14:cNvPr>
                <p14:cNvContentPartPr/>
                <p14:nvPr/>
              </p14:nvContentPartPr>
              <p14:xfrm>
                <a:off x="8140051" y="2749883"/>
                <a:ext cx="36000" cy="774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80F1F83E-BEC1-ADAF-D886-D86076F91724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8132491" y="2742323"/>
                  <a:ext cx="511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EED59643-DAFC-521F-A607-B75994145F19}"/>
                    </a:ext>
                  </a:extLst>
                </p14:cNvPr>
                <p14:cNvContentPartPr/>
                <p14:nvPr/>
              </p14:nvContentPartPr>
              <p14:xfrm>
                <a:off x="8218531" y="2650523"/>
                <a:ext cx="27720" cy="17892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EED59643-DAFC-521F-A607-B75994145F19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8210971" y="2642963"/>
                  <a:ext cx="4284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237F586E-00E8-2BD7-3C88-5E72652A257C}"/>
                    </a:ext>
                  </a:extLst>
                </p14:cNvPr>
                <p14:cNvContentPartPr/>
                <p14:nvPr/>
              </p14:nvContentPartPr>
              <p14:xfrm>
                <a:off x="8288731" y="2725763"/>
                <a:ext cx="3960" cy="7848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237F586E-00E8-2BD7-3C88-5E72652A257C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8281171" y="2718203"/>
                  <a:ext cx="190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61615158-7C96-425E-D78C-C4B9D8928A8C}"/>
                    </a:ext>
                  </a:extLst>
                </p14:cNvPr>
                <p14:cNvContentPartPr/>
                <p14:nvPr/>
              </p14:nvContentPartPr>
              <p14:xfrm>
                <a:off x="8330491" y="2749883"/>
                <a:ext cx="57600" cy="9000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61615158-7C96-425E-D78C-C4B9D8928A8C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8322931" y="2742323"/>
                  <a:ext cx="727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07A48CE0-9F45-0165-2066-BAF158E455E0}"/>
                    </a:ext>
                  </a:extLst>
                </p14:cNvPr>
                <p14:cNvContentPartPr/>
                <p14:nvPr/>
              </p14:nvContentPartPr>
              <p14:xfrm>
                <a:off x="8417971" y="2749523"/>
                <a:ext cx="42480" cy="9828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07A48CE0-9F45-0165-2066-BAF158E455E0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8410411" y="2741963"/>
                  <a:ext cx="576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E3C2FCDA-E482-31D3-60CD-817E3822D02B}"/>
                    </a:ext>
                  </a:extLst>
                </p14:cNvPr>
                <p14:cNvContentPartPr/>
                <p14:nvPr/>
              </p14:nvContentPartPr>
              <p14:xfrm>
                <a:off x="8492131" y="2768603"/>
                <a:ext cx="48600" cy="6552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E3C2FCDA-E482-31D3-60CD-817E3822D02B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8484571" y="2761043"/>
                  <a:ext cx="637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58AD9C7A-1485-0ABF-AAD8-9579A64C2EF0}"/>
                    </a:ext>
                  </a:extLst>
                </p14:cNvPr>
                <p14:cNvContentPartPr/>
                <p14:nvPr/>
              </p14:nvContentPartPr>
              <p14:xfrm>
                <a:off x="8600851" y="2759963"/>
                <a:ext cx="34560" cy="8064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58AD9C7A-1485-0ABF-AAD8-9579A64C2EF0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8593291" y="2752403"/>
                  <a:ext cx="493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6B835146-DEDA-EDAD-3DBB-329DA1C8A628}"/>
                    </a:ext>
                  </a:extLst>
                </p14:cNvPr>
                <p14:cNvContentPartPr/>
                <p14:nvPr/>
              </p14:nvContentPartPr>
              <p14:xfrm>
                <a:off x="8686171" y="2753843"/>
                <a:ext cx="66600" cy="12672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6B835146-DEDA-EDAD-3DBB-329DA1C8A628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8678611" y="2746283"/>
                  <a:ext cx="81360" cy="14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2" name="Gruppo 241">
            <a:extLst>
              <a:ext uri="{FF2B5EF4-FFF2-40B4-BE49-F238E27FC236}">
                <a16:creationId xmlns:a16="http://schemas.microsoft.com/office/drawing/2014/main" id="{1ED38271-7B5F-7D4B-FFCE-F1581717F9C8}"/>
              </a:ext>
            </a:extLst>
          </p:cNvPr>
          <p:cNvGrpSpPr/>
          <p:nvPr/>
        </p:nvGrpSpPr>
        <p:grpSpPr>
          <a:xfrm>
            <a:off x="8066032" y="1719294"/>
            <a:ext cx="791131" cy="407520"/>
            <a:chOff x="8066032" y="1719294"/>
            <a:chExt cx="791131" cy="40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000CBF06-52F4-E97F-95AA-213C014969C9}"/>
                    </a:ext>
                  </a:extLst>
                </p14:cNvPr>
                <p14:cNvContentPartPr/>
                <p14:nvPr/>
              </p14:nvContentPartPr>
              <p14:xfrm>
                <a:off x="8130832" y="1719294"/>
                <a:ext cx="170280" cy="14724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000CBF06-52F4-E97F-95AA-213C014969C9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8123272" y="1711734"/>
                  <a:ext cx="18504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C02E50B5-BF0F-180F-DEA2-CA16D00DA383}"/>
                    </a:ext>
                  </a:extLst>
                </p14:cNvPr>
                <p14:cNvContentPartPr/>
                <p14:nvPr/>
              </p14:nvContentPartPr>
              <p14:xfrm>
                <a:off x="8066032" y="1914414"/>
                <a:ext cx="295200" cy="1476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C02E50B5-BF0F-180F-DEA2-CA16D00DA383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8058472" y="1906854"/>
                  <a:ext cx="3103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CF5FB660-57FD-3CC6-7223-6401EAB5036D}"/>
                    </a:ext>
                  </a:extLst>
                </p14:cNvPr>
                <p14:cNvContentPartPr/>
                <p14:nvPr/>
              </p14:nvContentPartPr>
              <p14:xfrm>
                <a:off x="8181232" y="1986414"/>
                <a:ext cx="146880" cy="14040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CF5FB660-57FD-3CC6-7223-6401EAB5036D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8173672" y="1978854"/>
                  <a:ext cx="1616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AABB0430-B9E1-C28D-AB01-B5786A9EC595}"/>
                    </a:ext>
                  </a:extLst>
                </p14:cNvPr>
                <p14:cNvContentPartPr/>
                <p14:nvPr/>
              </p14:nvContentPartPr>
              <p14:xfrm>
                <a:off x="8438843" y="1801159"/>
                <a:ext cx="136440" cy="2664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AABB0430-B9E1-C28D-AB01-B5786A9EC595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8431283" y="1793599"/>
                  <a:ext cx="1515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ADDE118A-CA1F-973C-4735-46DF572D86E8}"/>
                    </a:ext>
                  </a:extLst>
                </p14:cNvPr>
                <p14:cNvContentPartPr/>
                <p14:nvPr/>
              </p14:nvContentPartPr>
              <p14:xfrm>
                <a:off x="8437403" y="1844359"/>
                <a:ext cx="108720" cy="14004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ADDE118A-CA1F-973C-4735-46DF572D86E8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8429843" y="1836799"/>
                  <a:ext cx="12384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FD08527E-019B-39AC-D0F4-300F2A486E7F}"/>
                    </a:ext>
                  </a:extLst>
                </p14:cNvPr>
                <p14:cNvContentPartPr/>
                <p14:nvPr/>
              </p14:nvContentPartPr>
              <p14:xfrm>
                <a:off x="8594723" y="1860199"/>
                <a:ext cx="11880" cy="11772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FD08527E-019B-39AC-D0F4-300F2A486E7F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8587523" y="1852639"/>
                  <a:ext cx="2700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52917382-7CE5-08F0-301B-7E95131D7DDE}"/>
                    </a:ext>
                  </a:extLst>
                </p14:cNvPr>
                <p14:cNvContentPartPr/>
                <p14:nvPr/>
              </p14:nvContentPartPr>
              <p14:xfrm>
                <a:off x="8607683" y="1912039"/>
                <a:ext cx="115200" cy="2520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52917382-7CE5-08F0-301B-7E95131D7DDE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8600123" y="1904479"/>
                  <a:ext cx="1303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4C14AA9D-D783-59AE-4F11-87F05D6BD77B}"/>
                    </a:ext>
                  </a:extLst>
                </p14:cNvPr>
                <p14:cNvContentPartPr/>
                <p14:nvPr/>
              </p14:nvContentPartPr>
              <p14:xfrm>
                <a:off x="8807483" y="1865599"/>
                <a:ext cx="27720" cy="1512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4C14AA9D-D783-59AE-4F11-87F05D6BD77B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8799923" y="1858039"/>
                  <a:ext cx="428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E9AEB6A1-4AC7-7AFF-043F-994B667845C4}"/>
                    </a:ext>
                  </a:extLst>
                </p14:cNvPr>
                <p14:cNvContentPartPr/>
                <p14:nvPr/>
              </p14:nvContentPartPr>
              <p14:xfrm>
                <a:off x="8776163" y="1957399"/>
                <a:ext cx="81000" cy="1296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E9AEB6A1-4AC7-7AFF-043F-994B667845C4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8768963" y="1949839"/>
                  <a:ext cx="96120" cy="2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0" name="Gruppo 239">
            <a:extLst>
              <a:ext uri="{FF2B5EF4-FFF2-40B4-BE49-F238E27FC236}">
                <a16:creationId xmlns:a16="http://schemas.microsoft.com/office/drawing/2014/main" id="{ACAEA3D7-952C-1615-D5C8-D86313801CA3}"/>
              </a:ext>
            </a:extLst>
          </p:cNvPr>
          <p:cNvGrpSpPr/>
          <p:nvPr/>
        </p:nvGrpSpPr>
        <p:grpSpPr>
          <a:xfrm>
            <a:off x="9005123" y="1754359"/>
            <a:ext cx="818640" cy="214560"/>
            <a:chOff x="9005123" y="1754359"/>
            <a:chExt cx="818640" cy="214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A16B6182-5D74-B06B-38D6-25C53622C8ED}"/>
                    </a:ext>
                  </a:extLst>
                </p14:cNvPr>
                <p14:cNvContentPartPr/>
                <p14:nvPr/>
              </p14:nvContentPartPr>
              <p14:xfrm>
                <a:off x="9005123" y="1816999"/>
                <a:ext cx="110160" cy="14436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A16B6182-5D74-B06B-38D6-25C53622C8ED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8997563" y="1809439"/>
                  <a:ext cx="12528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CAAC86D7-2DDB-2F13-6F18-DF155FF292CA}"/>
                    </a:ext>
                  </a:extLst>
                </p14:cNvPr>
                <p14:cNvContentPartPr/>
                <p14:nvPr/>
              </p14:nvContentPartPr>
              <p14:xfrm>
                <a:off x="9159203" y="1879279"/>
                <a:ext cx="3240" cy="8136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CAAC86D7-2DDB-2F13-6F18-DF155FF292CA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9151643" y="1871719"/>
                  <a:ext cx="1836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D8087F89-C3EA-22D6-0E28-5AC10DC422B1}"/>
                    </a:ext>
                  </a:extLst>
                </p14:cNvPr>
                <p14:cNvContentPartPr/>
                <p14:nvPr/>
              </p14:nvContentPartPr>
              <p14:xfrm>
                <a:off x="9229763" y="1888279"/>
                <a:ext cx="37440" cy="6768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D8087F89-C3EA-22D6-0E28-5AC10DC422B1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9222203" y="1880719"/>
                  <a:ext cx="525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6B8B9517-2C15-9AEA-D5FD-9BB89BA4F241}"/>
                    </a:ext>
                  </a:extLst>
                </p14:cNvPr>
                <p14:cNvContentPartPr/>
                <p14:nvPr/>
              </p14:nvContentPartPr>
              <p14:xfrm>
                <a:off x="9321203" y="1754359"/>
                <a:ext cx="26280" cy="18612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6B8B9517-2C15-9AEA-D5FD-9BB89BA4F241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9313643" y="1746799"/>
                  <a:ext cx="4140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C71138A8-AB12-7ED4-546B-2D86A73E4975}"/>
                    </a:ext>
                  </a:extLst>
                </p14:cNvPr>
                <p14:cNvContentPartPr/>
                <p14:nvPr/>
              </p14:nvContentPartPr>
              <p14:xfrm>
                <a:off x="9379163" y="1851919"/>
                <a:ext cx="8640" cy="7272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C71138A8-AB12-7ED4-546B-2D86A73E4975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9371603" y="1844359"/>
                  <a:ext cx="234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FDF039EB-05AF-E469-74AE-492F21559DFB}"/>
                    </a:ext>
                  </a:extLst>
                </p14:cNvPr>
                <p14:cNvContentPartPr/>
                <p14:nvPr/>
              </p14:nvContentPartPr>
              <p14:xfrm>
                <a:off x="9427403" y="1855519"/>
                <a:ext cx="32760" cy="9648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FDF039EB-05AF-E469-74AE-492F21559DFB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9419843" y="1847959"/>
                  <a:ext cx="478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C02605E1-F021-C35D-350D-081EF76C2DCD}"/>
                    </a:ext>
                  </a:extLst>
                </p14:cNvPr>
                <p14:cNvContentPartPr/>
                <p14:nvPr/>
              </p14:nvContentPartPr>
              <p14:xfrm>
                <a:off x="9521003" y="1852279"/>
                <a:ext cx="54360" cy="8352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C02605E1-F021-C35D-350D-081EF76C2DCD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9513443" y="1844719"/>
                  <a:ext cx="6912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1D531B18-F900-88B1-8C43-A37E5A8051E8}"/>
                    </a:ext>
                  </a:extLst>
                </p14:cNvPr>
                <p14:cNvContentPartPr/>
                <p14:nvPr/>
              </p14:nvContentPartPr>
              <p14:xfrm>
                <a:off x="9568163" y="1863439"/>
                <a:ext cx="58320" cy="8352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1D531B18-F900-88B1-8C43-A37E5A8051E8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9560603" y="1855879"/>
                  <a:ext cx="7344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FBCDE980-1515-453D-EE1C-D71829413651}"/>
                    </a:ext>
                  </a:extLst>
                </p14:cNvPr>
                <p14:cNvContentPartPr/>
                <p14:nvPr/>
              </p14:nvContentPartPr>
              <p14:xfrm>
                <a:off x="9673283" y="1880359"/>
                <a:ext cx="2520" cy="4104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FBCDE980-1515-453D-EE1C-D71829413651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9665723" y="1872799"/>
                  <a:ext cx="176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2322C5DF-03D4-B95A-C8E9-1F876FBF0674}"/>
                    </a:ext>
                  </a:extLst>
                </p14:cNvPr>
                <p14:cNvContentPartPr/>
                <p14:nvPr/>
              </p14:nvContentPartPr>
              <p14:xfrm>
                <a:off x="9679043" y="1885039"/>
                <a:ext cx="49680" cy="5328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2322C5DF-03D4-B95A-C8E9-1F876FBF0674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9671483" y="1877479"/>
                  <a:ext cx="648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B9C256DD-173E-4076-CF43-5776F1BE6089}"/>
                    </a:ext>
                  </a:extLst>
                </p14:cNvPr>
                <p14:cNvContentPartPr/>
                <p14:nvPr/>
              </p14:nvContentPartPr>
              <p14:xfrm>
                <a:off x="9743483" y="1865959"/>
                <a:ext cx="80280" cy="10296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B9C256DD-173E-4076-CF43-5776F1BE6089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9735923" y="1858399"/>
                  <a:ext cx="95400" cy="118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1">
            <p14:nvContentPartPr>
              <p14:cNvPr id="246" name="Input penna 245">
                <a:extLst>
                  <a:ext uri="{FF2B5EF4-FFF2-40B4-BE49-F238E27FC236}">
                    <a16:creationId xmlns:a16="http://schemas.microsoft.com/office/drawing/2014/main" id="{DC26E49E-9E2C-35A5-9A18-DE775B4775EE}"/>
                  </a:ext>
                </a:extLst>
              </p14:cNvPr>
              <p14:cNvContentPartPr/>
              <p14:nvPr/>
            </p14:nvContentPartPr>
            <p14:xfrm>
              <a:off x="9020243" y="2052799"/>
              <a:ext cx="1032480" cy="92160"/>
            </p14:xfrm>
          </p:contentPart>
        </mc:Choice>
        <mc:Fallback>
          <p:pic>
            <p:nvPicPr>
              <p:cNvPr id="246" name="Input penna 245">
                <a:extLst>
                  <a:ext uri="{FF2B5EF4-FFF2-40B4-BE49-F238E27FC236}">
                    <a16:creationId xmlns:a16="http://schemas.microsoft.com/office/drawing/2014/main" id="{DC26E49E-9E2C-35A5-9A18-DE775B4775EE}"/>
                  </a:ext>
                </a:extLst>
              </p:cNvPr>
              <p:cNvPicPr/>
              <p:nvPr/>
            </p:nvPicPr>
            <p:blipFill>
              <a:blip r:embed="rId332"/>
              <a:stretch>
                <a:fillRect/>
              </a:stretch>
            </p:blipFill>
            <p:spPr>
              <a:xfrm>
                <a:off x="9012683" y="2045239"/>
                <a:ext cx="1047600" cy="107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50" name="Gruppo 249">
            <a:extLst>
              <a:ext uri="{FF2B5EF4-FFF2-40B4-BE49-F238E27FC236}">
                <a16:creationId xmlns:a16="http://schemas.microsoft.com/office/drawing/2014/main" id="{ED87EADB-D380-145E-BC9D-2E5C4D397714}"/>
              </a:ext>
            </a:extLst>
          </p:cNvPr>
          <p:cNvGrpSpPr/>
          <p:nvPr/>
        </p:nvGrpSpPr>
        <p:grpSpPr>
          <a:xfrm>
            <a:off x="1426607" y="3576317"/>
            <a:ext cx="117000" cy="106920"/>
            <a:chOff x="1426607" y="3576317"/>
            <a:chExt cx="117000" cy="10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F4937F55-B750-699C-EFAD-352DBCBB3203}"/>
                    </a:ext>
                  </a:extLst>
                </p14:cNvPr>
                <p14:cNvContentPartPr/>
                <p14:nvPr/>
              </p14:nvContentPartPr>
              <p14:xfrm>
                <a:off x="1426607" y="3598997"/>
                <a:ext cx="94320" cy="1224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F4937F55-B750-699C-EFAD-352DBCBB3203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1419047" y="3591437"/>
                  <a:ext cx="1094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3013291F-7C94-820C-817E-EF3249C89158}"/>
                    </a:ext>
                  </a:extLst>
                </p14:cNvPr>
                <p14:cNvContentPartPr/>
                <p14:nvPr/>
              </p14:nvContentPartPr>
              <p14:xfrm>
                <a:off x="1497167" y="3576317"/>
                <a:ext cx="46440" cy="10692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3013291F-7C94-820C-817E-EF3249C89158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1489607" y="3568757"/>
                  <a:ext cx="61560" cy="122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7">
            <p14:nvContentPartPr>
              <p14:cNvPr id="251" name="Input penna 250">
                <a:extLst>
                  <a:ext uri="{FF2B5EF4-FFF2-40B4-BE49-F238E27FC236}">
                    <a16:creationId xmlns:a16="http://schemas.microsoft.com/office/drawing/2014/main" id="{FFAB008B-61A7-B01B-7A37-2BE4A7322EED}"/>
                  </a:ext>
                </a:extLst>
              </p14:cNvPr>
              <p14:cNvContentPartPr/>
              <p14:nvPr/>
            </p14:nvContentPartPr>
            <p14:xfrm>
              <a:off x="4259807" y="3366797"/>
              <a:ext cx="26280" cy="347760"/>
            </p14:xfrm>
          </p:contentPart>
        </mc:Choice>
        <mc:Fallback>
          <p:pic>
            <p:nvPicPr>
              <p:cNvPr id="251" name="Input penna 250">
                <a:extLst>
                  <a:ext uri="{FF2B5EF4-FFF2-40B4-BE49-F238E27FC236}">
                    <a16:creationId xmlns:a16="http://schemas.microsoft.com/office/drawing/2014/main" id="{FFAB008B-61A7-B01B-7A37-2BE4A7322EED}"/>
                  </a:ext>
                </a:extLst>
              </p:cNvPr>
              <p:cNvPicPr/>
              <p:nvPr/>
            </p:nvPicPr>
            <p:blipFill>
              <a:blip r:embed="rId338"/>
              <a:stretch>
                <a:fillRect/>
              </a:stretch>
            </p:blipFill>
            <p:spPr>
              <a:xfrm>
                <a:off x="4252607" y="3359597"/>
                <a:ext cx="41400" cy="36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9">
            <p14:nvContentPartPr>
              <p14:cNvPr id="252" name="Input penna 251">
                <a:extLst>
                  <a:ext uri="{FF2B5EF4-FFF2-40B4-BE49-F238E27FC236}">
                    <a16:creationId xmlns:a16="http://schemas.microsoft.com/office/drawing/2014/main" id="{F8B4E4D7-0AFD-F447-D5E2-A1CFECFBC0CD}"/>
                  </a:ext>
                </a:extLst>
              </p14:cNvPr>
              <p14:cNvContentPartPr/>
              <p14:nvPr/>
            </p14:nvContentPartPr>
            <p14:xfrm>
              <a:off x="100561" y="3520517"/>
              <a:ext cx="224280" cy="94320"/>
            </p14:xfrm>
          </p:contentPart>
        </mc:Choice>
        <mc:Fallback>
          <p:pic>
            <p:nvPicPr>
              <p:cNvPr id="252" name="Input penna 251">
                <a:extLst>
                  <a:ext uri="{FF2B5EF4-FFF2-40B4-BE49-F238E27FC236}">
                    <a16:creationId xmlns:a16="http://schemas.microsoft.com/office/drawing/2014/main" id="{F8B4E4D7-0AFD-F447-D5E2-A1CFECFBC0CD}"/>
                  </a:ext>
                </a:extLst>
              </p:cNvPr>
              <p:cNvPicPr/>
              <p:nvPr/>
            </p:nvPicPr>
            <p:blipFill>
              <a:blip r:embed="rId340"/>
              <a:stretch>
                <a:fillRect/>
              </a:stretch>
            </p:blipFill>
            <p:spPr>
              <a:xfrm>
                <a:off x="93361" y="3512957"/>
                <a:ext cx="239400" cy="1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1">
            <p14:nvContentPartPr>
              <p14:cNvPr id="253" name="Input penna 252">
                <a:extLst>
                  <a:ext uri="{FF2B5EF4-FFF2-40B4-BE49-F238E27FC236}">
                    <a16:creationId xmlns:a16="http://schemas.microsoft.com/office/drawing/2014/main" id="{D60A8CB0-588F-1D14-CFC4-EE9E1FC3430B}"/>
                  </a:ext>
                </a:extLst>
              </p14:cNvPr>
              <p14:cNvContentPartPr/>
              <p14:nvPr/>
            </p14:nvContentPartPr>
            <p14:xfrm>
              <a:off x="424921" y="3471557"/>
              <a:ext cx="112680" cy="14760"/>
            </p14:xfrm>
          </p:contentPart>
        </mc:Choice>
        <mc:Fallback>
          <p:pic>
            <p:nvPicPr>
              <p:cNvPr id="253" name="Input penna 252">
                <a:extLst>
                  <a:ext uri="{FF2B5EF4-FFF2-40B4-BE49-F238E27FC236}">
                    <a16:creationId xmlns:a16="http://schemas.microsoft.com/office/drawing/2014/main" id="{D60A8CB0-588F-1D14-CFC4-EE9E1FC3430B}"/>
                  </a:ext>
                </a:extLst>
              </p:cNvPr>
              <p:cNvPicPr/>
              <p:nvPr/>
            </p:nvPicPr>
            <p:blipFill>
              <a:blip r:embed="rId342"/>
              <a:stretch>
                <a:fillRect/>
              </a:stretch>
            </p:blipFill>
            <p:spPr>
              <a:xfrm>
                <a:off x="417721" y="3463997"/>
                <a:ext cx="12780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3">
            <p14:nvContentPartPr>
              <p14:cNvPr id="254" name="Input penna 253">
                <a:extLst>
                  <a:ext uri="{FF2B5EF4-FFF2-40B4-BE49-F238E27FC236}">
                    <a16:creationId xmlns:a16="http://schemas.microsoft.com/office/drawing/2014/main" id="{6A34E6A3-2408-6090-FA78-ABE01FCC3DD8}"/>
                  </a:ext>
                </a:extLst>
              </p14:cNvPr>
              <p14:cNvContentPartPr/>
              <p14:nvPr/>
            </p14:nvContentPartPr>
            <p14:xfrm>
              <a:off x="393241" y="3494237"/>
              <a:ext cx="112320" cy="97200"/>
            </p14:xfrm>
          </p:contentPart>
        </mc:Choice>
        <mc:Fallback>
          <p:pic>
            <p:nvPicPr>
              <p:cNvPr id="254" name="Input penna 253">
                <a:extLst>
                  <a:ext uri="{FF2B5EF4-FFF2-40B4-BE49-F238E27FC236}">
                    <a16:creationId xmlns:a16="http://schemas.microsoft.com/office/drawing/2014/main" id="{6A34E6A3-2408-6090-FA78-ABE01FCC3DD8}"/>
                  </a:ext>
                </a:extLst>
              </p:cNvPr>
              <p:cNvPicPr/>
              <p:nvPr/>
            </p:nvPicPr>
            <p:blipFill>
              <a:blip r:embed="rId344"/>
              <a:stretch>
                <a:fillRect/>
              </a:stretch>
            </p:blipFill>
            <p:spPr>
              <a:xfrm>
                <a:off x="385681" y="3486677"/>
                <a:ext cx="127080" cy="1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5">
            <p14:nvContentPartPr>
              <p14:cNvPr id="255" name="Input penna 254">
                <a:extLst>
                  <a:ext uri="{FF2B5EF4-FFF2-40B4-BE49-F238E27FC236}">
                    <a16:creationId xmlns:a16="http://schemas.microsoft.com/office/drawing/2014/main" id="{737E3766-924C-BDED-2C9C-661B9B6E5514}"/>
                  </a:ext>
                </a:extLst>
              </p14:cNvPr>
              <p14:cNvContentPartPr/>
              <p14:nvPr/>
            </p14:nvContentPartPr>
            <p14:xfrm>
              <a:off x="431761" y="3622397"/>
              <a:ext cx="19080" cy="72360"/>
            </p14:xfrm>
          </p:contentPart>
        </mc:Choice>
        <mc:Fallback>
          <p:pic>
            <p:nvPicPr>
              <p:cNvPr id="255" name="Input penna 254">
                <a:extLst>
                  <a:ext uri="{FF2B5EF4-FFF2-40B4-BE49-F238E27FC236}">
                    <a16:creationId xmlns:a16="http://schemas.microsoft.com/office/drawing/2014/main" id="{737E3766-924C-BDED-2C9C-661B9B6E5514}"/>
                  </a:ext>
                </a:extLst>
              </p:cNvPr>
              <p:cNvPicPr/>
              <p:nvPr/>
            </p:nvPicPr>
            <p:blipFill>
              <a:blip r:embed="rId346"/>
              <a:stretch>
                <a:fillRect/>
              </a:stretch>
            </p:blipFill>
            <p:spPr>
              <a:xfrm>
                <a:off x="424201" y="3614837"/>
                <a:ext cx="3420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7">
            <p14:nvContentPartPr>
              <p14:cNvPr id="256" name="Input penna 255">
                <a:extLst>
                  <a:ext uri="{FF2B5EF4-FFF2-40B4-BE49-F238E27FC236}">
                    <a16:creationId xmlns:a16="http://schemas.microsoft.com/office/drawing/2014/main" id="{0B4BF151-0FAE-B982-9D3C-0AF015139851}"/>
                  </a:ext>
                </a:extLst>
              </p14:cNvPr>
              <p14:cNvContentPartPr/>
              <p14:nvPr/>
            </p14:nvContentPartPr>
            <p14:xfrm>
              <a:off x="361921" y="3695837"/>
              <a:ext cx="229320" cy="19080"/>
            </p14:xfrm>
          </p:contentPart>
        </mc:Choice>
        <mc:Fallback>
          <p:pic>
            <p:nvPicPr>
              <p:cNvPr id="256" name="Input penna 255">
                <a:extLst>
                  <a:ext uri="{FF2B5EF4-FFF2-40B4-BE49-F238E27FC236}">
                    <a16:creationId xmlns:a16="http://schemas.microsoft.com/office/drawing/2014/main" id="{0B4BF151-0FAE-B982-9D3C-0AF015139851}"/>
                  </a:ext>
                </a:extLst>
              </p:cNvPr>
              <p:cNvPicPr/>
              <p:nvPr/>
            </p:nvPicPr>
            <p:blipFill>
              <a:blip r:embed="rId348"/>
              <a:stretch>
                <a:fillRect/>
              </a:stretch>
            </p:blipFill>
            <p:spPr>
              <a:xfrm>
                <a:off x="354361" y="3688277"/>
                <a:ext cx="24444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9">
            <p14:nvContentPartPr>
              <p14:cNvPr id="257" name="Input penna 256">
                <a:extLst>
                  <a:ext uri="{FF2B5EF4-FFF2-40B4-BE49-F238E27FC236}">
                    <a16:creationId xmlns:a16="http://schemas.microsoft.com/office/drawing/2014/main" id="{C445E0B8-0ED7-3520-2504-E68801780AFB}"/>
                  </a:ext>
                </a:extLst>
              </p14:cNvPr>
              <p14:cNvContentPartPr/>
              <p14:nvPr/>
            </p14:nvContentPartPr>
            <p14:xfrm>
              <a:off x="70321" y="3333317"/>
              <a:ext cx="664920" cy="418320"/>
            </p14:xfrm>
          </p:contentPart>
        </mc:Choice>
        <mc:Fallback>
          <p:pic>
            <p:nvPicPr>
              <p:cNvPr id="257" name="Input penna 256">
                <a:extLst>
                  <a:ext uri="{FF2B5EF4-FFF2-40B4-BE49-F238E27FC236}">
                    <a16:creationId xmlns:a16="http://schemas.microsoft.com/office/drawing/2014/main" id="{C445E0B8-0ED7-3520-2504-E68801780AFB}"/>
                  </a:ext>
                </a:extLst>
              </p:cNvPr>
              <p:cNvPicPr/>
              <p:nvPr/>
            </p:nvPicPr>
            <p:blipFill>
              <a:blip r:embed="rId350"/>
              <a:stretch>
                <a:fillRect/>
              </a:stretch>
            </p:blipFill>
            <p:spPr>
              <a:xfrm>
                <a:off x="62761" y="3325757"/>
                <a:ext cx="680040" cy="43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1">
            <p14:nvContentPartPr>
              <p14:cNvPr id="258" name="Input penna 257">
                <a:extLst>
                  <a:ext uri="{FF2B5EF4-FFF2-40B4-BE49-F238E27FC236}">
                    <a16:creationId xmlns:a16="http://schemas.microsoft.com/office/drawing/2014/main" id="{A644529D-D7D6-AECE-4239-957BC081927C}"/>
                  </a:ext>
                </a:extLst>
              </p14:cNvPr>
              <p14:cNvContentPartPr/>
              <p14:nvPr/>
            </p14:nvContentPartPr>
            <p14:xfrm>
              <a:off x="110281" y="3741197"/>
              <a:ext cx="603360" cy="26280"/>
            </p14:xfrm>
          </p:contentPart>
        </mc:Choice>
        <mc:Fallback>
          <p:pic>
            <p:nvPicPr>
              <p:cNvPr id="258" name="Input penna 257">
                <a:extLst>
                  <a:ext uri="{FF2B5EF4-FFF2-40B4-BE49-F238E27FC236}">
                    <a16:creationId xmlns:a16="http://schemas.microsoft.com/office/drawing/2014/main" id="{A644529D-D7D6-AECE-4239-957BC081927C}"/>
                  </a:ext>
                </a:extLst>
              </p:cNvPr>
              <p:cNvPicPr/>
              <p:nvPr/>
            </p:nvPicPr>
            <p:blipFill>
              <a:blip r:embed="rId352"/>
              <a:stretch>
                <a:fillRect/>
              </a:stretch>
            </p:blipFill>
            <p:spPr>
              <a:xfrm>
                <a:off x="102721" y="3733637"/>
                <a:ext cx="618480" cy="41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85" name="Gruppo 284">
            <a:extLst>
              <a:ext uri="{FF2B5EF4-FFF2-40B4-BE49-F238E27FC236}">
                <a16:creationId xmlns:a16="http://schemas.microsoft.com/office/drawing/2014/main" id="{4EA4FBF8-A00C-8549-1E8F-6ADFFB04FD3C}"/>
              </a:ext>
            </a:extLst>
          </p:cNvPr>
          <p:cNvGrpSpPr/>
          <p:nvPr/>
        </p:nvGrpSpPr>
        <p:grpSpPr>
          <a:xfrm>
            <a:off x="133681" y="4347409"/>
            <a:ext cx="930240" cy="212040"/>
            <a:chOff x="133681" y="4347409"/>
            <a:chExt cx="930240" cy="212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8968D101-9939-EF6D-90B3-63611C7720A0}"/>
                    </a:ext>
                  </a:extLst>
                </p14:cNvPr>
                <p14:cNvContentPartPr/>
                <p14:nvPr/>
              </p14:nvContentPartPr>
              <p14:xfrm>
                <a:off x="133681" y="4347409"/>
                <a:ext cx="106560" cy="2052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8968D101-9939-EF6D-90B3-63611C7720A0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126121" y="4339849"/>
                  <a:ext cx="1216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4AF81835-1176-8EF8-02F3-96E1F954137C}"/>
                    </a:ext>
                  </a:extLst>
                </p14:cNvPr>
                <p14:cNvContentPartPr/>
                <p14:nvPr/>
              </p14:nvContentPartPr>
              <p14:xfrm>
                <a:off x="144121" y="4434169"/>
                <a:ext cx="67320" cy="612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4AF81835-1176-8EF8-02F3-96E1F954137C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136561" y="4426609"/>
                  <a:ext cx="824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91736523-8D51-A449-B1FD-4B2835E6FFE5}"/>
                    </a:ext>
                  </a:extLst>
                </p14:cNvPr>
                <p14:cNvContentPartPr/>
                <p14:nvPr/>
              </p14:nvContentPartPr>
              <p14:xfrm>
                <a:off x="152401" y="4477369"/>
                <a:ext cx="56160" cy="7380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91736523-8D51-A449-B1FD-4B2835E6FFE5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144841" y="4469809"/>
                  <a:ext cx="7092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1713B752-DBDE-1DF1-54BD-06B7D0193B48}"/>
                    </a:ext>
                  </a:extLst>
                </p14:cNvPr>
                <p14:cNvContentPartPr/>
                <p14:nvPr/>
              </p14:nvContentPartPr>
              <p14:xfrm>
                <a:off x="254641" y="4393129"/>
                <a:ext cx="7200" cy="16632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1713B752-DBDE-1DF1-54BD-06B7D0193B48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247081" y="4385569"/>
                  <a:ext cx="2232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150017F7-7CE2-B687-A2ED-DB5DD3E8284E}"/>
                    </a:ext>
                  </a:extLst>
                </p14:cNvPr>
                <p14:cNvContentPartPr/>
                <p14:nvPr/>
              </p14:nvContentPartPr>
              <p14:xfrm>
                <a:off x="278041" y="4424449"/>
                <a:ext cx="36720" cy="1944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150017F7-7CE2-B687-A2ED-DB5DD3E8284E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270481" y="4416889"/>
                  <a:ext cx="518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1A7CBD2A-D66B-E315-5F63-4011D347E0EC}"/>
                    </a:ext>
                  </a:extLst>
                </p14:cNvPr>
                <p14:cNvContentPartPr/>
                <p14:nvPr/>
              </p14:nvContentPartPr>
              <p14:xfrm>
                <a:off x="334201" y="4366849"/>
                <a:ext cx="13320" cy="14940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1A7CBD2A-D66B-E315-5F63-4011D347E0EC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326641" y="4359289"/>
                  <a:ext cx="2844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6D872E25-F1DB-CC59-FBB7-8526E6D0B791}"/>
                    </a:ext>
                  </a:extLst>
                </p14:cNvPr>
                <p14:cNvContentPartPr/>
                <p14:nvPr/>
              </p14:nvContentPartPr>
              <p14:xfrm>
                <a:off x="438961" y="4363969"/>
                <a:ext cx="70560" cy="6768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6D872E25-F1DB-CC59-FBB7-8526E6D0B791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431401" y="4356409"/>
                  <a:ext cx="853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4103A4FF-D0A2-9B00-5601-346FAD94C84E}"/>
                    </a:ext>
                  </a:extLst>
                </p14:cNvPr>
                <p14:cNvContentPartPr/>
                <p14:nvPr/>
              </p14:nvContentPartPr>
              <p14:xfrm>
                <a:off x="460561" y="4441729"/>
                <a:ext cx="11880" cy="4860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4103A4FF-D0A2-9B00-5601-346FAD94C84E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453001" y="4434169"/>
                  <a:ext cx="2700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03158FE4-C077-175D-78B9-3C95B8D7E996}"/>
                    </a:ext>
                  </a:extLst>
                </p14:cNvPr>
                <p14:cNvContentPartPr/>
                <p14:nvPr/>
              </p14:nvContentPartPr>
              <p14:xfrm>
                <a:off x="498721" y="4445329"/>
                <a:ext cx="10440" cy="7128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03158FE4-C077-175D-78B9-3C95B8D7E996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491161" y="4437769"/>
                  <a:ext cx="252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18ECCD93-B2E5-3D4F-CB4B-D4DBFF160806}"/>
                    </a:ext>
                  </a:extLst>
                </p14:cNvPr>
                <p14:cNvContentPartPr/>
                <p14:nvPr/>
              </p14:nvContentPartPr>
              <p14:xfrm>
                <a:off x="424201" y="4502209"/>
                <a:ext cx="148320" cy="3024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18ECCD93-B2E5-3D4F-CB4B-D4DBFF160806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416641" y="4494649"/>
                  <a:ext cx="1634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AF49EBE9-18B4-1A66-BCF2-F03D64013DB6}"/>
                    </a:ext>
                  </a:extLst>
                </p14:cNvPr>
                <p14:cNvContentPartPr/>
                <p14:nvPr/>
              </p14:nvContentPartPr>
              <p14:xfrm>
                <a:off x="738121" y="4361089"/>
                <a:ext cx="26640" cy="18288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AF49EBE9-18B4-1A66-BCF2-F03D64013DB6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730561" y="4353889"/>
                  <a:ext cx="4176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33EE8A2A-2AE4-D0BF-A79A-DEC3F6933E17}"/>
                    </a:ext>
                  </a:extLst>
                </p14:cNvPr>
                <p14:cNvContentPartPr/>
                <p14:nvPr/>
              </p14:nvContentPartPr>
              <p14:xfrm>
                <a:off x="694921" y="4443529"/>
                <a:ext cx="145080" cy="1584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33EE8A2A-2AE4-D0BF-A79A-DEC3F6933E17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687361" y="4435969"/>
                  <a:ext cx="1598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47441B49-AD7F-9382-A96B-7AFEC620DE53}"/>
                    </a:ext>
                  </a:extLst>
                </p14:cNvPr>
                <p14:cNvContentPartPr/>
                <p14:nvPr/>
              </p14:nvContentPartPr>
              <p14:xfrm>
                <a:off x="964561" y="4362169"/>
                <a:ext cx="87480" cy="396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47441B49-AD7F-9382-A96B-7AFEC620DE53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957001" y="4354609"/>
                  <a:ext cx="10224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483D3282-32F3-B01A-97F0-06B9443AC240}"/>
                    </a:ext>
                  </a:extLst>
                </p14:cNvPr>
                <p14:cNvContentPartPr/>
                <p14:nvPr/>
              </p14:nvContentPartPr>
              <p14:xfrm>
                <a:off x="940441" y="4374769"/>
                <a:ext cx="64080" cy="9432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483D3282-32F3-B01A-97F0-06B9443AC240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932881" y="4367209"/>
                  <a:ext cx="788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B5299F49-040B-4F30-5DE1-27F6434BA173}"/>
                    </a:ext>
                  </a:extLst>
                </p14:cNvPr>
                <p14:cNvContentPartPr/>
                <p14:nvPr/>
              </p14:nvContentPartPr>
              <p14:xfrm>
                <a:off x="995881" y="4479529"/>
                <a:ext cx="5760" cy="5616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B5299F49-040B-4F30-5DE1-27F6434BA173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988321" y="4471969"/>
                  <a:ext cx="2088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402EA758-8E5E-5B72-BB46-54B7C8C47D31}"/>
                    </a:ext>
                  </a:extLst>
                </p14:cNvPr>
                <p14:cNvContentPartPr/>
                <p14:nvPr/>
              </p14:nvContentPartPr>
              <p14:xfrm>
                <a:off x="895081" y="4543969"/>
                <a:ext cx="168840" cy="1260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402EA758-8E5E-5B72-BB46-54B7C8C47D31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887521" y="4536409"/>
                  <a:ext cx="183960" cy="2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3" name="Gruppo 292">
            <a:extLst>
              <a:ext uri="{FF2B5EF4-FFF2-40B4-BE49-F238E27FC236}">
                <a16:creationId xmlns:a16="http://schemas.microsoft.com/office/drawing/2014/main" id="{126962CB-953E-97CC-20C6-EECBD44861A4}"/>
              </a:ext>
            </a:extLst>
          </p:cNvPr>
          <p:cNvGrpSpPr/>
          <p:nvPr/>
        </p:nvGrpSpPr>
        <p:grpSpPr>
          <a:xfrm>
            <a:off x="2283868" y="3278633"/>
            <a:ext cx="358200" cy="122400"/>
            <a:chOff x="2283868" y="3278633"/>
            <a:chExt cx="358200" cy="12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4AF3BE14-45C0-2C78-10B0-CFB6125F2291}"/>
                    </a:ext>
                  </a:extLst>
                </p14:cNvPr>
                <p14:cNvContentPartPr/>
                <p14:nvPr/>
              </p14:nvContentPartPr>
              <p14:xfrm>
                <a:off x="2283868" y="3319313"/>
                <a:ext cx="76320" cy="6948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4AF3BE14-45C0-2C78-10B0-CFB6125F2291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2276308" y="3311753"/>
                  <a:ext cx="914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33DBCFF4-9FD2-B180-566A-A2A3987F23B4}"/>
                    </a:ext>
                  </a:extLst>
                </p14:cNvPr>
                <p14:cNvContentPartPr/>
                <p14:nvPr/>
              </p14:nvContentPartPr>
              <p14:xfrm>
                <a:off x="2347588" y="3278633"/>
                <a:ext cx="48600" cy="10980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33DBCFF4-9FD2-B180-566A-A2A3987F23B4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2340028" y="3271073"/>
                  <a:ext cx="637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1FBF1B81-6E15-1DE3-4901-B73705048E14}"/>
                    </a:ext>
                  </a:extLst>
                </p14:cNvPr>
                <p14:cNvContentPartPr/>
                <p14:nvPr/>
              </p14:nvContentPartPr>
              <p14:xfrm>
                <a:off x="2435068" y="3342353"/>
                <a:ext cx="67320" cy="3348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1FBF1B81-6E15-1DE3-4901-B73705048E14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2427508" y="3334793"/>
                  <a:ext cx="824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F828C713-CA67-8054-DE10-8F6A96ECF259}"/>
                    </a:ext>
                  </a:extLst>
                </p14:cNvPr>
                <p14:cNvContentPartPr/>
                <p14:nvPr/>
              </p14:nvContentPartPr>
              <p14:xfrm>
                <a:off x="2531548" y="3326153"/>
                <a:ext cx="21600" cy="7344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F828C713-CA67-8054-DE10-8F6A96ECF259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2523988" y="3318593"/>
                  <a:ext cx="367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AC7396D7-C739-92B0-ADD7-551B5283F9B3}"/>
                    </a:ext>
                  </a:extLst>
                </p14:cNvPr>
                <p14:cNvContentPartPr/>
                <p14:nvPr/>
              </p14:nvContentPartPr>
              <p14:xfrm>
                <a:off x="2591668" y="3286913"/>
                <a:ext cx="11160" cy="9180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AC7396D7-C739-92B0-ADD7-551B5283F9B3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2584108" y="3279353"/>
                  <a:ext cx="262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B05BE322-AD09-59C7-BB32-63C4DD3B9987}"/>
                    </a:ext>
                  </a:extLst>
                </p14:cNvPr>
                <p14:cNvContentPartPr/>
                <p14:nvPr/>
              </p14:nvContentPartPr>
              <p14:xfrm>
                <a:off x="2640628" y="3340193"/>
                <a:ext cx="1440" cy="6084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B05BE322-AD09-59C7-BB32-63C4DD3B9987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2633068" y="3332633"/>
                  <a:ext cx="16560" cy="7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1" name="Gruppo 300">
            <a:extLst>
              <a:ext uri="{FF2B5EF4-FFF2-40B4-BE49-F238E27FC236}">
                <a16:creationId xmlns:a16="http://schemas.microsoft.com/office/drawing/2014/main" id="{28E0D0F5-F24D-037E-0A1F-EB7D0D848958}"/>
              </a:ext>
            </a:extLst>
          </p:cNvPr>
          <p:cNvGrpSpPr/>
          <p:nvPr/>
        </p:nvGrpSpPr>
        <p:grpSpPr>
          <a:xfrm>
            <a:off x="131283" y="3123876"/>
            <a:ext cx="170280" cy="120960"/>
            <a:chOff x="131283" y="3123876"/>
            <a:chExt cx="170280" cy="12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8D175D43-C552-4BED-4126-A864281E0AAA}"/>
                    </a:ext>
                  </a:extLst>
                </p14:cNvPr>
                <p14:cNvContentPartPr/>
                <p14:nvPr/>
              </p14:nvContentPartPr>
              <p14:xfrm>
                <a:off x="131283" y="3175356"/>
                <a:ext cx="67320" cy="6948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8D175D43-C552-4BED-4126-A864281E0AAA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123723" y="3167796"/>
                  <a:ext cx="824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E023E6E4-5FA3-35FF-ADB2-2318E42FC70D}"/>
                    </a:ext>
                  </a:extLst>
                </p14:cNvPr>
                <p14:cNvContentPartPr/>
                <p14:nvPr/>
              </p14:nvContentPartPr>
              <p14:xfrm>
                <a:off x="241803" y="3123876"/>
                <a:ext cx="59760" cy="8532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E023E6E4-5FA3-35FF-ADB2-2318E42FC70D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234243" y="3116676"/>
                  <a:ext cx="74880" cy="10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9" name="Gruppo 298">
            <a:extLst>
              <a:ext uri="{FF2B5EF4-FFF2-40B4-BE49-F238E27FC236}">
                <a16:creationId xmlns:a16="http://schemas.microsoft.com/office/drawing/2014/main" id="{2EFAE678-1D5C-CAE0-F1CD-AC9D5DC9A479}"/>
              </a:ext>
            </a:extLst>
          </p:cNvPr>
          <p:cNvGrpSpPr/>
          <p:nvPr/>
        </p:nvGrpSpPr>
        <p:grpSpPr>
          <a:xfrm>
            <a:off x="726363" y="3114516"/>
            <a:ext cx="121320" cy="159480"/>
            <a:chOff x="726363" y="3114516"/>
            <a:chExt cx="121320" cy="15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6BFEB048-FF03-6ABB-9031-B998128ED451}"/>
                    </a:ext>
                  </a:extLst>
                </p14:cNvPr>
                <p14:cNvContentPartPr/>
                <p14:nvPr/>
              </p14:nvContentPartPr>
              <p14:xfrm>
                <a:off x="726363" y="3114516"/>
                <a:ext cx="74520" cy="10116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6BFEB048-FF03-6ABB-9031-B998128ED451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718803" y="3106956"/>
                  <a:ext cx="8964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63C51F87-1B99-B795-B0BF-712923102B1D}"/>
                    </a:ext>
                  </a:extLst>
                </p14:cNvPr>
                <p14:cNvContentPartPr/>
                <p14:nvPr/>
              </p14:nvContentPartPr>
              <p14:xfrm>
                <a:off x="790083" y="3150876"/>
                <a:ext cx="57600" cy="12312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63C51F87-1B99-B795-B0BF-712923102B1D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782523" y="3143316"/>
                  <a:ext cx="72720" cy="13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1" name="Gruppo 330">
            <a:extLst>
              <a:ext uri="{FF2B5EF4-FFF2-40B4-BE49-F238E27FC236}">
                <a16:creationId xmlns:a16="http://schemas.microsoft.com/office/drawing/2014/main" id="{CBC4FF3D-D9D1-BF51-5C32-3134274950E3}"/>
              </a:ext>
            </a:extLst>
          </p:cNvPr>
          <p:cNvGrpSpPr/>
          <p:nvPr/>
        </p:nvGrpSpPr>
        <p:grpSpPr>
          <a:xfrm>
            <a:off x="282483" y="5112759"/>
            <a:ext cx="691560" cy="452160"/>
            <a:chOff x="282483" y="5112759"/>
            <a:chExt cx="691560" cy="452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931914FD-043E-47CF-C2D6-830D029CBD51}"/>
                    </a:ext>
                  </a:extLst>
                </p14:cNvPr>
                <p14:cNvContentPartPr/>
                <p14:nvPr/>
              </p14:nvContentPartPr>
              <p14:xfrm>
                <a:off x="282483" y="5160639"/>
                <a:ext cx="23400" cy="19188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931914FD-043E-47CF-C2D6-830D029CBD51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274923" y="5153079"/>
                  <a:ext cx="3852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10CFD835-FA5B-F0D0-C7A9-0FAC4E7060D5}"/>
                    </a:ext>
                  </a:extLst>
                </p14:cNvPr>
                <p14:cNvContentPartPr/>
                <p14:nvPr/>
              </p14:nvContentPartPr>
              <p14:xfrm>
                <a:off x="313083" y="5112759"/>
                <a:ext cx="113040" cy="26856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10CFD835-FA5B-F0D0-C7A9-0FAC4E7060D5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305523" y="5105199"/>
                  <a:ext cx="12816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41189823-6F1C-A945-D6F0-547D5834640A}"/>
                    </a:ext>
                  </a:extLst>
                </p14:cNvPr>
                <p14:cNvContentPartPr/>
                <p14:nvPr/>
              </p14:nvContentPartPr>
              <p14:xfrm>
                <a:off x="501363" y="5128239"/>
                <a:ext cx="16200" cy="21456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41189823-6F1C-A945-D6F0-547D5834640A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493803" y="5120679"/>
                  <a:ext cx="3132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2E5EBA33-69EC-5E87-BD5B-555AD1D66289}"/>
                    </a:ext>
                  </a:extLst>
                </p14:cNvPr>
                <p14:cNvContentPartPr/>
                <p14:nvPr/>
              </p14:nvContentPartPr>
              <p14:xfrm>
                <a:off x="523683" y="5285559"/>
                <a:ext cx="38160" cy="2988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2E5EBA33-69EC-5E87-BD5B-555AD1D66289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516123" y="5277999"/>
                  <a:ext cx="532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D4D70526-290F-2881-1A98-EC3DA8EC5A9E}"/>
                    </a:ext>
                  </a:extLst>
                </p14:cNvPr>
                <p14:cNvContentPartPr/>
                <p14:nvPr/>
              </p14:nvContentPartPr>
              <p14:xfrm>
                <a:off x="365643" y="5419119"/>
                <a:ext cx="181080" cy="14580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D4D70526-290F-2881-1A98-EC3DA8EC5A9E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358083" y="5411559"/>
                  <a:ext cx="19620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BC90F245-7BC4-BDFD-A622-B75502719F87}"/>
                    </a:ext>
                  </a:extLst>
                </p14:cNvPr>
                <p14:cNvContentPartPr/>
                <p14:nvPr/>
              </p14:nvContentPartPr>
              <p14:xfrm>
                <a:off x="654363" y="5202039"/>
                <a:ext cx="110160" cy="11952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BC90F245-7BC4-BDFD-A622-B75502719F87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646803" y="5194479"/>
                  <a:ext cx="1252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ACEA2998-A8CD-0F89-1B69-250C86A0351D}"/>
                    </a:ext>
                  </a:extLst>
                </p14:cNvPr>
                <p14:cNvContentPartPr/>
                <p14:nvPr/>
              </p14:nvContentPartPr>
              <p14:xfrm>
                <a:off x="819603" y="5182959"/>
                <a:ext cx="16560" cy="18936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ACEA2998-A8CD-0F89-1B69-250C86A0351D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812043" y="5175399"/>
                  <a:ext cx="3132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FF3383B8-9367-9CAC-1AEE-A8B2BF1DF210}"/>
                    </a:ext>
                  </a:extLst>
                </p14:cNvPr>
                <p14:cNvContentPartPr/>
                <p14:nvPr/>
              </p14:nvContentPartPr>
              <p14:xfrm>
                <a:off x="845883" y="5209239"/>
                <a:ext cx="86400" cy="1692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FF3383B8-9367-9CAC-1AEE-A8B2BF1DF210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838323" y="5201679"/>
                  <a:ext cx="1015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2BCC67C4-20D3-97CC-DD40-0AA801D0B85C}"/>
                    </a:ext>
                  </a:extLst>
                </p14:cNvPr>
                <p14:cNvContentPartPr/>
                <p14:nvPr/>
              </p14:nvContentPartPr>
              <p14:xfrm>
                <a:off x="887643" y="5258199"/>
                <a:ext cx="86400" cy="2412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2BCC67C4-20D3-97CC-DD40-0AA801D0B85C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880083" y="5250639"/>
                  <a:ext cx="1015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ED661A49-A7FE-52BB-09C7-321D328F2D9B}"/>
                    </a:ext>
                  </a:extLst>
                </p14:cNvPr>
                <p14:cNvContentPartPr/>
                <p14:nvPr/>
              </p14:nvContentPartPr>
              <p14:xfrm>
                <a:off x="784323" y="5398239"/>
                <a:ext cx="140400" cy="16344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ED661A49-A7FE-52BB-09C7-321D328F2D9B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776763" y="5390679"/>
                  <a:ext cx="155520" cy="17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9" name="Gruppo 328">
            <a:extLst>
              <a:ext uri="{FF2B5EF4-FFF2-40B4-BE49-F238E27FC236}">
                <a16:creationId xmlns:a16="http://schemas.microsoft.com/office/drawing/2014/main" id="{62DA6B02-04C3-05D5-391A-D9B7947507F5}"/>
              </a:ext>
            </a:extLst>
          </p:cNvPr>
          <p:cNvGrpSpPr/>
          <p:nvPr/>
        </p:nvGrpSpPr>
        <p:grpSpPr>
          <a:xfrm>
            <a:off x="1258083" y="5192319"/>
            <a:ext cx="190080" cy="234360"/>
            <a:chOff x="1258083" y="5192319"/>
            <a:chExt cx="190080" cy="23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03AB94C1-A004-987F-1030-AAEA16F1A4AD}"/>
                    </a:ext>
                  </a:extLst>
                </p14:cNvPr>
                <p14:cNvContentPartPr/>
                <p14:nvPr/>
              </p14:nvContentPartPr>
              <p14:xfrm>
                <a:off x="1365003" y="5192319"/>
                <a:ext cx="4320" cy="23436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03AB94C1-A004-987F-1030-AAEA16F1A4AD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1357443" y="5184759"/>
                  <a:ext cx="1908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0C3E999A-344F-7F11-F761-C99AE51930D2}"/>
                    </a:ext>
                  </a:extLst>
                </p14:cNvPr>
                <p14:cNvContentPartPr/>
                <p14:nvPr/>
              </p14:nvContentPartPr>
              <p14:xfrm>
                <a:off x="1258083" y="5326599"/>
                <a:ext cx="190080" cy="3060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0C3E999A-344F-7F11-F761-C99AE51930D2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1250523" y="5319039"/>
                  <a:ext cx="205200" cy="4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7" name="Gruppo 326">
            <a:extLst>
              <a:ext uri="{FF2B5EF4-FFF2-40B4-BE49-F238E27FC236}">
                <a16:creationId xmlns:a16="http://schemas.microsoft.com/office/drawing/2014/main" id="{01D8B5AB-981B-335B-9A61-3A804F5C964E}"/>
              </a:ext>
            </a:extLst>
          </p:cNvPr>
          <p:cNvGrpSpPr/>
          <p:nvPr/>
        </p:nvGrpSpPr>
        <p:grpSpPr>
          <a:xfrm>
            <a:off x="1758843" y="5198799"/>
            <a:ext cx="164520" cy="282960"/>
            <a:chOff x="1758843" y="5198799"/>
            <a:chExt cx="164520" cy="28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99BA4861-332F-5823-8356-B2BD1FD2FEF7}"/>
                    </a:ext>
                  </a:extLst>
                </p14:cNvPr>
                <p14:cNvContentPartPr/>
                <p14:nvPr/>
              </p14:nvContentPartPr>
              <p14:xfrm>
                <a:off x="1761363" y="5198799"/>
                <a:ext cx="130680" cy="2736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99BA4861-332F-5823-8356-B2BD1FD2FEF7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1753803" y="5191239"/>
                  <a:ext cx="1458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17CAE9E9-659C-B20A-521F-5D0CE96622B3}"/>
                    </a:ext>
                  </a:extLst>
                </p14:cNvPr>
                <p14:cNvContentPartPr/>
                <p14:nvPr/>
              </p14:nvContentPartPr>
              <p14:xfrm>
                <a:off x="1758843" y="5222199"/>
                <a:ext cx="95400" cy="13428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17CAE9E9-659C-B20A-521F-5D0CE96622B3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1751283" y="5214639"/>
                  <a:ext cx="11052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5A0179B5-2B37-5189-CB19-EAFAB337DF34}"/>
                    </a:ext>
                  </a:extLst>
                </p14:cNvPr>
                <p14:cNvContentPartPr/>
                <p14:nvPr/>
              </p14:nvContentPartPr>
              <p14:xfrm>
                <a:off x="1818603" y="5401839"/>
                <a:ext cx="11880" cy="7992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5A0179B5-2B37-5189-CB19-EAFAB337DF34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1811043" y="5394279"/>
                  <a:ext cx="270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1CB9C269-5385-C5E5-760D-B08676AC01CD}"/>
                    </a:ext>
                  </a:extLst>
                </p14:cNvPr>
                <p14:cNvContentPartPr/>
                <p14:nvPr/>
              </p14:nvContentPartPr>
              <p14:xfrm>
                <a:off x="1773963" y="5456559"/>
                <a:ext cx="149400" cy="2016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1CB9C269-5385-C5E5-760D-B08676AC01CD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1766403" y="5448999"/>
                  <a:ext cx="164520" cy="3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5" name="Gruppo 324">
            <a:extLst>
              <a:ext uri="{FF2B5EF4-FFF2-40B4-BE49-F238E27FC236}">
                <a16:creationId xmlns:a16="http://schemas.microsoft.com/office/drawing/2014/main" id="{E0312720-1669-A7FF-68CB-36C960157A22}"/>
              </a:ext>
            </a:extLst>
          </p:cNvPr>
          <p:cNvGrpSpPr/>
          <p:nvPr/>
        </p:nvGrpSpPr>
        <p:grpSpPr>
          <a:xfrm>
            <a:off x="2196963" y="5139399"/>
            <a:ext cx="631800" cy="339120"/>
            <a:chOff x="2196963" y="5139399"/>
            <a:chExt cx="631800" cy="33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B1DA9A10-129F-88DD-3B6E-624D1E4195A7}"/>
                    </a:ext>
                  </a:extLst>
                </p14:cNvPr>
                <p14:cNvContentPartPr/>
                <p14:nvPr/>
              </p14:nvContentPartPr>
              <p14:xfrm>
                <a:off x="2229003" y="5257119"/>
                <a:ext cx="75960" cy="2772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B1DA9A10-129F-88DD-3B6E-624D1E4195A7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2221443" y="5249559"/>
                  <a:ext cx="910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5B736B7D-05D7-3B2A-3DC3-CCA49E9CCE28}"/>
                    </a:ext>
                  </a:extLst>
                </p14:cNvPr>
                <p14:cNvContentPartPr/>
                <p14:nvPr/>
              </p14:nvContentPartPr>
              <p14:xfrm>
                <a:off x="2196963" y="5373039"/>
                <a:ext cx="133560" cy="3060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5B736B7D-05D7-3B2A-3DC3-CCA49E9CCE28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2189403" y="5365479"/>
                  <a:ext cx="1486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F2FE7D5E-B51A-3B40-1578-34FFE8132B6D}"/>
                    </a:ext>
                  </a:extLst>
                </p14:cNvPr>
                <p14:cNvContentPartPr/>
                <p14:nvPr/>
              </p14:nvContentPartPr>
              <p14:xfrm>
                <a:off x="2505483" y="5277639"/>
                <a:ext cx="12960" cy="540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F2FE7D5E-B51A-3B40-1578-34FFE8132B6D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2497923" y="5270079"/>
                  <a:ext cx="277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DEEF1798-8701-6EC6-1FD6-BC642BC623F6}"/>
                    </a:ext>
                  </a:extLst>
                </p14:cNvPr>
                <p14:cNvContentPartPr/>
                <p14:nvPr/>
              </p14:nvContentPartPr>
              <p14:xfrm>
                <a:off x="2636523" y="5263959"/>
                <a:ext cx="12960" cy="792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DEEF1798-8701-6EC6-1FD6-BC642BC623F6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2628963" y="5256399"/>
                  <a:ext cx="2808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64578705-E5BE-47FC-844A-CBD997C40722}"/>
                    </a:ext>
                  </a:extLst>
                </p14:cNvPr>
                <p14:cNvContentPartPr/>
                <p14:nvPr/>
              </p14:nvContentPartPr>
              <p14:xfrm>
                <a:off x="2492883" y="5360079"/>
                <a:ext cx="156960" cy="7776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64578705-E5BE-47FC-844A-CBD997C40722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2485323" y="5352519"/>
                  <a:ext cx="1720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4C983DCE-F59C-9F35-A213-569D2AC0077E}"/>
                    </a:ext>
                  </a:extLst>
                </p14:cNvPr>
                <p14:cNvContentPartPr/>
                <p14:nvPr/>
              </p14:nvContentPartPr>
              <p14:xfrm>
                <a:off x="2398923" y="5139399"/>
                <a:ext cx="429840" cy="33912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4C983DCE-F59C-9F35-A213-569D2AC0077E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2391363" y="5131839"/>
                  <a:ext cx="444960" cy="35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4" name="Gruppo 333">
            <a:extLst>
              <a:ext uri="{FF2B5EF4-FFF2-40B4-BE49-F238E27FC236}">
                <a16:creationId xmlns:a16="http://schemas.microsoft.com/office/drawing/2014/main" id="{48B36242-2DCD-4A4A-02A8-1B3C48EA4C07}"/>
              </a:ext>
            </a:extLst>
          </p:cNvPr>
          <p:cNvGrpSpPr/>
          <p:nvPr/>
        </p:nvGrpSpPr>
        <p:grpSpPr>
          <a:xfrm>
            <a:off x="55707" y="3836569"/>
            <a:ext cx="645120" cy="305871"/>
            <a:chOff x="55707" y="3836569"/>
            <a:chExt cx="645120" cy="305871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942BF207-270E-2144-4447-7B3CBC406816}"/>
                    </a:ext>
                  </a:extLst>
                </p14:cNvPr>
                <p14:cNvContentPartPr/>
                <p14:nvPr/>
              </p14:nvContentPartPr>
              <p14:xfrm>
                <a:off x="127201" y="3917209"/>
                <a:ext cx="83880" cy="11808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942BF207-270E-2144-4447-7B3CBC406816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119641" y="3909649"/>
                  <a:ext cx="990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A499FE22-061E-64A9-59C5-B884E3C56342}"/>
                    </a:ext>
                  </a:extLst>
                </p14:cNvPr>
                <p14:cNvContentPartPr/>
                <p14:nvPr/>
              </p14:nvContentPartPr>
              <p14:xfrm>
                <a:off x="266521" y="3929089"/>
                <a:ext cx="73080" cy="8892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A499FE22-061E-64A9-59C5-B884E3C56342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258961" y="3921529"/>
                  <a:ext cx="878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2361A029-67F8-4C0E-1AA7-0FE30AE0A1AB}"/>
                    </a:ext>
                  </a:extLst>
                </p14:cNvPr>
                <p14:cNvContentPartPr/>
                <p14:nvPr/>
              </p14:nvContentPartPr>
              <p14:xfrm>
                <a:off x="382441" y="3898489"/>
                <a:ext cx="52920" cy="12492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2361A029-67F8-4C0E-1AA7-0FE30AE0A1AB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374881" y="3890929"/>
                  <a:ext cx="680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59D9DFA5-5213-CF8D-2964-4454FDBDD938}"/>
                    </a:ext>
                  </a:extLst>
                </p14:cNvPr>
                <p14:cNvContentPartPr/>
                <p14:nvPr/>
              </p14:nvContentPartPr>
              <p14:xfrm>
                <a:off x="474241" y="3836569"/>
                <a:ext cx="64080" cy="16848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59D9DFA5-5213-CF8D-2964-4454FDBDD938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466681" y="3829009"/>
                  <a:ext cx="7884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1E195700-425E-5261-E7EC-3C4DFDDFED6F}"/>
                    </a:ext>
                  </a:extLst>
                </p14:cNvPr>
                <p14:cNvContentPartPr/>
                <p14:nvPr/>
              </p14:nvContentPartPr>
              <p14:xfrm>
                <a:off x="562801" y="3919729"/>
                <a:ext cx="83160" cy="12564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1E195700-425E-5261-E7EC-3C4DFDDFED6F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555241" y="3912169"/>
                  <a:ext cx="9828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76E8E882-9109-DD61-36DE-B16821BDE519}"/>
                    </a:ext>
                  </a:extLst>
                </p14:cNvPr>
                <p14:cNvContentPartPr/>
                <p14:nvPr/>
              </p14:nvContentPartPr>
              <p14:xfrm>
                <a:off x="55707" y="4066840"/>
                <a:ext cx="645120" cy="7560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76E8E882-9109-DD61-36DE-B16821BDE519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48147" y="4059280"/>
                  <a:ext cx="660240" cy="90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1">
            <p14:nvContentPartPr>
              <p14:cNvPr id="335" name="Input penna 334">
                <a:extLst>
                  <a:ext uri="{FF2B5EF4-FFF2-40B4-BE49-F238E27FC236}">
                    <a16:creationId xmlns:a16="http://schemas.microsoft.com/office/drawing/2014/main" id="{2E96C04B-72A9-07C6-D32D-03510E3AE2E3}"/>
                  </a:ext>
                </a:extLst>
              </p14:cNvPr>
              <p14:cNvContentPartPr/>
              <p14:nvPr/>
            </p14:nvContentPartPr>
            <p14:xfrm>
              <a:off x="3172769" y="3682658"/>
              <a:ext cx="217080" cy="42480"/>
            </p14:xfrm>
          </p:contentPart>
        </mc:Choice>
        <mc:Fallback>
          <p:pic>
            <p:nvPicPr>
              <p:cNvPr id="335" name="Input penna 334">
                <a:extLst>
                  <a:ext uri="{FF2B5EF4-FFF2-40B4-BE49-F238E27FC236}">
                    <a16:creationId xmlns:a16="http://schemas.microsoft.com/office/drawing/2014/main" id="{2E96C04B-72A9-07C6-D32D-03510E3AE2E3}"/>
                  </a:ext>
                </a:extLst>
              </p:cNvPr>
              <p:cNvPicPr/>
              <p:nvPr/>
            </p:nvPicPr>
            <p:blipFill>
              <a:blip r:embed="rId462"/>
              <a:stretch>
                <a:fillRect/>
              </a:stretch>
            </p:blipFill>
            <p:spPr>
              <a:xfrm>
                <a:off x="3165209" y="3675098"/>
                <a:ext cx="232200" cy="5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3">
            <p14:nvContentPartPr>
              <p14:cNvPr id="338" name="Input penna 337">
                <a:extLst>
                  <a:ext uri="{FF2B5EF4-FFF2-40B4-BE49-F238E27FC236}">
                    <a16:creationId xmlns:a16="http://schemas.microsoft.com/office/drawing/2014/main" id="{E06D7E98-F740-7113-F27F-6700A87C9748}"/>
                  </a:ext>
                </a:extLst>
              </p14:cNvPr>
              <p14:cNvContentPartPr/>
              <p14:nvPr/>
            </p14:nvContentPartPr>
            <p14:xfrm>
              <a:off x="2252102" y="3695453"/>
              <a:ext cx="638640" cy="57240"/>
            </p14:xfrm>
          </p:contentPart>
        </mc:Choice>
        <mc:Fallback>
          <p:pic>
            <p:nvPicPr>
              <p:cNvPr id="338" name="Input penna 337">
                <a:extLst>
                  <a:ext uri="{FF2B5EF4-FFF2-40B4-BE49-F238E27FC236}">
                    <a16:creationId xmlns:a16="http://schemas.microsoft.com/office/drawing/2014/main" id="{E06D7E98-F740-7113-F27F-6700A87C9748}"/>
                  </a:ext>
                </a:extLst>
              </p:cNvPr>
              <p:cNvPicPr/>
              <p:nvPr/>
            </p:nvPicPr>
            <p:blipFill>
              <a:blip r:embed="rId464"/>
              <a:stretch>
                <a:fillRect/>
              </a:stretch>
            </p:blipFill>
            <p:spPr>
              <a:xfrm>
                <a:off x="2244542" y="3687893"/>
                <a:ext cx="65376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5">
            <p14:nvContentPartPr>
              <p14:cNvPr id="395" name="Input penna 394">
                <a:extLst>
                  <a:ext uri="{FF2B5EF4-FFF2-40B4-BE49-F238E27FC236}">
                    <a16:creationId xmlns:a16="http://schemas.microsoft.com/office/drawing/2014/main" id="{67C76F58-2701-4040-D981-7401CCF664C5}"/>
                  </a:ext>
                </a:extLst>
              </p14:cNvPr>
              <p14:cNvContentPartPr/>
              <p14:nvPr/>
            </p14:nvContentPartPr>
            <p14:xfrm>
              <a:off x="3919920" y="6599267"/>
              <a:ext cx="115200" cy="200520"/>
            </p14:xfrm>
          </p:contentPart>
        </mc:Choice>
        <mc:Fallback>
          <p:pic>
            <p:nvPicPr>
              <p:cNvPr id="395" name="Input penna 394">
                <a:extLst>
                  <a:ext uri="{FF2B5EF4-FFF2-40B4-BE49-F238E27FC236}">
                    <a16:creationId xmlns:a16="http://schemas.microsoft.com/office/drawing/2014/main" id="{67C76F58-2701-4040-D981-7401CCF664C5}"/>
                  </a:ext>
                </a:extLst>
              </p:cNvPr>
              <p:cNvPicPr/>
              <p:nvPr/>
            </p:nvPicPr>
            <p:blipFill>
              <a:blip r:embed="rId466"/>
              <a:stretch>
                <a:fillRect/>
              </a:stretch>
            </p:blipFill>
            <p:spPr>
              <a:xfrm>
                <a:off x="3912360" y="6591707"/>
                <a:ext cx="130320" cy="2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7">
            <p14:nvContentPartPr>
              <p14:cNvPr id="396" name="Input penna 395">
                <a:extLst>
                  <a:ext uri="{FF2B5EF4-FFF2-40B4-BE49-F238E27FC236}">
                    <a16:creationId xmlns:a16="http://schemas.microsoft.com/office/drawing/2014/main" id="{3314F828-CE23-CDFA-CAB6-B0C4C00DCFF9}"/>
                  </a:ext>
                </a:extLst>
              </p14:cNvPr>
              <p14:cNvContentPartPr/>
              <p14:nvPr/>
            </p14:nvContentPartPr>
            <p14:xfrm>
              <a:off x="4097760" y="6644627"/>
              <a:ext cx="50040" cy="72000"/>
            </p14:xfrm>
          </p:contentPart>
        </mc:Choice>
        <mc:Fallback>
          <p:pic>
            <p:nvPicPr>
              <p:cNvPr id="396" name="Input penna 395">
                <a:extLst>
                  <a:ext uri="{FF2B5EF4-FFF2-40B4-BE49-F238E27FC236}">
                    <a16:creationId xmlns:a16="http://schemas.microsoft.com/office/drawing/2014/main" id="{3314F828-CE23-CDFA-CAB6-B0C4C00DCFF9}"/>
                  </a:ext>
                </a:extLst>
              </p:cNvPr>
              <p:cNvPicPr/>
              <p:nvPr/>
            </p:nvPicPr>
            <p:blipFill>
              <a:blip r:embed="rId468"/>
              <a:stretch>
                <a:fillRect/>
              </a:stretch>
            </p:blipFill>
            <p:spPr>
              <a:xfrm>
                <a:off x="4090200" y="6637427"/>
                <a:ext cx="6516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9">
            <p14:nvContentPartPr>
              <p14:cNvPr id="397" name="Input penna 396">
                <a:extLst>
                  <a:ext uri="{FF2B5EF4-FFF2-40B4-BE49-F238E27FC236}">
                    <a16:creationId xmlns:a16="http://schemas.microsoft.com/office/drawing/2014/main" id="{2FCD1895-0439-1772-4794-AA90C34749CC}"/>
                  </a:ext>
                </a:extLst>
              </p14:cNvPr>
              <p14:cNvContentPartPr/>
              <p14:nvPr/>
            </p14:nvContentPartPr>
            <p14:xfrm>
              <a:off x="4180560" y="6646067"/>
              <a:ext cx="36000" cy="64800"/>
            </p14:xfrm>
          </p:contentPart>
        </mc:Choice>
        <mc:Fallback>
          <p:pic>
            <p:nvPicPr>
              <p:cNvPr id="397" name="Input penna 396">
                <a:extLst>
                  <a:ext uri="{FF2B5EF4-FFF2-40B4-BE49-F238E27FC236}">
                    <a16:creationId xmlns:a16="http://schemas.microsoft.com/office/drawing/2014/main" id="{2FCD1895-0439-1772-4794-AA90C34749CC}"/>
                  </a:ext>
                </a:extLst>
              </p:cNvPr>
              <p:cNvPicPr/>
              <p:nvPr/>
            </p:nvPicPr>
            <p:blipFill>
              <a:blip r:embed="rId470"/>
              <a:stretch>
                <a:fillRect/>
              </a:stretch>
            </p:blipFill>
            <p:spPr>
              <a:xfrm>
                <a:off x="4173000" y="6638507"/>
                <a:ext cx="51120" cy="7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1">
            <p14:nvContentPartPr>
              <p14:cNvPr id="398" name="Input penna 397">
                <a:extLst>
                  <a:ext uri="{FF2B5EF4-FFF2-40B4-BE49-F238E27FC236}">
                    <a16:creationId xmlns:a16="http://schemas.microsoft.com/office/drawing/2014/main" id="{0CE56736-8171-1F88-6E21-9B787BECF17C}"/>
                  </a:ext>
                </a:extLst>
              </p14:cNvPr>
              <p14:cNvContentPartPr/>
              <p14:nvPr/>
            </p14:nvContentPartPr>
            <p14:xfrm>
              <a:off x="4426080" y="6608987"/>
              <a:ext cx="79920" cy="110880"/>
            </p14:xfrm>
          </p:contentPart>
        </mc:Choice>
        <mc:Fallback>
          <p:pic>
            <p:nvPicPr>
              <p:cNvPr id="398" name="Input penna 397">
                <a:extLst>
                  <a:ext uri="{FF2B5EF4-FFF2-40B4-BE49-F238E27FC236}">
                    <a16:creationId xmlns:a16="http://schemas.microsoft.com/office/drawing/2014/main" id="{0CE56736-8171-1F88-6E21-9B787BECF17C}"/>
                  </a:ext>
                </a:extLst>
              </p:cNvPr>
              <p:cNvPicPr/>
              <p:nvPr/>
            </p:nvPicPr>
            <p:blipFill>
              <a:blip r:embed="rId472"/>
              <a:stretch>
                <a:fillRect/>
              </a:stretch>
            </p:blipFill>
            <p:spPr>
              <a:xfrm>
                <a:off x="4418520" y="6601427"/>
                <a:ext cx="9504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3">
            <p14:nvContentPartPr>
              <p14:cNvPr id="399" name="Input penna 398">
                <a:extLst>
                  <a:ext uri="{FF2B5EF4-FFF2-40B4-BE49-F238E27FC236}">
                    <a16:creationId xmlns:a16="http://schemas.microsoft.com/office/drawing/2014/main" id="{9DE55E15-CF81-4C9B-8561-C17507A690EB}"/>
                  </a:ext>
                </a:extLst>
              </p14:cNvPr>
              <p14:cNvContentPartPr/>
              <p14:nvPr/>
            </p14:nvContentPartPr>
            <p14:xfrm>
              <a:off x="4533000" y="6647867"/>
              <a:ext cx="31320" cy="40320"/>
            </p14:xfrm>
          </p:contentPart>
        </mc:Choice>
        <mc:Fallback>
          <p:pic>
            <p:nvPicPr>
              <p:cNvPr id="399" name="Input penna 398">
                <a:extLst>
                  <a:ext uri="{FF2B5EF4-FFF2-40B4-BE49-F238E27FC236}">
                    <a16:creationId xmlns:a16="http://schemas.microsoft.com/office/drawing/2014/main" id="{9DE55E15-CF81-4C9B-8561-C17507A690EB}"/>
                  </a:ext>
                </a:extLst>
              </p:cNvPr>
              <p:cNvPicPr/>
              <p:nvPr/>
            </p:nvPicPr>
            <p:blipFill>
              <a:blip r:embed="rId474"/>
              <a:stretch>
                <a:fillRect/>
              </a:stretch>
            </p:blipFill>
            <p:spPr>
              <a:xfrm>
                <a:off x="4525440" y="6640307"/>
                <a:ext cx="46440" cy="5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5">
            <p14:nvContentPartPr>
              <p14:cNvPr id="400" name="Input penna 399">
                <a:extLst>
                  <a:ext uri="{FF2B5EF4-FFF2-40B4-BE49-F238E27FC236}">
                    <a16:creationId xmlns:a16="http://schemas.microsoft.com/office/drawing/2014/main" id="{D88EB0FA-FD8F-6F89-E187-391CA8A3AB6E}"/>
                  </a:ext>
                </a:extLst>
              </p14:cNvPr>
              <p14:cNvContentPartPr/>
              <p14:nvPr/>
            </p14:nvContentPartPr>
            <p14:xfrm>
              <a:off x="4600320" y="6621227"/>
              <a:ext cx="44640" cy="64800"/>
            </p14:xfrm>
          </p:contentPart>
        </mc:Choice>
        <mc:Fallback>
          <p:pic>
            <p:nvPicPr>
              <p:cNvPr id="400" name="Input penna 399">
                <a:extLst>
                  <a:ext uri="{FF2B5EF4-FFF2-40B4-BE49-F238E27FC236}">
                    <a16:creationId xmlns:a16="http://schemas.microsoft.com/office/drawing/2014/main" id="{D88EB0FA-FD8F-6F89-E187-391CA8A3AB6E}"/>
                  </a:ext>
                </a:extLst>
              </p:cNvPr>
              <p:cNvPicPr/>
              <p:nvPr/>
            </p:nvPicPr>
            <p:blipFill>
              <a:blip r:embed="rId476"/>
              <a:stretch>
                <a:fillRect/>
              </a:stretch>
            </p:blipFill>
            <p:spPr>
              <a:xfrm>
                <a:off x="4592760" y="6613667"/>
                <a:ext cx="59760" cy="7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7">
            <p14:nvContentPartPr>
              <p14:cNvPr id="401" name="Input penna 400">
                <a:extLst>
                  <a:ext uri="{FF2B5EF4-FFF2-40B4-BE49-F238E27FC236}">
                    <a16:creationId xmlns:a16="http://schemas.microsoft.com/office/drawing/2014/main" id="{BB21CC28-A45F-7C64-9A57-0C37B77D0756}"/>
                  </a:ext>
                </a:extLst>
              </p14:cNvPr>
              <p14:cNvContentPartPr/>
              <p14:nvPr/>
            </p14:nvContentPartPr>
            <p14:xfrm>
              <a:off x="4653600" y="6634907"/>
              <a:ext cx="34920" cy="50040"/>
            </p14:xfrm>
          </p:contentPart>
        </mc:Choice>
        <mc:Fallback>
          <p:pic>
            <p:nvPicPr>
              <p:cNvPr id="401" name="Input penna 400">
                <a:extLst>
                  <a:ext uri="{FF2B5EF4-FFF2-40B4-BE49-F238E27FC236}">
                    <a16:creationId xmlns:a16="http://schemas.microsoft.com/office/drawing/2014/main" id="{BB21CC28-A45F-7C64-9A57-0C37B77D0756}"/>
                  </a:ext>
                </a:extLst>
              </p:cNvPr>
              <p:cNvPicPr/>
              <p:nvPr/>
            </p:nvPicPr>
            <p:blipFill>
              <a:blip r:embed="rId478"/>
              <a:stretch>
                <a:fillRect/>
              </a:stretch>
            </p:blipFill>
            <p:spPr>
              <a:xfrm>
                <a:off x="4646040" y="6627347"/>
                <a:ext cx="5004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9">
            <p14:nvContentPartPr>
              <p14:cNvPr id="402" name="Input penna 401">
                <a:extLst>
                  <a:ext uri="{FF2B5EF4-FFF2-40B4-BE49-F238E27FC236}">
                    <a16:creationId xmlns:a16="http://schemas.microsoft.com/office/drawing/2014/main" id="{2DEC4299-8BB8-9B82-E0F8-64BE9E3B9F46}"/>
                  </a:ext>
                </a:extLst>
              </p14:cNvPr>
              <p14:cNvContentPartPr/>
              <p14:nvPr/>
            </p14:nvContentPartPr>
            <p14:xfrm>
              <a:off x="4748640" y="6627347"/>
              <a:ext cx="30960" cy="65520"/>
            </p14:xfrm>
          </p:contentPart>
        </mc:Choice>
        <mc:Fallback>
          <p:pic>
            <p:nvPicPr>
              <p:cNvPr id="402" name="Input penna 401">
                <a:extLst>
                  <a:ext uri="{FF2B5EF4-FFF2-40B4-BE49-F238E27FC236}">
                    <a16:creationId xmlns:a16="http://schemas.microsoft.com/office/drawing/2014/main" id="{2DEC4299-8BB8-9B82-E0F8-64BE9E3B9F46}"/>
                  </a:ext>
                </a:extLst>
              </p:cNvPr>
              <p:cNvPicPr/>
              <p:nvPr/>
            </p:nvPicPr>
            <p:blipFill>
              <a:blip r:embed="rId480"/>
              <a:stretch>
                <a:fillRect/>
              </a:stretch>
            </p:blipFill>
            <p:spPr>
              <a:xfrm>
                <a:off x="4741080" y="6619787"/>
                <a:ext cx="46080" cy="8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1">
            <p14:nvContentPartPr>
              <p14:cNvPr id="403" name="Input penna 402">
                <a:extLst>
                  <a:ext uri="{FF2B5EF4-FFF2-40B4-BE49-F238E27FC236}">
                    <a16:creationId xmlns:a16="http://schemas.microsoft.com/office/drawing/2014/main" id="{57BFFF6F-99AF-F226-A161-210263B4015F}"/>
                  </a:ext>
                </a:extLst>
              </p14:cNvPr>
              <p14:cNvContentPartPr/>
              <p14:nvPr/>
            </p14:nvContentPartPr>
            <p14:xfrm>
              <a:off x="4822440" y="6646427"/>
              <a:ext cx="46440" cy="87480"/>
            </p14:xfrm>
          </p:contentPart>
        </mc:Choice>
        <mc:Fallback>
          <p:pic>
            <p:nvPicPr>
              <p:cNvPr id="403" name="Input penna 402">
                <a:extLst>
                  <a:ext uri="{FF2B5EF4-FFF2-40B4-BE49-F238E27FC236}">
                    <a16:creationId xmlns:a16="http://schemas.microsoft.com/office/drawing/2014/main" id="{57BFFF6F-99AF-F226-A161-210263B4015F}"/>
                  </a:ext>
                </a:extLst>
              </p:cNvPr>
              <p:cNvPicPr/>
              <p:nvPr/>
            </p:nvPicPr>
            <p:blipFill>
              <a:blip r:embed="rId482"/>
              <a:stretch>
                <a:fillRect/>
              </a:stretch>
            </p:blipFill>
            <p:spPr>
              <a:xfrm>
                <a:off x="4814880" y="6638867"/>
                <a:ext cx="61560" cy="10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3">
            <p14:nvContentPartPr>
              <p14:cNvPr id="404" name="Input penna 403">
                <a:extLst>
                  <a:ext uri="{FF2B5EF4-FFF2-40B4-BE49-F238E27FC236}">
                    <a16:creationId xmlns:a16="http://schemas.microsoft.com/office/drawing/2014/main" id="{703EF304-6D4F-7E5F-8B8D-1693AB12AC23}"/>
                  </a:ext>
                </a:extLst>
              </p14:cNvPr>
              <p14:cNvContentPartPr/>
              <p14:nvPr/>
            </p14:nvContentPartPr>
            <p14:xfrm>
              <a:off x="5098560" y="6566147"/>
              <a:ext cx="103680" cy="187200"/>
            </p14:xfrm>
          </p:contentPart>
        </mc:Choice>
        <mc:Fallback>
          <p:pic>
            <p:nvPicPr>
              <p:cNvPr id="404" name="Input penna 403">
                <a:extLst>
                  <a:ext uri="{FF2B5EF4-FFF2-40B4-BE49-F238E27FC236}">
                    <a16:creationId xmlns:a16="http://schemas.microsoft.com/office/drawing/2014/main" id="{703EF304-6D4F-7E5F-8B8D-1693AB12AC23}"/>
                  </a:ext>
                </a:extLst>
              </p:cNvPr>
              <p:cNvPicPr/>
              <p:nvPr/>
            </p:nvPicPr>
            <p:blipFill>
              <a:blip r:embed="rId484"/>
              <a:stretch>
                <a:fillRect/>
              </a:stretch>
            </p:blipFill>
            <p:spPr>
              <a:xfrm>
                <a:off x="5091000" y="6558587"/>
                <a:ext cx="118800" cy="20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5">
            <p14:nvContentPartPr>
              <p14:cNvPr id="405" name="Input penna 404">
                <a:extLst>
                  <a:ext uri="{FF2B5EF4-FFF2-40B4-BE49-F238E27FC236}">
                    <a16:creationId xmlns:a16="http://schemas.microsoft.com/office/drawing/2014/main" id="{AD42F552-BD10-50DD-4258-13940AA39612}"/>
                  </a:ext>
                </a:extLst>
              </p14:cNvPr>
              <p14:cNvContentPartPr/>
              <p14:nvPr/>
            </p14:nvContentPartPr>
            <p14:xfrm>
              <a:off x="5211240" y="6651107"/>
              <a:ext cx="90360" cy="54360"/>
            </p14:xfrm>
          </p:contentPart>
        </mc:Choice>
        <mc:Fallback>
          <p:pic>
            <p:nvPicPr>
              <p:cNvPr id="405" name="Input penna 404">
                <a:extLst>
                  <a:ext uri="{FF2B5EF4-FFF2-40B4-BE49-F238E27FC236}">
                    <a16:creationId xmlns:a16="http://schemas.microsoft.com/office/drawing/2014/main" id="{AD42F552-BD10-50DD-4258-13940AA39612}"/>
                  </a:ext>
                </a:extLst>
              </p:cNvPr>
              <p:cNvPicPr/>
              <p:nvPr/>
            </p:nvPicPr>
            <p:blipFill>
              <a:blip r:embed="rId486"/>
              <a:stretch>
                <a:fillRect/>
              </a:stretch>
            </p:blipFill>
            <p:spPr>
              <a:xfrm>
                <a:off x="5203680" y="6643547"/>
                <a:ext cx="105480" cy="6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7">
            <p14:nvContentPartPr>
              <p14:cNvPr id="406" name="Input penna 405">
                <a:extLst>
                  <a:ext uri="{FF2B5EF4-FFF2-40B4-BE49-F238E27FC236}">
                    <a16:creationId xmlns:a16="http://schemas.microsoft.com/office/drawing/2014/main" id="{5213656D-3782-3DBE-3AF3-9AB5937F3763}"/>
                  </a:ext>
                </a:extLst>
              </p14:cNvPr>
              <p14:cNvContentPartPr/>
              <p14:nvPr/>
            </p14:nvContentPartPr>
            <p14:xfrm>
              <a:off x="5312400" y="6652187"/>
              <a:ext cx="29160" cy="35280"/>
            </p14:xfrm>
          </p:contentPart>
        </mc:Choice>
        <mc:Fallback>
          <p:pic>
            <p:nvPicPr>
              <p:cNvPr id="406" name="Input penna 405">
                <a:extLst>
                  <a:ext uri="{FF2B5EF4-FFF2-40B4-BE49-F238E27FC236}">
                    <a16:creationId xmlns:a16="http://schemas.microsoft.com/office/drawing/2014/main" id="{5213656D-3782-3DBE-3AF3-9AB5937F3763}"/>
                  </a:ext>
                </a:extLst>
              </p:cNvPr>
              <p:cNvPicPr/>
              <p:nvPr/>
            </p:nvPicPr>
            <p:blipFill>
              <a:blip r:embed="rId488"/>
              <a:stretch>
                <a:fillRect/>
              </a:stretch>
            </p:blipFill>
            <p:spPr>
              <a:xfrm>
                <a:off x="5304840" y="6644627"/>
                <a:ext cx="4428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9">
            <p14:nvContentPartPr>
              <p14:cNvPr id="407" name="Input penna 406">
                <a:extLst>
                  <a:ext uri="{FF2B5EF4-FFF2-40B4-BE49-F238E27FC236}">
                    <a16:creationId xmlns:a16="http://schemas.microsoft.com/office/drawing/2014/main" id="{D9D98F3B-6ACF-1C16-FD3A-06E22ABB1F9F}"/>
                  </a:ext>
                </a:extLst>
              </p14:cNvPr>
              <p14:cNvContentPartPr/>
              <p14:nvPr/>
            </p14:nvContentPartPr>
            <p14:xfrm>
              <a:off x="5382240" y="6633107"/>
              <a:ext cx="96120" cy="42120"/>
            </p14:xfrm>
          </p:contentPart>
        </mc:Choice>
        <mc:Fallback>
          <p:pic>
            <p:nvPicPr>
              <p:cNvPr id="407" name="Input penna 406">
                <a:extLst>
                  <a:ext uri="{FF2B5EF4-FFF2-40B4-BE49-F238E27FC236}">
                    <a16:creationId xmlns:a16="http://schemas.microsoft.com/office/drawing/2014/main" id="{D9D98F3B-6ACF-1C16-FD3A-06E22ABB1F9F}"/>
                  </a:ext>
                </a:extLst>
              </p:cNvPr>
              <p:cNvPicPr/>
              <p:nvPr/>
            </p:nvPicPr>
            <p:blipFill>
              <a:blip r:embed="rId490"/>
              <a:stretch>
                <a:fillRect/>
              </a:stretch>
            </p:blipFill>
            <p:spPr>
              <a:xfrm>
                <a:off x="5374680" y="6625907"/>
                <a:ext cx="11124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1">
            <p14:nvContentPartPr>
              <p14:cNvPr id="408" name="Input penna 407">
                <a:extLst>
                  <a:ext uri="{FF2B5EF4-FFF2-40B4-BE49-F238E27FC236}">
                    <a16:creationId xmlns:a16="http://schemas.microsoft.com/office/drawing/2014/main" id="{DBD7384B-944F-B3CC-0F29-66A315D1B2D1}"/>
                  </a:ext>
                </a:extLst>
              </p14:cNvPr>
              <p14:cNvContentPartPr/>
              <p14:nvPr/>
            </p14:nvContentPartPr>
            <p14:xfrm>
              <a:off x="5582760" y="6607547"/>
              <a:ext cx="73800" cy="63720"/>
            </p14:xfrm>
          </p:contentPart>
        </mc:Choice>
        <mc:Fallback>
          <p:pic>
            <p:nvPicPr>
              <p:cNvPr id="408" name="Input penna 407">
                <a:extLst>
                  <a:ext uri="{FF2B5EF4-FFF2-40B4-BE49-F238E27FC236}">
                    <a16:creationId xmlns:a16="http://schemas.microsoft.com/office/drawing/2014/main" id="{DBD7384B-944F-B3CC-0F29-66A315D1B2D1}"/>
                  </a:ext>
                </a:extLst>
              </p:cNvPr>
              <p:cNvPicPr/>
              <p:nvPr/>
            </p:nvPicPr>
            <p:blipFill>
              <a:blip r:embed="rId492"/>
              <a:stretch>
                <a:fillRect/>
              </a:stretch>
            </p:blipFill>
            <p:spPr>
              <a:xfrm>
                <a:off x="5575200" y="6599987"/>
                <a:ext cx="8892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3">
            <p14:nvContentPartPr>
              <p14:cNvPr id="409" name="Input penna 408">
                <a:extLst>
                  <a:ext uri="{FF2B5EF4-FFF2-40B4-BE49-F238E27FC236}">
                    <a16:creationId xmlns:a16="http://schemas.microsoft.com/office/drawing/2014/main" id="{CC4ED3D8-9013-5734-A84C-BD4EFB296805}"/>
                  </a:ext>
                </a:extLst>
              </p14:cNvPr>
              <p14:cNvContentPartPr/>
              <p14:nvPr/>
            </p14:nvContentPartPr>
            <p14:xfrm>
              <a:off x="5689680" y="6596027"/>
              <a:ext cx="42840" cy="101880"/>
            </p14:xfrm>
          </p:contentPart>
        </mc:Choice>
        <mc:Fallback>
          <p:pic>
            <p:nvPicPr>
              <p:cNvPr id="409" name="Input penna 408">
                <a:extLst>
                  <a:ext uri="{FF2B5EF4-FFF2-40B4-BE49-F238E27FC236}">
                    <a16:creationId xmlns:a16="http://schemas.microsoft.com/office/drawing/2014/main" id="{CC4ED3D8-9013-5734-A84C-BD4EFB296805}"/>
                  </a:ext>
                </a:extLst>
              </p:cNvPr>
              <p:cNvPicPr/>
              <p:nvPr/>
            </p:nvPicPr>
            <p:blipFill>
              <a:blip r:embed="rId494"/>
              <a:stretch>
                <a:fillRect/>
              </a:stretch>
            </p:blipFill>
            <p:spPr>
              <a:xfrm>
                <a:off x="5682120" y="6588467"/>
                <a:ext cx="57960" cy="11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5">
            <p14:nvContentPartPr>
              <p14:cNvPr id="410" name="Input penna 409">
                <a:extLst>
                  <a:ext uri="{FF2B5EF4-FFF2-40B4-BE49-F238E27FC236}">
                    <a16:creationId xmlns:a16="http://schemas.microsoft.com/office/drawing/2014/main" id="{CB0CF6D0-768F-936C-87F1-284E815F362E}"/>
                  </a:ext>
                </a:extLst>
              </p14:cNvPr>
              <p14:cNvContentPartPr/>
              <p14:nvPr/>
            </p14:nvContentPartPr>
            <p14:xfrm>
              <a:off x="5767800" y="6604667"/>
              <a:ext cx="48960" cy="100800"/>
            </p14:xfrm>
          </p:contentPart>
        </mc:Choice>
        <mc:Fallback>
          <p:pic>
            <p:nvPicPr>
              <p:cNvPr id="410" name="Input penna 409">
                <a:extLst>
                  <a:ext uri="{FF2B5EF4-FFF2-40B4-BE49-F238E27FC236}">
                    <a16:creationId xmlns:a16="http://schemas.microsoft.com/office/drawing/2014/main" id="{CB0CF6D0-768F-936C-87F1-284E815F362E}"/>
                  </a:ext>
                </a:extLst>
              </p:cNvPr>
              <p:cNvPicPr/>
              <p:nvPr/>
            </p:nvPicPr>
            <p:blipFill>
              <a:blip r:embed="rId496"/>
              <a:stretch>
                <a:fillRect/>
              </a:stretch>
            </p:blipFill>
            <p:spPr>
              <a:xfrm>
                <a:off x="5760240" y="6597107"/>
                <a:ext cx="63720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7">
            <p14:nvContentPartPr>
              <p14:cNvPr id="411" name="Input penna 410">
                <a:extLst>
                  <a:ext uri="{FF2B5EF4-FFF2-40B4-BE49-F238E27FC236}">
                    <a16:creationId xmlns:a16="http://schemas.microsoft.com/office/drawing/2014/main" id="{91E3B8E5-8D79-0230-2F6A-1146F162BC75}"/>
                  </a:ext>
                </a:extLst>
              </p14:cNvPr>
              <p14:cNvContentPartPr/>
              <p14:nvPr/>
            </p14:nvContentPartPr>
            <p14:xfrm>
              <a:off x="5841960" y="6619787"/>
              <a:ext cx="35640" cy="42120"/>
            </p14:xfrm>
          </p:contentPart>
        </mc:Choice>
        <mc:Fallback>
          <p:pic>
            <p:nvPicPr>
              <p:cNvPr id="411" name="Input penna 410">
                <a:extLst>
                  <a:ext uri="{FF2B5EF4-FFF2-40B4-BE49-F238E27FC236}">
                    <a16:creationId xmlns:a16="http://schemas.microsoft.com/office/drawing/2014/main" id="{91E3B8E5-8D79-0230-2F6A-1146F162BC75}"/>
                  </a:ext>
                </a:extLst>
              </p:cNvPr>
              <p:cNvPicPr/>
              <p:nvPr/>
            </p:nvPicPr>
            <p:blipFill>
              <a:blip r:embed="rId498"/>
              <a:stretch>
                <a:fillRect/>
              </a:stretch>
            </p:blipFill>
            <p:spPr>
              <a:xfrm>
                <a:off x="5834400" y="6612227"/>
                <a:ext cx="5040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9">
            <p14:nvContentPartPr>
              <p14:cNvPr id="412" name="Input penna 411">
                <a:extLst>
                  <a:ext uri="{FF2B5EF4-FFF2-40B4-BE49-F238E27FC236}">
                    <a16:creationId xmlns:a16="http://schemas.microsoft.com/office/drawing/2014/main" id="{602F5E44-0BEF-BDAD-3C45-9C0E3DF06D3A}"/>
                  </a:ext>
                </a:extLst>
              </p14:cNvPr>
              <p14:cNvContentPartPr/>
              <p14:nvPr/>
            </p14:nvContentPartPr>
            <p14:xfrm>
              <a:off x="5916840" y="6607907"/>
              <a:ext cx="20880" cy="50760"/>
            </p14:xfrm>
          </p:contentPart>
        </mc:Choice>
        <mc:Fallback>
          <p:pic>
            <p:nvPicPr>
              <p:cNvPr id="412" name="Input penna 411">
                <a:extLst>
                  <a:ext uri="{FF2B5EF4-FFF2-40B4-BE49-F238E27FC236}">
                    <a16:creationId xmlns:a16="http://schemas.microsoft.com/office/drawing/2014/main" id="{602F5E44-0BEF-BDAD-3C45-9C0E3DF06D3A}"/>
                  </a:ext>
                </a:extLst>
              </p:cNvPr>
              <p:cNvPicPr/>
              <p:nvPr/>
            </p:nvPicPr>
            <p:blipFill>
              <a:blip r:embed="rId500"/>
              <a:stretch>
                <a:fillRect/>
              </a:stretch>
            </p:blipFill>
            <p:spPr>
              <a:xfrm>
                <a:off x="5909280" y="6600347"/>
                <a:ext cx="3600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1">
            <p14:nvContentPartPr>
              <p14:cNvPr id="413" name="Input penna 412">
                <a:extLst>
                  <a:ext uri="{FF2B5EF4-FFF2-40B4-BE49-F238E27FC236}">
                    <a16:creationId xmlns:a16="http://schemas.microsoft.com/office/drawing/2014/main" id="{8C244807-0DF8-9181-7914-BB65B568A4D4}"/>
                  </a:ext>
                </a:extLst>
              </p14:cNvPr>
              <p14:cNvContentPartPr/>
              <p14:nvPr/>
            </p14:nvContentPartPr>
            <p14:xfrm>
              <a:off x="5974800" y="6546347"/>
              <a:ext cx="11160" cy="108000"/>
            </p14:xfrm>
          </p:contentPart>
        </mc:Choice>
        <mc:Fallback>
          <p:pic>
            <p:nvPicPr>
              <p:cNvPr id="413" name="Input penna 412">
                <a:extLst>
                  <a:ext uri="{FF2B5EF4-FFF2-40B4-BE49-F238E27FC236}">
                    <a16:creationId xmlns:a16="http://schemas.microsoft.com/office/drawing/2014/main" id="{8C244807-0DF8-9181-7914-BB65B568A4D4}"/>
                  </a:ext>
                </a:extLst>
              </p:cNvPr>
              <p:cNvPicPr/>
              <p:nvPr/>
            </p:nvPicPr>
            <p:blipFill>
              <a:blip r:embed="rId502"/>
              <a:stretch>
                <a:fillRect/>
              </a:stretch>
            </p:blipFill>
            <p:spPr>
              <a:xfrm>
                <a:off x="5967240" y="6538787"/>
                <a:ext cx="26280" cy="12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3">
            <p14:nvContentPartPr>
              <p14:cNvPr id="414" name="Input penna 413">
                <a:extLst>
                  <a:ext uri="{FF2B5EF4-FFF2-40B4-BE49-F238E27FC236}">
                    <a16:creationId xmlns:a16="http://schemas.microsoft.com/office/drawing/2014/main" id="{532B761F-9313-47A5-59ED-BE22B3DD7A7B}"/>
                  </a:ext>
                </a:extLst>
              </p14:cNvPr>
              <p14:cNvContentPartPr/>
              <p14:nvPr/>
            </p14:nvContentPartPr>
            <p14:xfrm>
              <a:off x="5984520" y="6623747"/>
              <a:ext cx="360" cy="360"/>
            </p14:xfrm>
          </p:contentPart>
        </mc:Choice>
        <mc:Fallback>
          <p:pic>
            <p:nvPicPr>
              <p:cNvPr id="414" name="Input penna 413">
                <a:extLst>
                  <a:ext uri="{FF2B5EF4-FFF2-40B4-BE49-F238E27FC236}">
                    <a16:creationId xmlns:a16="http://schemas.microsoft.com/office/drawing/2014/main" id="{532B761F-9313-47A5-59ED-BE22B3DD7A7B}"/>
                  </a:ext>
                </a:extLst>
              </p:cNvPr>
              <p:cNvPicPr/>
              <p:nvPr/>
            </p:nvPicPr>
            <p:blipFill>
              <a:blip r:embed="rId504"/>
              <a:stretch>
                <a:fillRect/>
              </a:stretch>
            </p:blipFill>
            <p:spPr>
              <a:xfrm>
                <a:off x="5976960" y="6616187"/>
                <a:ext cx="154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5">
            <p14:nvContentPartPr>
              <p14:cNvPr id="415" name="Input penna 414">
                <a:extLst>
                  <a:ext uri="{FF2B5EF4-FFF2-40B4-BE49-F238E27FC236}">
                    <a16:creationId xmlns:a16="http://schemas.microsoft.com/office/drawing/2014/main" id="{C4EB0D15-60A6-098E-FB93-36C428968E0C}"/>
                  </a:ext>
                </a:extLst>
              </p14:cNvPr>
              <p14:cNvContentPartPr/>
              <p14:nvPr/>
            </p14:nvContentPartPr>
            <p14:xfrm>
              <a:off x="6024480" y="6606467"/>
              <a:ext cx="50040" cy="71280"/>
            </p14:xfrm>
          </p:contentPart>
        </mc:Choice>
        <mc:Fallback>
          <p:pic>
            <p:nvPicPr>
              <p:cNvPr id="415" name="Input penna 414">
                <a:extLst>
                  <a:ext uri="{FF2B5EF4-FFF2-40B4-BE49-F238E27FC236}">
                    <a16:creationId xmlns:a16="http://schemas.microsoft.com/office/drawing/2014/main" id="{C4EB0D15-60A6-098E-FB93-36C428968E0C}"/>
                  </a:ext>
                </a:extLst>
              </p:cNvPr>
              <p:cNvPicPr/>
              <p:nvPr/>
            </p:nvPicPr>
            <p:blipFill>
              <a:blip r:embed="rId506"/>
              <a:stretch>
                <a:fillRect/>
              </a:stretch>
            </p:blipFill>
            <p:spPr>
              <a:xfrm>
                <a:off x="6016920" y="6598907"/>
                <a:ext cx="65160" cy="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7">
            <p14:nvContentPartPr>
              <p14:cNvPr id="416" name="Input penna 415">
                <a:extLst>
                  <a:ext uri="{FF2B5EF4-FFF2-40B4-BE49-F238E27FC236}">
                    <a16:creationId xmlns:a16="http://schemas.microsoft.com/office/drawing/2014/main" id="{F1D055C5-9D38-903F-18E8-B41C84C61C2A}"/>
                  </a:ext>
                </a:extLst>
              </p14:cNvPr>
              <p14:cNvContentPartPr/>
              <p14:nvPr/>
            </p14:nvContentPartPr>
            <p14:xfrm>
              <a:off x="6154440" y="6474707"/>
              <a:ext cx="26640" cy="171720"/>
            </p14:xfrm>
          </p:contentPart>
        </mc:Choice>
        <mc:Fallback>
          <p:pic>
            <p:nvPicPr>
              <p:cNvPr id="416" name="Input penna 415">
                <a:extLst>
                  <a:ext uri="{FF2B5EF4-FFF2-40B4-BE49-F238E27FC236}">
                    <a16:creationId xmlns:a16="http://schemas.microsoft.com/office/drawing/2014/main" id="{F1D055C5-9D38-903F-18E8-B41C84C61C2A}"/>
                  </a:ext>
                </a:extLst>
              </p:cNvPr>
              <p:cNvPicPr/>
              <p:nvPr/>
            </p:nvPicPr>
            <p:blipFill>
              <a:blip r:embed="rId508"/>
              <a:stretch>
                <a:fillRect/>
              </a:stretch>
            </p:blipFill>
            <p:spPr>
              <a:xfrm>
                <a:off x="6146880" y="6467507"/>
                <a:ext cx="41760" cy="18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9">
            <p14:nvContentPartPr>
              <p14:cNvPr id="417" name="Input penna 416">
                <a:extLst>
                  <a:ext uri="{FF2B5EF4-FFF2-40B4-BE49-F238E27FC236}">
                    <a16:creationId xmlns:a16="http://schemas.microsoft.com/office/drawing/2014/main" id="{F03CBCA0-F32B-FA2D-7F98-66A642FA813F}"/>
                  </a:ext>
                </a:extLst>
              </p14:cNvPr>
              <p14:cNvContentPartPr/>
              <p14:nvPr/>
            </p14:nvContentPartPr>
            <p14:xfrm>
              <a:off x="5966880" y="6601427"/>
              <a:ext cx="70200" cy="14400"/>
            </p14:xfrm>
          </p:contentPart>
        </mc:Choice>
        <mc:Fallback>
          <p:pic>
            <p:nvPicPr>
              <p:cNvPr id="417" name="Input penna 416">
                <a:extLst>
                  <a:ext uri="{FF2B5EF4-FFF2-40B4-BE49-F238E27FC236}">
                    <a16:creationId xmlns:a16="http://schemas.microsoft.com/office/drawing/2014/main" id="{F03CBCA0-F32B-FA2D-7F98-66A642FA813F}"/>
                  </a:ext>
                </a:extLst>
              </p:cNvPr>
              <p:cNvPicPr/>
              <p:nvPr/>
            </p:nvPicPr>
            <p:blipFill>
              <a:blip r:embed="rId510"/>
              <a:stretch>
                <a:fillRect/>
              </a:stretch>
            </p:blipFill>
            <p:spPr>
              <a:xfrm>
                <a:off x="5959320" y="6593867"/>
                <a:ext cx="85320" cy="29160"/>
              </a:xfrm>
              <a:prstGeom prst="rect">
                <a:avLst/>
              </a:prstGeom>
            </p:spPr>
          </p:pic>
        </mc:Fallback>
      </mc:AlternateContent>
      <p:grpSp>
        <p:nvGrpSpPr>
          <p:cNvPr id="465" name="Gruppo 464">
            <a:extLst>
              <a:ext uri="{FF2B5EF4-FFF2-40B4-BE49-F238E27FC236}">
                <a16:creationId xmlns:a16="http://schemas.microsoft.com/office/drawing/2014/main" id="{47F5F4A1-D8DA-0519-CD57-4146CCCE682B}"/>
              </a:ext>
            </a:extLst>
          </p:cNvPr>
          <p:cNvGrpSpPr/>
          <p:nvPr/>
        </p:nvGrpSpPr>
        <p:grpSpPr>
          <a:xfrm>
            <a:off x="6105127" y="4939006"/>
            <a:ext cx="1053720" cy="545400"/>
            <a:chOff x="6105127" y="4939006"/>
            <a:chExt cx="1053720" cy="54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1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597C4BD1-275A-8E8D-6751-037373EDB187}"/>
                    </a:ext>
                  </a:extLst>
                </p14:cNvPr>
                <p14:cNvContentPartPr/>
                <p14:nvPr/>
              </p14:nvContentPartPr>
              <p14:xfrm>
                <a:off x="6105127" y="5049886"/>
                <a:ext cx="104040" cy="14544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597C4BD1-275A-8E8D-6751-037373EDB187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6097567" y="5042326"/>
                  <a:ext cx="1191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3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AD3C0B57-42B5-6727-5A58-D264C9BD75ED}"/>
                    </a:ext>
                  </a:extLst>
                </p14:cNvPr>
                <p14:cNvContentPartPr/>
                <p14:nvPr/>
              </p14:nvContentPartPr>
              <p14:xfrm>
                <a:off x="6218527" y="4939006"/>
                <a:ext cx="103320" cy="25596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AD3C0B57-42B5-6727-5A58-D264C9BD75ED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6210967" y="4931446"/>
                  <a:ext cx="11844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5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53B01909-98E9-05CB-0389-32755A9471A2}"/>
                    </a:ext>
                  </a:extLst>
                </p14:cNvPr>
                <p14:cNvContentPartPr/>
                <p14:nvPr/>
              </p14:nvContentPartPr>
              <p14:xfrm>
                <a:off x="6356407" y="5112886"/>
                <a:ext cx="60480" cy="4572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53B01909-98E9-05CB-0389-32755A9471A2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6349207" y="5105326"/>
                  <a:ext cx="756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7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F1BBFB67-BDE4-1F5E-DB8E-3F06E458C3B6}"/>
                    </a:ext>
                  </a:extLst>
                </p14:cNvPr>
                <p14:cNvContentPartPr/>
                <p14:nvPr/>
              </p14:nvContentPartPr>
              <p14:xfrm>
                <a:off x="6472327" y="5103526"/>
                <a:ext cx="36720" cy="7416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F1BBFB67-BDE4-1F5E-DB8E-3F06E458C3B6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6464767" y="5096326"/>
                  <a:ext cx="518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9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5932CCB0-2464-8348-19E6-2FB95846C4F9}"/>
                    </a:ext>
                  </a:extLst>
                </p14:cNvPr>
                <p14:cNvContentPartPr/>
                <p14:nvPr/>
              </p14:nvContentPartPr>
              <p14:xfrm>
                <a:off x="6557647" y="4975366"/>
                <a:ext cx="27000" cy="17640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5932CCB0-2464-8348-19E6-2FB95846C4F9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6550087" y="4967806"/>
                  <a:ext cx="4176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1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458B8E21-1552-350F-CAE2-20129B149E35}"/>
                    </a:ext>
                  </a:extLst>
                </p14:cNvPr>
                <p14:cNvContentPartPr/>
                <p14:nvPr/>
              </p14:nvContentPartPr>
              <p14:xfrm>
                <a:off x="6601567" y="5080126"/>
                <a:ext cx="12240" cy="7308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458B8E21-1552-350F-CAE2-20129B149E35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6594007" y="5072566"/>
                  <a:ext cx="2700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3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C66CEB9C-D851-ABD2-C2A9-E6EA9C396202}"/>
                    </a:ext>
                  </a:extLst>
                </p14:cNvPr>
                <p14:cNvContentPartPr/>
                <p14:nvPr/>
              </p14:nvContentPartPr>
              <p14:xfrm>
                <a:off x="6644767" y="5097046"/>
                <a:ext cx="56880" cy="8244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C66CEB9C-D851-ABD2-C2A9-E6EA9C396202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6637207" y="5089486"/>
                  <a:ext cx="720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5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888D5131-69BC-6DA3-9DB9-7D050D8A76DA}"/>
                    </a:ext>
                  </a:extLst>
                </p14:cNvPr>
                <p14:cNvContentPartPr/>
                <p14:nvPr/>
              </p14:nvContentPartPr>
              <p14:xfrm>
                <a:off x="6734047" y="5102806"/>
                <a:ext cx="23400" cy="5724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888D5131-69BC-6DA3-9DB9-7D050D8A76DA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6726487" y="5095246"/>
                  <a:ext cx="385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7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306D047B-0662-12E9-2339-E02B55989B80}"/>
                    </a:ext>
                  </a:extLst>
                </p14:cNvPr>
                <p14:cNvContentPartPr/>
                <p14:nvPr/>
              </p14:nvContentPartPr>
              <p14:xfrm>
                <a:off x="6787327" y="5103526"/>
                <a:ext cx="66960" cy="11808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306D047B-0662-12E9-2339-E02B55989B80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6779767" y="5096326"/>
                  <a:ext cx="8208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9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00F1A055-5FEB-B947-3AAB-1FE7A4ED0269}"/>
                    </a:ext>
                  </a:extLst>
                </p14:cNvPr>
                <p14:cNvContentPartPr/>
                <p14:nvPr/>
              </p14:nvContentPartPr>
              <p14:xfrm>
                <a:off x="6208447" y="5273086"/>
                <a:ext cx="139680" cy="21132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00F1A055-5FEB-B947-3AAB-1FE7A4ED0269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6200887" y="5265526"/>
                  <a:ext cx="15480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1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4AC8D663-035C-5923-7082-BB917158B9EA}"/>
                    </a:ext>
                  </a:extLst>
                </p14:cNvPr>
                <p14:cNvContentPartPr/>
                <p14:nvPr/>
              </p14:nvContentPartPr>
              <p14:xfrm>
                <a:off x="6233647" y="5350486"/>
                <a:ext cx="74880" cy="612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4AC8D663-035C-5923-7082-BB917158B9EA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6226447" y="5342926"/>
                  <a:ext cx="900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3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47677FE7-7050-7CF9-D4EB-653B8F90A510}"/>
                    </a:ext>
                  </a:extLst>
                </p14:cNvPr>
                <p14:cNvContentPartPr/>
                <p14:nvPr/>
              </p14:nvContentPartPr>
              <p14:xfrm>
                <a:off x="6318247" y="5350486"/>
                <a:ext cx="75600" cy="6768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47677FE7-7050-7CF9-D4EB-653B8F90A510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6310687" y="5342926"/>
                  <a:ext cx="903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5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D335FFBD-BB8F-DC35-8084-80BD553F5B4A}"/>
                    </a:ext>
                  </a:extLst>
                </p14:cNvPr>
                <p14:cNvContentPartPr/>
                <p14:nvPr/>
              </p14:nvContentPartPr>
              <p14:xfrm>
                <a:off x="6434527" y="5361286"/>
                <a:ext cx="23400" cy="3996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D335FFBD-BB8F-DC35-8084-80BD553F5B4A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6426967" y="5353726"/>
                  <a:ext cx="385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7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9A87420A-5A85-B77E-1F97-17C64CAC2361}"/>
                    </a:ext>
                  </a:extLst>
                </p14:cNvPr>
                <p14:cNvContentPartPr/>
                <p14:nvPr/>
              </p14:nvContentPartPr>
              <p14:xfrm>
                <a:off x="6482047" y="5340766"/>
                <a:ext cx="47880" cy="9288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9A87420A-5A85-B77E-1F97-17C64CAC2361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6474487" y="5333206"/>
                  <a:ext cx="63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9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5DF1380A-5AEE-C0FC-68BF-2C1F7C73D514}"/>
                    </a:ext>
                  </a:extLst>
                </p14:cNvPr>
                <p14:cNvContentPartPr/>
                <p14:nvPr/>
              </p14:nvContentPartPr>
              <p14:xfrm>
                <a:off x="6720367" y="5355886"/>
                <a:ext cx="62640" cy="68400"/>
              </p14:xfrm>
            </p:contentPart>
          </mc:Choice>
          <mc:Fallback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5DF1380A-5AEE-C0FC-68BF-2C1F7C73D514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6712807" y="5348326"/>
                  <a:ext cx="7776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1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B598D47F-0C06-E18C-DC82-8F0B09038565}"/>
                    </a:ext>
                  </a:extLst>
                </p14:cNvPr>
                <p14:cNvContentPartPr/>
                <p14:nvPr/>
              </p14:nvContentPartPr>
              <p14:xfrm>
                <a:off x="6812527" y="5349766"/>
                <a:ext cx="18000" cy="72360"/>
              </p14:xfrm>
            </p:contentPart>
          </mc:Choice>
          <mc:Fallback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B598D47F-0C06-E18C-DC82-8F0B09038565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6804967" y="5342206"/>
                  <a:ext cx="331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3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CAA512B3-ACE7-CC3D-CFA9-BCAC14F9CD89}"/>
                    </a:ext>
                  </a:extLst>
                </p14:cNvPr>
                <p14:cNvContentPartPr/>
                <p14:nvPr/>
              </p14:nvContentPartPr>
              <p14:xfrm>
                <a:off x="6844927" y="5324206"/>
                <a:ext cx="59040" cy="109080"/>
              </p14:xfrm>
            </p:contentPart>
          </mc:Choice>
          <mc:Fallback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CAA512B3-ACE7-CC3D-CFA9-BCAC14F9CD89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6837367" y="5316646"/>
                  <a:ext cx="741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5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62450906-39C4-7467-FF85-2F055B744EB1}"/>
                    </a:ext>
                  </a:extLst>
                </p14:cNvPr>
                <p14:cNvContentPartPr/>
                <p14:nvPr/>
              </p14:nvContentPartPr>
              <p14:xfrm>
                <a:off x="6920527" y="5340406"/>
                <a:ext cx="63000" cy="6480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62450906-39C4-7467-FF85-2F055B744EB1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6912967" y="5332846"/>
                  <a:ext cx="781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7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B401D16C-AF1A-0796-E3DD-79AA27961C03}"/>
                    </a:ext>
                  </a:extLst>
                </p14:cNvPr>
                <p14:cNvContentPartPr/>
                <p14:nvPr/>
              </p14:nvContentPartPr>
              <p14:xfrm>
                <a:off x="7018807" y="5327806"/>
                <a:ext cx="38160" cy="6768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B401D16C-AF1A-0796-E3DD-79AA27961C03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7011247" y="5320246"/>
                  <a:ext cx="532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9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D6C61EEB-11CF-A056-52E2-91FA316D4107}"/>
                    </a:ext>
                  </a:extLst>
                </p14:cNvPr>
                <p14:cNvContentPartPr/>
                <p14:nvPr/>
              </p14:nvContentPartPr>
              <p14:xfrm>
                <a:off x="7090807" y="5320246"/>
                <a:ext cx="68040" cy="103680"/>
              </p14:xfrm>
            </p:contentPart>
          </mc:Choice>
          <mc:Fallback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D6C61EEB-11CF-A056-52E2-91FA316D4107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7083247" y="5312686"/>
                  <a:ext cx="83160" cy="118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51">
            <p14:nvContentPartPr>
              <p14:cNvPr id="426" name="Input penna 425">
                <a:extLst>
                  <a:ext uri="{FF2B5EF4-FFF2-40B4-BE49-F238E27FC236}">
                    <a16:creationId xmlns:a16="http://schemas.microsoft.com/office/drawing/2014/main" id="{AAB6FF83-8364-BFC6-5C4D-3C47344F31F9}"/>
                  </a:ext>
                </a:extLst>
              </p14:cNvPr>
              <p14:cNvContentPartPr/>
              <p14:nvPr/>
            </p14:nvContentPartPr>
            <p14:xfrm>
              <a:off x="4932138" y="5046418"/>
              <a:ext cx="200880" cy="28440"/>
            </p14:xfrm>
          </p:contentPart>
        </mc:Choice>
        <mc:Fallback>
          <p:pic>
            <p:nvPicPr>
              <p:cNvPr id="426" name="Input penna 425">
                <a:extLst>
                  <a:ext uri="{FF2B5EF4-FFF2-40B4-BE49-F238E27FC236}">
                    <a16:creationId xmlns:a16="http://schemas.microsoft.com/office/drawing/2014/main" id="{AAB6FF83-8364-BFC6-5C4D-3C47344F31F9}"/>
                  </a:ext>
                </a:extLst>
              </p:cNvPr>
              <p:cNvPicPr/>
              <p:nvPr/>
            </p:nvPicPr>
            <p:blipFill>
              <a:blip r:embed="rId552"/>
              <a:stretch>
                <a:fillRect/>
              </a:stretch>
            </p:blipFill>
            <p:spPr>
              <a:xfrm>
                <a:off x="4924578" y="5038858"/>
                <a:ext cx="21600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3">
            <p14:nvContentPartPr>
              <p14:cNvPr id="427" name="Input penna 426">
                <a:extLst>
                  <a:ext uri="{FF2B5EF4-FFF2-40B4-BE49-F238E27FC236}">
                    <a16:creationId xmlns:a16="http://schemas.microsoft.com/office/drawing/2014/main" id="{7A1BF937-7F11-437B-9109-849A2CCAC5FE}"/>
                  </a:ext>
                </a:extLst>
              </p14:cNvPr>
              <p14:cNvContentPartPr/>
              <p14:nvPr/>
            </p14:nvContentPartPr>
            <p14:xfrm>
              <a:off x="4953018" y="5082778"/>
              <a:ext cx="114120" cy="111240"/>
            </p14:xfrm>
          </p:contentPart>
        </mc:Choice>
        <mc:Fallback>
          <p:pic>
            <p:nvPicPr>
              <p:cNvPr id="427" name="Input penna 426">
                <a:extLst>
                  <a:ext uri="{FF2B5EF4-FFF2-40B4-BE49-F238E27FC236}">
                    <a16:creationId xmlns:a16="http://schemas.microsoft.com/office/drawing/2014/main" id="{7A1BF937-7F11-437B-9109-849A2CCAC5FE}"/>
                  </a:ext>
                </a:extLst>
              </p:cNvPr>
              <p:cNvPicPr/>
              <p:nvPr/>
            </p:nvPicPr>
            <p:blipFill>
              <a:blip r:embed="rId554"/>
              <a:stretch>
                <a:fillRect/>
              </a:stretch>
            </p:blipFill>
            <p:spPr>
              <a:xfrm>
                <a:off x="4945458" y="5075218"/>
                <a:ext cx="128880" cy="12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5">
            <p14:nvContentPartPr>
              <p14:cNvPr id="428" name="Input penna 427">
                <a:extLst>
                  <a:ext uri="{FF2B5EF4-FFF2-40B4-BE49-F238E27FC236}">
                    <a16:creationId xmlns:a16="http://schemas.microsoft.com/office/drawing/2014/main" id="{E4477C45-71F2-8E25-6C6E-531770D49628}"/>
                  </a:ext>
                </a:extLst>
              </p14:cNvPr>
              <p14:cNvContentPartPr/>
              <p14:nvPr/>
            </p14:nvContentPartPr>
            <p14:xfrm>
              <a:off x="4948698" y="5114098"/>
              <a:ext cx="130320" cy="30960"/>
            </p14:xfrm>
          </p:contentPart>
        </mc:Choice>
        <mc:Fallback>
          <p:pic>
            <p:nvPicPr>
              <p:cNvPr id="428" name="Input penna 427">
                <a:extLst>
                  <a:ext uri="{FF2B5EF4-FFF2-40B4-BE49-F238E27FC236}">
                    <a16:creationId xmlns:a16="http://schemas.microsoft.com/office/drawing/2014/main" id="{E4477C45-71F2-8E25-6C6E-531770D49628}"/>
                  </a:ext>
                </a:extLst>
              </p:cNvPr>
              <p:cNvPicPr/>
              <p:nvPr/>
            </p:nvPicPr>
            <p:blipFill>
              <a:blip r:embed="rId556"/>
              <a:stretch>
                <a:fillRect/>
              </a:stretch>
            </p:blipFill>
            <p:spPr>
              <a:xfrm>
                <a:off x="4941138" y="5106538"/>
                <a:ext cx="14544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7">
            <p14:nvContentPartPr>
              <p14:cNvPr id="429" name="Input penna 428">
                <a:extLst>
                  <a:ext uri="{FF2B5EF4-FFF2-40B4-BE49-F238E27FC236}">
                    <a16:creationId xmlns:a16="http://schemas.microsoft.com/office/drawing/2014/main" id="{401F28D8-7EBB-06C6-6AB0-5912A8FFCEAD}"/>
                  </a:ext>
                </a:extLst>
              </p14:cNvPr>
              <p14:cNvContentPartPr/>
              <p14:nvPr/>
            </p14:nvContentPartPr>
            <p14:xfrm>
              <a:off x="4872378" y="5239018"/>
              <a:ext cx="252720" cy="21240"/>
            </p14:xfrm>
          </p:contentPart>
        </mc:Choice>
        <mc:Fallback>
          <p:pic>
            <p:nvPicPr>
              <p:cNvPr id="429" name="Input penna 428">
                <a:extLst>
                  <a:ext uri="{FF2B5EF4-FFF2-40B4-BE49-F238E27FC236}">
                    <a16:creationId xmlns:a16="http://schemas.microsoft.com/office/drawing/2014/main" id="{401F28D8-7EBB-06C6-6AB0-5912A8FFCEAD}"/>
                  </a:ext>
                </a:extLst>
              </p:cNvPr>
              <p:cNvPicPr/>
              <p:nvPr/>
            </p:nvPicPr>
            <p:blipFill>
              <a:blip r:embed="rId558"/>
              <a:stretch>
                <a:fillRect/>
              </a:stretch>
            </p:blipFill>
            <p:spPr>
              <a:xfrm>
                <a:off x="4864818" y="5231458"/>
                <a:ext cx="26784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9">
            <p14:nvContentPartPr>
              <p14:cNvPr id="430" name="Input penna 429">
                <a:extLst>
                  <a:ext uri="{FF2B5EF4-FFF2-40B4-BE49-F238E27FC236}">
                    <a16:creationId xmlns:a16="http://schemas.microsoft.com/office/drawing/2014/main" id="{3CA528CD-4291-E2B9-B385-B6829775353B}"/>
                  </a:ext>
                </a:extLst>
              </p14:cNvPr>
              <p14:cNvContentPartPr/>
              <p14:nvPr/>
            </p14:nvContentPartPr>
            <p14:xfrm>
              <a:off x="4978578" y="5300218"/>
              <a:ext cx="126000" cy="92880"/>
            </p14:xfrm>
          </p:contentPart>
        </mc:Choice>
        <mc:Fallback>
          <p:pic>
            <p:nvPicPr>
              <p:cNvPr id="430" name="Input penna 429">
                <a:extLst>
                  <a:ext uri="{FF2B5EF4-FFF2-40B4-BE49-F238E27FC236}">
                    <a16:creationId xmlns:a16="http://schemas.microsoft.com/office/drawing/2014/main" id="{3CA528CD-4291-E2B9-B385-B6829775353B}"/>
                  </a:ext>
                </a:extLst>
              </p:cNvPr>
              <p:cNvPicPr/>
              <p:nvPr/>
            </p:nvPicPr>
            <p:blipFill>
              <a:blip r:embed="rId560"/>
              <a:stretch>
                <a:fillRect/>
              </a:stretch>
            </p:blipFill>
            <p:spPr>
              <a:xfrm>
                <a:off x="4971018" y="5292658"/>
                <a:ext cx="14112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1">
            <p14:nvContentPartPr>
              <p14:cNvPr id="431" name="Input penna 430">
                <a:extLst>
                  <a:ext uri="{FF2B5EF4-FFF2-40B4-BE49-F238E27FC236}">
                    <a16:creationId xmlns:a16="http://schemas.microsoft.com/office/drawing/2014/main" id="{006D98DC-1632-6AD8-4BCD-C43155879CF9}"/>
                  </a:ext>
                </a:extLst>
              </p14:cNvPr>
              <p14:cNvContentPartPr/>
              <p14:nvPr/>
            </p14:nvContentPartPr>
            <p14:xfrm>
              <a:off x="5198178" y="5082778"/>
              <a:ext cx="58680" cy="185400"/>
            </p14:xfrm>
          </p:contentPart>
        </mc:Choice>
        <mc:Fallback>
          <p:pic>
            <p:nvPicPr>
              <p:cNvPr id="431" name="Input penna 430">
                <a:extLst>
                  <a:ext uri="{FF2B5EF4-FFF2-40B4-BE49-F238E27FC236}">
                    <a16:creationId xmlns:a16="http://schemas.microsoft.com/office/drawing/2014/main" id="{006D98DC-1632-6AD8-4BCD-C43155879CF9}"/>
                  </a:ext>
                </a:extLst>
              </p:cNvPr>
              <p:cNvPicPr/>
              <p:nvPr/>
            </p:nvPicPr>
            <p:blipFill>
              <a:blip r:embed="rId562"/>
              <a:stretch>
                <a:fillRect/>
              </a:stretch>
            </p:blipFill>
            <p:spPr>
              <a:xfrm>
                <a:off x="5190618" y="5075218"/>
                <a:ext cx="73800" cy="20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3">
            <p14:nvContentPartPr>
              <p14:cNvPr id="432" name="Input penna 431">
                <a:extLst>
                  <a:ext uri="{FF2B5EF4-FFF2-40B4-BE49-F238E27FC236}">
                    <a16:creationId xmlns:a16="http://schemas.microsoft.com/office/drawing/2014/main" id="{0A120CF8-1FA9-0B1F-4232-D2632A6DE727}"/>
                  </a:ext>
                </a:extLst>
              </p14:cNvPr>
              <p14:cNvContentPartPr/>
              <p14:nvPr/>
            </p14:nvContentPartPr>
            <p14:xfrm>
              <a:off x="5300418" y="5135698"/>
              <a:ext cx="22320" cy="133200"/>
            </p14:xfrm>
          </p:contentPart>
        </mc:Choice>
        <mc:Fallback>
          <p:pic>
            <p:nvPicPr>
              <p:cNvPr id="432" name="Input penna 431">
                <a:extLst>
                  <a:ext uri="{FF2B5EF4-FFF2-40B4-BE49-F238E27FC236}">
                    <a16:creationId xmlns:a16="http://schemas.microsoft.com/office/drawing/2014/main" id="{0A120CF8-1FA9-0B1F-4232-D2632A6DE727}"/>
                  </a:ext>
                </a:extLst>
              </p:cNvPr>
              <p:cNvPicPr/>
              <p:nvPr/>
            </p:nvPicPr>
            <p:blipFill>
              <a:blip r:embed="rId564"/>
              <a:stretch>
                <a:fillRect/>
              </a:stretch>
            </p:blipFill>
            <p:spPr>
              <a:xfrm>
                <a:off x="5292858" y="5128138"/>
                <a:ext cx="37080" cy="14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5">
            <p14:nvContentPartPr>
              <p14:cNvPr id="433" name="Input penna 432">
                <a:extLst>
                  <a:ext uri="{FF2B5EF4-FFF2-40B4-BE49-F238E27FC236}">
                    <a16:creationId xmlns:a16="http://schemas.microsoft.com/office/drawing/2014/main" id="{306244C8-59E7-8B45-F863-C3B9E1C3DD53}"/>
                  </a:ext>
                </a:extLst>
              </p14:cNvPr>
              <p14:cNvContentPartPr/>
              <p14:nvPr/>
            </p14:nvContentPartPr>
            <p14:xfrm>
              <a:off x="5394378" y="5124178"/>
              <a:ext cx="84240" cy="22680"/>
            </p14:xfrm>
          </p:contentPart>
        </mc:Choice>
        <mc:Fallback>
          <p:pic>
            <p:nvPicPr>
              <p:cNvPr id="433" name="Input penna 432">
                <a:extLst>
                  <a:ext uri="{FF2B5EF4-FFF2-40B4-BE49-F238E27FC236}">
                    <a16:creationId xmlns:a16="http://schemas.microsoft.com/office/drawing/2014/main" id="{306244C8-59E7-8B45-F863-C3B9E1C3DD53}"/>
                  </a:ext>
                </a:extLst>
              </p:cNvPr>
              <p:cNvPicPr/>
              <p:nvPr/>
            </p:nvPicPr>
            <p:blipFill>
              <a:blip r:embed="rId566"/>
              <a:stretch>
                <a:fillRect/>
              </a:stretch>
            </p:blipFill>
            <p:spPr>
              <a:xfrm>
                <a:off x="5386818" y="5116618"/>
                <a:ext cx="9936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7">
            <p14:nvContentPartPr>
              <p14:cNvPr id="434" name="Input penna 433">
                <a:extLst>
                  <a:ext uri="{FF2B5EF4-FFF2-40B4-BE49-F238E27FC236}">
                    <a16:creationId xmlns:a16="http://schemas.microsoft.com/office/drawing/2014/main" id="{42172ACB-C883-A8B4-4779-24BDB470AAE1}"/>
                  </a:ext>
                </a:extLst>
              </p14:cNvPr>
              <p14:cNvContentPartPr/>
              <p14:nvPr/>
            </p14:nvContentPartPr>
            <p14:xfrm>
              <a:off x="5378178" y="5122018"/>
              <a:ext cx="79920" cy="164880"/>
            </p14:xfrm>
          </p:contentPart>
        </mc:Choice>
        <mc:Fallback>
          <p:pic>
            <p:nvPicPr>
              <p:cNvPr id="434" name="Input penna 433">
                <a:extLst>
                  <a:ext uri="{FF2B5EF4-FFF2-40B4-BE49-F238E27FC236}">
                    <a16:creationId xmlns:a16="http://schemas.microsoft.com/office/drawing/2014/main" id="{42172ACB-C883-A8B4-4779-24BDB470AAE1}"/>
                  </a:ext>
                </a:extLst>
              </p:cNvPr>
              <p:cNvPicPr/>
              <p:nvPr/>
            </p:nvPicPr>
            <p:blipFill>
              <a:blip r:embed="rId568"/>
              <a:stretch>
                <a:fillRect/>
              </a:stretch>
            </p:blipFill>
            <p:spPr>
              <a:xfrm>
                <a:off x="5370618" y="5114458"/>
                <a:ext cx="9504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9">
            <p14:nvContentPartPr>
              <p14:cNvPr id="435" name="Input penna 434">
                <a:extLst>
                  <a:ext uri="{FF2B5EF4-FFF2-40B4-BE49-F238E27FC236}">
                    <a16:creationId xmlns:a16="http://schemas.microsoft.com/office/drawing/2014/main" id="{F13FCD22-7AC7-1FE1-DC81-159CCC3E752A}"/>
                  </a:ext>
                </a:extLst>
              </p14:cNvPr>
              <p14:cNvContentPartPr/>
              <p14:nvPr/>
            </p14:nvContentPartPr>
            <p14:xfrm>
              <a:off x="5517858" y="5155858"/>
              <a:ext cx="10440" cy="91080"/>
            </p14:xfrm>
          </p:contentPart>
        </mc:Choice>
        <mc:Fallback>
          <p:pic>
            <p:nvPicPr>
              <p:cNvPr id="435" name="Input penna 434">
                <a:extLst>
                  <a:ext uri="{FF2B5EF4-FFF2-40B4-BE49-F238E27FC236}">
                    <a16:creationId xmlns:a16="http://schemas.microsoft.com/office/drawing/2014/main" id="{F13FCD22-7AC7-1FE1-DC81-159CCC3E752A}"/>
                  </a:ext>
                </a:extLst>
              </p:cNvPr>
              <p:cNvPicPr/>
              <p:nvPr/>
            </p:nvPicPr>
            <p:blipFill>
              <a:blip r:embed="rId570"/>
              <a:stretch>
                <a:fillRect/>
              </a:stretch>
            </p:blipFill>
            <p:spPr>
              <a:xfrm>
                <a:off x="5510298" y="5148298"/>
                <a:ext cx="25560" cy="10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1">
            <p14:nvContentPartPr>
              <p14:cNvPr id="436" name="Input penna 435">
                <a:extLst>
                  <a:ext uri="{FF2B5EF4-FFF2-40B4-BE49-F238E27FC236}">
                    <a16:creationId xmlns:a16="http://schemas.microsoft.com/office/drawing/2014/main" id="{7BBAEFA6-D6ED-F8F1-5ECE-D0ACFBF8D32E}"/>
                  </a:ext>
                </a:extLst>
              </p14:cNvPr>
              <p14:cNvContentPartPr/>
              <p14:nvPr/>
            </p14:nvContentPartPr>
            <p14:xfrm>
              <a:off x="5552418" y="5194378"/>
              <a:ext cx="73440" cy="8640"/>
            </p14:xfrm>
          </p:contentPart>
        </mc:Choice>
        <mc:Fallback>
          <p:pic>
            <p:nvPicPr>
              <p:cNvPr id="436" name="Input penna 435">
                <a:extLst>
                  <a:ext uri="{FF2B5EF4-FFF2-40B4-BE49-F238E27FC236}">
                    <a16:creationId xmlns:a16="http://schemas.microsoft.com/office/drawing/2014/main" id="{7BBAEFA6-D6ED-F8F1-5ECE-D0ACFBF8D32E}"/>
                  </a:ext>
                </a:extLst>
              </p:cNvPr>
              <p:cNvPicPr/>
              <p:nvPr/>
            </p:nvPicPr>
            <p:blipFill>
              <a:blip r:embed="rId572"/>
              <a:stretch>
                <a:fillRect/>
              </a:stretch>
            </p:blipFill>
            <p:spPr>
              <a:xfrm>
                <a:off x="5544858" y="5186818"/>
                <a:ext cx="8856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3">
            <p14:nvContentPartPr>
              <p14:cNvPr id="437" name="Input penna 436">
                <a:extLst>
                  <a:ext uri="{FF2B5EF4-FFF2-40B4-BE49-F238E27FC236}">
                    <a16:creationId xmlns:a16="http://schemas.microsoft.com/office/drawing/2014/main" id="{C64A7178-645A-092F-6FAD-99F9C1E95610}"/>
                  </a:ext>
                </a:extLst>
              </p14:cNvPr>
              <p14:cNvContentPartPr/>
              <p14:nvPr/>
            </p14:nvContentPartPr>
            <p14:xfrm>
              <a:off x="5790533" y="5089765"/>
              <a:ext cx="112680" cy="27360"/>
            </p14:xfrm>
          </p:contentPart>
        </mc:Choice>
        <mc:Fallback>
          <p:pic>
            <p:nvPicPr>
              <p:cNvPr id="437" name="Input penna 436">
                <a:extLst>
                  <a:ext uri="{FF2B5EF4-FFF2-40B4-BE49-F238E27FC236}">
                    <a16:creationId xmlns:a16="http://schemas.microsoft.com/office/drawing/2014/main" id="{C64A7178-645A-092F-6FAD-99F9C1E95610}"/>
                  </a:ext>
                </a:extLst>
              </p:cNvPr>
              <p:cNvPicPr/>
              <p:nvPr/>
            </p:nvPicPr>
            <p:blipFill>
              <a:blip r:embed="rId574"/>
              <a:stretch>
                <a:fillRect/>
              </a:stretch>
            </p:blipFill>
            <p:spPr>
              <a:xfrm>
                <a:off x="5782973" y="5082565"/>
                <a:ext cx="12780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5">
            <p14:nvContentPartPr>
              <p14:cNvPr id="438" name="Input penna 437">
                <a:extLst>
                  <a:ext uri="{FF2B5EF4-FFF2-40B4-BE49-F238E27FC236}">
                    <a16:creationId xmlns:a16="http://schemas.microsoft.com/office/drawing/2014/main" id="{2DF3DBC4-40D6-E977-A9BD-5B75D2D35210}"/>
                  </a:ext>
                </a:extLst>
              </p14:cNvPr>
              <p14:cNvContentPartPr/>
              <p14:nvPr/>
            </p14:nvContentPartPr>
            <p14:xfrm>
              <a:off x="5782253" y="5197765"/>
              <a:ext cx="152640" cy="43560"/>
            </p14:xfrm>
          </p:contentPart>
        </mc:Choice>
        <mc:Fallback>
          <p:pic>
            <p:nvPicPr>
              <p:cNvPr id="438" name="Input penna 437">
                <a:extLst>
                  <a:ext uri="{FF2B5EF4-FFF2-40B4-BE49-F238E27FC236}">
                    <a16:creationId xmlns:a16="http://schemas.microsoft.com/office/drawing/2014/main" id="{2DF3DBC4-40D6-E977-A9BD-5B75D2D35210}"/>
                  </a:ext>
                </a:extLst>
              </p:cNvPr>
              <p:cNvPicPr/>
              <p:nvPr/>
            </p:nvPicPr>
            <p:blipFill>
              <a:blip r:embed="rId576"/>
              <a:stretch>
                <a:fillRect/>
              </a:stretch>
            </p:blipFill>
            <p:spPr>
              <a:xfrm>
                <a:off x="5774693" y="5190205"/>
                <a:ext cx="167760" cy="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7">
            <p14:nvContentPartPr>
              <p14:cNvPr id="468" name="Input penna 467">
                <a:extLst>
                  <a:ext uri="{FF2B5EF4-FFF2-40B4-BE49-F238E27FC236}">
                    <a16:creationId xmlns:a16="http://schemas.microsoft.com/office/drawing/2014/main" id="{D7F5FD31-A458-7CDE-581B-060F1AB826F7}"/>
                  </a:ext>
                </a:extLst>
              </p14:cNvPr>
              <p14:cNvContentPartPr/>
              <p14:nvPr/>
            </p14:nvContentPartPr>
            <p14:xfrm>
              <a:off x="4767727" y="4973926"/>
              <a:ext cx="929880" cy="489600"/>
            </p14:xfrm>
          </p:contentPart>
        </mc:Choice>
        <mc:Fallback>
          <p:pic>
            <p:nvPicPr>
              <p:cNvPr id="468" name="Input penna 467">
                <a:extLst>
                  <a:ext uri="{FF2B5EF4-FFF2-40B4-BE49-F238E27FC236}">
                    <a16:creationId xmlns:a16="http://schemas.microsoft.com/office/drawing/2014/main" id="{D7F5FD31-A458-7CDE-581B-060F1AB826F7}"/>
                  </a:ext>
                </a:extLst>
              </p:cNvPr>
              <p:cNvPicPr/>
              <p:nvPr/>
            </p:nvPicPr>
            <p:blipFill>
              <a:blip r:embed="rId578"/>
              <a:stretch>
                <a:fillRect/>
              </a:stretch>
            </p:blipFill>
            <p:spPr>
              <a:xfrm>
                <a:off x="4760167" y="4966366"/>
                <a:ext cx="945000" cy="50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9">
            <p14:nvContentPartPr>
              <p14:cNvPr id="469" name="Input penna 468">
                <a:extLst>
                  <a:ext uri="{FF2B5EF4-FFF2-40B4-BE49-F238E27FC236}">
                    <a16:creationId xmlns:a16="http://schemas.microsoft.com/office/drawing/2014/main" id="{2303EC13-32A6-7B60-825D-A3D1927C17F2}"/>
                  </a:ext>
                </a:extLst>
              </p14:cNvPr>
              <p14:cNvContentPartPr/>
              <p14:nvPr/>
            </p14:nvContentPartPr>
            <p14:xfrm>
              <a:off x="4838647" y="5367046"/>
              <a:ext cx="983880" cy="132480"/>
            </p14:xfrm>
          </p:contentPart>
        </mc:Choice>
        <mc:Fallback>
          <p:pic>
            <p:nvPicPr>
              <p:cNvPr id="469" name="Input penna 468">
                <a:extLst>
                  <a:ext uri="{FF2B5EF4-FFF2-40B4-BE49-F238E27FC236}">
                    <a16:creationId xmlns:a16="http://schemas.microsoft.com/office/drawing/2014/main" id="{2303EC13-32A6-7B60-825D-A3D1927C17F2}"/>
                  </a:ext>
                </a:extLst>
              </p:cNvPr>
              <p:cNvPicPr/>
              <p:nvPr/>
            </p:nvPicPr>
            <p:blipFill>
              <a:blip r:embed="rId580"/>
              <a:stretch>
                <a:fillRect/>
              </a:stretch>
            </p:blipFill>
            <p:spPr>
              <a:xfrm>
                <a:off x="4831087" y="5359486"/>
                <a:ext cx="99900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1">
            <p14:nvContentPartPr>
              <p14:cNvPr id="472" name="Input penna 471">
                <a:extLst>
                  <a:ext uri="{FF2B5EF4-FFF2-40B4-BE49-F238E27FC236}">
                    <a16:creationId xmlns:a16="http://schemas.microsoft.com/office/drawing/2014/main" id="{114B2DBE-E139-7642-12F2-09F1B4A6B871}"/>
                  </a:ext>
                </a:extLst>
              </p14:cNvPr>
              <p14:cNvContentPartPr/>
              <p14:nvPr/>
            </p14:nvContentPartPr>
            <p14:xfrm>
              <a:off x="3447769" y="5514141"/>
              <a:ext cx="1424160" cy="670680"/>
            </p14:xfrm>
          </p:contentPart>
        </mc:Choice>
        <mc:Fallback>
          <p:pic>
            <p:nvPicPr>
              <p:cNvPr id="472" name="Input penna 471">
                <a:extLst>
                  <a:ext uri="{FF2B5EF4-FFF2-40B4-BE49-F238E27FC236}">
                    <a16:creationId xmlns:a16="http://schemas.microsoft.com/office/drawing/2014/main" id="{114B2DBE-E139-7642-12F2-09F1B4A6B871}"/>
                  </a:ext>
                </a:extLst>
              </p:cNvPr>
              <p:cNvPicPr/>
              <p:nvPr/>
            </p:nvPicPr>
            <p:blipFill>
              <a:blip r:embed="rId582"/>
              <a:stretch>
                <a:fillRect/>
              </a:stretch>
            </p:blipFill>
            <p:spPr>
              <a:xfrm>
                <a:off x="3440209" y="5506581"/>
                <a:ext cx="1439280" cy="68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503" name="Gruppo 502">
            <a:extLst>
              <a:ext uri="{FF2B5EF4-FFF2-40B4-BE49-F238E27FC236}">
                <a16:creationId xmlns:a16="http://schemas.microsoft.com/office/drawing/2014/main" id="{8BB184C0-7A01-2D4E-658A-4CF474FB8591}"/>
              </a:ext>
            </a:extLst>
          </p:cNvPr>
          <p:cNvGrpSpPr/>
          <p:nvPr/>
        </p:nvGrpSpPr>
        <p:grpSpPr>
          <a:xfrm>
            <a:off x="7440401" y="4945364"/>
            <a:ext cx="986400" cy="234720"/>
            <a:chOff x="7440401" y="4945364"/>
            <a:chExt cx="986400" cy="23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3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43088033-F2AA-938B-A9C0-D073F7AFCEA0}"/>
                    </a:ext>
                  </a:extLst>
                </p14:cNvPr>
                <p14:cNvContentPartPr/>
                <p14:nvPr/>
              </p14:nvContentPartPr>
              <p14:xfrm>
                <a:off x="7440401" y="4988924"/>
                <a:ext cx="70920" cy="14940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43088033-F2AA-938B-A9C0-D073F7AFCEA0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7432841" y="4981364"/>
                  <a:ext cx="8604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5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C8047EBF-4104-D532-A534-E3CB40CF31E6}"/>
                    </a:ext>
                  </a:extLst>
                </p14:cNvPr>
                <p14:cNvContentPartPr/>
                <p14:nvPr/>
              </p14:nvContentPartPr>
              <p14:xfrm>
                <a:off x="7518161" y="5017364"/>
                <a:ext cx="57240" cy="11052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C8047EBF-4104-D532-A534-E3CB40CF31E6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7510601" y="5009804"/>
                  <a:ext cx="7236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7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988EB111-B716-8EDB-5CCA-7F4F5270A7AA}"/>
                    </a:ext>
                  </a:extLst>
                </p14:cNvPr>
                <p14:cNvContentPartPr/>
                <p14:nvPr/>
              </p14:nvContentPartPr>
              <p14:xfrm>
                <a:off x="7610681" y="5030324"/>
                <a:ext cx="49320" cy="88560"/>
              </p14:xfrm>
            </p:contentPart>
          </mc:Choice>
          <mc:Fallback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988EB111-B716-8EDB-5CCA-7F4F5270A7AA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7603121" y="5022764"/>
                  <a:ext cx="644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9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CAC877D0-AD32-5B9D-D77F-654A41C0EA8F}"/>
                    </a:ext>
                  </a:extLst>
                </p14:cNvPr>
                <p14:cNvContentPartPr/>
                <p14:nvPr/>
              </p14:nvContentPartPr>
              <p14:xfrm>
                <a:off x="7720481" y="5040764"/>
                <a:ext cx="60120" cy="6480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CAC877D0-AD32-5B9D-D77F-654A41C0EA8F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7712921" y="5033204"/>
                  <a:ext cx="752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1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C802C5B6-5ED7-2051-F5BF-641E3167F55B}"/>
                    </a:ext>
                  </a:extLst>
                </p14:cNvPr>
                <p14:cNvContentPartPr/>
                <p14:nvPr/>
              </p14:nvContentPartPr>
              <p14:xfrm>
                <a:off x="7811561" y="5071004"/>
                <a:ext cx="65520" cy="3744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C802C5B6-5ED7-2051-F5BF-641E3167F55B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7804361" y="5063444"/>
                  <a:ext cx="802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3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1AB4D856-7518-3677-4CE3-0DBAD49B9223}"/>
                    </a:ext>
                  </a:extLst>
                </p14:cNvPr>
                <p14:cNvContentPartPr/>
                <p14:nvPr/>
              </p14:nvContentPartPr>
              <p14:xfrm>
                <a:off x="8009921" y="5030684"/>
                <a:ext cx="77400" cy="149400"/>
              </p14:xfrm>
            </p:contentPart>
          </mc:Choice>
          <mc:Fallback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1AB4D856-7518-3677-4CE3-0DBAD49B9223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8002361" y="5023124"/>
                  <a:ext cx="9252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5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B8CCB39B-0BFB-7BFE-44C9-6806500D5949}"/>
                    </a:ext>
                  </a:extLst>
                </p14:cNvPr>
                <p14:cNvContentPartPr/>
                <p14:nvPr/>
              </p14:nvContentPartPr>
              <p14:xfrm>
                <a:off x="8147441" y="5045804"/>
                <a:ext cx="5760" cy="47880"/>
              </p14:xfrm>
            </p:contentPart>
          </mc:Choice>
          <mc:Fallback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B8CCB39B-0BFB-7BFE-44C9-6806500D5949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8139881" y="5038244"/>
                  <a:ext cx="2052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7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803377D2-389A-D10D-4AC1-A61F3227958C}"/>
                    </a:ext>
                  </a:extLst>
                </p14:cNvPr>
                <p14:cNvContentPartPr/>
                <p14:nvPr/>
              </p14:nvContentPartPr>
              <p14:xfrm>
                <a:off x="8160041" y="5042924"/>
                <a:ext cx="74880" cy="79560"/>
              </p14:xfrm>
            </p:contentPart>
          </mc:Choice>
          <mc:Fallback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803377D2-389A-D10D-4AC1-A61F3227958C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8152481" y="5035364"/>
                  <a:ext cx="900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9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F11322CB-E4A0-8B49-436F-3C8F6C4FA8C4}"/>
                    </a:ext>
                  </a:extLst>
                </p14:cNvPr>
                <p14:cNvContentPartPr/>
                <p14:nvPr/>
              </p14:nvContentPartPr>
              <p14:xfrm>
                <a:off x="8266601" y="4945364"/>
                <a:ext cx="25920" cy="16380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F11322CB-E4A0-8B49-436F-3C8F6C4FA8C4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8259041" y="4937804"/>
                  <a:ext cx="4068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1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722370E4-C888-35D6-4574-CE5F580AC7ED}"/>
                    </a:ext>
                  </a:extLst>
                </p14:cNvPr>
                <p14:cNvContentPartPr/>
                <p14:nvPr/>
              </p14:nvContentPartPr>
              <p14:xfrm>
                <a:off x="8278121" y="5060204"/>
                <a:ext cx="54720" cy="252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722370E4-C888-35D6-4574-CE5F580AC7ED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8270561" y="5052644"/>
                  <a:ext cx="6984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3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4E36B763-98AB-87B5-DAF3-F189ECC571CE}"/>
                    </a:ext>
                  </a:extLst>
                </p14:cNvPr>
                <p14:cNvContentPartPr/>
                <p14:nvPr/>
              </p14:nvContentPartPr>
              <p14:xfrm>
                <a:off x="8323841" y="5041124"/>
                <a:ext cx="37080" cy="65160"/>
              </p14:xfrm>
            </p:contentPart>
          </mc:Choice>
          <mc:Fallback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4E36B763-98AB-87B5-DAF3-F189ECC571CE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8316281" y="5033564"/>
                  <a:ext cx="5220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5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19CA3844-8A3E-90F2-59F5-A593C6F29A31}"/>
                    </a:ext>
                  </a:extLst>
                </p14:cNvPr>
                <p14:cNvContentPartPr/>
                <p14:nvPr/>
              </p14:nvContentPartPr>
              <p14:xfrm>
                <a:off x="8373161" y="5019164"/>
                <a:ext cx="53640" cy="53280"/>
              </p14:xfrm>
            </p:contentPart>
          </mc:Choice>
          <mc:Fallback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19CA3844-8A3E-90F2-59F5-A593C6F29A31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8365601" y="5011604"/>
                  <a:ext cx="68760" cy="6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1" name="Gruppo 510">
            <a:extLst>
              <a:ext uri="{FF2B5EF4-FFF2-40B4-BE49-F238E27FC236}">
                <a16:creationId xmlns:a16="http://schemas.microsoft.com/office/drawing/2014/main" id="{6C10E7F4-10BC-A9FA-05B5-227E82156925}"/>
              </a:ext>
            </a:extLst>
          </p:cNvPr>
          <p:cNvGrpSpPr/>
          <p:nvPr/>
        </p:nvGrpSpPr>
        <p:grpSpPr>
          <a:xfrm>
            <a:off x="3431441" y="5652322"/>
            <a:ext cx="3550363" cy="805680"/>
            <a:chOff x="3431441" y="5652322"/>
            <a:chExt cx="3550363" cy="80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7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122DEA37-AFFB-5D68-16D4-661C1E9BB131}"/>
                    </a:ext>
                  </a:extLst>
                </p14:cNvPr>
                <p14:cNvContentPartPr/>
                <p14:nvPr/>
              </p14:nvContentPartPr>
              <p14:xfrm>
                <a:off x="3575081" y="5652322"/>
                <a:ext cx="96840" cy="21564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122DEA37-AFFB-5D68-16D4-661C1E9BB131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3567521" y="5644762"/>
                  <a:ext cx="11196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9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32B2762C-8EAE-D22E-9EBA-217D4E4F37E7}"/>
                    </a:ext>
                  </a:extLst>
                </p14:cNvPr>
                <p14:cNvContentPartPr/>
                <p14:nvPr/>
              </p14:nvContentPartPr>
              <p14:xfrm>
                <a:off x="3636281" y="5740522"/>
                <a:ext cx="45720" cy="8532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32B2762C-8EAE-D22E-9EBA-217D4E4F37E7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3628721" y="5732962"/>
                  <a:ext cx="6048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1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7944114E-0CCB-5FFB-9B28-E2E64C4D2ECC}"/>
                    </a:ext>
                  </a:extLst>
                </p14:cNvPr>
                <p14:cNvContentPartPr/>
                <p14:nvPr/>
              </p14:nvContentPartPr>
              <p14:xfrm>
                <a:off x="3765161" y="5673922"/>
                <a:ext cx="6480" cy="14760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7944114E-0CCB-5FFB-9B28-E2E64C4D2ECC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3757601" y="5666362"/>
                  <a:ext cx="2160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3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0EFDF4AE-B9F6-A0B9-6B19-63B48F1A41A6}"/>
                    </a:ext>
                  </a:extLst>
                </p14:cNvPr>
                <p14:cNvContentPartPr/>
                <p14:nvPr/>
              </p14:nvContentPartPr>
              <p14:xfrm>
                <a:off x="3668681" y="5873002"/>
                <a:ext cx="121320" cy="13896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0EFDF4AE-B9F6-A0B9-6B19-63B48F1A41A6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3661121" y="5865442"/>
                  <a:ext cx="1364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5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A4FFF6C2-CD86-BC06-E4D4-5B823B5FB680}"/>
                    </a:ext>
                  </a:extLst>
                </p14:cNvPr>
                <p14:cNvContentPartPr/>
                <p14:nvPr/>
              </p14:nvContentPartPr>
              <p14:xfrm>
                <a:off x="3898361" y="5691922"/>
                <a:ext cx="56520" cy="13824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A4FFF6C2-CD86-BC06-E4D4-5B823B5FB680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3890801" y="5684362"/>
                  <a:ext cx="716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7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B81D625D-4556-BCA8-D767-4636C9E7990B}"/>
                    </a:ext>
                  </a:extLst>
                </p14:cNvPr>
                <p14:cNvContentPartPr/>
                <p14:nvPr/>
              </p14:nvContentPartPr>
              <p14:xfrm>
                <a:off x="3933281" y="5782282"/>
                <a:ext cx="73440" cy="3816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B81D625D-4556-BCA8-D767-4636C9E7990B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3925721" y="5774722"/>
                  <a:ext cx="885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9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427BA79C-2B85-DD9C-448F-146C3A9717CF}"/>
                    </a:ext>
                  </a:extLst>
                </p14:cNvPr>
                <p14:cNvContentPartPr/>
                <p14:nvPr/>
              </p14:nvContentPartPr>
              <p14:xfrm>
                <a:off x="3900161" y="5856082"/>
                <a:ext cx="95760" cy="612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427BA79C-2B85-DD9C-448F-146C3A9717CF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3892601" y="5848522"/>
                  <a:ext cx="1108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1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544BB148-348B-8581-BD18-751416ABFB27}"/>
                    </a:ext>
                  </a:extLst>
                </p14:cNvPr>
                <p14:cNvContentPartPr/>
                <p14:nvPr/>
              </p14:nvContentPartPr>
              <p14:xfrm>
                <a:off x="3955961" y="5881282"/>
                <a:ext cx="20520" cy="9540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544BB148-348B-8581-BD18-751416ABFB27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3948761" y="5873722"/>
                  <a:ext cx="356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3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F5C41733-E0D3-3DD3-04BB-AAB9D8715D4B}"/>
                    </a:ext>
                  </a:extLst>
                </p14:cNvPr>
                <p14:cNvContentPartPr/>
                <p14:nvPr/>
              </p14:nvContentPartPr>
              <p14:xfrm>
                <a:off x="4146761" y="5668522"/>
                <a:ext cx="100800" cy="1800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F5C41733-E0D3-3DD3-04BB-AAB9D8715D4B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4139201" y="5660962"/>
                  <a:ext cx="1159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5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7E0AFA7B-F8DB-462B-A43A-1FFC91CF776B}"/>
                    </a:ext>
                  </a:extLst>
                </p14:cNvPr>
                <p14:cNvContentPartPr/>
                <p14:nvPr/>
              </p14:nvContentPartPr>
              <p14:xfrm>
                <a:off x="4153961" y="5737282"/>
                <a:ext cx="90720" cy="1224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7E0AFA7B-F8DB-462B-A43A-1FFC91CF776B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4146401" y="5729722"/>
                  <a:ext cx="1058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7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B6337464-3AB5-4175-B2A3-30DD46644206}"/>
                    </a:ext>
                  </a:extLst>
                </p14:cNvPr>
                <p14:cNvContentPartPr/>
                <p14:nvPr/>
              </p14:nvContentPartPr>
              <p14:xfrm>
                <a:off x="4167641" y="5785882"/>
                <a:ext cx="68040" cy="6696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B6337464-3AB5-4175-B2A3-30DD46644206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4160081" y="5778322"/>
                  <a:ext cx="831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9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59202E47-9C93-AC50-563C-CA7A77C0C259}"/>
                    </a:ext>
                  </a:extLst>
                </p14:cNvPr>
                <p14:cNvContentPartPr/>
                <p14:nvPr/>
              </p14:nvContentPartPr>
              <p14:xfrm>
                <a:off x="4301921" y="5709202"/>
                <a:ext cx="6120" cy="13932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59202E47-9C93-AC50-563C-CA7A77C0C259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4294361" y="5701642"/>
                  <a:ext cx="2124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1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92E96EF8-E641-D791-384C-3586668074A1}"/>
                    </a:ext>
                  </a:extLst>
                </p14:cNvPr>
                <p14:cNvContentPartPr/>
                <p14:nvPr/>
              </p14:nvContentPartPr>
              <p14:xfrm>
                <a:off x="4306961" y="5789482"/>
                <a:ext cx="79560" cy="792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92E96EF8-E641-D791-384C-3586668074A1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4299401" y="5781922"/>
                  <a:ext cx="9468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3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AA4661A9-4993-2219-A483-72B6F8E00693}"/>
                    </a:ext>
                  </a:extLst>
                </p14:cNvPr>
                <p14:cNvContentPartPr/>
                <p14:nvPr/>
              </p14:nvContentPartPr>
              <p14:xfrm>
                <a:off x="4422521" y="5726482"/>
                <a:ext cx="80280" cy="1800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AA4661A9-4993-2219-A483-72B6F8E00693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4414961" y="5718922"/>
                  <a:ext cx="954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5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80994F3F-8793-0EE4-A608-FCB8A31D3043}"/>
                    </a:ext>
                  </a:extLst>
                </p14:cNvPr>
                <p14:cNvContentPartPr/>
                <p14:nvPr/>
              </p14:nvContentPartPr>
              <p14:xfrm>
                <a:off x="4382921" y="5749882"/>
                <a:ext cx="110160" cy="10692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80994F3F-8793-0EE4-A608-FCB8A31D3043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4375361" y="5742682"/>
                  <a:ext cx="12528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7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EB829B88-164C-5137-D33D-31E55D2439D7}"/>
                    </a:ext>
                  </a:extLst>
                </p14:cNvPr>
                <p14:cNvContentPartPr/>
                <p14:nvPr/>
              </p14:nvContentPartPr>
              <p14:xfrm>
                <a:off x="4553201" y="5743042"/>
                <a:ext cx="3600" cy="12204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EB829B88-164C-5137-D33D-31E55D2439D7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4546001" y="5735482"/>
                  <a:ext cx="187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9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0A60D30A-580E-539E-499F-F87E3ECDCAD9}"/>
                    </a:ext>
                  </a:extLst>
                </p14:cNvPr>
                <p14:cNvContentPartPr/>
                <p14:nvPr/>
              </p14:nvContentPartPr>
              <p14:xfrm>
                <a:off x="4567601" y="5798122"/>
                <a:ext cx="164160" cy="1980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0A60D30A-580E-539E-499F-F87E3ECDCAD9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4560041" y="5790562"/>
                  <a:ext cx="1792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1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0E84ABC9-419E-175B-2044-C2149C588FE9}"/>
                    </a:ext>
                  </a:extLst>
                </p14:cNvPr>
                <p14:cNvContentPartPr/>
                <p14:nvPr/>
              </p14:nvContentPartPr>
              <p14:xfrm>
                <a:off x="3431441" y="6115282"/>
                <a:ext cx="1508040" cy="10044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0E84ABC9-419E-175B-2044-C2149C588FE9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3424241" y="6107722"/>
                  <a:ext cx="15231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3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835E1AEB-2430-767F-4834-ED0B99FB6939}"/>
                    </a:ext>
                  </a:extLst>
                </p14:cNvPr>
                <p14:cNvContentPartPr/>
                <p14:nvPr/>
              </p14:nvContentPartPr>
              <p14:xfrm>
                <a:off x="3777401" y="6360442"/>
                <a:ext cx="94320" cy="9756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835E1AEB-2430-767F-4834-ED0B99FB6939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3769841" y="6352882"/>
                  <a:ext cx="1094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5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105FD2E5-BE44-C474-5AB8-26D3A55E49D9}"/>
                    </a:ext>
                  </a:extLst>
                </p14:cNvPr>
                <p14:cNvContentPartPr/>
                <p14:nvPr/>
              </p14:nvContentPartPr>
              <p14:xfrm>
                <a:off x="3914921" y="6289162"/>
                <a:ext cx="77760" cy="13176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105FD2E5-BE44-C474-5AB8-26D3A55E49D9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3907361" y="6281602"/>
                  <a:ext cx="9288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7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317D9F22-7804-E710-FD60-567FCE5319C7}"/>
                    </a:ext>
                  </a:extLst>
                </p14:cNvPr>
                <p14:cNvContentPartPr/>
                <p14:nvPr/>
              </p14:nvContentPartPr>
              <p14:xfrm>
                <a:off x="4029761" y="6373402"/>
                <a:ext cx="60120" cy="5724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317D9F22-7804-E710-FD60-567FCE5319C7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4022201" y="6366202"/>
                  <a:ext cx="752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9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4F7E9557-E26F-ED5A-3481-E20606FB898A}"/>
                    </a:ext>
                  </a:extLst>
                </p14:cNvPr>
                <p14:cNvContentPartPr/>
                <p14:nvPr/>
              </p14:nvContentPartPr>
              <p14:xfrm>
                <a:off x="4135601" y="6359722"/>
                <a:ext cx="39600" cy="8568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4F7E9557-E26F-ED5A-3481-E20606FB898A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4128041" y="6352162"/>
                  <a:ext cx="547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1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D9803227-14A3-C53C-D737-9FC441F6E746}"/>
                    </a:ext>
                  </a:extLst>
                </p14:cNvPr>
                <p14:cNvContentPartPr/>
                <p14:nvPr/>
              </p14:nvContentPartPr>
              <p14:xfrm>
                <a:off x="4210841" y="6279082"/>
                <a:ext cx="22320" cy="15156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D9803227-14A3-C53C-D737-9FC441F6E746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4203281" y="6271522"/>
                  <a:ext cx="3744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3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327DBDF5-4082-6040-DD73-8B189A94D90A}"/>
                    </a:ext>
                  </a:extLst>
                </p14:cNvPr>
                <p14:cNvContentPartPr/>
                <p14:nvPr/>
              </p14:nvContentPartPr>
              <p14:xfrm>
                <a:off x="4249001" y="6370162"/>
                <a:ext cx="9360" cy="6480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327DBDF5-4082-6040-DD73-8B189A94D90A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4241441" y="6362602"/>
                  <a:ext cx="244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5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B57C7817-0CA0-C39E-B56E-C9AF3A815676}"/>
                    </a:ext>
                  </a:extLst>
                </p14:cNvPr>
                <p14:cNvContentPartPr/>
                <p14:nvPr/>
              </p14:nvContentPartPr>
              <p14:xfrm>
                <a:off x="4298321" y="6368002"/>
                <a:ext cx="33480" cy="6084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B57C7817-0CA0-C39E-B56E-C9AF3A815676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4290761" y="6360442"/>
                  <a:ext cx="486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7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1484F7B8-0038-0320-6DEA-B4AED4545EC7}"/>
                    </a:ext>
                  </a:extLst>
                </p14:cNvPr>
                <p14:cNvContentPartPr/>
                <p14:nvPr/>
              </p14:nvContentPartPr>
              <p14:xfrm>
                <a:off x="4373201" y="6359002"/>
                <a:ext cx="35640" cy="7740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1484F7B8-0038-0320-6DEA-B4AED4545EC7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4365641" y="6351442"/>
                  <a:ext cx="504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9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6C4E6709-D8D2-ABAA-7CB3-0129016051B8}"/>
                    </a:ext>
                  </a:extLst>
                </p14:cNvPr>
                <p14:cNvContentPartPr/>
                <p14:nvPr/>
              </p14:nvContentPartPr>
              <p14:xfrm>
                <a:off x="4440881" y="6359722"/>
                <a:ext cx="47520" cy="7884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6C4E6709-D8D2-ABAA-7CB3-0129016051B8}"/>
                    </a:ext>
                  </a:extLst>
                </p:cNvPr>
                <p:cNvPicPr/>
                <p:nvPr/>
              </p:nvPicPr>
              <p:blipFill>
                <a:blip r:embed="rId660"/>
                <a:stretch>
                  <a:fillRect/>
                </a:stretch>
              </p:blipFill>
              <p:spPr>
                <a:xfrm>
                  <a:off x="4433321" y="6352162"/>
                  <a:ext cx="6264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1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DEC5F09A-80FF-3B76-A433-01F45C705158}"/>
                    </a:ext>
                  </a:extLst>
                </p14:cNvPr>
                <p14:cNvContentPartPr/>
                <p14:nvPr/>
              </p14:nvContentPartPr>
              <p14:xfrm>
                <a:off x="4848000" y="6356267"/>
                <a:ext cx="100080" cy="6192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DEC5F09A-80FF-3B76-A433-01F45C705158}"/>
                    </a:ext>
                  </a:extLst>
                </p:cNvPr>
                <p:cNvPicPr/>
                <p:nvPr/>
              </p:nvPicPr>
              <p:blipFill>
                <a:blip r:embed="rId662"/>
                <a:stretch>
                  <a:fillRect/>
                </a:stretch>
              </p:blipFill>
              <p:spPr>
                <a:xfrm>
                  <a:off x="4840440" y="6348707"/>
                  <a:ext cx="1152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3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CBB0A38B-3BC9-9626-8274-BC5F31B142A0}"/>
                    </a:ext>
                  </a:extLst>
                </p14:cNvPr>
                <p14:cNvContentPartPr/>
                <p14:nvPr/>
              </p14:nvContentPartPr>
              <p14:xfrm>
                <a:off x="4955280" y="6355187"/>
                <a:ext cx="39240" cy="4968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CBB0A38B-3BC9-9626-8274-BC5F31B142A0}"/>
                    </a:ext>
                  </a:extLst>
                </p:cNvPr>
                <p:cNvPicPr/>
                <p:nvPr/>
              </p:nvPicPr>
              <p:blipFill>
                <a:blip r:embed="rId664"/>
                <a:stretch>
                  <a:fillRect/>
                </a:stretch>
              </p:blipFill>
              <p:spPr>
                <a:xfrm>
                  <a:off x="4947720" y="6347627"/>
                  <a:ext cx="5436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5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2ABCFC1D-2B44-86EA-9FDB-A39752E8716C}"/>
                    </a:ext>
                  </a:extLst>
                </p14:cNvPr>
                <p14:cNvContentPartPr/>
                <p14:nvPr/>
              </p14:nvContentPartPr>
              <p14:xfrm>
                <a:off x="5021880" y="6255107"/>
                <a:ext cx="20160" cy="15804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2ABCFC1D-2B44-86EA-9FDB-A39752E8716C}"/>
                    </a:ext>
                  </a:extLst>
                </p:cNvPr>
                <p:cNvPicPr/>
                <p:nvPr/>
              </p:nvPicPr>
              <p:blipFill>
                <a:blip r:embed="rId666"/>
                <a:stretch>
                  <a:fillRect/>
                </a:stretch>
              </p:blipFill>
              <p:spPr>
                <a:xfrm>
                  <a:off x="5014320" y="6247547"/>
                  <a:ext cx="3528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7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1D6F7FC0-C44C-F0CD-F7E4-249DC59E161E}"/>
                    </a:ext>
                  </a:extLst>
                </p14:cNvPr>
                <p14:cNvContentPartPr/>
                <p14:nvPr/>
              </p14:nvContentPartPr>
              <p14:xfrm>
                <a:off x="5056800" y="6347987"/>
                <a:ext cx="51120" cy="5508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1D6F7FC0-C44C-F0CD-F7E4-249DC59E161E}"/>
                    </a:ext>
                  </a:extLst>
                </p:cNvPr>
                <p:cNvPicPr/>
                <p:nvPr/>
              </p:nvPicPr>
              <p:blipFill>
                <a:blip r:embed="rId668"/>
                <a:stretch>
                  <a:fillRect/>
                </a:stretch>
              </p:blipFill>
              <p:spPr>
                <a:xfrm>
                  <a:off x="5049240" y="6340427"/>
                  <a:ext cx="662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9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296075EE-9160-8F34-3254-CFF60A49D5D3}"/>
                    </a:ext>
                  </a:extLst>
                </p14:cNvPr>
                <p14:cNvContentPartPr/>
                <p14:nvPr/>
              </p14:nvContentPartPr>
              <p14:xfrm>
                <a:off x="5144640" y="6338267"/>
                <a:ext cx="55800" cy="4284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296075EE-9160-8F34-3254-CFF60A49D5D3}"/>
                    </a:ext>
                  </a:extLst>
                </p:cNvPr>
                <p:cNvPicPr/>
                <p:nvPr/>
              </p:nvPicPr>
              <p:blipFill>
                <a:blip r:embed="rId670"/>
                <a:stretch>
                  <a:fillRect/>
                </a:stretch>
              </p:blipFill>
              <p:spPr>
                <a:xfrm>
                  <a:off x="5137080" y="6330707"/>
                  <a:ext cx="7092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1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986422F8-703D-20E3-5EE3-047D5E89CAC9}"/>
                    </a:ext>
                  </a:extLst>
                </p14:cNvPr>
                <p14:cNvContentPartPr/>
                <p14:nvPr/>
              </p14:nvContentPartPr>
              <p14:xfrm>
                <a:off x="5244720" y="6223787"/>
                <a:ext cx="17280" cy="16776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986422F8-703D-20E3-5EE3-047D5E89CAC9}"/>
                    </a:ext>
                  </a:extLst>
                </p:cNvPr>
                <p:cNvPicPr/>
                <p:nvPr/>
              </p:nvPicPr>
              <p:blipFill>
                <a:blip r:embed="rId672"/>
                <a:stretch>
                  <a:fillRect/>
                </a:stretch>
              </p:blipFill>
              <p:spPr>
                <a:xfrm>
                  <a:off x="5237160" y="6216227"/>
                  <a:ext cx="3240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3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6DAD9532-4AE1-5BE9-006B-2CCC90F35290}"/>
                    </a:ext>
                  </a:extLst>
                </p14:cNvPr>
                <p14:cNvContentPartPr/>
                <p14:nvPr/>
              </p14:nvContentPartPr>
              <p14:xfrm>
                <a:off x="5245440" y="6333947"/>
                <a:ext cx="33840" cy="360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6DAD9532-4AE1-5BE9-006B-2CCC90F35290}"/>
                    </a:ext>
                  </a:extLst>
                </p:cNvPr>
                <p:cNvPicPr/>
                <p:nvPr/>
              </p:nvPicPr>
              <p:blipFill>
                <a:blip r:embed="rId674"/>
                <a:stretch>
                  <a:fillRect/>
                </a:stretch>
              </p:blipFill>
              <p:spPr>
                <a:xfrm>
                  <a:off x="5238240" y="6326747"/>
                  <a:ext cx="4896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5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4634817C-E704-75DB-078A-893F3ABFC29A}"/>
                    </a:ext>
                  </a:extLst>
                </p14:cNvPr>
                <p14:cNvContentPartPr/>
                <p14:nvPr/>
              </p14:nvContentPartPr>
              <p14:xfrm>
                <a:off x="5303040" y="6315227"/>
                <a:ext cx="40680" cy="6408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4634817C-E704-75DB-078A-893F3ABFC29A}"/>
                    </a:ext>
                  </a:extLst>
                </p:cNvPr>
                <p:cNvPicPr/>
                <p:nvPr/>
              </p:nvPicPr>
              <p:blipFill>
                <a:blip r:embed="rId676"/>
                <a:stretch>
                  <a:fillRect/>
                </a:stretch>
              </p:blipFill>
              <p:spPr>
                <a:xfrm>
                  <a:off x="5295480" y="6307667"/>
                  <a:ext cx="558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7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E0A43DEC-EE65-C5C2-3BF0-93C4B1FE905C}"/>
                    </a:ext>
                  </a:extLst>
                </p14:cNvPr>
                <p14:cNvContentPartPr/>
                <p14:nvPr/>
              </p14:nvContentPartPr>
              <p14:xfrm>
                <a:off x="5374680" y="6325307"/>
                <a:ext cx="21600" cy="4032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E0A43DEC-EE65-C5C2-3BF0-93C4B1FE905C}"/>
                    </a:ext>
                  </a:extLst>
                </p:cNvPr>
                <p:cNvPicPr/>
                <p:nvPr/>
              </p:nvPicPr>
              <p:blipFill>
                <a:blip r:embed="rId678"/>
                <a:stretch>
                  <a:fillRect/>
                </a:stretch>
              </p:blipFill>
              <p:spPr>
                <a:xfrm>
                  <a:off x="5367120" y="6317747"/>
                  <a:ext cx="367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9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D34A8F4E-D53B-F1C3-4B7D-B9E3E442046E}"/>
                    </a:ext>
                  </a:extLst>
                </p14:cNvPr>
                <p14:cNvContentPartPr/>
                <p14:nvPr/>
              </p14:nvContentPartPr>
              <p14:xfrm>
                <a:off x="5422200" y="6322787"/>
                <a:ext cx="14400" cy="4500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D34A8F4E-D53B-F1C3-4B7D-B9E3E442046E}"/>
                    </a:ext>
                  </a:extLst>
                </p:cNvPr>
                <p:cNvPicPr/>
                <p:nvPr/>
              </p:nvPicPr>
              <p:blipFill>
                <a:blip r:embed="rId680"/>
                <a:stretch>
                  <a:fillRect/>
                </a:stretch>
              </p:blipFill>
              <p:spPr>
                <a:xfrm>
                  <a:off x="5414640" y="6315227"/>
                  <a:ext cx="295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1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574BCD5E-3F0B-A70B-5CB2-9A47B49902A6}"/>
                    </a:ext>
                  </a:extLst>
                </p14:cNvPr>
                <p14:cNvContentPartPr/>
                <p14:nvPr/>
              </p14:nvContentPartPr>
              <p14:xfrm>
                <a:off x="5479080" y="6307307"/>
                <a:ext cx="20520" cy="6804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574BCD5E-3F0B-A70B-5CB2-9A47B49902A6}"/>
                    </a:ext>
                  </a:extLst>
                </p:cNvPr>
                <p:cNvPicPr/>
                <p:nvPr/>
              </p:nvPicPr>
              <p:blipFill>
                <a:blip r:embed="rId682"/>
                <a:stretch>
                  <a:fillRect/>
                </a:stretch>
              </p:blipFill>
              <p:spPr>
                <a:xfrm>
                  <a:off x="5471520" y="6299747"/>
                  <a:ext cx="3564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3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97151F9C-6793-CE68-8BDE-36982D7A7690}"/>
                    </a:ext>
                  </a:extLst>
                </p14:cNvPr>
                <p14:cNvContentPartPr/>
                <p14:nvPr/>
              </p14:nvContentPartPr>
              <p14:xfrm>
                <a:off x="4720920" y="6169427"/>
                <a:ext cx="42480" cy="11952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97151F9C-6793-CE68-8BDE-36982D7A7690}"/>
                    </a:ext>
                  </a:extLst>
                </p:cNvPr>
                <p:cNvPicPr/>
                <p:nvPr/>
              </p:nvPicPr>
              <p:blipFill>
                <a:blip r:embed="rId684"/>
                <a:stretch>
                  <a:fillRect/>
                </a:stretch>
              </p:blipFill>
              <p:spPr>
                <a:xfrm>
                  <a:off x="4713360" y="6161867"/>
                  <a:ext cx="576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5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630DEAA5-1BA1-A609-B960-E2DDDE86F42C}"/>
                    </a:ext>
                  </a:extLst>
                </p14:cNvPr>
                <p14:cNvContentPartPr/>
                <p14:nvPr/>
              </p14:nvContentPartPr>
              <p14:xfrm>
                <a:off x="4765200" y="6178067"/>
                <a:ext cx="65880" cy="10224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630DEAA5-1BA1-A609-B960-E2DDDE86F42C}"/>
                    </a:ext>
                  </a:extLst>
                </p:cNvPr>
                <p:cNvPicPr/>
                <p:nvPr/>
              </p:nvPicPr>
              <p:blipFill>
                <a:blip r:embed="rId686"/>
                <a:stretch>
                  <a:fillRect/>
                </a:stretch>
              </p:blipFill>
              <p:spPr>
                <a:xfrm>
                  <a:off x="4757640" y="6170867"/>
                  <a:ext cx="8100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7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1319CA61-1F72-4244-2C28-92F89E5B87D0}"/>
                    </a:ext>
                  </a:extLst>
                </p14:cNvPr>
                <p14:cNvContentPartPr/>
                <p14:nvPr/>
              </p14:nvContentPartPr>
              <p14:xfrm>
                <a:off x="4829640" y="6184547"/>
                <a:ext cx="36000" cy="5220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1319CA61-1F72-4244-2C28-92F89E5B87D0}"/>
                    </a:ext>
                  </a:extLst>
                </p:cNvPr>
                <p:cNvPicPr/>
                <p:nvPr/>
              </p:nvPicPr>
              <p:blipFill>
                <a:blip r:embed="rId688"/>
                <a:stretch>
                  <a:fillRect/>
                </a:stretch>
              </p:blipFill>
              <p:spPr>
                <a:xfrm>
                  <a:off x="4822080" y="6176987"/>
                  <a:ext cx="5112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9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F0BD67D5-01E5-1B44-E582-83DDE88E7F90}"/>
                    </a:ext>
                  </a:extLst>
                </p14:cNvPr>
                <p14:cNvContentPartPr/>
                <p14:nvPr/>
              </p14:nvContentPartPr>
              <p14:xfrm>
                <a:off x="4900920" y="6145307"/>
                <a:ext cx="136440" cy="8676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F0BD67D5-01E5-1B44-E582-83DDE88E7F90}"/>
                    </a:ext>
                  </a:extLst>
                </p:cNvPr>
                <p:cNvPicPr/>
                <p:nvPr/>
              </p:nvPicPr>
              <p:blipFill>
                <a:blip r:embed="rId690"/>
                <a:stretch>
                  <a:fillRect/>
                </a:stretch>
              </p:blipFill>
              <p:spPr>
                <a:xfrm>
                  <a:off x="4893360" y="6137747"/>
                  <a:ext cx="1515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1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F65D58AA-D791-DF39-9C99-57F9C6AB7E20}"/>
                    </a:ext>
                  </a:extLst>
                </p14:cNvPr>
                <p14:cNvContentPartPr/>
                <p14:nvPr/>
              </p14:nvContentPartPr>
              <p14:xfrm>
                <a:off x="6134004" y="6252732"/>
                <a:ext cx="27000" cy="150480"/>
              </p14:xfrm>
            </p:contentPart>
          </mc:Choice>
          <mc:Fallback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F65D58AA-D791-DF39-9C99-57F9C6AB7E20}"/>
                    </a:ext>
                  </a:extLst>
                </p:cNvPr>
                <p:cNvPicPr/>
                <p:nvPr/>
              </p:nvPicPr>
              <p:blipFill>
                <a:blip r:embed="rId692"/>
                <a:stretch>
                  <a:fillRect/>
                </a:stretch>
              </p:blipFill>
              <p:spPr>
                <a:xfrm>
                  <a:off x="6126444" y="6245172"/>
                  <a:ext cx="417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3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DFBB10EB-0394-EFB7-559C-13B615118775}"/>
                    </a:ext>
                  </a:extLst>
                </p14:cNvPr>
                <p14:cNvContentPartPr/>
                <p14:nvPr/>
              </p14:nvContentPartPr>
              <p14:xfrm>
                <a:off x="6193764" y="6284052"/>
                <a:ext cx="59040" cy="8100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DFBB10EB-0394-EFB7-559C-13B615118775}"/>
                    </a:ext>
                  </a:extLst>
                </p:cNvPr>
                <p:cNvPicPr/>
                <p:nvPr/>
              </p:nvPicPr>
              <p:blipFill>
                <a:blip r:embed="rId694"/>
                <a:stretch>
                  <a:fillRect/>
                </a:stretch>
              </p:blipFill>
              <p:spPr>
                <a:xfrm>
                  <a:off x="6186204" y="6276492"/>
                  <a:ext cx="741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5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99FC1949-749E-8684-67CA-0C1AB701B37A}"/>
                    </a:ext>
                  </a:extLst>
                </p14:cNvPr>
                <p14:cNvContentPartPr/>
                <p14:nvPr/>
              </p14:nvContentPartPr>
              <p14:xfrm>
                <a:off x="6281604" y="6277932"/>
                <a:ext cx="43560" cy="8172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99FC1949-749E-8684-67CA-0C1AB701B37A}"/>
                    </a:ext>
                  </a:extLst>
                </p:cNvPr>
                <p:cNvPicPr/>
                <p:nvPr/>
              </p:nvPicPr>
              <p:blipFill>
                <a:blip r:embed="rId696"/>
                <a:stretch>
                  <a:fillRect/>
                </a:stretch>
              </p:blipFill>
              <p:spPr>
                <a:xfrm>
                  <a:off x="6274044" y="6270372"/>
                  <a:ext cx="586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7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E1756A8B-7FDE-7187-02E7-301504FB2049}"/>
                    </a:ext>
                  </a:extLst>
                </p14:cNvPr>
                <p14:cNvContentPartPr/>
                <p14:nvPr/>
              </p14:nvContentPartPr>
              <p14:xfrm>
                <a:off x="6343164" y="6287652"/>
                <a:ext cx="17640" cy="6300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E1756A8B-7FDE-7187-02E7-301504FB2049}"/>
                    </a:ext>
                  </a:extLst>
                </p:cNvPr>
                <p:cNvPicPr/>
                <p:nvPr/>
              </p:nvPicPr>
              <p:blipFill>
                <a:blip r:embed="rId698"/>
                <a:stretch>
                  <a:fillRect/>
                </a:stretch>
              </p:blipFill>
              <p:spPr>
                <a:xfrm>
                  <a:off x="6335604" y="6280092"/>
                  <a:ext cx="327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9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8DA17043-31A8-D6B9-FFD5-4DF5236C476E}"/>
                    </a:ext>
                  </a:extLst>
                </p14:cNvPr>
                <p14:cNvContentPartPr/>
                <p14:nvPr/>
              </p14:nvContentPartPr>
              <p14:xfrm>
                <a:off x="6374844" y="6222852"/>
                <a:ext cx="55440" cy="12384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8DA17043-31A8-D6B9-FFD5-4DF5236C476E}"/>
                    </a:ext>
                  </a:extLst>
                </p:cNvPr>
                <p:cNvPicPr/>
                <p:nvPr/>
              </p:nvPicPr>
              <p:blipFill>
                <a:blip r:embed="rId700"/>
                <a:stretch>
                  <a:fillRect/>
                </a:stretch>
              </p:blipFill>
              <p:spPr>
                <a:xfrm>
                  <a:off x="6367284" y="6215292"/>
                  <a:ext cx="702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1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EB2BA654-7D10-8421-EE75-70EE1C9C550F}"/>
                    </a:ext>
                  </a:extLst>
                </p14:cNvPr>
                <p14:cNvContentPartPr/>
                <p14:nvPr/>
              </p14:nvContentPartPr>
              <p14:xfrm>
                <a:off x="6437124" y="6295572"/>
                <a:ext cx="42480" cy="6192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EB2BA654-7D10-8421-EE75-70EE1C9C550F}"/>
                    </a:ext>
                  </a:extLst>
                </p:cNvPr>
                <p:cNvPicPr/>
                <p:nvPr/>
              </p:nvPicPr>
              <p:blipFill>
                <a:blip r:embed="rId702"/>
                <a:stretch>
                  <a:fillRect/>
                </a:stretch>
              </p:blipFill>
              <p:spPr>
                <a:xfrm>
                  <a:off x="6429564" y="6288012"/>
                  <a:ext cx="5724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3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44A2C010-8FB3-F1ED-9383-0E33B5CEA313}"/>
                    </a:ext>
                  </a:extLst>
                </p14:cNvPr>
                <p14:cNvContentPartPr/>
                <p14:nvPr/>
              </p14:nvContentPartPr>
              <p14:xfrm>
                <a:off x="6503364" y="6306732"/>
                <a:ext cx="43200" cy="4176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44A2C010-8FB3-F1ED-9383-0E33B5CEA313}"/>
                    </a:ext>
                  </a:extLst>
                </p:cNvPr>
                <p:cNvPicPr/>
                <p:nvPr/>
              </p:nvPicPr>
              <p:blipFill>
                <a:blip r:embed="rId704"/>
                <a:stretch>
                  <a:fillRect/>
                </a:stretch>
              </p:blipFill>
              <p:spPr>
                <a:xfrm>
                  <a:off x="6495804" y="6299172"/>
                  <a:ext cx="5832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5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12EEAD48-FE11-02C0-7CF1-083687A99ECA}"/>
                    </a:ext>
                  </a:extLst>
                </p14:cNvPr>
                <p14:cNvContentPartPr/>
                <p14:nvPr/>
              </p14:nvContentPartPr>
              <p14:xfrm>
                <a:off x="6584364" y="6201252"/>
                <a:ext cx="22680" cy="15156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12EEAD48-FE11-02C0-7CF1-083687A99ECA}"/>
                    </a:ext>
                  </a:extLst>
                </p:cNvPr>
                <p:cNvPicPr/>
                <p:nvPr/>
              </p:nvPicPr>
              <p:blipFill>
                <a:blip r:embed="rId706"/>
                <a:stretch>
                  <a:fillRect/>
                </a:stretch>
              </p:blipFill>
              <p:spPr>
                <a:xfrm>
                  <a:off x="6576804" y="6193692"/>
                  <a:ext cx="3780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7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13A0FAE8-916D-EE7C-5F8E-DE14713A8973}"/>
                    </a:ext>
                  </a:extLst>
                </p14:cNvPr>
                <p14:cNvContentPartPr/>
                <p14:nvPr/>
              </p14:nvContentPartPr>
              <p14:xfrm>
                <a:off x="6594444" y="6295932"/>
                <a:ext cx="43200" cy="900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13A0FAE8-916D-EE7C-5F8E-DE14713A8973}"/>
                    </a:ext>
                  </a:extLst>
                </p:cNvPr>
                <p:cNvPicPr/>
                <p:nvPr/>
              </p:nvPicPr>
              <p:blipFill>
                <a:blip r:embed="rId708"/>
                <a:stretch>
                  <a:fillRect/>
                </a:stretch>
              </p:blipFill>
              <p:spPr>
                <a:xfrm>
                  <a:off x="6586884" y="6288372"/>
                  <a:ext cx="583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9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EAA8C8B6-A8BE-DE24-8CD2-06354115AD19}"/>
                    </a:ext>
                  </a:extLst>
                </p14:cNvPr>
                <p14:cNvContentPartPr/>
                <p14:nvPr/>
              </p14:nvContentPartPr>
              <p14:xfrm>
                <a:off x="6631884" y="6272172"/>
                <a:ext cx="89640" cy="106560"/>
              </p14:xfrm>
            </p:contentPart>
          </mc:Choice>
          <mc:Fallback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EAA8C8B6-A8BE-DE24-8CD2-06354115AD19}"/>
                    </a:ext>
                  </a:extLst>
                </p:cNvPr>
                <p:cNvPicPr/>
                <p:nvPr/>
              </p:nvPicPr>
              <p:blipFill>
                <a:blip r:embed="rId710"/>
                <a:stretch>
                  <a:fillRect/>
                </a:stretch>
              </p:blipFill>
              <p:spPr>
                <a:xfrm>
                  <a:off x="6624324" y="6264612"/>
                  <a:ext cx="1047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1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2B047818-833A-ECB0-A1FB-622DCDC0638C}"/>
                    </a:ext>
                  </a:extLst>
                </p14:cNvPr>
                <p14:cNvContentPartPr/>
                <p14:nvPr/>
              </p14:nvContentPartPr>
              <p14:xfrm>
                <a:off x="6063804" y="6414732"/>
                <a:ext cx="918000" cy="1728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2B047818-833A-ECB0-A1FB-622DCDC0638C}"/>
                    </a:ext>
                  </a:extLst>
                </p:cNvPr>
                <p:cNvPicPr/>
                <p:nvPr/>
              </p:nvPicPr>
              <p:blipFill>
                <a:blip r:embed="rId712"/>
                <a:stretch>
                  <a:fillRect/>
                </a:stretch>
              </p:blipFill>
              <p:spPr>
                <a:xfrm>
                  <a:off x="6056244" y="6407172"/>
                  <a:ext cx="9331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3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2268009F-070F-08A7-850F-3CBFEFDC65F7}"/>
                    </a:ext>
                  </a:extLst>
                </p14:cNvPr>
                <p14:cNvContentPartPr/>
                <p14:nvPr/>
              </p14:nvContentPartPr>
              <p14:xfrm>
                <a:off x="6018656" y="6175267"/>
                <a:ext cx="36360" cy="28044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2268009F-070F-08A7-850F-3CBFEFDC65F7}"/>
                    </a:ext>
                  </a:extLst>
                </p:cNvPr>
                <p:cNvPicPr/>
                <p:nvPr/>
              </p:nvPicPr>
              <p:blipFill>
                <a:blip r:embed="rId714"/>
                <a:stretch>
                  <a:fillRect/>
                </a:stretch>
              </p:blipFill>
              <p:spPr>
                <a:xfrm>
                  <a:off x="6011456" y="6167707"/>
                  <a:ext cx="5148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5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F0505214-41BE-95CD-4953-A40FFD40387E}"/>
                    </a:ext>
                  </a:extLst>
                </p14:cNvPr>
                <p14:cNvContentPartPr/>
                <p14:nvPr/>
              </p14:nvContentPartPr>
              <p14:xfrm>
                <a:off x="6055016" y="6160867"/>
                <a:ext cx="902880" cy="239040"/>
              </p14:xfrm>
            </p:contentPart>
          </mc:Choice>
          <mc:Fallback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F0505214-41BE-95CD-4953-A40FFD40387E}"/>
                    </a:ext>
                  </a:extLst>
                </p:cNvPr>
                <p:cNvPicPr/>
                <p:nvPr/>
              </p:nvPicPr>
              <p:blipFill>
                <a:blip r:embed="rId716"/>
                <a:stretch>
                  <a:fillRect/>
                </a:stretch>
              </p:blipFill>
              <p:spPr>
                <a:xfrm>
                  <a:off x="6047456" y="6153307"/>
                  <a:ext cx="91800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7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C4E608B8-B153-2D24-C2F2-624AEC869288}"/>
                    </a:ext>
                  </a:extLst>
                </p14:cNvPr>
                <p14:cNvContentPartPr/>
                <p14:nvPr/>
              </p14:nvContentPartPr>
              <p14:xfrm>
                <a:off x="5616536" y="6030187"/>
                <a:ext cx="9720" cy="10440"/>
              </p14:xfrm>
            </p:contentPart>
          </mc:Choice>
          <mc:Fallback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C4E608B8-B153-2D24-C2F2-624AEC869288}"/>
                    </a:ext>
                  </a:extLst>
                </p:cNvPr>
                <p:cNvPicPr/>
                <p:nvPr/>
              </p:nvPicPr>
              <p:blipFill>
                <a:blip r:embed="rId718"/>
                <a:stretch>
                  <a:fillRect/>
                </a:stretch>
              </p:blipFill>
              <p:spPr>
                <a:xfrm>
                  <a:off x="5608976" y="6022627"/>
                  <a:ext cx="248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9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8B5989DD-42AC-8EBD-D4BD-F046A7819C58}"/>
                    </a:ext>
                  </a:extLst>
                </p14:cNvPr>
                <p14:cNvContentPartPr/>
                <p14:nvPr/>
              </p14:nvContentPartPr>
              <p14:xfrm>
                <a:off x="5716616" y="6013267"/>
                <a:ext cx="7200" cy="7560"/>
              </p14:xfrm>
            </p:contentPart>
          </mc:Choice>
          <mc:Fallback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8B5989DD-42AC-8EBD-D4BD-F046A7819C58}"/>
                    </a:ext>
                  </a:extLst>
                </p:cNvPr>
                <p:cNvPicPr/>
                <p:nvPr/>
              </p:nvPicPr>
              <p:blipFill>
                <a:blip r:embed="rId720"/>
                <a:stretch>
                  <a:fillRect/>
                </a:stretch>
              </p:blipFill>
              <p:spPr>
                <a:xfrm>
                  <a:off x="5709056" y="6005707"/>
                  <a:ext cx="2232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1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5826ABAE-BE8D-8F8D-3E42-D38AEA722965}"/>
                    </a:ext>
                  </a:extLst>
                </p14:cNvPr>
                <p14:cNvContentPartPr/>
                <p14:nvPr/>
              </p14:nvContentPartPr>
              <p14:xfrm>
                <a:off x="5617256" y="6071947"/>
                <a:ext cx="113400" cy="82800"/>
              </p14:xfrm>
            </p:contentPart>
          </mc:Choice>
          <mc:Fallback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5826ABAE-BE8D-8F8D-3E42-D38AEA722965}"/>
                    </a:ext>
                  </a:extLst>
                </p:cNvPr>
                <p:cNvPicPr/>
                <p:nvPr/>
              </p:nvPicPr>
              <p:blipFill>
                <a:blip r:embed="rId722"/>
                <a:stretch>
                  <a:fillRect/>
                </a:stretch>
              </p:blipFill>
              <p:spPr>
                <a:xfrm>
                  <a:off x="5609696" y="6064387"/>
                  <a:ext cx="12852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3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1131736E-FB2E-7FEA-A621-CE9BE57C5CA8}"/>
                    </a:ext>
                  </a:extLst>
                </p14:cNvPr>
                <p14:cNvContentPartPr/>
                <p14:nvPr/>
              </p14:nvContentPartPr>
              <p14:xfrm>
                <a:off x="5517536" y="5878267"/>
                <a:ext cx="398520" cy="34596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1131736E-FB2E-7FEA-A621-CE9BE57C5CA8}"/>
                    </a:ext>
                  </a:extLst>
                </p:cNvPr>
                <p:cNvPicPr/>
                <p:nvPr/>
              </p:nvPicPr>
              <p:blipFill>
                <a:blip r:embed="rId724"/>
                <a:stretch>
                  <a:fillRect/>
                </a:stretch>
              </p:blipFill>
              <p:spPr>
                <a:xfrm>
                  <a:off x="5510336" y="5870707"/>
                  <a:ext cx="413640" cy="361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25">
            <p14:nvContentPartPr>
              <p14:cNvPr id="512" name="Input penna 511">
                <a:extLst>
                  <a:ext uri="{FF2B5EF4-FFF2-40B4-BE49-F238E27FC236}">
                    <a16:creationId xmlns:a16="http://schemas.microsoft.com/office/drawing/2014/main" id="{713F0136-FC47-AD65-4616-0AE4A466D7AA}"/>
                  </a:ext>
                </a:extLst>
              </p14:cNvPr>
              <p14:cNvContentPartPr/>
              <p14:nvPr/>
            </p14:nvContentPartPr>
            <p14:xfrm>
              <a:off x="5044161" y="6830602"/>
              <a:ext cx="1276920" cy="75240"/>
            </p14:xfrm>
          </p:contentPart>
        </mc:Choice>
        <mc:Fallback>
          <p:pic>
            <p:nvPicPr>
              <p:cNvPr id="512" name="Input penna 511">
                <a:extLst>
                  <a:ext uri="{FF2B5EF4-FFF2-40B4-BE49-F238E27FC236}">
                    <a16:creationId xmlns:a16="http://schemas.microsoft.com/office/drawing/2014/main" id="{713F0136-FC47-AD65-4616-0AE4A466D7AA}"/>
                  </a:ext>
                </a:extLst>
              </p:cNvPr>
              <p:cNvPicPr/>
              <p:nvPr/>
            </p:nvPicPr>
            <p:blipFill>
              <a:blip r:embed="rId726"/>
              <a:stretch>
                <a:fillRect/>
              </a:stretch>
            </p:blipFill>
            <p:spPr>
              <a:xfrm>
                <a:off x="5036601" y="6823042"/>
                <a:ext cx="1291680" cy="90360"/>
              </a:xfrm>
              <a:prstGeom prst="rect">
                <a:avLst/>
              </a:prstGeom>
            </p:spPr>
          </p:pic>
        </mc:Fallback>
      </mc:AlternateContent>
      <p:grpSp>
        <p:nvGrpSpPr>
          <p:cNvPr id="521" name="Gruppo 520">
            <a:extLst>
              <a:ext uri="{FF2B5EF4-FFF2-40B4-BE49-F238E27FC236}">
                <a16:creationId xmlns:a16="http://schemas.microsoft.com/office/drawing/2014/main" id="{03A70333-87B4-933A-1516-EACAC5410998}"/>
              </a:ext>
            </a:extLst>
          </p:cNvPr>
          <p:cNvGrpSpPr/>
          <p:nvPr/>
        </p:nvGrpSpPr>
        <p:grpSpPr>
          <a:xfrm>
            <a:off x="10386081" y="3329983"/>
            <a:ext cx="601560" cy="311400"/>
            <a:chOff x="10386081" y="3329983"/>
            <a:chExt cx="601560" cy="31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7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B5EFA7F7-3411-582E-06B8-AF092AE7B44D}"/>
                    </a:ext>
                  </a:extLst>
                </p14:cNvPr>
                <p14:cNvContentPartPr/>
                <p14:nvPr/>
              </p14:nvContentPartPr>
              <p14:xfrm>
                <a:off x="10386081" y="3604303"/>
                <a:ext cx="305280" cy="37080"/>
              </p14:xfrm>
            </p:contentPart>
          </mc:Choice>
          <mc:Fallback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B5EFA7F7-3411-582E-06B8-AF092AE7B44D}"/>
                    </a:ext>
                  </a:extLst>
                </p:cNvPr>
                <p:cNvPicPr/>
                <p:nvPr/>
              </p:nvPicPr>
              <p:blipFill>
                <a:blip r:embed="rId728"/>
                <a:stretch>
                  <a:fillRect/>
                </a:stretch>
              </p:blipFill>
              <p:spPr>
                <a:xfrm>
                  <a:off x="10378521" y="3596743"/>
                  <a:ext cx="32040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9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8445E6B1-BE5E-2FD8-BE2C-DA4F08FE2F1B}"/>
                    </a:ext>
                  </a:extLst>
                </p14:cNvPr>
                <p14:cNvContentPartPr/>
                <p14:nvPr/>
              </p14:nvContentPartPr>
              <p14:xfrm>
                <a:off x="10755441" y="3369943"/>
                <a:ext cx="142920" cy="110520"/>
              </p14:xfrm>
            </p:contentPart>
          </mc:Choice>
          <mc:Fallback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8445E6B1-BE5E-2FD8-BE2C-DA4F08FE2F1B}"/>
                    </a:ext>
                  </a:extLst>
                </p:cNvPr>
                <p:cNvPicPr/>
                <p:nvPr/>
              </p:nvPicPr>
              <p:blipFill>
                <a:blip r:embed="rId730"/>
                <a:stretch>
                  <a:fillRect/>
                </a:stretch>
              </p:blipFill>
              <p:spPr>
                <a:xfrm>
                  <a:off x="10747881" y="3362383"/>
                  <a:ext cx="1580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1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3391A929-2F74-59E3-CF63-F34E62A6AAB1}"/>
                    </a:ext>
                  </a:extLst>
                </p14:cNvPr>
                <p14:cNvContentPartPr/>
                <p14:nvPr/>
              </p14:nvContentPartPr>
              <p14:xfrm>
                <a:off x="10737081" y="3555343"/>
                <a:ext cx="182520" cy="27720"/>
              </p14:xfrm>
            </p:contentPart>
          </mc:Choice>
          <mc:Fallback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3391A929-2F74-59E3-CF63-F34E62A6AAB1}"/>
                    </a:ext>
                  </a:extLst>
                </p:cNvPr>
                <p:cNvPicPr/>
                <p:nvPr/>
              </p:nvPicPr>
              <p:blipFill>
                <a:blip r:embed="rId732"/>
                <a:stretch>
                  <a:fillRect/>
                </a:stretch>
              </p:blipFill>
              <p:spPr>
                <a:xfrm>
                  <a:off x="10729521" y="3547783"/>
                  <a:ext cx="1976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3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A70D27A6-80E4-9A12-AEE0-56734CD322A3}"/>
                    </a:ext>
                  </a:extLst>
                </p14:cNvPr>
                <p14:cNvContentPartPr/>
                <p14:nvPr/>
              </p14:nvContentPartPr>
              <p14:xfrm>
                <a:off x="10972881" y="3329983"/>
                <a:ext cx="14760" cy="249840"/>
              </p14:xfrm>
            </p:contentPart>
          </mc:Choice>
          <mc:Fallback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A70D27A6-80E4-9A12-AEE0-56734CD322A3}"/>
                    </a:ext>
                  </a:extLst>
                </p:cNvPr>
                <p:cNvPicPr/>
                <p:nvPr/>
              </p:nvPicPr>
              <p:blipFill>
                <a:blip r:embed="rId734"/>
                <a:stretch>
                  <a:fillRect/>
                </a:stretch>
              </p:blipFill>
              <p:spPr>
                <a:xfrm>
                  <a:off x="10965321" y="3322423"/>
                  <a:ext cx="29880" cy="264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35">
            <p14:nvContentPartPr>
              <p14:cNvPr id="518" name="Input penna 517">
                <a:extLst>
                  <a:ext uri="{FF2B5EF4-FFF2-40B4-BE49-F238E27FC236}">
                    <a16:creationId xmlns:a16="http://schemas.microsoft.com/office/drawing/2014/main" id="{D9C68DA9-FBE1-C3D6-FBA4-0196F873F1CF}"/>
                  </a:ext>
                </a:extLst>
              </p14:cNvPr>
              <p14:cNvContentPartPr/>
              <p14:nvPr/>
            </p14:nvContentPartPr>
            <p14:xfrm>
              <a:off x="11206521" y="3405223"/>
              <a:ext cx="86400" cy="27720"/>
            </p14:xfrm>
          </p:contentPart>
        </mc:Choice>
        <mc:Fallback>
          <p:pic>
            <p:nvPicPr>
              <p:cNvPr id="518" name="Input penna 517">
                <a:extLst>
                  <a:ext uri="{FF2B5EF4-FFF2-40B4-BE49-F238E27FC236}">
                    <a16:creationId xmlns:a16="http://schemas.microsoft.com/office/drawing/2014/main" id="{D9C68DA9-FBE1-C3D6-FBA4-0196F873F1CF}"/>
                  </a:ext>
                </a:extLst>
              </p:cNvPr>
              <p:cNvPicPr/>
              <p:nvPr/>
            </p:nvPicPr>
            <p:blipFill>
              <a:blip r:embed="rId736"/>
              <a:stretch>
                <a:fillRect/>
              </a:stretch>
            </p:blipFill>
            <p:spPr>
              <a:xfrm>
                <a:off x="11198961" y="3397663"/>
                <a:ext cx="101160" cy="4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7">
            <p14:nvContentPartPr>
              <p14:cNvPr id="519" name="Input penna 518">
                <a:extLst>
                  <a:ext uri="{FF2B5EF4-FFF2-40B4-BE49-F238E27FC236}">
                    <a16:creationId xmlns:a16="http://schemas.microsoft.com/office/drawing/2014/main" id="{B01713EE-7B7C-E6E4-A9F2-50BAE6590AA2}"/>
                  </a:ext>
                </a:extLst>
              </p14:cNvPr>
              <p14:cNvContentPartPr/>
              <p14:nvPr/>
            </p14:nvContentPartPr>
            <p14:xfrm>
              <a:off x="11154681" y="3534463"/>
              <a:ext cx="115560" cy="13680"/>
            </p14:xfrm>
          </p:contentPart>
        </mc:Choice>
        <mc:Fallback>
          <p:pic>
            <p:nvPicPr>
              <p:cNvPr id="519" name="Input penna 518">
                <a:extLst>
                  <a:ext uri="{FF2B5EF4-FFF2-40B4-BE49-F238E27FC236}">
                    <a16:creationId xmlns:a16="http://schemas.microsoft.com/office/drawing/2014/main" id="{B01713EE-7B7C-E6E4-A9F2-50BAE6590AA2}"/>
                  </a:ext>
                </a:extLst>
              </p:cNvPr>
              <p:cNvPicPr/>
              <p:nvPr/>
            </p:nvPicPr>
            <p:blipFill>
              <a:blip r:embed="rId738"/>
              <a:stretch>
                <a:fillRect/>
              </a:stretch>
            </p:blipFill>
            <p:spPr>
              <a:xfrm>
                <a:off x="11147121" y="3527263"/>
                <a:ext cx="130680" cy="28800"/>
              </a:xfrm>
              <a:prstGeom prst="rect">
                <a:avLst/>
              </a:prstGeom>
            </p:spPr>
          </p:pic>
        </mc:Fallback>
      </mc:AlternateContent>
      <p:grpSp>
        <p:nvGrpSpPr>
          <p:cNvPr id="527" name="Gruppo 526">
            <a:extLst>
              <a:ext uri="{FF2B5EF4-FFF2-40B4-BE49-F238E27FC236}">
                <a16:creationId xmlns:a16="http://schemas.microsoft.com/office/drawing/2014/main" id="{14DB3BD3-F8CA-DC0C-7E59-226515A7DBCD}"/>
              </a:ext>
            </a:extLst>
          </p:cNvPr>
          <p:cNvGrpSpPr/>
          <p:nvPr/>
        </p:nvGrpSpPr>
        <p:grpSpPr>
          <a:xfrm>
            <a:off x="11438721" y="3372823"/>
            <a:ext cx="293040" cy="230760"/>
            <a:chOff x="11438721" y="3372823"/>
            <a:chExt cx="293040" cy="23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9">
              <p14:nvContentPartPr>
                <p14:cNvPr id="522" name="Input penna 521">
                  <a:extLst>
                    <a:ext uri="{FF2B5EF4-FFF2-40B4-BE49-F238E27FC236}">
                      <a16:creationId xmlns:a16="http://schemas.microsoft.com/office/drawing/2014/main" id="{B1F4470A-F306-2033-0686-FA14372C9D5E}"/>
                    </a:ext>
                  </a:extLst>
                </p14:cNvPr>
                <p14:cNvContentPartPr/>
                <p14:nvPr/>
              </p14:nvContentPartPr>
              <p14:xfrm>
                <a:off x="11438721" y="3382903"/>
                <a:ext cx="117360" cy="137520"/>
              </p14:xfrm>
            </p:contentPart>
          </mc:Choice>
          <mc:Fallback>
            <p:pic>
              <p:nvPicPr>
                <p:cNvPr id="522" name="Input penna 521">
                  <a:extLst>
                    <a:ext uri="{FF2B5EF4-FFF2-40B4-BE49-F238E27FC236}">
                      <a16:creationId xmlns:a16="http://schemas.microsoft.com/office/drawing/2014/main" id="{B1F4470A-F306-2033-0686-FA14372C9D5E}"/>
                    </a:ext>
                  </a:extLst>
                </p:cNvPr>
                <p:cNvPicPr/>
                <p:nvPr/>
              </p:nvPicPr>
              <p:blipFill>
                <a:blip r:embed="rId740"/>
                <a:stretch>
                  <a:fillRect/>
                </a:stretch>
              </p:blipFill>
              <p:spPr>
                <a:xfrm>
                  <a:off x="11431161" y="3375343"/>
                  <a:ext cx="13248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1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9674305A-ECBD-10F5-34D1-061A675D2819}"/>
                    </a:ext>
                  </a:extLst>
                </p14:cNvPr>
                <p14:cNvContentPartPr/>
                <p14:nvPr/>
              </p14:nvContentPartPr>
              <p14:xfrm>
                <a:off x="11565081" y="3457423"/>
                <a:ext cx="72720" cy="8640"/>
              </p14:xfrm>
            </p:contentPart>
          </mc:Choice>
          <mc:Fallback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9674305A-ECBD-10F5-34D1-061A675D2819}"/>
                    </a:ext>
                  </a:extLst>
                </p:cNvPr>
                <p:cNvPicPr/>
                <p:nvPr/>
              </p:nvPicPr>
              <p:blipFill>
                <a:blip r:embed="rId742"/>
                <a:stretch>
                  <a:fillRect/>
                </a:stretch>
              </p:blipFill>
              <p:spPr>
                <a:xfrm>
                  <a:off x="11557521" y="3449863"/>
                  <a:ext cx="878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3">
              <p14:nvContentPartPr>
                <p14:cNvPr id="524" name="Input penna 523">
                  <a:extLst>
                    <a:ext uri="{FF2B5EF4-FFF2-40B4-BE49-F238E27FC236}">
                      <a16:creationId xmlns:a16="http://schemas.microsoft.com/office/drawing/2014/main" id="{C740CA1F-33F5-A77C-B7C0-C168C08C92A2}"/>
                    </a:ext>
                  </a:extLst>
                </p14:cNvPr>
                <p14:cNvContentPartPr/>
                <p14:nvPr/>
              </p14:nvContentPartPr>
              <p14:xfrm>
                <a:off x="11636001" y="3372823"/>
                <a:ext cx="16200" cy="157680"/>
              </p14:xfrm>
            </p:contentPart>
          </mc:Choice>
          <mc:Fallback>
            <p:pic>
              <p:nvPicPr>
                <p:cNvPr id="524" name="Input penna 523">
                  <a:extLst>
                    <a:ext uri="{FF2B5EF4-FFF2-40B4-BE49-F238E27FC236}">
                      <a16:creationId xmlns:a16="http://schemas.microsoft.com/office/drawing/2014/main" id="{C740CA1F-33F5-A77C-B7C0-C168C08C92A2}"/>
                    </a:ext>
                  </a:extLst>
                </p:cNvPr>
                <p:cNvPicPr/>
                <p:nvPr/>
              </p:nvPicPr>
              <p:blipFill>
                <a:blip r:embed="rId744"/>
                <a:stretch>
                  <a:fillRect/>
                </a:stretch>
              </p:blipFill>
              <p:spPr>
                <a:xfrm>
                  <a:off x="11628441" y="3365623"/>
                  <a:ext cx="3096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5">
              <p14:nvContentPartPr>
                <p14:cNvPr id="525" name="Input penna 524">
                  <a:extLst>
                    <a:ext uri="{FF2B5EF4-FFF2-40B4-BE49-F238E27FC236}">
                      <a16:creationId xmlns:a16="http://schemas.microsoft.com/office/drawing/2014/main" id="{72AFE148-49B9-BB4E-FFE9-33AF11605271}"/>
                    </a:ext>
                  </a:extLst>
                </p14:cNvPr>
                <p14:cNvContentPartPr/>
                <p14:nvPr/>
              </p14:nvContentPartPr>
              <p14:xfrm>
                <a:off x="11695761" y="3401263"/>
                <a:ext cx="36000" cy="202320"/>
              </p14:xfrm>
            </p:contentPart>
          </mc:Choice>
          <mc:Fallback>
            <p:pic>
              <p:nvPicPr>
                <p:cNvPr id="525" name="Input penna 524">
                  <a:extLst>
                    <a:ext uri="{FF2B5EF4-FFF2-40B4-BE49-F238E27FC236}">
                      <a16:creationId xmlns:a16="http://schemas.microsoft.com/office/drawing/2014/main" id="{72AFE148-49B9-BB4E-FFE9-33AF11605271}"/>
                    </a:ext>
                  </a:extLst>
                </p:cNvPr>
                <p:cNvPicPr/>
                <p:nvPr/>
              </p:nvPicPr>
              <p:blipFill>
                <a:blip r:embed="rId746"/>
                <a:stretch>
                  <a:fillRect/>
                </a:stretch>
              </p:blipFill>
              <p:spPr>
                <a:xfrm>
                  <a:off x="11688201" y="3393703"/>
                  <a:ext cx="51120" cy="21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47">
            <p14:nvContentPartPr>
              <p14:cNvPr id="529" name="Input penna 528">
                <a:extLst>
                  <a:ext uri="{FF2B5EF4-FFF2-40B4-BE49-F238E27FC236}">
                    <a16:creationId xmlns:a16="http://schemas.microsoft.com/office/drawing/2014/main" id="{85D1E0B9-E326-3FD3-D147-8A939AA79287}"/>
                  </a:ext>
                </a:extLst>
              </p14:cNvPr>
              <p14:cNvContentPartPr/>
              <p14:nvPr/>
            </p14:nvContentPartPr>
            <p14:xfrm>
              <a:off x="4408917" y="3732103"/>
              <a:ext cx="540360" cy="36360"/>
            </p14:xfrm>
          </p:contentPart>
        </mc:Choice>
        <mc:Fallback>
          <p:pic>
            <p:nvPicPr>
              <p:cNvPr id="529" name="Input penna 528">
                <a:extLst>
                  <a:ext uri="{FF2B5EF4-FFF2-40B4-BE49-F238E27FC236}">
                    <a16:creationId xmlns:a16="http://schemas.microsoft.com/office/drawing/2014/main" id="{85D1E0B9-E326-3FD3-D147-8A939AA79287}"/>
                  </a:ext>
                </a:extLst>
              </p:cNvPr>
              <p:cNvPicPr/>
              <p:nvPr/>
            </p:nvPicPr>
            <p:blipFill>
              <a:blip r:embed="rId748"/>
              <a:stretch>
                <a:fillRect/>
              </a:stretch>
            </p:blipFill>
            <p:spPr>
              <a:xfrm>
                <a:off x="4401357" y="3724543"/>
                <a:ext cx="55548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9">
            <p14:nvContentPartPr>
              <p14:cNvPr id="530" name="Input penna 529">
                <a:extLst>
                  <a:ext uri="{FF2B5EF4-FFF2-40B4-BE49-F238E27FC236}">
                    <a16:creationId xmlns:a16="http://schemas.microsoft.com/office/drawing/2014/main" id="{53ECD519-C24B-70F4-F31B-D0E27D84A80B}"/>
                  </a:ext>
                </a:extLst>
              </p14:cNvPr>
              <p14:cNvContentPartPr/>
              <p14:nvPr/>
            </p14:nvContentPartPr>
            <p14:xfrm>
              <a:off x="5762634" y="3726986"/>
              <a:ext cx="1663200" cy="46800"/>
            </p14:xfrm>
          </p:contentPart>
        </mc:Choice>
        <mc:Fallback>
          <p:pic>
            <p:nvPicPr>
              <p:cNvPr id="530" name="Input penna 529">
                <a:extLst>
                  <a:ext uri="{FF2B5EF4-FFF2-40B4-BE49-F238E27FC236}">
                    <a16:creationId xmlns:a16="http://schemas.microsoft.com/office/drawing/2014/main" id="{53ECD519-C24B-70F4-F31B-D0E27D84A80B}"/>
                  </a:ext>
                </a:extLst>
              </p:cNvPr>
              <p:cNvPicPr/>
              <p:nvPr/>
            </p:nvPicPr>
            <p:blipFill>
              <a:blip r:embed="rId750"/>
              <a:stretch>
                <a:fillRect/>
              </a:stretch>
            </p:blipFill>
            <p:spPr>
              <a:xfrm>
                <a:off x="5755074" y="3719426"/>
                <a:ext cx="1678320" cy="61920"/>
              </a:xfrm>
              <a:prstGeom prst="rect">
                <a:avLst/>
              </a:prstGeom>
            </p:spPr>
          </p:pic>
        </mc:Fallback>
      </mc:AlternateContent>
      <p:grpSp>
        <p:nvGrpSpPr>
          <p:cNvPr id="567" name="Gruppo 566">
            <a:extLst>
              <a:ext uri="{FF2B5EF4-FFF2-40B4-BE49-F238E27FC236}">
                <a16:creationId xmlns:a16="http://schemas.microsoft.com/office/drawing/2014/main" id="{ABBAF076-98B8-3EF4-A0D7-AF68E868BCB2}"/>
              </a:ext>
            </a:extLst>
          </p:cNvPr>
          <p:cNvGrpSpPr/>
          <p:nvPr/>
        </p:nvGrpSpPr>
        <p:grpSpPr>
          <a:xfrm>
            <a:off x="10570041" y="4015460"/>
            <a:ext cx="939960" cy="216720"/>
            <a:chOff x="10570041" y="4015460"/>
            <a:chExt cx="939960" cy="216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1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A106704F-9E88-5B15-353A-0AD2DF1E40A7}"/>
                    </a:ext>
                  </a:extLst>
                </p14:cNvPr>
                <p14:cNvContentPartPr/>
                <p14:nvPr/>
              </p14:nvContentPartPr>
              <p14:xfrm>
                <a:off x="10574721" y="4017260"/>
                <a:ext cx="115560" cy="137520"/>
              </p14:xfrm>
            </p:contentPart>
          </mc:Choice>
          <mc:Fallback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A106704F-9E88-5B15-353A-0AD2DF1E40A7}"/>
                    </a:ext>
                  </a:extLst>
                </p:cNvPr>
                <p:cNvPicPr/>
                <p:nvPr/>
              </p:nvPicPr>
              <p:blipFill>
                <a:blip r:embed="rId752"/>
                <a:stretch>
                  <a:fillRect/>
                </a:stretch>
              </p:blipFill>
              <p:spPr>
                <a:xfrm>
                  <a:off x="10567161" y="4009700"/>
                  <a:ext cx="13068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3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3AD1015A-8BE9-ADB8-1B61-37E9479B3DEA}"/>
                    </a:ext>
                  </a:extLst>
                </p14:cNvPr>
                <p14:cNvContentPartPr/>
                <p14:nvPr/>
              </p14:nvContentPartPr>
              <p14:xfrm>
                <a:off x="10570041" y="4187540"/>
                <a:ext cx="130680" cy="44640"/>
              </p14:xfrm>
            </p:contentPart>
          </mc:Choice>
          <mc:Fallback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3AD1015A-8BE9-ADB8-1B61-37E9479B3DEA}"/>
                    </a:ext>
                  </a:extLst>
                </p:cNvPr>
                <p:cNvPicPr/>
                <p:nvPr/>
              </p:nvPicPr>
              <p:blipFill>
                <a:blip r:embed="rId754"/>
                <a:stretch>
                  <a:fillRect/>
                </a:stretch>
              </p:blipFill>
              <p:spPr>
                <a:xfrm>
                  <a:off x="10562481" y="4179980"/>
                  <a:ext cx="1454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5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5988F4BB-3A0F-5728-82D5-121D51E07268}"/>
                    </a:ext>
                  </a:extLst>
                </p14:cNvPr>
                <p14:cNvContentPartPr/>
                <p14:nvPr/>
              </p14:nvContentPartPr>
              <p14:xfrm>
                <a:off x="10754721" y="4015460"/>
                <a:ext cx="32760" cy="189720"/>
              </p14:xfrm>
            </p:contentPart>
          </mc:Choice>
          <mc:Fallback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5988F4BB-3A0F-5728-82D5-121D51E07268}"/>
                    </a:ext>
                  </a:extLst>
                </p:cNvPr>
                <p:cNvPicPr/>
                <p:nvPr/>
              </p:nvPicPr>
              <p:blipFill>
                <a:blip r:embed="rId756"/>
                <a:stretch>
                  <a:fillRect/>
                </a:stretch>
              </p:blipFill>
              <p:spPr>
                <a:xfrm>
                  <a:off x="10747161" y="4007900"/>
                  <a:ext cx="4752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7">
              <p14:nvContentPartPr>
                <p14:cNvPr id="561" name="Input penna 560">
                  <a:extLst>
                    <a:ext uri="{FF2B5EF4-FFF2-40B4-BE49-F238E27FC236}">
                      <a16:creationId xmlns:a16="http://schemas.microsoft.com/office/drawing/2014/main" id="{7E5C66FA-72D5-900F-BD40-F51824829BEA}"/>
                    </a:ext>
                  </a:extLst>
                </p14:cNvPr>
                <p14:cNvContentPartPr/>
                <p14:nvPr/>
              </p14:nvContentPartPr>
              <p14:xfrm>
                <a:off x="10893681" y="4074860"/>
                <a:ext cx="73080" cy="18360"/>
              </p14:xfrm>
            </p:contentPart>
          </mc:Choice>
          <mc:Fallback>
            <p:pic>
              <p:nvPicPr>
                <p:cNvPr id="561" name="Input penna 560">
                  <a:extLst>
                    <a:ext uri="{FF2B5EF4-FFF2-40B4-BE49-F238E27FC236}">
                      <a16:creationId xmlns:a16="http://schemas.microsoft.com/office/drawing/2014/main" id="{7E5C66FA-72D5-900F-BD40-F51824829BEA}"/>
                    </a:ext>
                  </a:extLst>
                </p:cNvPr>
                <p:cNvPicPr/>
                <p:nvPr/>
              </p:nvPicPr>
              <p:blipFill>
                <a:blip r:embed="rId758"/>
                <a:stretch>
                  <a:fillRect/>
                </a:stretch>
              </p:blipFill>
              <p:spPr>
                <a:xfrm>
                  <a:off x="10886121" y="4067300"/>
                  <a:ext cx="882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9">
              <p14:nvContentPartPr>
                <p14:cNvPr id="562" name="Input penna 561">
                  <a:extLst>
                    <a:ext uri="{FF2B5EF4-FFF2-40B4-BE49-F238E27FC236}">
                      <a16:creationId xmlns:a16="http://schemas.microsoft.com/office/drawing/2014/main" id="{33EB385D-4041-F73E-5F26-839C3C87B4FE}"/>
                    </a:ext>
                  </a:extLst>
                </p14:cNvPr>
                <p14:cNvContentPartPr/>
                <p14:nvPr/>
              </p14:nvContentPartPr>
              <p14:xfrm>
                <a:off x="10891161" y="4135700"/>
                <a:ext cx="118440" cy="37800"/>
              </p14:xfrm>
            </p:contentPart>
          </mc:Choice>
          <mc:Fallback>
            <p:pic>
              <p:nvPicPr>
                <p:cNvPr id="562" name="Input penna 561">
                  <a:extLst>
                    <a:ext uri="{FF2B5EF4-FFF2-40B4-BE49-F238E27FC236}">
                      <a16:creationId xmlns:a16="http://schemas.microsoft.com/office/drawing/2014/main" id="{33EB385D-4041-F73E-5F26-839C3C87B4FE}"/>
                    </a:ext>
                  </a:extLst>
                </p:cNvPr>
                <p:cNvPicPr/>
                <p:nvPr/>
              </p:nvPicPr>
              <p:blipFill>
                <a:blip r:embed="rId760"/>
                <a:stretch>
                  <a:fillRect/>
                </a:stretch>
              </p:blipFill>
              <p:spPr>
                <a:xfrm>
                  <a:off x="10883601" y="4128140"/>
                  <a:ext cx="1335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1">
              <p14:nvContentPartPr>
                <p14:cNvPr id="563" name="Input penna 562">
                  <a:extLst>
                    <a:ext uri="{FF2B5EF4-FFF2-40B4-BE49-F238E27FC236}">
                      <a16:creationId xmlns:a16="http://schemas.microsoft.com/office/drawing/2014/main" id="{08CFAF7B-6E91-BD41-3D65-2B2FB0AF4BB9}"/>
                    </a:ext>
                  </a:extLst>
                </p14:cNvPr>
                <p14:cNvContentPartPr/>
                <p14:nvPr/>
              </p14:nvContentPartPr>
              <p14:xfrm>
                <a:off x="11114361" y="4047860"/>
                <a:ext cx="117720" cy="103320"/>
              </p14:xfrm>
            </p:contentPart>
          </mc:Choice>
          <mc:Fallback>
            <p:pic>
              <p:nvPicPr>
                <p:cNvPr id="563" name="Input penna 562">
                  <a:extLst>
                    <a:ext uri="{FF2B5EF4-FFF2-40B4-BE49-F238E27FC236}">
                      <a16:creationId xmlns:a16="http://schemas.microsoft.com/office/drawing/2014/main" id="{08CFAF7B-6E91-BD41-3D65-2B2FB0AF4BB9}"/>
                    </a:ext>
                  </a:extLst>
                </p:cNvPr>
                <p:cNvPicPr/>
                <p:nvPr/>
              </p:nvPicPr>
              <p:blipFill>
                <a:blip r:embed="rId762"/>
                <a:stretch>
                  <a:fillRect/>
                </a:stretch>
              </p:blipFill>
              <p:spPr>
                <a:xfrm>
                  <a:off x="11106801" y="4040300"/>
                  <a:ext cx="1328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3">
              <p14:nvContentPartPr>
                <p14:cNvPr id="564" name="Input penna 563">
                  <a:extLst>
                    <a:ext uri="{FF2B5EF4-FFF2-40B4-BE49-F238E27FC236}">
                      <a16:creationId xmlns:a16="http://schemas.microsoft.com/office/drawing/2014/main" id="{458D4F77-6BFA-9170-8C2B-9B0BBDECE468}"/>
                    </a:ext>
                  </a:extLst>
                </p14:cNvPr>
                <p14:cNvContentPartPr/>
                <p14:nvPr/>
              </p14:nvContentPartPr>
              <p14:xfrm>
                <a:off x="11248641" y="4064060"/>
                <a:ext cx="64080" cy="106560"/>
              </p14:xfrm>
            </p:contentPart>
          </mc:Choice>
          <mc:Fallback>
            <p:pic>
              <p:nvPicPr>
                <p:cNvPr id="564" name="Input penna 563">
                  <a:extLst>
                    <a:ext uri="{FF2B5EF4-FFF2-40B4-BE49-F238E27FC236}">
                      <a16:creationId xmlns:a16="http://schemas.microsoft.com/office/drawing/2014/main" id="{458D4F77-6BFA-9170-8C2B-9B0BBDECE468}"/>
                    </a:ext>
                  </a:extLst>
                </p:cNvPr>
                <p:cNvPicPr/>
                <p:nvPr/>
              </p:nvPicPr>
              <p:blipFill>
                <a:blip r:embed="rId764"/>
                <a:stretch>
                  <a:fillRect/>
                </a:stretch>
              </p:blipFill>
              <p:spPr>
                <a:xfrm>
                  <a:off x="11241081" y="4056500"/>
                  <a:ext cx="7920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5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8AE71847-146C-7B04-CE9E-33F661EB788C}"/>
                    </a:ext>
                  </a:extLst>
                </p14:cNvPr>
                <p14:cNvContentPartPr/>
                <p14:nvPr/>
              </p14:nvContentPartPr>
              <p14:xfrm>
                <a:off x="11369601" y="4073060"/>
                <a:ext cx="140400" cy="93240"/>
              </p14:xfrm>
            </p:contentPart>
          </mc:Choice>
          <mc:Fallback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8AE71847-146C-7B04-CE9E-33F661EB788C}"/>
                    </a:ext>
                  </a:extLst>
                </p:cNvPr>
                <p:cNvPicPr/>
                <p:nvPr/>
              </p:nvPicPr>
              <p:blipFill>
                <a:blip r:embed="rId766"/>
                <a:stretch>
                  <a:fillRect/>
                </a:stretch>
              </p:blipFill>
              <p:spPr>
                <a:xfrm>
                  <a:off x="11362041" y="4065500"/>
                  <a:ext cx="155520" cy="10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9" name="Gruppo 578">
            <a:extLst>
              <a:ext uri="{FF2B5EF4-FFF2-40B4-BE49-F238E27FC236}">
                <a16:creationId xmlns:a16="http://schemas.microsoft.com/office/drawing/2014/main" id="{D7749CF2-9949-6C60-9902-54C11ABE12BC}"/>
              </a:ext>
            </a:extLst>
          </p:cNvPr>
          <p:cNvGrpSpPr/>
          <p:nvPr/>
        </p:nvGrpSpPr>
        <p:grpSpPr>
          <a:xfrm>
            <a:off x="7596454" y="414784"/>
            <a:ext cx="3854131" cy="445894"/>
            <a:chOff x="7596454" y="414784"/>
            <a:chExt cx="3854131" cy="445894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7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0A004C10-9AED-A713-4B6B-87904A296E2C}"/>
                    </a:ext>
                  </a:extLst>
                </p14:cNvPr>
                <p14:cNvContentPartPr/>
                <p14:nvPr/>
              </p14:nvContentPartPr>
              <p14:xfrm>
                <a:off x="7596454" y="414784"/>
                <a:ext cx="208800" cy="113760"/>
              </p14:xfrm>
            </p:contentPart>
          </mc:Choice>
          <mc:Fallback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0A004C10-9AED-A713-4B6B-87904A296E2C}"/>
                    </a:ext>
                  </a:extLst>
                </p:cNvPr>
                <p:cNvPicPr/>
                <p:nvPr/>
              </p:nvPicPr>
              <p:blipFill>
                <a:blip r:embed="rId768"/>
                <a:stretch>
                  <a:fillRect/>
                </a:stretch>
              </p:blipFill>
              <p:spPr>
                <a:xfrm>
                  <a:off x="7588894" y="407224"/>
                  <a:ext cx="22356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9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E80094CF-8A6F-E460-4307-E09F5EFC5B63}"/>
                    </a:ext>
                  </a:extLst>
                </p14:cNvPr>
                <p14:cNvContentPartPr/>
                <p14:nvPr/>
              </p14:nvContentPartPr>
              <p14:xfrm>
                <a:off x="7720294" y="512344"/>
                <a:ext cx="8640" cy="73440"/>
              </p14:xfrm>
            </p:contentPart>
          </mc:Choice>
          <mc:Fallback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E80094CF-8A6F-E460-4307-E09F5EFC5B63}"/>
                    </a:ext>
                  </a:extLst>
                </p:cNvPr>
                <p:cNvPicPr/>
                <p:nvPr/>
              </p:nvPicPr>
              <p:blipFill>
                <a:blip r:embed="rId770"/>
                <a:stretch>
                  <a:fillRect/>
                </a:stretch>
              </p:blipFill>
              <p:spPr>
                <a:xfrm>
                  <a:off x="7712734" y="504784"/>
                  <a:ext cx="237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1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337631C6-CEC3-05A7-0135-7445EDF38D50}"/>
                    </a:ext>
                  </a:extLst>
                </p14:cNvPr>
                <p14:cNvContentPartPr/>
                <p14:nvPr/>
              </p14:nvContentPartPr>
              <p14:xfrm>
                <a:off x="7637494" y="558784"/>
                <a:ext cx="191160" cy="54360"/>
              </p14:xfrm>
            </p:contentPart>
          </mc:Choice>
          <mc:Fallback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337631C6-CEC3-05A7-0135-7445EDF38D50}"/>
                    </a:ext>
                  </a:extLst>
                </p:cNvPr>
                <p:cNvPicPr/>
                <p:nvPr/>
              </p:nvPicPr>
              <p:blipFill>
                <a:blip r:embed="rId772"/>
                <a:stretch>
                  <a:fillRect/>
                </a:stretch>
              </p:blipFill>
              <p:spPr>
                <a:xfrm>
                  <a:off x="7629934" y="551224"/>
                  <a:ext cx="2062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3">
              <p14:nvContentPartPr>
                <p14:cNvPr id="534" name="Input penna 533">
                  <a:extLst>
                    <a:ext uri="{FF2B5EF4-FFF2-40B4-BE49-F238E27FC236}">
                      <a16:creationId xmlns:a16="http://schemas.microsoft.com/office/drawing/2014/main" id="{233EE2E1-700C-0A8A-1D4B-F7D65323E717}"/>
                    </a:ext>
                  </a:extLst>
                </p14:cNvPr>
                <p14:cNvContentPartPr/>
                <p14:nvPr/>
              </p14:nvContentPartPr>
              <p14:xfrm>
                <a:off x="7876894" y="418744"/>
                <a:ext cx="10800" cy="163440"/>
              </p14:xfrm>
            </p:contentPart>
          </mc:Choice>
          <mc:Fallback>
            <p:pic>
              <p:nvPicPr>
                <p:cNvPr id="534" name="Input penna 533">
                  <a:extLst>
                    <a:ext uri="{FF2B5EF4-FFF2-40B4-BE49-F238E27FC236}">
                      <a16:creationId xmlns:a16="http://schemas.microsoft.com/office/drawing/2014/main" id="{233EE2E1-700C-0A8A-1D4B-F7D65323E717}"/>
                    </a:ext>
                  </a:extLst>
                </p:cNvPr>
                <p:cNvPicPr/>
                <p:nvPr/>
              </p:nvPicPr>
              <p:blipFill>
                <a:blip r:embed="rId774"/>
                <a:stretch>
                  <a:fillRect/>
                </a:stretch>
              </p:blipFill>
              <p:spPr>
                <a:xfrm>
                  <a:off x="7869334" y="411184"/>
                  <a:ext cx="2592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5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0BE35745-FEBB-1220-05D6-C847C0F5E4F6}"/>
                    </a:ext>
                  </a:extLst>
                </p14:cNvPr>
                <p14:cNvContentPartPr/>
                <p14:nvPr/>
              </p14:nvContentPartPr>
              <p14:xfrm>
                <a:off x="7877974" y="517744"/>
                <a:ext cx="81000" cy="21960"/>
              </p14:xfrm>
            </p:contentPart>
          </mc:Choice>
          <mc:Fallback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0BE35745-FEBB-1220-05D6-C847C0F5E4F6}"/>
                    </a:ext>
                  </a:extLst>
                </p:cNvPr>
                <p:cNvPicPr/>
                <p:nvPr/>
              </p:nvPicPr>
              <p:blipFill>
                <a:blip r:embed="rId776"/>
                <a:stretch>
                  <a:fillRect/>
                </a:stretch>
              </p:blipFill>
              <p:spPr>
                <a:xfrm>
                  <a:off x="7870414" y="510184"/>
                  <a:ext cx="961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7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F2D66DA3-F266-80FD-F9B2-C557560F28FA}"/>
                    </a:ext>
                  </a:extLst>
                </p14:cNvPr>
                <p14:cNvContentPartPr/>
                <p14:nvPr/>
              </p14:nvContentPartPr>
              <p14:xfrm>
                <a:off x="7988854" y="434944"/>
                <a:ext cx="168480" cy="17640"/>
              </p14:xfrm>
            </p:contentPart>
          </mc:Choice>
          <mc:Fallback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F2D66DA3-F266-80FD-F9B2-C557560F28FA}"/>
                    </a:ext>
                  </a:extLst>
                </p:cNvPr>
                <p:cNvPicPr/>
                <p:nvPr/>
              </p:nvPicPr>
              <p:blipFill>
                <a:blip r:embed="rId778"/>
                <a:stretch>
                  <a:fillRect/>
                </a:stretch>
              </p:blipFill>
              <p:spPr>
                <a:xfrm>
                  <a:off x="7981294" y="427384"/>
                  <a:ext cx="1836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9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89BE1643-CD3F-5AEE-0C40-ED3268525083}"/>
                    </a:ext>
                  </a:extLst>
                </p14:cNvPr>
                <p14:cNvContentPartPr/>
                <p14:nvPr/>
              </p14:nvContentPartPr>
              <p14:xfrm>
                <a:off x="8018014" y="447184"/>
                <a:ext cx="60840" cy="82440"/>
              </p14:xfrm>
            </p:contentPart>
          </mc:Choice>
          <mc:Fallback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89BE1643-CD3F-5AEE-0C40-ED3268525083}"/>
                    </a:ext>
                  </a:extLst>
                </p:cNvPr>
                <p:cNvPicPr/>
                <p:nvPr/>
              </p:nvPicPr>
              <p:blipFill>
                <a:blip r:embed="rId780"/>
                <a:stretch>
                  <a:fillRect/>
                </a:stretch>
              </p:blipFill>
              <p:spPr>
                <a:xfrm>
                  <a:off x="8010454" y="439624"/>
                  <a:ext cx="756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1">
              <p14:nvContentPartPr>
                <p14:cNvPr id="538" name="Input penna 537">
                  <a:extLst>
                    <a:ext uri="{FF2B5EF4-FFF2-40B4-BE49-F238E27FC236}">
                      <a16:creationId xmlns:a16="http://schemas.microsoft.com/office/drawing/2014/main" id="{BE8A2A96-B2C9-7C61-4DB9-6F36220F554E}"/>
                    </a:ext>
                  </a:extLst>
                </p14:cNvPr>
                <p14:cNvContentPartPr/>
                <p14:nvPr/>
              </p14:nvContentPartPr>
              <p14:xfrm>
                <a:off x="8048254" y="474184"/>
                <a:ext cx="100800" cy="47160"/>
              </p14:xfrm>
            </p:contentPart>
          </mc:Choice>
          <mc:Fallback>
            <p:pic>
              <p:nvPicPr>
                <p:cNvPr id="538" name="Input penna 537">
                  <a:extLst>
                    <a:ext uri="{FF2B5EF4-FFF2-40B4-BE49-F238E27FC236}">
                      <a16:creationId xmlns:a16="http://schemas.microsoft.com/office/drawing/2014/main" id="{BE8A2A96-B2C9-7C61-4DB9-6F36220F554E}"/>
                    </a:ext>
                  </a:extLst>
                </p:cNvPr>
                <p:cNvPicPr/>
                <p:nvPr/>
              </p:nvPicPr>
              <p:blipFill>
                <a:blip r:embed="rId782"/>
                <a:stretch>
                  <a:fillRect/>
                </a:stretch>
              </p:blipFill>
              <p:spPr>
                <a:xfrm>
                  <a:off x="8040694" y="466624"/>
                  <a:ext cx="11592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3">
              <p14:nvContentPartPr>
                <p14:cNvPr id="539" name="Input penna 538">
                  <a:extLst>
                    <a:ext uri="{FF2B5EF4-FFF2-40B4-BE49-F238E27FC236}">
                      <a16:creationId xmlns:a16="http://schemas.microsoft.com/office/drawing/2014/main" id="{680CB468-EAF7-3AD6-6291-7EDEA9587810}"/>
                    </a:ext>
                  </a:extLst>
                </p14:cNvPr>
                <p14:cNvContentPartPr/>
                <p14:nvPr/>
              </p14:nvContentPartPr>
              <p14:xfrm>
                <a:off x="8147254" y="486064"/>
                <a:ext cx="38880" cy="2520"/>
              </p14:xfrm>
            </p:contentPart>
          </mc:Choice>
          <mc:Fallback>
            <p:pic>
              <p:nvPicPr>
                <p:cNvPr id="539" name="Input penna 538">
                  <a:extLst>
                    <a:ext uri="{FF2B5EF4-FFF2-40B4-BE49-F238E27FC236}">
                      <a16:creationId xmlns:a16="http://schemas.microsoft.com/office/drawing/2014/main" id="{680CB468-EAF7-3AD6-6291-7EDEA9587810}"/>
                    </a:ext>
                  </a:extLst>
                </p:cNvPr>
                <p:cNvPicPr/>
                <p:nvPr/>
              </p:nvPicPr>
              <p:blipFill>
                <a:blip r:embed="rId784"/>
                <a:stretch>
                  <a:fillRect/>
                </a:stretch>
              </p:blipFill>
              <p:spPr>
                <a:xfrm>
                  <a:off x="8140054" y="478504"/>
                  <a:ext cx="5400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5">
              <p14:nvContentPartPr>
                <p14:cNvPr id="540" name="Input penna 539">
                  <a:extLst>
                    <a:ext uri="{FF2B5EF4-FFF2-40B4-BE49-F238E27FC236}">
                      <a16:creationId xmlns:a16="http://schemas.microsoft.com/office/drawing/2014/main" id="{7546AFD2-3EAF-A6B4-9904-657703BD5F1A}"/>
                    </a:ext>
                  </a:extLst>
                </p14:cNvPr>
                <p14:cNvContentPartPr/>
                <p14:nvPr/>
              </p14:nvContentPartPr>
              <p14:xfrm>
                <a:off x="8203054" y="415504"/>
                <a:ext cx="19080" cy="126360"/>
              </p14:xfrm>
            </p:contentPart>
          </mc:Choice>
          <mc:Fallback>
            <p:pic>
              <p:nvPicPr>
                <p:cNvPr id="540" name="Input penna 539">
                  <a:extLst>
                    <a:ext uri="{FF2B5EF4-FFF2-40B4-BE49-F238E27FC236}">
                      <a16:creationId xmlns:a16="http://schemas.microsoft.com/office/drawing/2014/main" id="{7546AFD2-3EAF-A6B4-9904-657703BD5F1A}"/>
                    </a:ext>
                  </a:extLst>
                </p:cNvPr>
                <p:cNvPicPr/>
                <p:nvPr/>
              </p:nvPicPr>
              <p:blipFill>
                <a:blip r:embed="rId786"/>
                <a:stretch>
                  <a:fillRect/>
                </a:stretch>
              </p:blipFill>
              <p:spPr>
                <a:xfrm>
                  <a:off x="8195854" y="407944"/>
                  <a:ext cx="3420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7">
              <p14:nvContentPartPr>
                <p14:cNvPr id="541" name="Input penna 540">
                  <a:extLst>
                    <a:ext uri="{FF2B5EF4-FFF2-40B4-BE49-F238E27FC236}">
                      <a16:creationId xmlns:a16="http://schemas.microsoft.com/office/drawing/2014/main" id="{8595E3FC-81CF-86A4-14AC-00782A1C7B65}"/>
                    </a:ext>
                  </a:extLst>
                </p14:cNvPr>
                <p14:cNvContentPartPr/>
                <p14:nvPr/>
              </p14:nvContentPartPr>
              <p14:xfrm>
                <a:off x="8132854" y="551944"/>
                <a:ext cx="93240" cy="70560"/>
              </p14:xfrm>
            </p:contentPart>
          </mc:Choice>
          <mc:Fallback>
            <p:pic>
              <p:nvPicPr>
                <p:cNvPr id="541" name="Input penna 540">
                  <a:extLst>
                    <a:ext uri="{FF2B5EF4-FFF2-40B4-BE49-F238E27FC236}">
                      <a16:creationId xmlns:a16="http://schemas.microsoft.com/office/drawing/2014/main" id="{8595E3FC-81CF-86A4-14AC-00782A1C7B65}"/>
                    </a:ext>
                  </a:extLst>
                </p:cNvPr>
                <p:cNvPicPr/>
                <p:nvPr/>
              </p:nvPicPr>
              <p:blipFill>
                <a:blip r:embed="rId788"/>
                <a:stretch>
                  <a:fillRect/>
                </a:stretch>
              </p:blipFill>
              <p:spPr>
                <a:xfrm>
                  <a:off x="8125294" y="544384"/>
                  <a:ext cx="1083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9">
              <p14:nvContentPartPr>
                <p14:cNvPr id="542" name="Input penna 541">
                  <a:extLst>
                    <a:ext uri="{FF2B5EF4-FFF2-40B4-BE49-F238E27FC236}">
                      <a16:creationId xmlns:a16="http://schemas.microsoft.com/office/drawing/2014/main" id="{01FD841E-3445-FD0E-4621-5613E6720B0F}"/>
                    </a:ext>
                  </a:extLst>
                </p14:cNvPr>
                <p14:cNvContentPartPr/>
                <p14:nvPr/>
              </p14:nvContentPartPr>
              <p14:xfrm>
                <a:off x="8333374" y="443584"/>
                <a:ext cx="60480" cy="84960"/>
              </p14:xfrm>
            </p:contentPart>
          </mc:Choice>
          <mc:Fallback>
            <p:pic>
              <p:nvPicPr>
                <p:cNvPr id="542" name="Input penna 541">
                  <a:extLst>
                    <a:ext uri="{FF2B5EF4-FFF2-40B4-BE49-F238E27FC236}">
                      <a16:creationId xmlns:a16="http://schemas.microsoft.com/office/drawing/2014/main" id="{01FD841E-3445-FD0E-4621-5613E6720B0F}"/>
                    </a:ext>
                  </a:extLst>
                </p:cNvPr>
                <p:cNvPicPr/>
                <p:nvPr/>
              </p:nvPicPr>
              <p:blipFill>
                <a:blip r:embed="rId790"/>
                <a:stretch>
                  <a:fillRect/>
                </a:stretch>
              </p:blipFill>
              <p:spPr>
                <a:xfrm>
                  <a:off x="8325814" y="436024"/>
                  <a:ext cx="7524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1">
              <p14:nvContentPartPr>
                <p14:cNvPr id="543" name="Input penna 542">
                  <a:extLst>
                    <a:ext uri="{FF2B5EF4-FFF2-40B4-BE49-F238E27FC236}">
                      <a16:creationId xmlns:a16="http://schemas.microsoft.com/office/drawing/2014/main" id="{BCCC91F9-E491-32B6-4F14-7AF48ADC9AC6}"/>
                    </a:ext>
                  </a:extLst>
                </p14:cNvPr>
                <p14:cNvContentPartPr/>
                <p14:nvPr/>
              </p14:nvContentPartPr>
              <p14:xfrm>
                <a:off x="8328694" y="577504"/>
                <a:ext cx="100800" cy="16200"/>
              </p14:xfrm>
            </p:contentPart>
          </mc:Choice>
          <mc:Fallback>
            <p:pic>
              <p:nvPicPr>
                <p:cNvPr id="543" name="Input penna 542">
                  <a:extLst>
                    <a:ext uri="{FF2B5EF4-FFF2-40B4-BE49-F238E27FC236}">
                      <a16:creationId xmlns:a16="http://schemas.microsoft.com/office/drawing/2014/main" id="{BCCC91F9-E491-32B6-4F14-7AF48ADC9AC6}"/>
                    </a:ext>
                  </a:extLst>
                </p:cNvPr>
                <p:cNvPicPr/>
                <p:nvPr/>
              </p:nvPicPr>
              <p:blipFill>
                <a:blip r:embed="rId792"/>
                <a:stretch>
                  <a:fillRect/>
                </a:stretch>
              </p:blipFill>
              <p:spPr>
                <a:xfrm>
                  <a:off x="8321134" y="569944"/>
                  <a:ext cx="1159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3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C49BE6D6-E56F-0B09-DCD4-7B0A0293EA1C}"/>
                    </a:ext>
                  </a:extLst>
                </p14:cNvPr>
                <p14:cNvContentPartPr/>
                <p14:nvPr/>
              </p14:nvContentPartPr>
              <p14:xfrm>
                <a:off x="8478454" y="454384"/>
                <a:ext cx="12960" cy="168480"/>
              </p14:xfrm>
            </p:contentPart>
          </mc:Choice>
          <mc:Fallback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C49BE6D6-E56F-0B09-DCD4-7B0A0293EA1C}"/>
                    </a:ext>
                  </a:extLst>
                </p:cNvPr>
                <p:cNvPicPr/>
                <p:nvPr/>
              </p:nvPicPr>
              <p:blipFill>
                <a:blip r:embed="rId794"/>
                <a:stretch>
                  <a:fillRect/>
                </a:stretch>
              </p:blipFill>
              <p:spPr>
                <a:xfrm>
                  <a:off x="8471254" y="446824"/>
                  <a:ext cx="2808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5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83833696-1CA8-5C69-3AE1-A572CB5EEE1A}"/>
                    </a:ext>
                  </a:extLst>
                </p14:cNvPr>
                <p14:cNvContentPartPr/>
                <p14:nvPr/>
              </p14:nvContentPartPr>
              <p14:xfrm>
                <a:off x="8891014" y="450784"/>
                <a:ext cx="95040" cy="96840"/>
              </p14:xfrm>
            </p:contentPart>
          </mc:Choice>
          <mc:Fallback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83833696-1CA8-5C69-3AE1-A572CB5EEE1A}"/>
                    </a:ext>
                  </a:extLst>
                </p:cNvPr>
                <p:cNvPicPr/>
                <p:nvPr/>
              </p:nvPicPr>
              <p:blipFill>
                <a:blip r:embed="rId796"/>
                <a:stretch>
                  <a:fillRect/>
                </a:stretch>
              </p:blipFill>
              <p:spPr>
                <a:xfrm>
                  <a:off x="8883454" y="443584"/>
                  <a:ext cx="1101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7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73425656-A9E1-272B-68E9-0421827DBC6D}"/>
                    </a:ext>
                  </a:extLst>
                </p14:cNvPr>
                <p14:cNvContentPartPr/>
                <p14:nvPr/>
              </p14:nvContentPartPr>
              <p14:xfrm>
                <a:off x="9067414" y="434944"/>
                <a:ext cx="8640" cy="106560"/>
              </p14:xfrm>
            </p:contentPart>
          </mc:Choice>
          <mc:Fallback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73425656-A9E1-272B-68E9-0421827DBC6D}"/>
                    </a:ext>
                  </a:extLst>
                </p:cNvPr>
                <p:cNvPicPr/>
                <p:nvPr/>
              </p:nvPicPr>
              <p:blipFill>
                <a:blip r:embed="rId798"/>
                <a:stretch>
                  <a:fillRect/>
                </a:stretch>
              </p:blipFill>
              <p:spPr>
                <a:xfrm>
                  <a:off x="9059854" y="427384"/>
                  <a:ext cx="237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9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8A9A8456-ADE9-1700-0C36-CEC38823C346}"/>
                    </a:ext>
                  </a:extLst>
                </p14:cNvPr>
                <p14:cNvContentPartPr/>
                <p14:nvPr/>
              </p14:nvContentPartPr>
              <p14:xfrm>
                <a:off x="8934934" y="569944"/>
                <a:ext cx="139320" cy="119160"/>
              </p14:xfrm>
            </p:contentPart>
          </mc:Choice>
          <mc:Fallback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8A9A8456-ADE9-1700-0C36-CEC38823C346}"/>
                    </a:ext>
                  </a:extLst>
                </p:cNvPr>
                <p:cNvPicPr/>
                <p:nvPr/>
              </p:nvPicPr>
              <p:blipFill>
                <a:blip r:embed="rId800"/>
                <a:stretch>
                  <a:fillRect/>
                </a:stretch>
              </p:blipFill>
              <p:spPr>
                <a:xfrm>
                  <a:off x="8927374" y="562384"/>
                  <a:ext cx="1544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1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661B084C-150B-A0E4-DB29-A1BF5B9896CF}"/>
                    </a:ext>
                  </a:extLst>
                </p14:cNvPr>
                <p14:cNvContentPartPr/>
                <p14:nvPr/>
              </p14:nvContentPartPr>
              <p14:xfrm>
                <a:off x="9196294" y="430624"/>
                <a:ext cx="119160" cy="115920"/>
              </p14:xfrm>
            </p:contentPart>
          </mc:Choice>
          <mc:Fallback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661B084C-150B-A0E4-DB29-A1BF5B9896CF}"/>
                    </a:ext>
                  </a:extLst>
                </p:cNvPr>
                <p:cNvPicPr/>
                <p:nvPr/>
              </p:nvPicPr>
              <p:blipFill>
                <a:blip r:embed="rId802"/>
                <a:stretch>
                  <a:fillRect/>
                </a:stretch>
              </p:blipFill>
              <p:spPr>
                <a:xfrm>
                  <a:off x="9188734" y="423064"/>
                  <a:ext cx="1342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3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74AEF681-E1B1-6D3B-F4DF-066F24AC93BF}"/>
                    </a:ext>
                  </a:extLst>
                </p14:cNvPr>
                <p14:cNvContentPartPr/>
                <p14:nvPr/>
              </p14:nvContentPartPr>
              <p14:xfrm>
                <a:off x="9182974" y="483184"/>
                <a:ext cx="107640" cy="26640"/>
              </p14:xfrm>
            </p:contentPart>
          </mc:Choice>
          <mc:Fallback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74AEF681-E1B1-6D3B-F4DF-066F24AC93BF}"/>
                    </a:ext>
                  </a:extLst>
                </p:cNvPr>
                <p:cNvPicPr/>
                <p:nvPr/>
              </p:nvPicPr>
              <p:blipFill>
                <a:blip r:embed="rId804"/>
                <a:stretch>
                  <a:fillRect/>
                </a:stretch>
              </p:blipFill>
              <p:spPr>
                <a:xfrm>
                  <a:off x="9175414" y="475624"/>
                  <a:ext cx="1227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5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838EC532-EBDB-5C27-3276-03E9A8F46854}"/>
                    </a:ext>
                  </a:extLst>
                </p14:cNvPr>
                <p14:cNvContentPartPr/>
                <p14:nvPr/>
              </p14:nvContentPartPr>
              <p14:xfrm>
                <a:off x="9164254" y="598024"/>
                <a:ext cx="93600" cy="1800"/>
              </p14:xfrm>
            </p:contentPart>
          </mc:Choice>
          <mc:Fallback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838EC532-EBDB-5C27-3276-03E9A8F46854}"/>
                    </a:ext>
                  </a:extLst>
                </p:cNvPr>
                <p:cNvPicPr/>
                <p:nvPr/>
              </p:nvPicPr>
              <p:blipFill>
                <a:blip r:embed="rId806"/>
                <a:stretch>
                  <a:fillRect/>
                </a:stretch>
              </p:blipFill>
              <p:spPr>
                <a:xfrm>
                  <a:off x="9157054" y="590464"/>
                  <a:ext cx="10872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7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E7D74D92-9702-4241-1FC1-011575DC9DED}"/>
                    </a:ext>
                  </a:extLst>
                </p14:cNvPr>
                <p14:cNvContentPartPr/>
                <p14:nvPr/>
              </p14:nvContentPartPr>
              <p14:xfrm>
                <a:off x="9226894" y="596584"/>
                <a:ext cx="31680" cy="102600"/>
              </p14:xfrm>
            </p:contentPart>
          </mc:Choice>
          <mc:Fallback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E7D74D92-9702-4241-1FC1-011575DC9DED}"/>
                    </a:ext>
                  </a:extLst>
                </p:cNvPr>
                <p:cNvPicPr/>
                <p:nvPr/>
              </p:nvPicPr>
              <p:blipFill>
                <a:blip r:embed="rId808"/>
                <a:stretch>
                  <a:fillRect/>
                </a:stretch>
              </p:blipFill>
              <p:spPr>
                <a:xfrm>
                  <a:off x="9219334" y="589024"/>
                  <a:ext cx="4680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9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56CB3B43-FC0E-495F-ACBA-00BDA2611998}"/>
                    </a:ext>
                  </a:extLst>
                </p14:cNvPr>
                <p14:cNvContentPartPr/>
                <p14:nvPr/>
              </p14:nvContentPartPr>
              <p14:xfrm>
                <a:off x="9739793" y="506944"/>
                <a:ext cx="78480" cy="30960"/>
              </p14:xfrm>
            </p:contentPart>
          </mc:Choice>
          <mc:Fallback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56CB3B43-FC0E-495F-ACBA-00BDA2611998}"/>
                    </a:ext>
                  </a:extLst>
                </p:cNvPr>
                <p:cNvPicPr/>
                <p:nvPr/>
              </p:nvPicPr>
              <p:blipFill>
                <a:blip r:embed="rId810"/>
                <a:stretch>
                  <a:fillRect/>
                </a:stretch>
              </p:blipFill>
              <p:spPr>
                <a:xfrm>
                  <a:off x="9732233" y="499384"/>
                  <a:ext cx="936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1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3E93D2EC-65C8-5A60-05C9-D89F064B1C57}"/>
                    </a:ext>
                  </a:extLst>
                </p14:cNvPr>
                <p14:cNvContentPartPr/>
                <p14:nvPr/>
              </p14:nvContentPartPr>
              <p14:xfrm>
                <a:off x="9675713" y="644824"/>
                <a:ext cx="154800" cy="38160"/>
              </p14:xfrm>
            </p:contentPart>
          </mc:Choice>
          <mc:Fallback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3E93D2EC-65C8-5A60-05C9-D89F064B1C57}"/>
                    </a:ext>
                  </a:extLst>
                </p:cNvPr>
                <p:cNvPicPr/>
                <p:nvPr/>
              </p:nvPicPr>
              <p:blipFill>
                <a:blip r:embed="rId812"/>
                <a:stretch>
                  <a:fillRect/>
                </a:stretch>
              </p:blipFill>
              <p:spPr>
                <a:xfrm>
                  <a:off x="9668153" y="637264"/>
                  <a:ext cx="1699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3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41001B16-46DE-06F8-25F8-F5672EE01B72}"/>
                    </a:ext>
                  </a:extLst>
                </p14:cNvPr>
                <p14:cNvContentPartPr/>
                <p14:nvPr/>
              </p14:nvContentPartPr>
              <p14:xfrm>
                <a:off x="7646105" y="762758"/>
                <a:ext cx="1853280" cy="97920"/>
              </p14:xfrm>
            </p:contentPart>
          </mc:Choice>
          <mc:Fallback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41001B16-46DE-06F8-25F8-F5672EE01B72}"/>
                    </a:ext>
                  </a:extLst>
                </p:cNvPr>
                <p:cNvPicPr/>
                <p:nvPr/>
              </p:nvPicPr>
              <p:blipFill>
                <a:blip r:embed="rId814"/>
                <a:stretch>
                  <a:fillRect/>
                </a:stretch>
              </p:blipFill>
              <p:spPr>
                <a:xfrm>
                  <a:off x="7638545" y="755198"/>
                  <a:ext cx="18684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5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87D6CB38-5A53-5959-FA9E-E0BF02DBA666}"/>
                    </a:ext>
                  </a:extLst>
                </p14:cNvPr>
                <p14:cNvContentPartPr/>
                <p14:nvPr/>
              </p14:nvContentPartPr>
              <p14:xfrm>
                <a:off x="10098785" y="446678"/>
                <a:ext cx="150480" cy="251640"/>
              </p14:xfrm>
            </p:contentPart>
          </mc:Choice>
          <mc:Fallback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87D6CB38-5A53-5959-FA9E-E0BF02DBA666}"/>
                    </a:ext>
                  </a:extLst>
                </p:cNvPr>
                <p:cNvPicPr/>
                <p:nvPr/>
              </p:nvPicPr>
              <p:blipFill>
                <a:blip r:embed="rId816"/>
                <a:stretch>
                  <a:fillRect/>
                </a:stretch>
              </p:blipFill>
              <p:spPr>
                <a:xfrm>
                  <a:off x="10091225" y="439118"/>
                  <a:ext cx="16560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7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903ED009-463D-403B-E449-28865186DC52}"/>
                    </a:ext>
                  </a:extLst>
                </p14:cNvPr>
                <p14:cNvContentPartPr/>
                <p14:nvPr/>
              </p14:nvContentPartPr>
              <p14:xfrm>
                <a:off x="10283105" y="477998"/>
                <a:ext cx="101520" cy="118080"/>
              </p14:xfrm>
            </p:contentPart>
          </mc:Choice>
          <mc:Fallback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903ED009-463D-403B-E449-28865186DC52}"/>
                    </a:ext>
                  </a:extLst>
                </p:cNvPr>
                <p:cNvPicPr/>
                <p:nvPr/>
              </p:nvPicPr>
              <p:blipFill>
                <a:blip r:embed="rId818"/>
                <a:stretch>
                  <a:fillRect/>
                </a:stretch>
              </p:blipFill>
              <p:spPr>
                <a:xfrm>
                  <a:off x="10275545" y="470438"/>
                  <a:ext cx="1166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9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AE64ADB4-68E9-986E-FA22-7CCE2F0E948F}"/>
                    </a:ext>
                  </a:extLst>
                </p14:cNvPr>
                <p14:cNvContentPartPr/>
                <p14:nvPr/>
              </p14:nvContentPartPr>
              <p14:xfrm>
                <a:off x="10390745" y="518678"/>
                <a:ext cx="67320" cy="78480"/>
              </p14:xfrm>
            </p:contentPart>
          </mc:Choice>
          <mc:Fallback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AE64ADB4-68E9-986E-FA22-7CCE2F0E948F}"/>
                    </a:ext>
                  </a:extLst>
                </p:cNvPr>
                <p:cNvPicPr/>
                <p:nvPr/>
              </p:nvPicPr>
              <p:blipFill>
                <a:blip r:embed="rId820"/>
                <a:stretch>
                  <a:fillRect/>
                </a:stretch>
              </p:blipFill>
              <p:spPr>
                <a:xfrm>
                  <a:off x="10383185" y="511118"/>
                  <a:ext cx="8244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1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DC736FB6-F927-E79E-9F09-658B07CD5ECF}"/>
                    </a:ext>
                  </a:extLst>
                </p14:cNvPr>
                <p14:cNvContentPartPr/>
                <p14:nvPr/>
              </p14:nvContentPartPr>
              <p14:xfrm>
                <a:off x="10502345" y="491318"/>
                <a:ext cx="84960" cy="120600"/>
              </p14:xfrm>
            </p:contentPart>
          </mc:Choice>
          <mc:Fallback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DC736FB6-F927-E79E-9F09-658B07CD5ECF}"/>
                    </a:ext>
                  </a:extLst>
                </p:cNvPr>
                <p:cNvPicPr/>
                <p:nvPr/>
              </p:nvPicPr>
              <p:blipFill>
                <a:blip r:embed="rId822"/>
                <a:stretch>
                  <a:fillRect/>
                </a:stretch>
              </p:blipFill>
              <p:spPr>
                <a:xfrm>
                  <a:off x="10494785" y="483758"/>
                  <a:ext cx="997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3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F40E4A0D-1A26-05B7-5B8A-1995CD8BDA56}"/>
                    </a:ext>
                  </a:extLst>
                </p14:cNvPr>
                <p14:cNvContentPartPr/>
                <p14:nvPr/>
              </p14:nvContentPartPr>
              <p14:xfrm>
                <a:off x="10613225" y="507878"/>
                <a:ext cx="105480" cy="75600"/>
              </p14:xfrm>
            </p:contentPart>
          </mc:Choice>
          <mc:Fallback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F40E4A0D-1A26-05B7-5B8A-1995CD8BDA56}"/>
                    </a:ext>
                  </a:extLst>
                </p:cNvPr>
                <p:cNvPicPr/>
                <p:nvPr/>
              </p:nvPicPr>
              <p:blipFill>
                <a:blip r:embed="rId824"/>
                <a:stretch>
                  <a:fillRect/>
                </a:stretch>
              </p:blipFill>
              <p:spPr>
                <a:xfrm>
                  <a:off x="10605665" y="500678"/>
                  <a:ext cx="12024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5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FCF7F336-F180-6399-2049-60EC1D9A15F3}"/>
                    </a:ext>
                  </a:extLst>
                </p14:cNvPr>
                <p14:cNvContentPartPr/>
                <p14:nvPr/>
              </p14:nvContentPartPr>
              <p14:xfrm>
                <a:off x="10744265" y="479078"/>
                <a:ext cx="50040" cy="113040"/>
              </p14:xfrm>
            </p:contentPart>
          </mc:Choice>
          <mc:Fallback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FCF7F336-F180-6399-2049-60EC1D9A15F3}"/>
                    </a:ext>
                  </a:extLst>
                </p:cNvPr>
                <p:cNvPicPr/>
                <p:nvPr/>
              </p:nvPicPr>
              <p:blipFill>
                <a:blip r:embed="rId826"/>
                <a:stretch>
                  <a:fillRect/>
                </a:stretch>
              </p:blipFill>
              <p:spPr>
                <a:xfrm>
                  <a:off x="10736705" y="471518"/>
                  <a:ext cx="648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7">
              <p14:nvContentPartPr>
                <p14:cNvPr id="575" name="Input penna 574">
                  <a:extLst>
                    <a:ext uri="{FF2B5EF4-FFF2-40B4-BE49-F238E27FC236}">
                      <a16:creationId xmlns:a16="http://schemas.microsoft.com/office/drawing/2014/main" id="{BA7F9583-ACDF-314E-1E79-5B3BCA893D69}"/>
                    </a:ext>
                  </a:extLst>
                </p14:cNvPr>
                <p14:cNvContentPartPr/>
                <p14:nvPr/>
              </p14:nvContentPartPr>
              <p14:xfrm>
                <a:off x="10849025" y="494918"/>
                <a:ext cx="56520" cy="103320"/>
              </p14:xfrm>
            </p:contentPart>
          </mc:Choice>
          <mc:Fallback>
            <p:pic>
              <p:nvPicPr>
                <p:cNvPr id="575" name="Input penna 574">
                  <a:extLst>
                    <a:ext uri="{FF2B5EF4-FFF2-40B4-BE49-F238E27FC236}">
                      <a16:creationId xmlns:a16="http://schemas.microsoft.com/office/drawing/2014/main" id="{BA7F9583-ACDF-314E-1E79-5B3BCA893D69}"/>
                    </a:ext>
                  </a:extLst>
                </p:cNvPr>
                <p:cNvPicPr/>
                <p:nvPr/>
              </p:nvPicPr>
              <p:blipFill>
                <a:blip r:embed="rId828"/>
                <a:stretch>
                  <a:fillRect/>
                </a:stretch>
              </p:blipFill>
              <p:spPr>
                <a:xfrm>
                  <a:off x="10841465" y="487358"/>
                  <a:ext cx="716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9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C3B152E5-8E95-C150-E4BC-F4AAE557EAD5}"/>
                    </a:ext>
                  </a:extLst>
                </p14:cNvPr>
                <p14:cNvContentPartPr/>
                <p14:nvPr/>
              </p14:nvContentPartPr>
              <p14:xfrm>
                <a:off x="10972505" y="507518"/>
                <a:ext cx="82800" cy="91080"/>
              </p14:xfrm>
            </p:contentPart>
          </mc:Choice>
          <mc:Fallback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C3B152E5-8E95-C150-E4BC-F4AAE557EAD5}"/>
                    </a:ext>
                  </a:extLst>
                </p:cNvPr>
                <p:cNvPicPr/>
                <p:nvPr/>
              </p:nvPicPr>
              <p:blipFill>
                <a:blip r:embed="rId830"/>
                <a:stretch>
                  <a:fillRect/>
                </a:stretch>
              </p:blipFill>
              <p:spPr>
                <a:xfrm>
                  <a:off x="10964945" y="499958"/>
                  <a:ext cx="979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1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344DA7E7-D331-06B2-DF81-72F38BAF2F55}"/>
                    </a:ext>
                  </a:extLst>
                </p14:cNvPr>
                <p14:cNvContentPartPr/>
                <p14:nvPr/>
              </p14:nvContentPartPr>
              <p14:xfrm>
                <a:off x="9984305" y="651158"/>
                <a:ext cx="1466280" cy="86760"/>
              </p14:xfrm>
            </p:contentPart>
          </mc:Choice>
          <mc:Fallback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344DA7E7-D331-06B2-DF81-72F38BAF2F55}"/>
                    </a:ext>
                  </a:extLst>
                </p:cNvPr>
                <p:cNvPicPr/>
                <p:nvPr/>
              </p:nvPicPr>
              <p:blipFill>
                <a:blip r:embed="rId832"/>
                <a:stretch>
                  <a:fillRect/>
                </a:stretch>
              </p:blipFill>
              <p:spPr>
                <a:xfrm>
                  <a:off x="9976745" y="643598"/>
                  <a:ext cx="1481400" cy="10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1" name="Gruppo 590">
            <a:extLst>
              <a:ext uri="{FF2B5EF4-FFF2-40B4-BE49-F238E27FC236}">
                <a16:creationId xmlns:a16="http://schemas.microsoft.com/office/drawing/2014/main" id="{A0BB4510-2C98-9E8E-BC0D-B470C61D2F67}"/>
              </a:ext>
            </a:extLst>
          </p:cNvPr>
          <p:cNvGrpSpPr/>
          <p:nvPr/>
        </p:nvGrpSpPr>
        <p:grpSpPr>
          <a:xfrm>
            <a:off x="10073520" y="114376"/>
            <a:ext cx="416520" cy="247680"/>
            <a:chOff x="10073520" y="114376"/>
            <a:chExt cx="416520" cy="24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3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2A3E8428-44C3-3E34-6E5D-6C83CA1D02C6}"/>
                    </a:ext>
                  </a:extLst>
                </p14:cNvPr>
                <p14:cNvContentPartPr/>
                <p14:nvPr/>
              </p14:nvContentPartPr>
              <p14:xfrm>
                <a:off x="10073520" y="114376"/>
                <a:ext cx="138960" cy="247680"/>
              </p14:xfrm>
            </p:contentPart>
          </mc:Choice>
          <mc:Fallback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2A3E8428-44C3-3E34-6E5D-6C83CA1D02C6}"/>
                    </a:ext>
                  </a:extLst>
                </p:cNvPr>
                <p:cNvPicPr/>
                <p:nvPr/>
              </p:nvPicPr>
              <p:blipFill>
                <a:blip r:embed="rId834"/>
                <a:stretch>
                  <a:fillRect/>
                </a:stretch>
              </p:blipFill>
              <p:spPr>
                <a:xfrm>
                  <a:off x="10065960" y="107176"/>
                  <a:ext cx="15408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5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C2748110-ED4A-DB68-E048-2F075D409E2C}"/>
                    </a:ext>
                  </a:extLst>
                </p14:cNvPr>
                <p14:cNvContentPartPr/>
                <p14:nvPr/>
              </p14:nvContentPartPr>
              <p14:xfrm>
                <a:off x="10081440" y="224896"/>
                <a:ext cx="99000" cy="12960"/>
              </p14:xfrm>
            </p:contentPart>
          </mc:Choice>
          <mc:Fallback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C2748110-ED4A-DB68-E048-2F075D409E2C}"/>
                    </a:ext>
                  </a:extLst>
                </p:cNvPr>
                <p:cNvPicPr/>
                <p:nvPr/>
              </p:nvPicPr>
              <p:blipFill>
                <a:blip r:embed="rId836"/>
                <a:stretch>
                  <a:fillRect/>
                </a:stretch>
              </p:blipFill>
              <p:spPr>
                <a:xfrm>
                  <a:off x="10073880" y="217336"/>
                  <a:ext cx="1141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7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F8CAAE2E-ECF8-E6A3-8535-BF629FC6CCD2}"/>
                    </a:ext>
                  </a:extLst>
                </p14:cNvPr>
                <p14:cNvContentPartPr/>
                <p14:nvPr/>
              </p14:nvContentPartPr>
              <p14:xfrm>
                <a:off x="10201680" y="244336"/>
                <a:ext cx="92520" cy="65880"/>
              </p14:xfrm>
            </p:contentPart>
          </mc:Choice>
          <mc:Fallback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F8CAAE2E-ECF8-E6A3-8535-BF629FC6CCD2}"/>
                    </a:ext>
                  </a:extLst>
                </p:cNvPr>
                <p:cNvPicPr/>
                <p:nvPr/>
              </p:nvPicPr>
              <p:blipFill>
                <a:blip r:embed="rId838"/>
                <a:stretch>
                  <a:fillRect/>
                </a:stretch>
              </p:blipFill>
              <p:spPr>
                <a:xfrm>
                  <a:off x="10194120" y="236776"/>
                  <a:ext cx="1076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9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EA692AAA-CD24-C42E-6885-3370EC29A105}"/>
                    </a:ext>
                  </a:extLst>
                </p14:cNvPr>
                <p14:cNvContentPartPr/>
                <p14:nvPr/>
              </p14:nvContentPartPr>
              <p14:xfrm>
                <a:off x="10338480" y="244336"/>
                <a:ext cx="36720" cy="93960"/>
              </p14:xfrm>
            </p:contentPart>
          </mc:Choice>
          <mc:Fallback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EA692AAA-CD24-C42E-6885-3370EC29A105}"/>
                    </a:ext>
                  </a:extLst>
                </p:cNvPr>
                <p:cNvPicPr/>
                <p:nvPr/>
              </p:nvPicPr>
              <p:blipFill>
                <a:blip r:embed="rId840"/>
                <a:stretch>
                  <a:fillRect/>
                </a:stretch>
              </p:blipFill>
              <p:spPr>
                <a:xfrm>
                  <a:off x="10331280" y="236776"/>
                  <a:ext cx="514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1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B630B94F-2BB1-1273-4264-2AD03C6A1308}"/>
                    </a:ext>
                  </a:extLst>
                </p14:cNvPr>
                <p14:cNvContentPartPr/>
                <p14:nvPr/>
              </p14:nvContentPartPr>
              <p14:xfrm>
                <a:off x="10438200" y="250816"/>
                <a:ext cx="51840" cy="92520"/>
              </p14:xfrm>
            </p:contentPart>
          </mc:Choice>
          <mc:Fallback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B630B94F-2BB1-1273-4264-2AD03C6A1308}"/>
                    </a:ext>
                  </a:extLst>
                </p:cNvPr>
                <p:cNvPicPr/>
                <p:nvPr/>
              </p:nvPicPr>
              <p:blipFill>
                <a:blip r:embed="rId842"/>
                <a:stretch>
                  <a:fillRect/>
                </a:stretch>
              </p:blipFill>
              <p:spPr>
                <a:xfrm>
                  <a:off x="10430640" y="243256"/>
                  <a:ext cx="66600" cy="10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9" name="Gruppo 588">
            <a:extLst>
              <a:ext uri="{FF2B5EF4-FFF2-40B4-BE49-F238E27FC236}">
                <a16:creationId xmlns:a16="http://schemas.microsoft.com/office/drawing/2014/main" id="{204E0345-36B1-CE16-8EEC-496706B2AADE}"/>
              </a:ext>
            </a:extLst>
          </p:cNvPr>
          <p:cNvGrpSpPr/>
          <p:nvPr/>
        </p:nvGrpSpPr>
        <p:grpSpPr>
          <a:xfrm>
            <a:off x="10810080" y="141016"/>
            <a:ext cx="301320" cy="218520"/>
            <a:chOff x="10810080" y="141016"/>
            <a:chExt cx="301320" cy="21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3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C9AC0F9F-F7EF-06B2-B66C-54742B199B0A}"/>
                    </a:ext>
                  </a:extLst>
                </p14:cNvPr>
                <p14:cNvContentPartPr/>
                <p14:nvPr/>
              </p14:nvContentPartPr>
              <p14:xfrm>
                <a:off x="10810080" y="141016"/>
                <a:ext cx="94680" cy="171720"/>
              </p14:xfrm>
            </p:contentPart>
          </mc:Choice>
          <mc:Fallback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C9AC0F9F-F7EF-06B2-B66C-54742B199B0A}"/>
                    </a:ext>
                  </a:extLst>
                </p:cNvPr>
                <p:cNvPicPr/>
                <p:nvPr/>
              </p:nvPicPr>
              <p:blipFill>
                <a:blip r:embed="rId844"/>
                <a:stretch>
                  <a:fillRect/>
                </a:stretch>
              </p:blipFill>
              <p:spPr>
                <a:xfrm>
                  <a:off x="10802520" y="133456"/>
                  <a:ext cx="10980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5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89FAB400-79A8-BB44-CE80-EE7AB1A358CC}"/>
                    </a:ext>
                  </a:extLst>
                </p14:cNvPr>
                <p14:cNvContentPartPr/>
                <p14:nvPr/>
              </p14:nvContentPartPr>
              <p14:xfrm>
                <a:off x="10945440" y="234256"/>
                <a:ext cx="84240" cy="104400"/>
              </p14:xfrm>
            </p:contentPart>
          </mc:Choice>
          <mc:Fallback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89FAB400-79A8-BB44-CE80-EE7AB1A358CC}"/>
                    </a:ext>
                  </a:extLst>
                </p:cNvPr>
                <p:cNvPicPr/>
                <p:nvPr/>
              </p:nvPicPr>
              <p:blipFill>
                <a:blip r:embed="rId846"/>
                <a:stretch>
                  <a:fillRect/>
                </a:stretch>
              </p:blipFill>
              <p:spPr>
                <a:xfrm>
                  <a:off x="10937880" y="226696"/>
                  <a:ext cx="993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7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2E41530A-F7C2-AB04-FB8F-904AEDED364D}"/>
                    </a:ext>
                  </a:extLst>
                </p14:cNvPr>
                <p14:cNvContentPartPr/>
                <p14:nvPr/>
              </p14:nvContentPartPr>
              <p14:xfrm>
                <a:off x="11099880" y="166216"/>
                <a:ext cx="11520" cy="193320"/>
              </p14:xfrm>
            </p:contentPart>
          </mc:Choice>
          <mc:Fallback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2E41530A-F7C2-AB04-FB8F-904AEDED364D}"/>
                    </a:ext>
                  </a:extLst>
                </p:cNvPr>
                <p:cNvPicPr/>
                <p:nvPr/>
              </p:nvPicPr>
              <p:blipFill>
                <a:blip r:embed="rId848"/>
                <a:stretch>
                  <a:fillRect/>
                </a:stretch>
              </p:blipFill>
              <p:spPr>
                <a:xfrm>
                  <a:off x="11092320" y="158656"/>
                  <a:ext cx="26640" cy="20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9" name="Gruppo 658">
            <a:extLst>
              <a:ext uri="{FF2B5EF4-FFF2-40B4-BE49-F238E27FC236}">
                <a16:creationId xmlns:a16="http://schemas.microsoft.com/office/drawing/2014/main" id="{5D9572A3-5FD9-DA03-FFC9-7616668C7B19}"/>
              </a:ext>
            </a:extLst>
          </p:cNvPr>
          <p:cNvGrpSpPr/>
          <p:nvPr/>
        </p:nvGrpSpPr>
        <p:grpSpPr>
          <a:xfrm>
            <a:off x="4237436" y="244937"/>
            <a:ext cx="1490040" cy="295200"/>
            <a:chOff x="4237436" y="244937"/>
            <a:chExt cx="1490040" cy="29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9">
              <p14:nvContentPartPr>
                <p14:cNvPr id="640" name="Input penna 639">
                  <a:extLst>
                    <a:ext uri="{FF2B5EF4-FFF2-40B4-BE49-F238E27FC236}">
                      <a16:creationId xmlns:a16="http://schemas.microsoft.com/office/drawing/2014/main" id="{6491C941-7003-B2BD-A78F-153F6208E691}"/>
                    </a:ext>
                  </a:extLst>
                </p14:cNvPr>
                <p14:cNvContentPartPr/>
                <p14:nvPr/>
              </p14:nvContentPartPr>
              <p14:xfrm>
                <a:off x="4270196" y="283817"/>
                <a:ext cx="138960" cy="114480"/>
              </p14:xfrm>
            </p:contentPart>
          </mc:Choice>
          <mc:Fallback>
            <p:pic>
              <p:nvPicPr>
                <p:cNvPr id="640" name="Input penna 639">
                  <a:extLst>
                    <a:ext uri="{FF2B5EF4-FFF2-40B4-BE49-F238E27FC236}">
                      <a16:creationId xmlns:a16="http://schemas.microsoft.com/office/drawing/2014/main" id="{6491C941-7003-B2BD-A78F-153F6208E691}"/>
                    </a:ext>
                  </a:extLst>
                </p:cNvPr>
                <p:cNvPicPr/>
                <p:nvPr/>
              </p:nvPicPr>
              <p:blipFill>
                <a:blip r:embed="rId850"/>
                <a:stretch>
                  <a:fillRect/>
                </a:stretch>
              </p:blipFill>
              <p:spPr>
                <a:xfrm>
                  <a:off x="4262636" y="276257"/>
                  <a:ext cx="15408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1">
              <p14:nvContentPartPr>
                <p14:cNvPr id="641" name="Input penna 640">
                  <a:extLst>
                    <a:ext uri="{FF2B5EF4-FFF2-40B4-BE49-F238E27FC236}">
                      <a16:creationId xmlns:a16="http://schemas.microsoft.com/office/drawing/2014/main" id="{2C4120DF-9886-46BC-E1D7-F89318649E4E}"/>
                    </a:ext>
                  </a:extLst>
                </p14:cNvPr>
                <p14:cNvContentPartPr/>
                <p14:nvPr/>
              </p14:nvContentPartPr>
              <p14:xfrm>
                <a:off x="4237436" y="459137"/>
                <a:ext cx="181800" cy="35640"/>
              </p14:xfrm>
            </p:contentPart>
          </mc:Choice>
          <mc:Fallback>
            <p:pic>
              <p:nvPicPr>
                <p:cNvPr id="641" name="Input penna 640">
                  <a:extLst>
                    <a:ext uri="{FF2B5EF4-FFF2-40B4-BE49-F238E27FC236}">
                      <a16:creationId xmlns:a16="http://schemas.microsoft.com/office/drawing/2014/main" id="{2C4120DF-9886-46BC-E1D7-F89318649E4E}"/>
                    </a:ext>
                  </a:extLst>
                </p:cNvPr>
                <p:cNvPicPr/>
                <p:nvPr/>
              </p:nvPicPr>
              <p:blipFill>
                <a:blip r:embed="rId852"/>
                <a:stretch>
                  <a:fillRect/>
                </a:stretch>
              </p:blipFill>
              <p:spPr>
                <a:xfrm>
                  <a:off x="4229876" y="451577"/>
                  <a:ext cx="19692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3">
              <p14:nvContentPartPr>
                <p14:cNvPr id="642" name="Input penna 641">
                  <a:extLst>
                    <a:ext uri="{FF2B5EF4-FFF2-40B4-BE49-F238E27FC236}">
                      <a16:creationId xmlns:a16="http://schemas.microsoft.com/office/drawing/2014/main" id="{66B6B435-B95E-FD4B-C340-54E7E807ADC9}"/>
                    </a:ext>
                  </a:extLst>
                </p14:cNvPr>
                <p14:cNvContentPartPr/>
                <p14:nvPr/>
              </p14:nvContentPartPr>
              <p14:xfrm>
                <a:off x="4492316" y="291737"/>
                <a:ext cx="84240" cy="116640"/>
              </p14:xfrm>
            </p:contentPart>
          </mc:Choice>
          <mc:Fallback>
            <p:pic>
              <p:nvPicPr>
                <p:cNvPr id="642" name="Input penna 641">
                  <a:extLst>
                    <a:ext uri="{FF2B5EF4-FFF2-40B4-BE49-F238E27FC236}">
                      <a16:creationId xmlns:a16="http://schemas.microsoft.com/office/drawing/2014/main" id="{66B6B435-B95E-FD4B-C340-54E7E807ADC9}"/>
                    </a:ext>
                  </a:extLst>
                </p:cNvPr>
                <p:cNvPicPr/>
                <p:nvPr/>
              </p:nvPicPr>
              <p:blipFill>
                <a:blip r:embed="rId854"/>
                <a:stretch>
                  <a:fillRect/>
                </a:stretch>
              </p:blipFill>
              <p:spPr>
                <a:xfrm>
                  <a:off x="4484756" y="284177"/>
                  <a:ext cx="9936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5">
              <p14:nvContentPartPr>
                <p14:cNvPr id="643" name="Input penna 642">
                  <a:extLst>
                    <a:ext uri="{FF2B5EF4-FFF2-40B4-BE49-F238E27FC236}">
                      <a16:creationId xmlns:a16="http://schemas.microsoft.com/office/drawing/2014/main" id="{0FDA6D5B-EF80-D4D7-E956-5D5B22841001}"/>
                    </a:ext>
                  </a:extLst>
                </p14:cNvPr>
                <p14:cNvContentPartPr/>
                <p14:nvPr/>
              </p14:nvContentPartPr>
              <p14:xfrm>
                <a:off x="4612556" y="341417"/>
                <a:ext cx="50040" cy="8280"/>
              </p14:xfrm>
            </p:contentPart>
          </mc:Choice>
          <mc:Fallback>
            <p:pic>
              <p:nvPicPr>
                <p:cNvPr id="643" name="Input penna 642">
                  <a:extLst>
                    <a:ext uri="{FF2B5EF4-FFF2-40B4-BE49-F238E27FC236}">
                      <a16:creationId xmlns:a16="http://schemas.microsoft.com/office/drawing/2014/main" id="{0FDA6D5B-EF80-D4D7-E956-5D5B22841001}"/>
                    </a:ext>
                  </a:extLst>
                </p:cNvPr>
                <p:cNvPicPr/>
                <p:nvPr/>
              </p:nvPicPr>
              <p:blipFill>
                <a:blip r:embed="rId856"/>
                <a:stretch>
                  <a:fillRect/>
                </a:stretch>
              </p:blipFill>
              <p:spPr>
                <a:xfrm>
                  <a:off x="4604996" y="333857"/>
                  <a:ext cx="651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7">
              <p14:nvContentPartPr>
                <p14:cNvPr id="644" name="Input penna 643">
                  <a:extLst>
                    <a:ext uri="{FF2B5EF4-FFF2-40B4-BE49-F238E27FC236}">
                      <a16:creationId xmlns:a16="http://schemas.microsoft.com/office/drawing/2014/main" id="{F3BEB199-36EB-9D9E-0873-953C46770A63}"/>
                    </a:ext>
                  </a:extLst>
                </p14:cNvPr>
                <p14:cNvContentPartPr/>
                <p14:nvPr/>
              </p14:nvContentPartPr>
              <p14:xfrm>
                <a:off x="4670516" y="284537"/>
                <a:ext cx="17280" cy="83880"/>
              </p14:xfrm>
            </p:contentPart>
          </mc:Choice>
          <mc:Fallback>
            <p:pic>
              <p:nvPicPr>
                <p:cNvPr id="644" name="Input penna 643">
                  <a:extLst>
                    <a:ext uri="{FF2B5EF4-FFF2-40B4-BE49-F238E27FC236}">
                      <a16:creationId xmlns:a16="http://schemas.microsoft.com/office/drawing/2014/main" id="{F3BEB199-36EB-9D9E-0873-953C46770A63}"/>
                    </a:ext>
                  </a:extLst>
                </p:cNvPr>
                <p:cNvPicPr/>
                <p:nvPr/>
              </p:nvPicPr>
              <p:blipFill>
                <a:blip r:embed="rId858"/>
                <a:stretch>
                  <a:fillRect/>
                </a:stretch>
              </p:blipFill>
              <p:spPr>
                <a:xfrm>
                  <a:off x="4662956" y="276977"/>
                  <a:ext cx="320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9">
              <p14:nvContentPartPr>
                <p14:cNvPr id="647" name="Input penna 646">
                  <a:extLst>
                    <a:ext uri="{FF2B5EF4-FFF2-40B4-BE49-F238E27FC236}">
                      <a16:creationId xmlns:a16="http://schemas.microsoft.com/office/drawing/2014/main" id="{7BDDCFD8-C4BA-B95D-FEC3-6E9538C9E8E3}"/>
                    </a:ext>
                  </a:extLst>
                </p14:cNvPr>
                <p14:cNvContentPartPr/>
                <p14:nvPr/>
              </p14:nvContentPartPr>
              <p14:xfrm>
                <a:off x="4808396" y="283097"/>
                <a:ext cx="75240" cy="120240"/>
              </p14:xfrm>
            </p:contentPart>
          </mc:Choice>
          <mc:Fallback>
            <p:pic>
              <p:nvPicPr>
                <p:cNvPr id="647" name="Input penna 646">
                  <a:extLst>
                    <a:ext uri="{FF2B5EF4-FFF2-40B4-BE49-F238E27FC236}">
                      <a16:creationId xmlns:a16="http://schemas.microsoft.com/office/drawing/2014/main" id="{7BDDCFD8-C4BA-B95D-FEC3-6E9538C9E8E3}"/>
                    </a:ext>
                  </a:extLst>
                </p:cNvPr>
                <p:cNvPicPr/>
                <p:nvPr/>
              </p:nvPicPr>
              <p:blipFill>
                <a:blip r:embed="rId860"/>
                <a:stretch>
                  <a:fillRect/>
                </a:stretch>
              </p:blipFill>
              <p:spPr>
                <a:xfrm>
                  <a:off x="4800836" y="275537"/>
                  <a:ext cx="900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1">
              <p14:nvContentPartPr>
                <p14:cNvPr id="648" name="Input penna 647">
                  <a:extLst>
                    <a:ext uri="{FF2B5EF4-FFF2-40B4-BE49-F238E27FC236}">
                      <a16:creationId xmlns:a16="http://schemas.microsoft.com/office/drawing/2014/main" id="{89291B13-42EE-B6F5-F976-F8CF8CC319F8}"/>
                    </a:ext>
                  </a:extLst>
                </p14:cNvPr>
                <p14:cNvContentPartPr/>
                <p14:nvPr/>
              </p14:nvContentPartPr>
              <p14:xfrm>
                <a:off x="4919996" y="295697"/>
                <a:ext cx="17640" cy="108720"/>
              </p14:xfrm>
            </p:contentPart>
          </mc:Choice>
          <mc:Fallback>
            <p:pic>
              <p:nvPicPr>
                <p:cNvPr id="648" name="Input penna 647">
                  <a:extLst>
                    <a:ext uri="{FF2B5EF4-FFF2-40B4-BE49-F238E27FC236}">
                      <a16:creationId xmlns:a16="http://schemas.microsoft.com/office/drawing/2014/main" id="{89291B13-42EE-B6F5-F976-F8CF8CC319F8}"/>
                    </a:ext>
                  </a:extLst>
                </p:cNvPr>
                <p:cNvPicPr/>
                <p:nvPr/>
              </p:nvPicPr>
              <p:blipFill>
                <a:blip r:embed="rId862"/>
                <a:stretch>
                  <a:fillRect/>
                </a:stretch>
              </p:blipFill>
              <p:spPr>
                <a:xfrm>
                  <a:off x="4912436" y="288137"/>
                  <a:ext cx="327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3">
              <p14:nvContentPartPr>
                <p14:cNvPr id="649" name="Input penna 648">
                  <a:extLst>
                    <a:ext uri="{FF2B5EF4-FFF2-40B4-BE49-F238E27FC236}">
                      <a16:creationId xmlns:a16="http://schemas.microsoft.com/office/drawing/2014/main" id="{84DC60F2-A5DF-EB58-AB8D-EC03482C1C37}"/>
                    </a:ext>
                  </a:extLst>
                </p14:cNvPr>
                <p14:cNvContentPartPr/>
                <p14:nvPr/>
              </p14:nvContentPartPr>
              <p14:xfrm>
                <a:off x="5064716" y="244937"/>
                <a:ext cx="71280" cy="166320"/>
              </p14:xfrm>
            </p:contentPart>
          </mc:Choice>
          <mc:Fallback>
            <p:pic>
              <p:nvPicPr>
                <p:cNvPr id="649" name="Input penna 648">
                  <a:extLst>
                    <a:ext uri="{FF2B5EF4-FFF2-40B4-BE49-F238E27FC236}">
                      <a16:creationId xmlns:a16="http://schemas.microsoft.com/office/drawing/2014/main" id="{84DC60F2-A5DF-EB58-AB8D-EC03482C1C37}"/>
                    </a:ext>
                  </a:extLst>
                </p:cNvPr>
                <p:cNvPicPr/>
                <p:nvPr/>
              </p:nvPicPr>
              <p:blipFill>
                <a:blip r:embed="rId864"/>
                <a:stretch>
                  <a:fillRect/>
                </a:stretch>
              </p:blipFill>
              <p:spPr>
                <a:xfrm>
                  <a:off x="5057156" y="237377"/>
                  <a:ext cx="8640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5">
              <p14:nvContentPartPr>
                <p14:cNvPr id="650" name="Input penna 649">
                  <a:extLst>
                    <a:ext uri="{FF2B5EF4-FFF2-40B4-BE49-F238E27FC236}">
                      <a16:creationId xmlns:a16="http://schemas.microsoft.com/office/drawing/2014/main" id="{9D69AAA7-EF7F-E8C2-555C-A0FB3E923722}"/>
                    </a:ext>
                  </a:extLst>
                </p14:cNvPr>
                <p14:cNvContentPartPr/>
                <p14:nvPr/>
              </p14:nvContentPartPr>
              <p14:xfrm>
                <a:off x="5158316" y="251777"/>
                <a:ext cx="63000" cy="154800"/>
              </p14:xfrm>
            </p:contentPart>
          </mc:Choice>
          <mc:Fallback>
            <p:pic>
              <p:nvPicPr>
                <p:cNvPr id="650" name="Input penna 649">
                  <a:extLst>
                    <a:ext uri="{FF2B5EF4-FFF2-40B4-BE49-F238E27FC236}">
                      <a16:creationId xmlns:a16="http://schemas.microsoft.com/office/drawing/2014/main" id="{9D69AAA7-EF7F-E8C2-555C-A0FB3E923722}"/>
                    </a:ext>
                  </a:extLst>
                </p:cNvPr>
                <p:cNvPicPr/>
                <p:nvPr/>
              </p:nvPicPr>
              <p:blipFill>
                <a:blip r:embed="rId866"/>
                <a:stretch>
                  <a:fillRect/>
                </a:stretch>
              </p:blipFill>
              <p:spPr>
                <a:xfrm>
                  <a:off x="5150756" y="244217"/>
                  <a:ext cx="7812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7">
              <p14:nvContentPartPr>
                <p14:cNvPr id="651" name="Input penna 650">
                  <a:extLst>
                    <a:ext uri="{FF2B5EF4-FFF2-40B4-BE49-F238E27FC236}">
                      <a16:creationId xmlns:a16="http://schemas.microsoft.com/office/drawing/2014/main" id="{D57F0E87-AEEF-592D-6683-4D2ED4987932}"/>
                    </a:ext>
                  </a:extLst>
                </p14:cNvPr>
                <p14:cNvContentPartPr/>
                <p14:nvPr/>
              </p14:nvContentPartPr>
              <p14:xfrm>
                <a:off x="5267756" y="260777"/>
                <a:ext cx="14760" cy="137160"/>
              </p14:xfrm>
            </p:contentPart>
          </mc:Choice>
          <mc:Fallback>
            <p:pic>
              <p:nvPicPr>
                <p:cNvPr id="651" name="Input penna 650">
                  <a:extLst>
                    <a:ext uri="{FF2B5EF4-FFF2-40B4-BE49-F238E27FC236}">
                      <a16:creationId xmlns:a16="http://schemas.microsoft.com/office/drawing/2014/main" id="{D57F0E87-AEEF-592D-6683-4D2ED4987932}"/>
                    </a:ext>
                  </a:extLst>
                </p:cNvPr>
                <p:cNvPicPr/>
                <p:nvPr/>
              </p:nvPicPr>
              <p:blipFill>
                <a:blip r:embed="rId868"/>
                <a:stretch>
                  <a:fillRect/>
                </a:stretch>
              </p:blipFill>
              <p:spPr>
                <a:xfrm>
                  <a:off x="5260196" y="253217"/>
                  <a:ext cx="2952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9">
              <p14:nvContentPartPr>
                <p14:cNvPr id="652" name="Input penna 651">
                  <a:extLst>
                    <a:ext uri="{FF2B5EF4-FFF2-40B4-BE49-F238E27FC236}">
                      <a16:creationId xmlns:a16="http://schemas.microsoft.com/office/drawing/2014/main" id="{7778D98D-3BE5-F8BA-898E-0B2331158BFB}"/>
                    </a:ext>
                  </a:extLst>
                </p14:cNvPr>
                <p14:cNvContentPartPr/>
                <p14:nvPr/>
              </p14:nvContentPartPr>
              <p14:xfrm>
                <a:off x="5271716" y="354017"/>
                <a:ext cx="58680" cy="12600"/>
              </p14:xfrm>
            </p:contentPart>
          </mc:Choice>
          <mc:Fallback>
            <p:pic>
              <p:nvPicPr>
                <p:cNvPr id="652" name="Input penna 651">
                  <a:extLst>
                    <a:ext uri="{FF2B5EF4-FFF2-40B4-BE49-F238E27FC236}">
                      <a16:creationId xmlns:a16="http://schemas.microsoft.com/office/drawing/2014/main" id="{7778D98D-3BE5-F8BA-898E-0B2331158BFB}"/>
                    </a:ext>
                  </a:extLst>
                </p:cNvPr>
                <p:cNvPicPr/>
                <p:nvPr/>
              </p:nvPicPr>
              <p:blipFill>
                <a:blip r:embed="rId870"/>
                <a:stretch>
                  <a:fillRect/>
                </a:stretch>
              </p:blipFill>
              <p:spPr>
                <a:xfrm>
                  <a:off x="5264156" y="346457"/>
                  <a:ext cx="738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1">
              <p14:nvContentPartPr>
                <p14:cNvPr id="653" name="Input penna 652">
                  <a:extLst>
                    <a:ext uri="{FF2B5EF4-FFF2-40B4-BE49-F238E27FC236}">
                      <a16:creationId xmlns:a16="http://schemas.microsoft.com/office/drawing/2014/main" id="{E6873EF9-61E8-86F7-9FAD-6849A3F37B86}"/>
                    </a:ext>
                  </a:extLst>
                </p14:cNvPr>
                <p14:cNvContentPartPr/>
                <p14:nvPr/>
              </p14:nvContentPartPr>
              <p14:xfrm>
                <a:off x="5426876" y="292097"/>
                <a:ext cx="51840" cy="62280"/>
              </p14:xfrm>
            </p:contentPart>
          </mc:Choice>
          <mc:Fallback>
            <p:pic>
              <p:nvPicPr>
                <p:cNvPr id="653" name="Input penna 652">
                  <a:extLst>
                    <a:ext uri="{FF2B5EF4-FFF2-40B4-BE49-F238E27FC236}">
                      <a16:creationId xmlns:a16="http://schemas.microsoft.com/office/drawing/2014/main" id="{E6873EF9-61E8-86F7-9FAD-6849A3F37B86}"/>
                    </a:ext>
                  </a:extLst>
                </p:cNvPr>
                <p:cNvPicPr/>
                <p:nvPr/>
              </p:nvPicPr>
              <p:blipFill>
                <a:blip r:embed="rId872"/>
                <a:stretch>
                  <a:fillRect/>
                </a:stretch>
              </p:blipFill>
              <p:spPr>
                <a:xfrm>
                  <a:off x="5419316" y="284537"/>
                  <a:ext cx="666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3">
              <p14:nvContentPartPr>
                <p14:cNvPr id="654" name="Input penna 653">
                  <a:extLst>
                    <a:ext uri="{FF2B5EF4-FFF2-40B4-BE49-F238E27FC236}">
                      <a16:creationId xmlns:a16="http://schemas.microsoft.com/office/drawing/2014/main" id="{9466994C-D1AF-D966-F7CB-53FDD6B6858E}"/>
                    </a:ext>
                  </a:extLst>
                </p14:cNvPr>
                <p14:cNvContentPartPr/>
                <p14:nvPr/>
              </p14:nvContentPartPr>
              <p14:xfrm>
                <a:off x="5419676" y="382097"/>
                <a:ext cx="11520" cy="82800"/>
              </p14:xfrm>
            </p:contentPart>
          </mc:Choice>
          <mc:Fallback>
            <p:pic>
              <p:nvPicPr>
                <p:cNvPr id="654" name="Input penna 653">
                  <a:extLst>
                    <a:ext uri="{FF2B5EF4-FFF2-40B4-BE49-F238E27FC236}">
                      <a16:creationId xmlns:a16="http://schemas.microsoft.com/office/drawing/2014/main" id="{9466994C-D1AF-D966-F7CB-53FDD6B6858E}"/>
                    </a:ext>
                  </a:extLst>
                </p:cNvPr>
                <p:cNvPicPr/>
                <p:nvPr/>
              </p:nvPicPr>
              <p:blipFill>
                <a:blip r:embed="rId874"/>
                <a:stretch>
                  <a:fillRect/>
                </a:stretch>
              </p:blipFill>
              <p:spPr>
                <a:xfrm>
                  <a:off x="5412116" y="374537"/>
                  <a:ext cx="266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5">
              <p14:nvContentPartPr>
                <p14:cNvPr id="655" name="Input penna 654">
                  <a:extLst>
                    <a:ext uri="{FF2B5EF4-FFF2-40B4-BE49-F238E27FC236}">
                      <a16:creationId xmlns:a16="http://schemas.microsoft.com/office/drawing/2014/main" id="{194F64AC-5232-C154-4289-4146033D0F44}"/>
                    </a:ext>
                  </a:extLst>
                </p14:cNvPr>
                <p14:cNvContentPartPr/>
                <p14:nvPr/>
              </p14:nvContentPartPr>
              <p14:xfrm>
                <a:off x="5484116" y="408017"/>
                <a:ext cx="3600" cy="46440"/>
              </p14:xfrm>
            </p:contentPart>
          </mc:Choice>
          <mc:Fallback>
            <p:pic>
              <p:nvPicPr>
                <p:cNvPr id="655" name="Input penna 654">
                  <a:extLst>
                    <a:ext uri="{FF2B5EF4-FFF2-40B4-BE49-F238E27FC236}">
                      <a16:creationId xmlns:a16="http://schemas.microsoft.com/office/drawing/2014/main" id="{194F64AC-5232-C154-4289-4146033D0F44}"/>
                    </a:ext>
                  </a:extLst>
                </p:cNvPr>
                <p:cNvPicPr/>
                <p:nvPr/>
              </p:nvPicPr>
              <p:blipFill>
                <a:blip r:embed="rId876"/>
                <a:stretch>
                  <a:fillRect/>
                </a:stretch>
              </p:blipFill>
              <p:spPr>
                <a:xfrm>
                  <a:off x="5476556" y="400457"/>
                  <a:ext cx="183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7">
              <p14:nvContentPartPr>
                <p14:cNvPr id="656" name="Input penna 655">
                  <a:extLst>
                    <a:ext uri="{FF2B5EF4-FFF2-40B4-BE49-F238E27FC236}">
                      <a16:creationId xmlns:a16="http://schemas.microsoft.com/office/drawing/2014/main" id="{F16A11DD-5C63-BD10-B24C-9ADDAE621EF6}"/>
                    </a:ext>
                  </a:extLst>
                </p14:cNvPr>
                <p14:cNvContentPartPr/>
                <p14:nvPr/>
              </p14:nvContentPartPr>
              <p14:xfrm>
                <a:off x="5342636" y="482537"/>
                <a:ext cx="236160" cy="15120"/>
              </p14:xfrm>
            </p:contentPart>
          </mc:Choice>
          <mc:Fallback>
            <p:pic>
              <p:nvPicPr>
                <p:cNvPr id="656" name="Input penna 655">
                  <a:extLst>
                    <a:ext uri="{FF2B5EF4-FFF2-40B4-BE49-F238E27FC236}">
                      <a16:creationId xmlns:a16="http://schemas.microsoft.com/office/drawing/2014/main" id="{F16A11DD-5C63-BD10-B24C-9ADDAE621EF6}"/>
                    </a:ext>
                  </a:extLst>
                </p:cNvPr>
                <p:cNvPicPr/>
                <p:nvPr/>
              </p:nvPicPr>
              <p:blipFill>
                <a:blip r:embed="rId878"/>
                <a:stretch>
                  <a:fillRect/>
                </a:stretch>
              </p:blipFill>
              <p:spPr>
                <a:xfrm>
                  <a:off x="5335076" y="474977"/>
                  <a:ext cx="2512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9">
              <p14:nvContentPartPr>
                <p14:cNvPr id="657" name="Input penna 656">
                  <a:extLst>
                    <a:ext uri="{FF2B5EF4-FFF2-40B4-BE49-F238E27FC236}">
                      <a16:creationId xmlns:a16="http://schemas.microsoft.com/office/drawing/2014/main" id="{0BCBA745-BF7A-C973-9B85-C26F6B219121}"/>
                    </a:ext>
                  </a:extLst>
                </p14:cNvPr>
                <p14:cNvContentPartPr/>
                <p14:nvPr/>
              </p14:nvContentPartPr>
              <p14:xfrm>
                <a:off x="5720996" y="517457"/>
                <a:ext cx="6480" cy="22680"/>
              </p14:xfrm>
            </p:contentPart>
          </mc:Choice>
          <mc:Fallback>
            <p:pic>
              <p:nvPicPr>
                <p:cNvPr id="657" name="Input penna 656">
                  <a:extLst>
                    <a:ext uri="{FF2B5EF4-FFF2-40B4-BE49-F238E27FC236}">
                      <a16:creationId xmlns:a16="http://schemas.microsoft.com/office/drawing/2014/main" id="{0BCBA745-BF7A-C973-9B85-C26F6B219121}"/>
                    </a:ext>
                  </a:extLst>
                </p:cNvPr>
                <p:cNvPicPr/>
                <p:nvPr/>
              </p:nvPicPr>
              <p:blipFill>
                <a:blip r:embed="rId880"/>
                <a:stretch>
                  <a:fillRect/>
                </a:stretch>
              </p:blipFill>
              <p:spPr>
                <a:xfrm>
                  <a:off x="5713436" y="509897"/>
                  <a:ext cx="21600" cy="3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1" name="Gruppo 680">
            <a:extLst>
              <a:ext uri="{FF2B5EF4-FFF2-40B4-BE49-F238E27FC236}">
                <a16:creationId xmlns:a16="http://schemas.microsoft.com/office/drawing/2014/main" id="{891C47FE-CE69-9929-F052-F50F1DE78F02}"/>
              </a:ext>
            </a:extLst>
          </p:cNvPr>
          <p:cNvGrpSpPr/>
          <p:nvPr/>
        </p:nvGrpSpPr>
        <p:grpSpPr>
          <a:xfrm>
            <a:off x="4454239" y="820063"/>
            <a:ext cx="211680" cy="191520"/>
            <a:chOff x="4454239" y="820063"/>
            <a:chExt cx="211680" cy="19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1">
              <p14:nvContentPartPr>
                <p14:cNvPr id="660" name="Input penna 659">
                  <a:extLst>
                    <a:ext uri="{FF2B5EF4-FFF2-40B4-BE49-F238E27FC236}">
                      <a16:creationId xmlns:a16="http://schemas.microsoft.com/office/drawing/2014/main" id="{AD28859D-9052-BE2F-F584-172D05F997D3}"/>
                    </a:ext>
                  </a:extLst>
                </p14:cNvPr>
                <p14:cNvContentPartPr/>
                <p14:nvPr/>
              </p14:nvContentPartPr>
              <p14:xfrm>
                <a:off x="4454239" y="876223"/>
                <a:ext cx="96120" cy="135360"/>
              </p14:xfrm>
            </p:contentPart>
          </mc:Choice>
          <mc:Fallback>
            <p:pic>
              <p:nvPicPr>
                <p:cNvPr id="660" name="Input penna 659">
                  <a:extLst>
                    <a:ext uri="{FF2B5EF4-FFF2-40B4-BE49-F238E27FC236}">
                      <a16:creationId xmlns:a16="http://schemas.microsoft.com/office/drawing/2014/main" id="{AD28859D-9052-BE2F-F584-172D05F997D3}"/>
                    </a:ext>
                  </a:extLst>
                </p:cNvPr>
                <p:cNvPicPr/>
                <p:nvPr/>
              </p:nvPicPr>
              <p:blipFill>
                <a:blip r:embed="rId882"/>
                <a:stretch>
                  <a:fillRect/>
                </a:stretch>
              </p:blipFill>
              <p:spPr>
                <a:xfrm>
                  <a:off x="4446679" y="868663"/>
                  <a:ext cx="11088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3">
              <p14:nvContentPartPr>
                <p14:cNvPr id="661" name="Input penna 660">
                  <a:extLst>
                    <a:ext uri="{FF2B5EF4-FFF2-40B4-BE49-F238E27FC236}">
                      <a16:creationId xmlns:a16="http://schemas.microsoft.com/office/drawing/2014/main" id="{C8792A85-1C6F-3B85-74DB-1822A304E9F8}"/>
                    </a:ext>
                  </a:extLst>
                </p14:cNvPr>
                <p14:cNvContentPartPr/>
                <p14:nvPr/>
              </p14:nvContentPartPr>
              <p14:xfrm>
                <a:off x="4565839" y="820063"/>
                <a:ext cx="100080" cy="29880"/>
              </p14:xfrm>
            </p:contentPart>
          </mc:Choice>
          <mc:Fallback>
            <p:pic>
              <p:nvPicPr>
                <p:cNvPr id="661" name="Input penna 660">
                  <a:extLst>
                    <a:ext uri="{FF2B5EF4-FFF2-40B4-BE49-F238E27FC236}">
                      <a16:creationId xmlns:a16="http://schemas.microsoft.com/office/drawing/2014/main" id="{C8792A85-1C6F-3B85-74DB-1822A304E9F8}"/>
                    </a:ext>
                  </a:extLst>
                </p:cNvPr>
                <p:cNvPicPr/>
                <p:nvPr/>
              </p:nvPicPr>
              <p:blipFill>
                <a:blip r:embed="rId884"/>
                <a:stretch>
                  <a:fillRect/>
                </a:stretch>
              </p:blipFill>
              <p:spPr>
                <a:xfrm>
                  <a:off x="4558279" y="812503"/>
                  <a:ext cx="115200" cy="4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9" name="Gruppo 678">
            <a:extLst>
              <a:ext uri="{FF2B5EF4-FFF2-40B4-BE49-F238E27FC236}">
                <a16:creationId xmlns:a16="http://schemas.microsoft.com/office/drawing/2014/main" id="{C5F13929-CAE3-6D8B-2121-C62B87F83A0B}"/>
              </a:ext>
            </a:extLst>
          </p:cNvPr>
          <p:cNvGrpSpPr/>
          <p:nvPr/>
        </p:nvGrpSpPr>
        <p:grpSpPr>
          <a:xfrm>
            <a:off x="4913959" y="853903"/>
            <a:ext cx="125640" cy="161640"/>
            <a:chOff x="4913959" y="853903"/>
            <a:chExt cx="125640" cy="16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5">
              <p14:nvContentPartPr>
                <p14:cNvPr id="662" name="Input penna 661">
                  <a:extLst>
                    <a:ext uri="{FF2B5EF4-FFF2-40B4-BE49-F238E27FC236}">
                      <a16:creationId xmlns:a16="http://schemas.microsoft.com/office/drawing/2014/main" id="{3A35D027-31F4-7323-EB76-FF0A445DAC61}"/>
                    </a:ext>
                  </a:extLst>
                </p14:cNvPr>
                <p14:cNvContentPartPr/>
                <p14:nvPr/>
              </p14:nvContentPartPr>
              <p14:xfrm>
                <a:off x="4913959" y="853903"/>
                <a:ext cx="14040" cy="161640"/>
              </p14:xfrm>
            </p:contentPart>
          </mc:Choice>
          <mc:Fallback>
            <p:pic>
              <p:nvPicPr>
                <p:cNvPr id="662" name="Input penna 661">
                  <a:extLst>
                    <a:ext uri="{FF2B5EF4-FFF2-40B4-BE49-F238E27FC236}">
                      <a16:creationId xmlns:a16="http://schemas.microsoft.com/office/drawing/2014/main" id="{3A35D027-31F4-7323-EB76-FF0A445DAC61}"/>
                    </a:ext>
                  </a:extLst>
                </p:cNvPr>
                <p:cNvPicPr/>
                <p:nvPr/>
              </p:nvPicPr>
              <p:blipFill>
                <a:blip r:embed="rId886"/>
                <a:stretch>
                  <a:fillRect/>
                </a:stretch>
              </p:blipFill>
              <p:spPr>
                <a:xfrm>
                  <a:off x="4906399" y="846343"/>
                  <a:ext cx="2916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7">
              <p14:nvContentPartPr>
                <p14:cNvPr id="663" name="Input penna 662">
                  <a:extLst>
                    <a:ext uri="{FF2B5EF4-FFF2-40B4-BE49-F238E27FC236}">
                      <a16:creationId xmlns:a16="http://schemas.microsoft.com/office/drawing/2014/main" id="{5D3B670D-33A4-743A-7FC5-5422547820C2}"/>
                    </a:ext>
                  </a:extLst>
                </p14:cNvPr>
                <p14:cNvContentPartPr/>
                <p14:nvPr/>
              </p14:nvContentPartPr>
              <p14:xfrm>
                <a:off x="4963999" y="892063"/>
                <a:ext cx="75600" cy="104400"/>
              </p14:xfrm>
            </p:contentPart>
          </mc:Choice>
          <mc:Fallback>
            <p:pic>
              <p:nvPicPr>
                <p:cNvPr id="663" name="Input penna 662">
                  <a:extLst>
                    <a:ext uri="{FF2B5EF4-FFF2-40B4-BE49-F238E27FC236}">
                      <a16:creationId xmlns:a16="http://schemas.microsoft.com/office/drawing/2014/main" id="{5D3B670D-33A4-743A-7FC5-5422547820C2}"/>
                    </a:ext>
                  </a:extLst>
                </p:cNvPr>
                <p:cNvPicPr/>
                <p:nvPr/>
              </p:nvPicPr>
              <p:blipFill>
                <a:blip r:embed="rId888"/>
                <a:stretch>
                  <a:fillRect/>
                </a:stretch>
              </p:blipFill>
              <p:spPr>
                <a:xfrm>
                  <a:off x="4956439" y="884503"/>
                  <a:ext cx="90720" cy="11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7" name="Gruppo 676">
            <a:extLst>
              <a:ext uri="{FF2B5EF4-FFF2-40B4-BE49-F238E27FC236}">
                <a16:creationId xmlns:a16="http://schemas.microsoft.com/office/drawing/2014/main" id="{F018CB39-F1E0-6D56-09B7-08B63649CD44}"/>
              </a:ext>
            </a:extLst>
          </p:cNvPr>
          <p:cNvGrpSpPr/>
          <p:nvPr/>
        </p:nvGrpSpPr>
        <p:grpSpPr>
          <a:xfrm>
            <a:off x="5287639" y="735463"/>
            <a:ext cx="652320" cy="288360"/>
            <a:chOff x="5287639" y="735463"/>
            <a:chExt cx="652320" cy="28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9">
              <p14:nvContentPartPr>
                <p14:cNvPr id="664" name="Input penna 663">
                  <a:extLst>
                    <a:ext uri="{FF2B5EF4-FFF2-40B4-BE49-F238E27FC236}">
                      <a16:creationId xmlns:a16="http://schemas.microsoft.com/office/drawing/2014/main" id="{F01811C2-2A61-9BCA-4DA0-7EC3C6B30CFE}"/>
                    </a:ext>
                  </a:extLst>
                </p14:cNvPr>
                <p14:cNvContentPartPr/>
                <p14:nvPr/>
              </p14:nvContentPartPr>
              <p14:xfrm>
                <a:off x="5287639" y="875143"/>
                <a:ext cx="63360" cy="92880"/>
              </p14:xfrm>
            </p:contentPart>
          </mc:Choice>
          <mc:Fallback>
            <p:pic>
              <p:nvPicPr>
                <p:cNvPr id="664" name="Input penna 663">
                  <a:extLst>
                    <a:ext uri="{FF2B5EF4-FFF2-40B4-BE49-F238E27FC236}">
                      <a16:creationId xmlns:a16="http://schemas.microsoft.com/office/drawing/2014/main" id="{F01811C2-2A61-9BCA-4DA0-7EC3C6B30CFE}"/>
                    </a:ext>
                  </a:extLst>
                </p:cNvPr>
                <p:cNvPicPr/>
                <p:nvPr/>
              </p:nvPicPr>
              <p:blipFill>
                <a:blip r:embed="rId890"/>
                <a:stretch>
                  <a:fillRect/>
                </a:stretch>
              </p:blipFill>
              <p:spPr>
                <a:xfrm>
                  <a:off x="5280079" y="867583"/>
                  <a:ext cx="7848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1">
              <p14:nvContentPartPr>
                <p14:cNvPr id="665" name="Input penna 664">
                  <a:extLst>
                    <a:ext uri="{FF2B5EF4-FFF2-40B4-BE49-F238E27FC236}">
                      <a16:creationId xmlns:a16="http://schemas.microsoft.com/office/drawing/2014/main" id="{08D188D1-B469-C1D3-DD89-D1AAFC070851}"/>
                    </a:ext>
                  </a:extLst>
                </p14:cNvPr>
                <p14:cNvContentPartPr/>
                <p14:nvPr/>
              </p14:nvContentPartPr>
              <p14:xfrm>
                <a:off x="5401399" y="735463"/>
                <a:ext cx="36000" cy="261360"/>
              </p14:xfrm>
            </p:contentPart>
          </mc:Choice>
          <mc:Fallback>
            <p:pic>
              <p:nvPicPr>
                <p:cNvPr id="665" name="Input penna 664">
                  <a:extLst>
                    <a:ext uri="{FF2B5EF4-FFF2-40B4-BE49-F238E27FC236}">
                      <a16:creationId xmlns:a16="http://schemas.microsoft.com/office/drawing/2014/main" id="{08D188D1-B469-C1D3-DD89-D1AAFC070851}"/>
                    </a:ext>
                  </a:extLst>
                </p:cNvPr>
                <p:cNvPicPr/>
                <p:nvPr/>
              </p:nvPicPr>
              <p:blipFill>
                <a:blip r:embed="rId892"/>
                <a:stretch>
                  <a:fillRect/>
                </a:stretch>
              </p:blipFill>
              <p:spPr>
                <a:xfrm>
                  <a:off x="5393839" y="728263"/>
                  <a:ext cx="5112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3">
              <p14:nvContentPartPr>
                <p14:cNvPr id="666" name="Input penna 665">
                  <a:extLst>
                    <a:ext uri="{FF2B5EF4-FFF2-40B4-BE49-F238E27FC236}">
                      <a16:creationId xmlns:a16="http://schemas.microsoft.com/office/drawing/2014/main" id="{FA1C957B-F842-FAF2-0F0E-89A5E92DD3EE}"/>
                    </a:ext>
                  </a:extLst>
                </p14:cNvPr>
                <p14:cNvContentPartPr/>
                <p14:nvPr/>
              </p14:nvContentPartPr>
              <p14:xfrm>
                <a:off x="5411839" y="841663"/>
                <a:ext cx="75600" cy="16920"/>
              </p14:xfrm>
            </p:contentPart>
          </mc:Choice>
          <mc:Fallback>
            <p:pic>
              <p:nvPicPr>
                <p:cNvPr id="666" name="Input penna 665">
                  <a:extLst>
                    <a:ext uri="{FF2B5EF4-FFF2-40B4-BE49-F238E27FC236}">
                      <a16:creationId xmlns:a16="http://schemas.microsoft.com/office/drawing/2014/main" id="{FA1C957B-F842-FAF2-0F0E-89A5E92DD3EE}"/>
                    </a:ext>
                  </a:extLst>
                </p:cNvPr>
                <p:cNvPicPr/>
                <p:nvPr/>
              </p:nvPicPr>
              <p:blipFill>
                <a:blip r:embed="rId894"/>
                <a:stretch>
                  <a:fillRect/>
                </a:stretch>
              </p:blipFill>
              <p:spPr>
                <a:xfrm>
                  <a:off x="5404279" y="834103"/>
                  <a:ext cx="907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5">
              <p14:nvContentPartPr>
                <p14:cNvPr id="667" name="Input penna 666">
                  <a:extLst>
                    <a:ext uri="{FF2B5EF4-FFF2-40B4-BE49-F238E27FC236}">
                      <a16:creationId xmlns:a16="http://schemas.microsoft.com/office/drawing/2014/main" id="{952AFBB6-C3AA-36B2-E982-7EF72D2CAD30}"/>
                    </a:ext>
                  </a:extLst>
                </p14:cNvPr>
                <p14:cNvContentPartPr/>
                <p14:nvPr/>
              </p14:nvContentPartPr>
              <p14:xfrm>
                <a:off x="5509399" y="751663"/>
                <a:ext cx="29160" cy="272160"/>
              </p14:xfrm>
            </p:contentPart>
          </mc:Choice>
          <mc:Fallback>
            <p:pic>
              <p:nvPicPr>
                <p:cNvPr id="667" name="Input penna 666">
                  <a:extLst>
                    <a:ext uri="{FF2B5EF4-FFF2-40B4-BE49-F238E27FC236}">
                      <a16:creationId xmlns:a16="http://schemas.microsoft.com/office/drawing/2014/main" id="{952AFBB6-C3AA-36B2-E982-7EF72D2CAD30}"/>
                    </a:ext>
                  </a:extLst>
                </p:cNvPr>
                <p:cNvPicPr/>
                <p:nvPr/>
              </p:nvPicPr>
              <p:blipFill>
                <a:blip r:embed="rId896"/>
                <a:stretch>
                  <a:fillRect/>
                </a:stretch>
              </p:blipFill>
              <p:spPr>
                <a:xfrm>
                  <a:off x="5501839" y="744103"/>
                  <a:ext cx="4428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7">
              <p14:nvContentPartPr>
                <p14:cNvPr id="668" name="Input penna 667">
                  <a:extLst>
                    <a:ext uri="{FF2B5EF4-FFF2-40B4-BE49-F238E27FC236}">
                      <a16:creationId xmlns:a16="http://schemas.microsoft.com/office/drawing/2014/main" id="{F648A270-DCDD-7FFB-35E6-A78B8399A959}"/>
                    </a:ext>
                  </a:extLst>
                </p14:cNvPr>
                <p14:cNvContentPartPr/>
                <p14:nvPr/>
              </p14:nvContentPartPr>
              <p14:xfrm>
                <a:off x="5547199" y="847423"/>
                <a:ext cx="58680" cy="32040"/>
              </p14:xfrm>
            </p:contentPart>
          </mc:Choice>
          <mc:Fallback>
            <p:pic>
              <p:nvPicPr>
                <p:cNvPr id="668" name="Input penna 667">
                  <a:extLst>
                    <a:ext uri="{FF2B5EF4-FFF2-40B4-BE49-F238E27FC236}">
                      <a16:creationId xmlns:a16="http://schemas.microsoft.com/office/drawing/2014/main" id="{F648A270-DCDD-7FFB-35E6-A78B8399A959}"/>
                    </a:ext>
                  </a:extLst>
                </p:cNvPr>
                <p:cNvPicPr/>
                <p:nvPr/>
              </p:nvPicPr>
              <p:blipFill>
                <a:blip r:embed="rId898"/>
                <a:stretch>
                  <a:fillRect/>
                </a:stretch>
              </p:blipFill>
              <p:spPr>
                <a:xfrm>
                  <a:off x="5539639" y="839863"/>
                  <a:ext cx="7380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9">
              <p14:nvContentPartPr>
                <p14:cNvPr id="669" name="Input penna 668">
                  <a:extLst>
                    <a:ext uri="{FF2B5EF4-FFF2-40B4-BE49-F238E27FC236}">
                      <a16:creationId xmlns:a16="http://schemas.microsoft.com/office/drawing/2014/main" id="{3AC74A55-B6F1-49CC-3574-8DD2D707C89D}"/>
                    </a:ext>
                  </a:extLst>
                </p14:cNvPr>
                <p14:cNvContentPartPr/>
                <p14:nvPr/>
              </p14:nvContentPartPr>
              <p14:xfrm>
                <a:off x="5628199" y="888823"/>
                <a:ext cx="44640" cy="111240"/>
              </p14:xfrm>
            </p:contentPart>
          </mc:Choice>
          <mc:Fallback>
            <p:pic>
              <p:nvPicPr>
                <p:cNvPr id="669" name="Input penna 668">
                  <a:extLst>
                    <a:ext uri="{FF2B5EF4-FFF2-40B4-BE49-F238E27FC236}">
                      <a16:creationId xmlns:a16="http://schemas.microsoft.com/office/drawing/2014/main" id="{3AC74A55-B6F1-49CC-3574-8DD2D707C89D}"/>
                    </a:ext>
                  </a:extLst>
                </p:cNvPr>
                <p:cNvPicPr/>
                <p:nvPr/>
              </p:nvPicPr>
              <p:blipFill>
                <a:blip r:embed="rId900"/>
                <a:stretch>
                  <a:fillRect/>
                </a:stretch>
              </p:blipFill>
              <p:spPr>
                <a:xfrm>
                  <a:off x="5620639" y="881263"/>
                  <a:ext cx="597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1">
              <p14:nvContentPartPr>
                <p14:cNvPr id="670" name="Input penna 669">
                  <a:extLst>
                    <a:ext uri="{FF2B5EF4-FFF2-40B4-BE49-F238E27FC236}">
                      <a16:creationId xmlns:a16="http://schemas.microsoft.com/office/drawing/2014/main" id="{5E572549-0CB4-1D7B-9523-4D651868E69A}"/>
                    </a:ext>
                  </a:extLst>
                </p14:cNvPr>
                <p14:cNvContentPartPr/>
                <p14:nvPr/>
              </p14:nvContentPartPr>
              <p14:xfrm>
                <a:off x="5739439" y="787663"/>
                <a:ext cx="6840" cy="173160"/>
              </p14:xfrm>
            </p:contentPart>
          </mc:Choice>
          <mc:Fallback>
            <p:pic>
              <p:nvPicPr>
                <p:cNvPr id="670" name="Input penna 669">
                  <a:extLst>
                    <a:ext uri="{FF2B5EF4-FFF2-40B4-BE49-F238E27FC236}">
                      <a16:creationId xmlns:a16="http://schemas.microsoft.com/office/drawing/2014/main" id="{5E572549-0CB4-1D7B-9523-4D651868E69A}"/>
                    </a:ext>
                  </a:extLst>
                </p:cNvPr>
                <p:cNvPicPr/>
                <p:nvPr/>
              </p:nvPicPr>
              <p:blipFill>
                <a:blip r:embed="rId902"/>
                <a:stretch>
                  <a:fillRect/>
                </a:stretch>
              </p:blipFill>
              <p:spPr>
                <a:xfrm>
                  <a:off x="5731879" y="780103"/>
                  <a:ext cx="2196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3">
              <p14:nvContentPartPr>
                <p14:cNvPr id="671" name="Input penna 670">
                  <a:extLst>
                    <a:ext uri="{FF2B5EF4-FFF2-40B4-BE49-F238E27FC236}">
                      <a16:creationId xmlns:a16="http://schemas.microsoft.com/office/drawing/2014/main" id="{BB005ED4-22A0-92DF-C651-F63885EC7355}"/>
                    </a:ext>
                  </a:extLst>
                </p14:cNvPr>
                <p14:cNvContentPartPr/>
                <p14:nvPr/>
              </p14:nvContentPartPr>
              <p14:xfrm>
                <a:off x="5732959" y="899983"/>
                <a:ext cx="42480" cy="6840"/>
              </p14:xfrm>
            </p:contentPart>
          </mc:Choice>
          <mc:Fallback>
            <p:pic>
              <p:nvPicPr>
                <p:cNvPr id="671" name="Input penna 670">
                  <a:extLst>
                    <a:ext uri="{FF2B5EF4-FFF2-40B4-BE49-F238E27FC236}">
                      <a16:creationId xmlns:a16="http://schemas.microsoft.com/office/drawing/2014/main" id="{BB005ED4-22A0-92DF-C651-F63885EC7355}"/>
                    </a:ext>
                  </a:extLst>
                </p:cNvPr>
                <p:cNvPicPr/>
                <p:nvPr/>
              </p:nvPicPr>
              <p:blipFill>
                <a:blip r:embed="rId904"/>
                <a:stretch>
                  <a:fillRect/>
                </a:stretch>
              </p:blipFill>
              <p:spPr>
                <a:xfrm>
                  <a:off x="5725399" y="892423"/>
                  <a:ext cx="57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5">
              <p14:nvContentPartPr>
                <p14:cNvPr id="672" name="Input penna 671">
                  <a:extLst>
                    <a:ext uri="{FF2B5EF4-FFF2-40B4-BE49-F238E27FC236}">
                      <a16:creationId xmlns:a16="http://schemas.microsoft.com/office/drawing/2014/main" id="{CECEFA71-4842-2630-4568-1FFAC1817FCE}"/>
                    </a:ext>
                  </a:extLst>
                </p14:cNvPr>
                <p14:cNvContentPartPr/>
                <p14:nvPr/>
              </p14:nvContentPartPr>
              <p14:xfrm>
                <a:off x="5803879" y="781543"/>
                <a:ext cx="12960" cy="169560"/>
              </p14:xfrm>
            </p:contentPart>
          </mc:Choice>
          <mc:Fallback>
            <p:pic>
              <p:nvPicPr>
                <p:cNvPr id="672" name="Input penna 671">
                  <a:extLst>
                    <a:ext uri="{FF2B5EF4-FFF2-40B4-BE49-F238E27FC236}">
                      <a16:creationId xmlns:a16="http://schemas.microsoft.com/office/drawing/2014/main" id="{CECEFA71-4842-2630-4568-1FFAC1817FCE}"/>
                    </a:ext>
                  </a:extLst>
                </p:cNvPr>
                <p:cNvPicPr/>
                <p:nvPr/>
              </p:nvPicPr>
              <p:blipFill>
                <a:blip r:embed="rId906"/>
                <a:stretch>
                  <a:fillRect/>
                </a:stretch>
              </p:blipFill>
              <p:spPr>
                <a:xfrm>
                  <a:off x="5796319" y="773983"/>
                  <a:ext cx="2808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7">
              <p14:nvContentPartPr>
                <p14:cNvPr id="673" name="Input penna 672">
                  <a:extLst>
                    <a:ext uri="{FF2B5EF4-FFF2-40B4-BE49-F238E27FC236}">
                      <a16:creationId xmlns:a16="http://schemas.microsoft.com/office/drawing/2014/main" id="{0BF747AD-C67B-7C4C-D841-CCBA6A8891D8}"/>
                    </a:ext>
                  </a:extLst>
                </p14:cNvPr>
                <p14:cNvContentPartPr/>
                <p14:nvPr/>
              </p14:nvContentPartPr>
              <p14:xfrm>
                <a:off x="5799559" y="907183"/>
                <a:ext cx="56880" cy="15840"/>
              </p14:xfrm>
            </p:contentPart>
          </mc:Choice>
          <mc:Fallback>
            <p:pic>
              <p:nvPicPr>
                <p:cNvPr id="673" name="Input penna 672">
                  <a:extLst>
                    <a:ext uri="{FF2B5EF4-FFF2-40B4-BE49-F238E27FC236}">
                      <a16:creationId xmlns:a16="http://schemas.microsoft.com/office/drawing/2014/main" id="{0BF747AD-C67B-7C4C-D841-CCBA6A8891D8}"/>
                    </a:ext>
                  </a:extLst>
                </p:cNvPr>
                <p:cNvPicPr/>
                <p:nvPr/>
              </p:nvPicPr>
              <p:blipFill>
                <a:blip r:embed="rId908"/>
                <a:stretch>
                  <a:fillRect/>
                </a:stretch>
              </p:blipFill>
              <p:spPr>
                <a:xfrm>
                  <a:off x="5791999" y="899623"/>
                  <a:ext cx="720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9">
              <p14:nvContentPartPr>
                <p14:cNvPr id="674" name="Input penna 673">
                  <a:extLst>
                    <a:ext uri="{FF2B5EF4-FFF2-40B4-BE49-F238E27FC236}">
                      <a16:creationId xmlns:a16="http://schemas.microsoft.com/office/drawing/2014/main" id="{B780C149-1128-5733-65B3-E6353FF3E9EE}"/>
                    </a:ext>
                  </a:extLst>
                </p14:cNvPr>
                <p14:cNvContentPartPr/>
                <p14:nvPr/>
              </p14:nvContentPartPr>
              <p14:xfrm>
                <a:off x="5923399" y="887743"/>
                <a:ext cx="16560" cy="88560"/>
              </p14:xfrm>
            </p:contentPart>
          </mc:Choice>
          <mc:Fallback>
            <p:pic>
              <p:nvPicPr>
                <p:cNvPr id="674" name="Input penna 673">
                  <a:extLst>
                    <a:ext uri="{FF2B5EF4-FFF2-40B4-BE49-F238E27FC236}">
                      <a16:creationId xmlns:a16="http://schemas.microsoft.com/office/drawing/2014/main" id="{B780C149-1128-5733-65B3-E6353FF3E9EE}"/>
                    </a:ext>
                  </a:extLst>
                </p:cNvPr>
                <p:cNvPicPr/>
                <p:nvPr/>
              </p:nvPicPr>
              <p:blipFill>
                <a:blip r:embed="rId910"/>
                <a:stretch>
                  <a:fillRect/>
                </a:stretch>
              </p:blipFill>
              <p:spPr>
                <a:xfrm>
                  <a:off x="5915839" y="880183"/>
                  <a:ext cx="31680" cy="103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11">
            <p14:nvContentPartPr>
              <p14:cNvPr id="675" name="Input penna 674">
                <a:extLst>
                  <a:ext uri="{FF2B5EF4-FFF2-40B4-BE49-F238E27FC236}">
                    <a16:creationId xmlns:a16="http://schemas.microsoft.com/office/drawing/2014/main" id="{844975BC-5442-DA7D-47D3-7EB84E36E3AA}"/>
                  </a:ext>
                </a:extLst>
              </p14:cNvPr>
              <p14:cNvContentPartPr/>
              <p14:nvPr/>
            </p14:nvContentPartPr>
            <p14:xfrm>
              <a:off x="6110599" y="1036783"/>
              <a:ext cx="8640" cy="20880"/>
            </p14:xfrm>
          </p:contentPart>
        </mc:Choice>
        <mc:Fallback>
          <p:pic>
            <p:nvPicPr>
              <p:cNvPr id="675" name="Input penna 674">
                <a:extLst>
                  <a:ext uri="{FF2B5EF4-FFF2-40B4-BE49-F238E27FC236}">
                    <a16:creationId xmlns:a16="http://schemas.microsoft.com/office/drawing/2014/main" id="{844975BC-5442-DA7D-47D3-7EB84E36E3AA}"/>
                  </a:ext>
                </a:extLst>
              </p:cNvPr>
              <p:cNvPicPr/>
              <p:nvPr/>
            </p:nvPicPr>
            <p:blipFill>
              <a:blip r:embed="rId912"/>
              <a:stretch>
                <a:fillRect/>
              </a:stretch>
            </p:blipFill>
            <p:spPr>
              <a:xfrm>
                <a:off x="6103039" y="1029223"/>
                <a:ext cx="2376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00" name="Gruppo 699">
            <a:extLst>
              <a:ext uri="{FF2B5EF4-FFF2-40B4-BE49-F238E27FC236}">
                <a16:creationId xmlns:a16="http://schemas.microsoft.com/office/drawing/2014/main" id="{E8FE88F4-7641-BA14-5F64-5BB502DB75AC}"/>
              </a:ext>
            </a:extLst>
          </p:cNvPr>
          <p:cNvGrpSpPr/>
          <p:nvPr/>
        </p:nvGrpSpPr>
        <p:grpSpPr>
          <a:xfrm>
            <a:off x="5556050" y="1187069"/>
            <a:ext cx="462240" cy="230400"/>
            <a:chOff x="5556050" y="1187069"/>
            <a:chExt cx="462240" cy="23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3">
              <p14:nvContentPartPr>
                <p14:cNvPr id="682" name="Input penna 681">
                  <a:extLst>
                    <a:ext uri="{FF2B5EF4-FFF2-40B4-BE49-F238E27FC236}">
                      <a16:creationId xmlns:a16="http://schemas.microsoft.com/office/drawing/2014/main" id="{968E172A-29BB-435B-1019-D4B9FAB5E9F4}"/>
                    </a:ext>
                  </a:extLst>
                </p14:cNvPr>
                <p14:cNvContentPartPr/>
                <p14:nvPr/>
              </p14:nvContentPartPr>
              <p14:xfrm>
                <a:off x="5556050" y="1220909"/>
                <a:ext cx="97560" cy="196560"/>
              </p14:xfrm>
            </p:contentPart>
          </mc:Choice>
          <mc:Fallback>
            <p:pic>
              <p:nvPicPr>
                <p:cNvPr id="682" name="Input penna 681">
                  <a:extLst>
                    <a:ext uri="{FF2B5EF4-FFF2-40B4-BE49-F238E27FC236}">
                      <a16:creationId xmlns:a16="http://schemas.microsoft.com/office/drawing/2014/main" id="{968E172A-29BB-435B-1019-D4B9FAB5E9F4}"/>
                    </a:ext>
                  </a:extLst>
                </p:cNvPr>
                <p:cNvPicPr/>
                <p:nvPr/>
              </p:nvPicPr>
              <p:blipFill>
                <a:blip r:embed="rId914"/>
                <a:stretch>
                  <a:fillRect/>
                </a:stretch>
              </p:blipFill>
              <p:spPr>
                <a:xfrm>
                  <a:off x="5548490" y="1213349"/>
                  <a:ext cx="11268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5">
              <p14:nvContentPartPr>
                <p14:cNvPr id="683" name="Input penna 682">
                  <a:extLst>
                    <a:ext uri="{FF2B5EF4-FFF2-40B4-BE49-F238E27FC236}">
                      <a16:creationId xmlns:a16="http://schemas.microsoft.com/office/drawing/2014/main" id="{0B0E9A8D-54AD-78A2-5E37-2022B1840E6E}"/>
                    </a:ext>
                  </a:extLst>
                </p14:cNvPr>
                <p14:cNvContentPartPr/>
                <p14:nvPr/>
              </p14:nvContentPartPr>
              <p14:xfrm>
                <a:off x="5661530" y="1237829"/>
                <a:ext cx="49680" cy="92520"/>
              </p14:xfrm>
            </p:contentPart>
          </mc:Choice>
          <mc:Fallback>
            <p:pic>
              <p:nvPicPr>
                <p:cNvPr id="683" name="Input penna 682">
                  <a:extLst>
                    <a:ext uri="{FF2B5EF4-FFF2-40B4-BE49-F238E27FC236}">
                      <a16:creationId xmlns:a16="http://schemas.microsoft.com/office/drawing/2014/main" id="{0B0E9A8D-54AD-78A2-5E37-2022B1840E6E}"/>
                    </a:ext>
                  </a:extLst>
                </p:cNvPr>
                <p:cNvPicPr/>
                <p:nvPr/>
              </p:nvPicPr>
              <p:blipFill>
                <a:blip r:embed="rId916"/>
                <a:stretch>
                  <a:fillRect/>
                </a:stretch>
              </p:blipFill>
              <p:spPr>
                <a:xfrm>
                  <a:off x="5653970" y="1230269"/>
                  <a:ext cx="6480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7">
              <p14:nvContentPartPr>
                <p14:cNvPr id="684" name="Input penna 683">
                  <a:extLst>
                    <a:ext uri="{FF2B5EF4-FFF2-40B4-BE49-F238E27FC236}">
                      <a16:creationId xmlns:a16="http://schemas.microsoft.com/office/drawing/2014/main" id="{7B90C28B-36CF-F68A-CAB3-1367B99F7DE0}"/>
                    </a:ext>
                  </a:extLst>
                </p14:cNvPr>
                <p14:cNvContentPartPr/>
                <p14:nvPr/>
              </p14:nvContentPartPr>
              <p14:xfrm>
                <a:off x="5743970" y="1187069"/>
                <a:ext cx="1800" cy="113400"/>
              </p14:xfrm>
            </p:contentPart>
          </mc:Choice>
          <mc:Fallback>
            <p:pic>
              <p:nvPicPr>
                <p:cNvPr id="684" name="Input penna 683">
                  <a:extLst>
                    <a:ext uri="{FF2B5EF4-FFF2-40B4-BE49-F238E27FC236}">
                      <a16:creationId xmlns:a16="http://schemas.microsoft.com/office/drawing/2014/main" id="{7B90C28B-36CF-F68A-CAB3-1367B99F7DE0}"/>
                    </a:ext>
                  </a:extLst>
                </p:cNvPr>
                <p:cNvPicPr/>
                <p:nvPr/>
              </p:nvPicPr>
              <p:blipFill>
                <a:blip r:embed="rId918"/>
                <a:stretch>
                  <a:fillRect/>
                </a:stretch>
              </p:blipFill>
              <p:spPr>
                <a:xfrm>
                  <a:off x="5736410" y="1179509"/>
                  <a:ext cx="1692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9">
              <p14:nvContentPartPr>
                <p14:cNvPr id="685" name="Input penna 684">
                  <a:extLst>
                    <a:ext uri="{FF2B5EF4-FFF2-40B4-BE49-F238E27FC236}">
                      <a16:creationId xmlns:a16="http://schemas.microsoft.com/office/drawing/2014/main" id="{852114BF-923B-AB48-F1AC-44B990FCDE02}"/>
                    </a:ext>
                  </a:extLst>
                </p14:cNvPr>
                <p14:cNvContentPartPr/>
                <p14:nvPr/>
              </p14:nvContentPartPr>
              <p14:xfrm>
                <a:off x="5771330" y="1271309"/>
                <a:ext cx="360" cy="360"/>
              </p14:xfrm>
            </p:contentPart>
          </mc:Choice>
          <mc:Fallback>
            <p:pic>
              <p:nvPicPr>
                <p:cNvPr id="685" name="Input penna 684">
                  <a:extLst>
                    <a:ext uri="{FF2B5EF4-FFF2-40B4-BE49-F238E27FC236}">
                      <a16:creationId xmlns:a16="http://schemas.microsoft.com/office/drawing/2014/main" id="{852114BF-923B-AB48-F1AC-44B990FCDE02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5763770" y="126374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0">
              <p14:nvContentPartPr>
                <p14:cNvPr id="686" name="Input penna 685">
                  <a:extLst>
                    <a:ext uri="{FF2B5EF4-FFF2-40B4-BE49-F238E27FC236}">
                      <a16:creationId xmlns:a16="http://schemas.microsoft.com/office/drawing/2014/main" id="{3679C885-A751-ACFE-F72D-8F51EA7ED727}"/>
                    </a:ext>
                  </a:extLst>
                </p14:cNvPr>
                <p14:cNvContentPartPr/>
                <p14:nvPr/>
              </p14:nvContentPartPr>
              <p14:xfrm>
                <a:off x="5794370" y="1245389"/>
                <a:ext cx="44640" cy="101160"/>
              </p14:xfrm>
            </p:contentPart>
          </mc:Choice>
          <mc:Fallback>
            <p:pic>
              <p:nvPicPr>
                <p:cNvPr id="686" name="Input penna 685">
                  <a:extLst>
                    <a:ext uri="{FF2B5EF4-FFF2-40B4-BE49-F238E27FC236}">
                      <a16:creationId xmlns:a16="http://schemas.microsoft.com/office/drawing/2014/main" id="{3679C885-A751-ACFE-F72D-8F51EA7ED727}"/>
                    </a:ext>
                  </a:extLst>
                </p:cNvPr>
                <p:cNvPicPr/>
                <p:nvPr/>
              </p:nvPicPr>
              <p:blipFill>
                <a:blip r:embed="rId921"/>
                <a:stretch>
                  <a:fillRect/>
                </a:stretch>
              </p:blipFill>
              <p:spPr>
                <a:xfrm>
                  <a:off x="5786810" y="1237829"/>
                  <a:ext cx="597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2">
              <p14:nvContentPartPr>
                <p14:cNvPr id="687" name="Input penna 686">
                  <a:extLst>
                    <a:ext uri="{FF2B5EF4-FFF2-40B4-BE49-F238E27FC236}">
                      <a16:creationId xmlns:a16="http://schemas.microsoft.com/office/drawing/2014/main" id="{76294644-C26A-AD54-1030-3EDB88BBC5AE}"/>
                    </a:ext>
                  </a:extLst>
                </p14:cNvPr>
                <p14:cNvContentPartPr/>
                <p14:nvPr/>
              </p14:nvContentPartPr>
              <p14:xfrm>
                <a:off x="5877170" y="1247549"/>
                <a:ext cx="54360" cy="86040"/>
              </p14:xfrm>
            </p:contentPart>
          </mc:Choice>
          <mc:Fallback>
            <p:pic>
              <p:nvPicPr>
                <p:cNvPr id="687" name="Input penna 686">
                  <a:extLst>
                    <a:ext uri="{FF2B5EF4-FFF2-40B4-BE49-F238E27FC236}">
                      <a16:creationId xmlns:a16="http://schemas.microsoft.com/office/drawing/2014/main" id="{76294644-C26A-AD54-1030-3EDB88BBC5AE}"/>
                    </a:ext>
                  </a:extLst>
                </p:cNvPr>
                <p:cNvPicPr/>
                <p:nvPr/>
              </p:nvPicPr>
              <p:blipFill>
                <a:blip r:embed="rId923"/>
                <a:stretch>
                  <a:fillRect/>
                </a:stretch>
              </p:blipFill>
              <p:spPr>
                <a:xfrm>
                  <a:off x="5869610" y="1239989"/>
                  <a:ext cx="691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4">
              <p14:nvContentPartPr>
                <p14:cNvPr id="688" name="Input penna 687">
                  <a:extLst>
                    <a:ext uri="{FF2B5EF4-FFF2-40B4-BE49-F238E27FC236}">
                      <a16:creationId xmlns:a16="http://schemas.microsoft.com/office/drawing/2014/main" id="{FB809589-0E47-A3BC-E16E-D0ED084161FD}"/>
                    </a:ext>
                  </a:extLst>
                </p14:cNvPr>
                <p14:cNvContentPartPr/>
                <p14:nvPr/>
              </p14:nvContentPartPr>
              <p14:xfrm>
                <a:off x="6006770" y="1253669"/>
                <a:ext cx="11520" cy="51480"/>
              </p14:xfrm>
            </p:contentPart>
          </mc:Choice>
          <mc:Fallback>
            <p:pic>
              <p:nvPicPr>
                <p:cNvPr id="688" name="Input penna 687">
                  <a:extLst>
                    <a:ext uri="{FF2B5EF4-FFF2-40B4-BE49-F238E27FC236}">
                      <a16:creationId xmlns:a16="http://schemas.microsoft.com/office/drawing/2014/main" id="{FB809589-0E47-A3BC-E16E-D0ED084161FD}"/>
                    </a:ext>
                  </a:extLst>
                </p:cNvPr>
                <p:cNvPicPr/>
                <p:nvPr/>
              </p:nvPicPr>
              <p:blipFill>
                <a:blip r:embed="rId925"/>
                <a:stretch>
                  <a:fillRect/>
                </a:stretch>
              </p:blipFill>
              <p:spPr>
                <a:xfrm>
                  <a:off x="5999210" y="1246109"/>
                  <a:ext cx="26640" cy="6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8" name="Gruppo 697">
            <a:extLst>
              <a:ext uri="{FF2B5EF4-FFF2-40B4-BE49-F238E27FC236}">
                <a16:creationId xmlns:a16="http://schemas.microsoft.com/office/drawing/2014/main" id="{A513DB36-4466-DAEA-16F6-1A525BEE1F88}"/>
              </a:ext>
            </a:extLst>
          </p:cNvPr>
          <p:cNvGrpSpPr/>
          <p:nvPr/>
        </p:nvGrpSpPr>
        <p:grpSpPr>
          <a:xfrm>
            <a:off x="6228890" y="1126229"/>
            <a:ext cx="548640" cy="212040"/>
            <a:chOff x="6228890" y="1126229"/>
            <a:chExt cx="548640" cy="212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6">
              <p14:nvContentPartPr>
                <p14:cNvPr id="689" name="Input penna 688">
                  <a:extLst>
                    <a:ext uri="{FF2B5EF4-FFF2-40B4-BE49-F238E27FC236}">
                      <a16:creationId xmlns:a16="http://schemas.microsoft.com/office/drawing/2014/main" id="{45A8060A-47FA-774C-CE55-CACB6038FC3E}"/>
                    </a:ext>
                  </a:extLst>
                </p14:cNvPr>
                <p14:cNvContentPartPr/>
                <p14:nvPr/>
              </p14:nvContentPartPr>
              <p14:xfrm>
                <a:off x="6228890" y="1223789"/>
                <a:ext cx="63000" cy="114480"/>
              </p14:xfrm>
            </p:contentPart>
          </mc:Choice>
          <mc:Fallback>
            <p:pic>
              <p:nvPicPr>
                <p:cNvPr id="689" name="Input penna 688">
                  <a:extLst>
                    <a:ext uri="{FF2B5EF4-FFF2-40B4-BE49-F238E27FC236}">
                      <a16:creationId xmlns:a16="http://schemas.microsoft.com/office/drawing/2014/main" id="{45A8060A-47FA-774C-CE55-CACB6038FC3E}"/>
                    </a:ext>
                  </a:extLst>
                </p:cNvPr>
                <p:cNvPicPr/>
                <p:nvPr/>
              </p:nvPicPr>
              <p:blipFill>
                <a:blip r:embed="rId927"/>
                <a:stretch>
                  <a:fillRect/>
                </a:stretch>
              </p:blipFill>
              <p:spPr>
                <a:xfrm>
                  <a:off x="6221330" y="1216229"/>
                  <a:ext cx="7776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8">
              <p14:nvContentPartPr>
                <p14:cNvPr id="690" name="Input penna 689">
                  <a:extLst>
                    <a:ext uri="{FF2B5EF4-FFF2-40B4-BE49-F238E27FC236}">
                      <a16:creationId xmlns:a16="http://schemas.microsoft.com/office/drawing/2014/main" id="{ADEE5A1A-37B2-EA74-BDD0-C479573D7620}"/>
                    </a:ext>
                  </a:extLst>
                </p14:cNvPr>
                <p14:cNvContentPartPr/>
                <p14:nvPr/>
              </p14:nvContentPartPr>
              <p14:xfrm>
                <a:off x="6364970" y="1219469"/>
                <a:ext cx="60840" cy="95040"/>
              </p14:xfrm>
            </p:contentPart>
          </mc:Choice>
          <mc:Fallback>
            <p:pic>
              <p:nvPicPr>
                <p:cNvPr id="690" name="Input penna 689">
                  <a:extLst>
                    <a:ext uri="{FF2B5EF4-FFF2-40B4-BE49-F238E27FC236}">
                      <a16:creationId xmlns:a16="http://schemas.microsoft.com/office/drawing/2014/main" id="{ADEE5A1A-37B2-EA74-BDD0-C479573D7620}"/>
                    </a:ext>
                  </a:extLst>
                </p:cNvPr>
                <p:cNvPicPr/>
                <p:nvPr/>
              </p:nvPicPr>
              <p:blipFill>
                <a:blip r:embed="rId929"/>
                <a:stretch>
                  <a:fillRect/>
                </a:stretch>
              </p:blipFill>
              <p:spPr>
                <a:xfrm>
                  <a:off x="6357410" y="1211909"/>
                  <a:ext cx="759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0">
              <p14:nvContentPartPr>
                <p14:cNvPr id="691" name="Input penna 690">
                  <a:extLst>
                    <a:ext uri="{FF2B5EF4-FFF2-40B4-BE49-F238E27FC236}">
                      <a16:creationId xmlns:a16="http://schemas.microsoft.com/office/drawing/2014/main" id="{4896E5C2-1E21-6444-00F3-012387D4A313}"/>
                    </a:ext>
                  </a:extLst>
                </p14:cNvPr>
                <p14:cNvContentPartPr/>
                <p14:nvPr/>
              </p14:nvContentPartPr>
              <p14:xfrm>
                <a:off x="6472250" y="1218389"/>
                <a:ext cx="5040" cy="74520"/>
              </p14:xfrm>
            </p:contentPart>
          </mc:Choice>
          <mc:Fallback>
            <p:pic>
              <p:nvPicPr>
                <p:cNvPr id="691" name="Input penna 690">
                  <a:extLst>
                    <a:ext uri="{FF2B5EF4-FFF2-40B4-BE49-F238E27FC236}">
                      <a16:creationId xmlns:a16="http://schemas.microsoft.com/office/drawing/2014/main" id="{4896E5C2-1E21-6444-00F3-012387D4A313}"/>
                    </a:ext>
                  </a:extLst>
                </p:cNvPr>
                <p:cNvPicPr/>
                <p:nvPr/>
              </p:nvPicPr>
              <p:blipFill>
                <a:blip r:embed="rId931"/>
                <a:stretch>
                  <a:fillRect/>
                </a:stretch>
              </p:blipFill>
              <p:spPr>
                <a:xfrm>
                  <a:off x="6464690" y="1210829"/>
                  <a:ext cx="2016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2">
              <p14:nvContentPartPr>
                <p14:cNvPr id="692" name="Input penna 691">
                  <a:extLst>
                    <a:ext uri="{FF2B5EF4-FFF2-40B4-BE49-F238E27FC236}">
                      <a16:creationId xmlns:a16="http://schemas.microsoft.com/office/drawing/2014/main" id="{E8F090FD-1588-BB60-5796-944129B55620}"/>
                    </a:ext>
                  </a:extLst>
                </p14:cNvPr>
                <p14:cNvContentPartPr/>
                <p14:nvPr/>
              </p14:nvContentPartPr>
              <p14:xfrm>
                <a:off x="6522650" y="1126229"/>
                <a:ext cx="7920" cy="138240"/>
              </p14:xfrm>
            </p:contentPart>
          </mc:Choice>
          <mc:Fallback>
            <p:pic>
              <p:nvPicPr>
                <p:cNvPr id="692" name="Input penna 691">
                  <a:extLst>
                    <a:ext uri="{FF2B5EF4-FFF2-40B4-BE49-F238E27FC236}">
                      <a16:creationId xmlns:a16="http://schemas.microsoft.com/office/drawing/2014/main" id="{E8F090FD-1588-BB60-5796-944129B55620}"/>
                    </a:ext>
                  </a:extLst>
                </p:cNvPr>
                <p:cNvPicPr/>
                <p:nvPr/>
              </p:nvPicPr>
              <p:blipFill>
                <a:blip r:embed="rId933"/>
                <a:stretch>
                  <a:fillRect/>
                </a:stretch>
              </p:blipFill>
              <p:spPr>
                <a:xfrm>
                  <a:off x="6515090" y="1118669"/>
                  <a:ext cx="230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4">
              <p14:nvContentPartPr>
                <p14:cNvPr id="693" name="Input penna 692">
                  <a:extLst>
                    <a:ext uri="{FF2B5EF4-FFF2-40B4-BE49-F238E27FC236}">
                      <a16:creationId xmlns:a16="http://schemas.microsoft.com/office/drawing/2014/main" id="{45501B3C-942A-3E97-FD8F-8E43B6D1DFEB}"/>
                    </a:ext>
                  </a:extLst>
                </p14:cNvPr>
                <p14:cNvContentPartPr/>
                <p14:nvPr/>
              </p14:nvContentPartPr>
              <p14:xfrm>
                <a:off x="6535970" y="1222709"/>
                <a:ext cx="36360" cy="4320"/>
              </p14:xfrm>
            </p:contentPart>
          </mc:Choice>
          <mc:Fallback>
            <p:pic>
              <p:nvPicPr>
                <p:cNvPr id="693" name="Input penna 692">
                  <a:extLst>
                    <a:ext uri="{FF2B5EF4-FFF2-40B4-BE49-F238E27FC236}">
                      <a16:creationId xmlns:a16="http://schemas.microsoft.com/office/drawing/2014/main" id="{45501B3C-942A-3E97-FD8F-8E43B6D1DFEB}"/>
                    </a:ext>
                  </a:extLst>
                </p:cNvPr>
                <p:cNvPicPr/>
                <p:nvPr/>
              </p:nvPicPr>
              <p:blipFill>
                <a:blip r:embed="rId935"/>
                <a:stretch>
                  <a:fillRect/>
                </a:stretch>
              </p:blipFill>
              <p:spPr>
                <a:xfrm>
                  <a:off x="6528410" y="1215509"/>
                  <a:ext cx="514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6">
              <p14:nvContentPartPr>
                <p14:cNvPr id="694" name="Input penna 693">
                  <a:extLst>
                    <a:ext uri="{FF2B5EF4-FFF2-40B4-BE49-F238E27FC236}">
                      <a16:creationId xmlns:a16="http://schemas.microsoft.com/office/drawing/2014/main" id="{A90A5CD1-ED92-B6FB-9012-8052973F1836}"/>
                    </a:ext>
                  </a:extLst>
                </p14:cNvPr>
                <p14:cNvContentPartPr/>
                <p14:nvPr/>
              </p14:nvContentPartPr>
              <p14:xfrm>
                <a:off x="6587810" y="1196789"/>
                <a:ext cx="70560" cy="87840"/>
              </p14:xfrm>
            </p:contentPart>
          </mc:Choice>
          <mc:Fallback>
            <p:pic>
              <p:nvPicPr>
                <p:cNvPr id="694" name="Input penna 693">
                  <a:extLst>
                    <a:ext uri="{FF2B5EF4-FFF2-40B4-BE49-F238E27FC236}">
                      <a16:creationId xmlns:a16="http://schemas.microsoft.com/office/drawing/2014/main" id="{A90A5CD1-ED92-B6FB-9012-8052973F1836}"/>
                    </a:ext>
                  </a:extLst>
                </p:cNvPr>
                <p:cNvPicPr/>
                <p:nvPr/>
              </p:nvPicPr>
              <p:blipFill>
                <a:blip r:embed="rId937"/>
                <a:stretch>
                  <a:fillRect/>
                </a:stretch>
              </p:blipFill>
              <p:spPr>
                <a:xfrm>
                  <a:off x="6580250" y="1189229"/>
                  <a:ext cx="856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8">
              <p14:nvContentPartPr>
                <p14:cNvPr id="695" name="Input penna 694">
                  <a:extLst>
                    <a:ext uri="{FF2B5EF4-FFF2-40B4-BE49-F238E27FC236}">
                      <a16:creationId xmlns:a16="http://schemas.microsoft.com/office/drawing/2014/main" id="{4700F722-138D-5CC1-7012-7C563F1625DC}"/>
                    </a:ext>
                  </a:extLst>
                </p14:cNvPr>
                <p14:cNvContentPartPr/>
                <p14:nvPr/>
              </p14:nvContentPartPr>
              <p14:xfrm>
                <a:off x="6705530" y="1225949"/>
                <a:ext cx="37800" cy="41040"/>
              </p14:xfrm>
            </p:contentPart>
          </mc:Choice>
          <mc:Fallback>
            <p:pic>
              <p:nvPicPr>
                <p:cNvPr id="695" name="Input penna 694">
                  <a:extLst>
                    <a:ext uri="{FF2B5EF4-FFF2-40B4-BE49-F238E27FC236}">
                      <a16:creationId xmlns:a16="http://schemas.microsoft.com/office/drawing/2014/main" id="{4700F722-138D-5CC1-7012-7C563F1625DC}"/>
                    </a:ext>
                  </a:extLst>
                </p:cNvPr>
                <p:cNvPicPr/>
                <p:nvPr/>
              </p:nvPicPr>
              <p:blipFill>
                <a:blip r:embed="rId939"/>
                <a:stretch>
                  <a:fillRect/>
                </a:stretch>
              </p:blipFill>
              <p:spPr>
                <a:xfrm>
                  <a:off x="6697970" y="1218389"/>
                  <a:ext cx="5292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0">
              <p14:nvContentPartPr>
                <p14:cNvPr id="696" name="Input penna 695">
                  <a:extLst>
                    <a:ext uri="{FF2B5EF4-FFF2-40B4-BE49-F238E27FC236}">
                      <a16:creationId xmlns:a16="http://schemas.microsoft.com/office/drawing/2014/main" id="{6682AC35-9C33-490C-918A-922B9CA1B36F}"/>
                    </a:ext>
                  </a:extLst>
                </p14:cNvPr>
                <p14:cNvContentPartPr/>
                <p14:nvPr/>
              </p14:nvContentPartPr>
              <p14:xfrm>
                <a:off x="6728930" y="1205069"/>
                <a:ext cx="48600" cy="75960"/>
              </p14:xfrm>
            </p:contentPart>
          </mc:Choice>
          <mc:Fallback>
            <p:pic>
              <p:nvPicPr>
                <p:cNvPr id="696" name="Input penna 695">
                  <a:extLst>
                    <a:ext uri="{FF2B5EF4-FFF2-40B4-BE49-F238E27FC236}">
                      <a16:creationId xmlns:a16="http://schemas.microsoft.com/office/drawing/2014/main" id="{6682AC35-9C33-490C-918A-922B9CA1B36F}"/>
                    </a:ext>
                  </a:extLst>
                </p:cNvPr>
                <p:cNvPicPr/>
                <p:nvPr/>
              </p:nvPicPr>
              <p:blipFill>
                <a:blip r:embed="rId941"/>
                <a:stretch>
                  <a:fillRect/>
                </a:stretch>
              </p:blipFill>
              <p:spPr>
                <a:xfrm>
                  <a:off x="6721370" y="1197509"/>
                  <a:ext cx="63360" cy="9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8" name="Gruppo 717">
            <a:extLst>
              <a:ext uri="{FF2B5EF4-FFF2-40B4-BE49-F238E27FC236}">
                <a16:creationId xmlns:a16="http://schemas.microsoft.com/office/drawing/2014/main" id="{5F6D03D9-2FA0-2CCD-45CE-2520DCF48AC2}"/>
              </a:ext>
            </a:extLst>
          </p:cNvPr>
          <p:cNvGrpSpPr/>
          <p:nvPr/>
        </p:nvGrpSpPr>
        <p:grpSpPr>
          <a:xfrm>
            <a:off x="8941446" y="5247506"/>
            <a:ext cx="2485800" cy="653400"/>
            <a:chOff x="8941446" y="5247506"/>
            <a:chExt cx="2485800" cy="65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42">
              <p14:nvContentPartPr>
                <p14:cNvPr id="701" name="Input penna 700">
                  <a:extLst>
                    <a:ext uri="{FF2B5EF4-FFF2-40B4-BE49-F238E27FC236}">
                      <a16:creationId xmlns:a16="http://schemas.microsoft.com/office/drawing/2014/main" id="{621B931E-159D-3322-28D0-1B23C9EB5B33}"/>
                    </a:ext>
                  </a:extLst>
                </p14:cNvPr>
                <p14:cNvContentPartPr/>
                <p14:nvPr/>
              </p14:nvContentPartPr>
              <p14:xfrm>
                <a:off x="9202086" y="5536226"/>
                <a:ext cx="296280" cy="137520"/>
              </p14:xfrm>
            </p:contentPart>
          </mc:Choice>
          <mc:Fallback>
            <p:pic>
              <p:nvPicPr>
                <p:cNvPr id="701" name="Input penna 700">
                  <a:extLst>
                    <a:ext uri="{FF2B5EF4-FFF2-40B4-BE49-F238E27FC236}">
                      <a16:creationId xmlns:a16="http://schemas.microsoft.com/office/drawing/2014/main" id="{621B931E-159D-3322-28D0-1B23C9EB5B33}"/>
                    </a:ext>
                  </a:extLst>
                </p:cNvPr>
                <p:cNvPicPr/>
                <p:nvPr/>
              </p:nvPicPr>
              <p:blipFill>
                <a:blip r:embed="rId943"/>
                <a:stretch>
                  <a:fillRect/>
                </a:stretch>
              </p:blipFill>
              <p:spPr>
                <a:xfrm>
                  <a:off x="9194526" y="5528666"/>
                  <a:ext cx="31104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4">
              <p14:nvContentPartPr>
                <p14:cNvPr id="702" name="Input penna 701">
                  <a:extLst>
                    <a:ext uri="{FF2B5EF4-FFF2-40B4-BE49-F238E27FC236}">
                      <a16:creationId xmlns:a16="http://schemas.microsoft.com/office/drawing/2014/main" id="{B9F1C969-B93F-1FE1-FCA3-7ADCF116108C}"/>
                    </a:ext>
                  </a:extLst>
                </p14:cNvPr>
                <p14:cNvContentPartPr/>
                <p14:nvPr/>
              </p14:nvContentPartPr>
              <p14:xfrm>
                <a:off x="9610686" y="5465306"/>
                <a:ext cx="125280" cy="206280"/>
              </p14:xfrm>
            </p:contentPart>
          </mc:Choice>
          <mc:Fallback>
            <p:pic>
              <p:nvPicPr>
                <p:cNvPr id="702" name="Input penna 701">
                  <a:extLst>
                    <a:ext uri="{FF2B5EF4-FFF2-40B4-BE49-F238E27FC236}">
                      <a16:creationId xmlns:a16="http://schemas.microsoft.com/office/drawing/2014/main" id="{B9F1C969-B93F-1FE1-FCA3-7ADCF116108C}"/>
                    </a:ext>
                  </a:extLst>
                </p:cNvPr>
                <p:cNvPicPr/>
                <p:nvPr/>
              </p:nvPicPr>
              <p:blipFill>
                <a:blip r:embed="rId945"/>
                <a:stretch>
                  <a:fillRect/>
                </a:stretch>
              </p:blipFill>
              <p:spPr>
                <a:xfrm>
                  <a:off x="9603126" y="5457746"/>
                  <a:ext cx="14040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6">
              <p14:nvContentPartPr>
                <p14:cNvPr id="703" name="Input penna 702">
                  <a:extLst>
                    <a:ext uri="{FF2B5EF4-FFF2-40B4-BE49-F238E27FC236}">
                      <a16:creationId xmlns:a16="http://schemas.microsoft.com/office/drawing/2014/main" id="{EAF2A094-0C64-59A5-6BC2-832DEB2B94C3}"/>
                    </a:ext>
                  </a:extLst>
                </p14:cNvPr>
                <p14:cNvContentPartPr/>
                <p14:nvPr/>
              </p14:nvContentPartPr>
              <p14:xfrm>
                <a:off x="9815526" y="5499866"/>
                <a:ext cx="11880" cy="138960"/>
              </p14:xfrm>
            </p:contentPart>
          </mc:Choice>
          <mc:Fallback>
            <p:pic>
              <p:nvPicPr>
                <p:cNvPr id="703" name="Input penna 702">
                  <a:extLst>
                    <a:ext uri="{FF2B5EF4-FFF2-40B4-BE49-F238E27FC236}">
                      <a16:creationId xmlns:a16="http://schemas.microsoft.com/office/drawing/2014/main" id="{EAF2A094-0C64-59A5-6BC2-832DEB2B94C3}"/>
                    </a:ext>
                  </a:extLst>
                </p:cNvPr>
                <p:cNvPicPr/>
                <p:nvPr/>
              </p:nvPicPr>
              <p:blipFill>
                <a:blip r:embed="rId947"/>
                <a:stretch>
                  <a:fillRect/>
                </a:stretch>
              </p:blipFill>
              <p:spPr>
                <a:xfrm>
                  <a:off x="9807966" y="5492306"/>
                  <a:ext cx="266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8">
              <p14:nvContentPartPr>
                <p14:cNvPr id="704" name="Input penna 703">
                  <a:extLst>
                    <a:ext uri="{FF2B5EF4-FFF2-40B4-BE49-F238E27FC236}">
                      <a16:creationId xmlns:a16="http://schemas.microsoft.com/office/drawing/2014/main" id="{36C94FDB-F3C8-B6F4-CF9D-9F1E56E7D824}"/>
                    </a:ext>
                  </a:extLst>
                </p14:cNvPr>
                <p14:cNvContentPartPr/>
                <p14:nvPr/>
              </p14:nvContentPartPr>
              <p14:xfrm>
                <a:off x="9932166" y="5457746"/>
                <a:ext cx="91800" cy="217800"/>
              </p14:xfrm>
            </p:contentPart>
          </mc:Choice>
          <mc:Fallback>
            <p:pic>
              <p:nvPicPr>
                <p:cNvPr id="704" name="Input penna 703">
                  <a:extLst>
                    <a:ext uri="{FF2B5EF4-FFF2-40B4-BE49-F238E27FC236}">
                      <a16:creationId xmlns:a16="http://schemas.microsoft.com/office/drawing/2014/main" id="{36C94FDB-F3C8-B6F4-CF9D-9F1E56E7D824}"/>
                    </a:ext>
                  </a:extLst>
                </p:cNvPr>
                <p:cNvPicPr/>
                <p:nvPr/>
              </p:nvPicPr>
              <p:blipFill>
                <a:blip r:embed="rId949"/>
                <a:stretch>
                  <a:fillRect/>
                </a:stretch>
              </p:blipFill>
              <p:spPr>
                <a:xfrm>
                  <a:off x="9924606" y="5450186"/>
                  <a:ext cx="10692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0">
              <p14:nvContentPartPr>
                <p14:cNvPr id="705" name="Input penna 704">
                  <a:extLst>
                    <a:ext uri="{FF2B5EF4-FFF2-40B4-BE49-F238E27FC236}">
                      <a16:creationId xmlns:a16="http://schemas.microsoft.com/office/drawing/2014/main" id="{AEC647C5-724A-0753-E123-58A267763E55}"/>
                    </a:ext>
                  </a:extLst>
                </p14:cNvPr>
                <p14:cNvContentPartPr/>
                <p14:nvPr/>
              </p14:nvContentPartPr>
              <p14:xfrm>
                <a:off x="10077966" y="5455946"/>
                <a:ext cx="98280" cy="253440"/>
              </p14:xfrm>
            </p:contentPart>
          </mc:Choice>
          <mc:Fallback>
            <p:pic>
              <p:nvPicPr>
                <p:cNvPr id="705" name="Input penna 704">
                  <a:extLst>
                    <a:ext uri="{FF2B5EF4-FFF2-40B4-BE49-F238E27FC236}">
                      <a16:creationId xmlns:a16="http://schemas.microsoft.com/office/drawing/2014/main" id="{AEC647C5-724A-0753-E123-58A267763E55}"/>
                    </a:ext>
                  </a:extLst>
                </p:cNvPr>
                <p:cNvPicPr/>
                <p:nvPr/>
              </p:nvPicPr>
              <p:blipFill>
                <a:blip r:embed="rId951"/>
                <a:stretch>
                  <a:fillRect/>
                </a:stretch>
              </p:blipFill>
              <p:spPr>
                <a:xfrm>
                  <a:off x="10070406" y="5448386"/>
                  <a:ext cx="11340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2">
              <p14:nvContentPartPr>
                <p14:cNvPr id="706" name="Input penna 705">
                  <a:extLst>
                    <a:ext uri="{FF2B5EF4-FFF2-40B4-BE49-F238E27FC236}">
                      <a16:creationId xmlns:a16="http://schemas.microsoft.com/office/drawing/2014/main" id="{176310B0-2A0B-BF3F-FC37-6C1296DB120E}"/>
                    </a:ext>
                  </a:extLst>
                </p14:cNvPr>
                <p14:cNvContentPartPr/>
                <p14:nvPr/>
              </p14:nvContentPartPr>
              <p14:xfrm>
                <a:off x="10220166" y="5454146"/>
                <a:ext cx="25920" cy="214920"/>
              </p14:xfrm>
            </p:contentPart>
          </mc:Choice>
          <mc:Fallback>
            <p:pic>
              <p:nvPicPr>
                <p:cNvPr id="706" name="Input penna 705">
                  <a:extLst>
                    <a:ext uri="{FF2B5EF4-FFF2-40B4-BE49-F238E27FC236}">
                      <a16:creationId xmlns:a16="http://schemas.microsoft.com/office/drawing/2014/main" id="{176310B0-2A0B-BF3F-FC37-6C1296DB120E}"/>
                    </a:ext>
                  </a:extLst>
                </p:cNvPr>
                <p:cNvPicPr/>
                <p:nvPr/>
              </p:nvPicPr>
              <p:blipFill>
                <a:blip r:embed="rId953"/>
                <a:stretch>
                  <a:fillRect/>
                </a:stretch>
              </p:blipFill>
              <p:spPr>
                <a:xfrm>
                  <a:off x="10212606" y="5446586"/>
                  <a:ext cx="4104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4">
              <p14:nvContentPartPr>
                <p14:cNvPr id="707" name="Input penna 706">
                  <a:extLst>
                    <a:ext uri="{FF2B5EF4-FFF2-40B4-BE49-F238E27FC236}">
                      <a16:creationId xmlns:a16="http://schemas.microsoft.com/office/drawing/2014/main" id="{4C728F0F-AB4C-CF02-9156-A68F54CD6D55}"/>
                    </a:ext>
                  </a:extLst>
                </p14:cNvPr>
                <p14:cNvContentPartPr/>
                <p14:nvPr/>
              </p14:nvContentPartPr>
              <p14:xfrm>
                <a:off x="10223766" y="5595626"/>
                <a:ext cx="114480" cy="26640"/>
              </p14:xfrm>
            </p:contentPart>
          </mc:Choice>
          <mc:Fallback>
            <p:pic>
              <p:nvPicPr>
                <p:cNvPr id="707" name="Input penna 706">
                  <a:extLst>
                    <a:ext uri="{FF2B5EF4-FFF2-40B4-BE49-F238E27FC236}">
                      <a16:creationId xmlns:a16="http://schemas.microsoft.com/office/drawing/2014/main" id="{4C728F0F-AB4C-CF02-9156-A68F54CD6D55}"/>
                    </a:ext>
                  </a:extLst>
                </p:cNvPr>
                <p:cNvPicPr/>
                <p:nvPr/>
              </p:nvPicPr>
              <p:blipFill>
                <a:blip r:embed="rId955"/>
                <a:stretch>
                  <a:fillRect/>
                </a:stretch>
              </p:blipFill>
              <p:spPr>
                <a:xfrm>
                  <a:off x="10216206" y="5588066"/>
                  <a:ext cx="1296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6">
              <p14:nvContentPartPr>
                <p14:cNvPr id="708" name="Input penna 707">
                  <a:extLst>
                    <a:ext uri="{FF2B5EF4-FFF2-40B4-BE49-F238E27FC236}">
                      <a16:creationId xmlns:a16="http://schemas.microsoft.com/office/drawing/2014/main" id="{95B0EFFB-3B77-4BB9-FB2C-B128296E7CB0}"/>
                    </a:ext>
                  </a:extLst>
                </p14:cNvPr>
                <p14:cNvContentPartPr/>
                <p14:nvPr/>
              </p14:nvContentPartPr>
              <p14:xfrm>
                <a:off x="10408806" y="5463866"/>
                <a:ext cx="95400" cy="123120"/>
              </p14:xfrm>
            </p:contentPart>
          </mc:Choice>
          <mc:Fallback>
            <p:pic>
              <p:nvPicPr>
                <p:cNvPr id="708" name="Input penna 707">
                  <a:extLst>
                    <a:ext uri="{FF2B5EF4-FFF2-40B4-BE49-F238E27FC236}">
                      <a16:creationId xmlns:a16="http://schemas.microsoft.com/office/drawing/2014/main" id="{95B0EFFB-3B77-4BB9-FB2C-B128296E7CB0}"/>
                    </a:ext>
                  </a:extLst>
                </p:cNvPr>
                <p:cNvPicPr/>
                <p:nvPr/>
              </p:nvPicPr>
              <p:blipFill>
                <a:blip r:embed="rId957"/>
                <a:stretch>
                  <a:fillRect/>
                </a:stretch>
              </p:blipFill>
              <p:spPr>
                <a:xfrm>
                  <a:off x="10401246" y="5456306"/>
                  <a:ext cx="1105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8">
              <p14:nvContentPartPr>
                <p14:cNvPr id="709" name="Input penna 708">
                  <a:extLst>
                    <a:ext uri="{FF2B5EF4-FFF2-40B4-BE49-F238E27FC236}">
                      <a16:creationId xmlns:a16="http://schemas.microsoft.com/office/drawing/2014/main" id="{F5915263-678E-BD52-671E-35975EF1C042}"/>
                    </a:ext>
                  </a:extLst>
                </p14:cNvPr>
                <p14:cNvContentPartPr/>
                <p14:nvPr/>
              </p14:nvContentPartPr>
              <p14:xfrm>
                <a:off x="10396926" y="5590586"/>
                <a:ext cx="21240" cy="106560"/>
              </p14:xfrm>
            </p:contentPart>
          </mc:Choice>
          <mc:Fallback>
            <p:pic>
              <p:nvPicPr>
                <p:cNvPr id="709" name="Input penna 708">
                  <a:extLst>
                    <a:ext uri="{FF2B5EF4-FFF2-40B4-BE49-F238E27FC236}">
                      <a16:creationId xmlns:a16="http://schemas.microsoft.com/office/drawing/2014/main" id="{F5915263-678E-BD52-671E-35975EF1C042}"/>
                    </a:ext>
                  </a:extLst>
                </p:cNvPr>
                <p:cNvPicPr/>
                <p:nvPr/>
              </p:nvPicPr>
              <p:blipFill>
                <a:blip r:embed="rId959"/>
                <a:stretch>
                  <a:fillRect/>
                </a:stretch>
              </p:blipFill>
              <p:spPr>
                <a:xfrm>
                  <a:off x="10389366" y="5583386"/>
                  <a:ext cx="363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0">
              <p14:nvContentPartPr>
                <p14:cNvPr id="710" name="Input penna 709">
                  <a:extLst>
                    <a:ext uri="{FF2B5EF4-FFF2-40B4-BE49-F238E27FC236}">
                      <a16:creationId xmlns:a16="http://schemas.microsoft.com/office/drawing/2014/main" id="{292CCF55-453D-66CF-D9DB-435B804D6E1C}"/>
                    </a:ext>
                  </a:extLst>
                </p14:cNvPr>
                <p14:cNvContentPartPr/>
                <p14:nvPr/>
              </p14:nvContentPartPr>
              <p14:xfrm>
                <a:off x="10477206" y="5608226"/>
                <a:ext cx="13680" cy="99360"/>
              </p14:xfrm>
            </p:contentPart>
          </mc:Choice>
          <mc:Fallback>
            <p:pic>
              <p:nvPicPr>
                <p:cNvPr id="710" name="Input penna 709">
                  <a:extLst>
                    <a:ext uri="{FF2B5EF4-FFF2-40B4-BE49-F238E27FC236}">
                      <a16:creationId xmlns:a16="http://schemas.microsoft.com/office/drawing/2014/main" id="{292CCF55-453D-66CF-D9DB-435B804D6E1C}"/>
                    </a:ext>
                  </a:extLst>
                </p:cNvPr>
                <p:cNvPicPr/>
                <p:nvPr/>
              </p:nvPicPr>
              <p:blipFill>
                <a:blip r:embed="rId961"/>
                <a:stretch>
                  <a:fillRect/>
                </a:stretch>
              </p:blipFill>
              <p:spPr>
                <a:xfrm>
                  <a:off x="10469646" y="5600666"/>
                  <a:ext cx="2844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2">
              <p14:nvContentPartPr>
                <p14:cNvPr id="711" name="Input penna 710">
                  <a:extLst>
                    <a:ext uri="{FF2B5EF4-FFF2-40B4-BE49-F238E27FC236}">
                      <a16:creationId xmlns:a16="http://schemas.microsoft.com/office/drawing/2014/main" id="{682861DD-944B-5FF2-9CB5-A9BE3654BBB2}"/>
                    </a:ext>
                  </a:extLst>
                </p14:cNvPr>
                <p14:cNvContentPartPr/>
                <p14:nvPr/>
              </p14:nvContentPartPr>
              <p14:xfrm>
                <a:off x="10277406" y="5733866"/>
                <a:ext cx="460440" cy="13320"/>
              </p14:xfrm>
            </p:contentPart>
          </mc:Choice>
          <mc:Fallback>
            <p:pic>
              <p:nvPicPr>
                <p:cNvPr id="711" name="Input penna 710">
                  <a:extLst>
                    <a:ext uri="{FF2B5EF4-FFF2-40B4-BE49-F238E27FC236}">
                      <a16:creationId xmlns:a16="http://schemas.microsoft.com/office/drawing/2014/main" id="{682861DD-944B-5FF2-9CB5-A9BE3654BBB2}"/>
                    </a:ext>
                  </a:extLst>
                </p:cNvPr>
                <p:cNvPicPr/>
                <p:nvPr/>
              </p:nvPicPr>
              <p:blipFill>
                <a:blip r:embed="rId963"/>
                <a:stretch>
                  <a:fillRect/>
                </a:stretch>
              </p:blipFill>
              <p:spPr>
                <a:xfrm>
                  <a:off x="10269846" y="5726306"/>
                  <a:ext cx="4755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4">
              <p14:nvContentPartPr>
                <p14:cNvPr id="712" name="Input penna 711">
                  <a:extLst>
                    <a:ext uri="{FF2B5EF4-FFF2-40B4-BE49-F238E27FC236}">
                      <a16:creationId xmlns:a16="http://schemas.microsoft.com/office/drawing/2014/main" id="{0C0DFD62-6941-BC7D-DB8B-445680AA9F54}"/>
                    </a:ext>
                  </a:extLst>
                </p14:cNvPr>
                <p14:cNvContentPartPr/>
                <p14:nvPr/>
              </p14:nvContentPartPr>
              <p14:xfrm>
                <a:off x="8958726" y="5247506"/>
                <a:ext cx="1945440" cy="649440"/>
              </p14:xfrm>
            </p:contentPart>
          </mc:Choice>
          <mc:Fallback>
            <p:pic>
              <p:nvPicPr>
                <p:cNvPr id="712" name="Input penna 711">
                  <a:extLst>
                    <a:ext uri="{FF2B5EF4-FFF2-40B4-BE49-F238E27FC236}">
                      <a16:creationId xmlns:a16="http://schemas.microsoft.com/office/drawing/2014/main" id="{0C0DFD62-6941-BC7D-DB8B-445680AA9F54}"/>
                    </a:ext>
                  </a:extLst>
                </p:cNvPr>
                <p:cNvPicPr/>
                <p:nvPr/>
              </p:nvPicPr>
              <p:blipFill>
                <a:blip r:embed="rId965"/>
                <a:stretch>
                  <a:fillRect/>
                </a:stretch>
              </p:blipFill>
              <p:spPr>
                <a:xfrm>
                  <a:off x="8951166" y="5239946"/>
                  <a:ext cx="1960200" cy="66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6">
              <p14:nvContentPartPr>
                <p14:cNvPr id="713" name="Input penna 712">
                  <a:extLst>
                    <a:ext uri="{FF2B5EF4-FFF2-40B4-BE49-F238E27FC236}">
                      <a16:creationId xmlns:a16="http://schemas.microsoft.com/office/drawing/2014/main" id="{9330F05D-8150-4690-2CC9-27C1E6B6C825}"/>
                    </a:ext>
                  </a:extLst>
                </p14:cNvPr>
                <p14:cNvContentPartPr/>
                <p14:nvPr/>
              </p14:nvContentPartPr>
              <p14:xfrm>
                <a:off x="8941446" y="5854826"/>
                <a:ext cx="2359440" cy="46080"/>
              </p14:xfrm>
            </p:contentPart>
          </mc:Choice>
          <mc:Fallback>
            <p:pic>
              <p:nvPicPr>
                <p:cNvPr id="713" name="Input penna 712">
                  <a:extLst>
                    <a:ext uri="{FF2B5EF4-FFF2-40B4-BE49-F238E27FC236}">
                      <a16:creationId xmlns:a16="http://schemas.microsoft.com/office/drawing/2014/main" id="{9330F05D-8150-4690-2CC9-27C1E6B6C825}"/>
                    </a:ext>
                  </a:extLst>
                </p:cNvPr>
                <p:cNvPicPr/>
                <p:nvPr/>
              </p:nvPicPr>
              <p:blipFill>
                <a:blip r:embed="rId967"/>
                <a:stretch>
                  <a:fillRect/>
                </a:stretch>
              </p:blipFill>
              <p:spPr>
                <a:xfrm>
                  <a:off x="8933886" y="5847266"/>
                  <a:ext cx="237456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8">
              <p14:nvContentPartPr>
                <p14:cNvPr id="716" name="Input penna 715">
                  <a:extLst>
                    <a:ext uri="{FF2B5EF4-FFF2-40B4-BE49-F238E27FC236}">
                      <a16:creationId xmlns:a16="http://schemas.microsoft.com/office/drawing/2014/main" id="{CB36CD5C-368A-B6A7-BA10-C158F0A07A4C}"/>
                    </a:ext>
                  </a:extLst>
                </p14:cNvPr>
                <p14:cNvContentPartPr/>
                <p14:nvPr/>
              </p14:nvContentPartPr>
              <p14:xfrm>
                <a:off x="10999566" y="5365226"/>
                <a:ext cx="427680" cy="460800"/>
              </p14:xfrm>
            </p:contentPart>
          </mc:Choice>
          <mc:Fallback>
            <p:pic>
              <p:nvPicPr>
                <p:cNvPr id="716" name="Input penna 715">
                  <a:extLst>
                    <a:ext uri="{FF2B5EF4-FFF2-40B4-BE49-F238E27FC236}">
                      <a16:creationId xmlns:a16="http://schemas.microsoft.com/office/drawing/2014/main" id="{CB36CD5C-368A-B6A7-BA10-C158F0A07A4C}"/>
                    </a:ext>
                  </a:extLst>
                </p:cNvPr>
                <p:cNvPicPr/>
                <p:nvPr/>
              </p:nvPicPr>
              <p:blipFill>
                <a:blip r:embed="rId969"/>
                <a:stretch>
                  <a:fillRect/>
                </a:stretch>
              </p:blipFill>
              <p:spPr>
                <a:xfrm>
                  <a:off x="10992006" y="5357666"/>
                  <a:ext cx="442800" cy="47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5" name="Gruppo 724">
            <a:extLst>
              <a:ext uri="{FF2B5EF4-FFF2-40B4-BE49-F238E27FC236}">
                <a16:creationId xmlns:a16="http://schemas.microsoft.com/office/drawing/2014/main" id="{667A8E29-31DF-73F7-8CE2-E502ED677A65}"/>
              </a:ext>
            </a:extLst>
          </p:cNvPr>
          <p:cNvGrpSpPr/>
          <p:nvPr/>
        </p:nvGrpSpPr>
        <p:grpSpPr>
          <a:xfrm>
            <a:off x="7934917" y="3045145"/>
            <a:ext cx="2494477" cy="699480"/>
            <a:chOff x="7934917" y="3045145"/>
            <a:chExt cx="2494477" cy="69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0">
              <p14:nvContentPartPr>
                <p14:cNvPr id="595" name="Input penna 594">
                  <a:extLst>
                    <a:ext uri="{FF2B5EF4-FFF2-40B4-BE49-F238E27FC236}">
                      <a16:creationId xmlns:a16="http://schemas.microsoft.com/office/drawing/2014/main" id="{08A39BA4-91E9-2B90-C6EE-E4CC0C895F4E}"/>
                    </a:ext>
                  </a:extLst>
                </p14:cNvPr>
                <p14:cNvContentPartPr/>
                <p14:nvPr/>
              </p14:nvContentPartPr>
              <p14:xfrm>
                <a:off x="7934917" y="3538863"/>
                <a:ext cx="77760" cy="64440"/>
              </p14:xfrm>
            </p:contentPart>
          </mc:Choice>
          <mc:Fallback>
            <p:pic>
              <p:nvPicPr>
                <p:cNvPr id="595" name="Input penna 594">
                  <a:extLst>
                    <a:ext uri="{FF2B5EF4-FFF2-40B4-BE49-F238E27FC236}">
                      <a16:creationId xmlns:a16="http://schemas.microsoft.com/office/drawing/2014/main" id="{08A39BA4-91E9-2B90-C6EE-E4CC0C895F4E}"/>
                    </a:ext>
                  </a:extLst>
                </p:cNvPr>
                <p:cNvPicPr/>
                <p:nvPr/>
              </p:nvPicPr>
              <p:blipFill>
                <a:blip r:embed="rId971"/>
                <a:stretch>
                  <a:fillRect/>
                </a:stretch>
              </p:blipFill>
              <p:spPr>
                <a:xfrm>
                  <a:off x="7927357" y="3531663"/>
                  <a:ext cx="928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2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FEA10D8B-2F79-06B4-4F7A-1EEC2AE43152}"/>
                    </a:ext>
                  </a:extLst>
                </p14:cNvPr>
                <p14:cNvContentPartPr/>
                <p14:nvPr/>
              </p14:nvContentPartPr>
              <p14:xfrm>
                <a:off x="8051197" y="3468663"/>
                <a:ext cx="49320" cy="160560"/>
              </p14:xfrm>
            </p:contentPart>
          </mc:Choice>
          <mc:Fallback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FEA10D8B-2F79-06B4-4F7A-1EEC2AE43152}"/>
                    </a:ext>
                  </a:extLst>
                </p:cNvPr>
                <p:cNvPicPr/>
                <p:nvPr/>
              </p:nvPicPr>
              <p:blipFill>
                <a:blip r:embed="rId973"/>
                <a:stretch>
                  <a:fillRect/>
                </a:stretch>
              </p:blipFill>
              <p:spPr>
                <a:xfrm>
                  <a:off x="8043637" y="3461103"/>
                  <a:ext cx="6408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4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E584267D-EAA5-C968-B028-C0FEA74FDEA5}"/>
                    </a:ext>
                  </a:extLst>
                </p14:cNvPr>
                <p14:cNvContentPartPr/>
                <p14:nvPr/>
              </p14:nvContentPartPr>
              <p14:xfrm>
                <a:off x="8074597" y="3525183"/>
                <a:ext cx="37800" cy="11520"/>
              </p14:xfrm>
            </p:contentPart>
          </mc:Choice>
          <mc:Fallback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E584267D-EAA5-C968-B028-C0FEA74FDEA5}"/>
                    </a:ext>
                  </a:extLst>
                </p:cNvPr>
                <p:cNvPicPr/>
                <p:nvPr/>
              </p:nvPicPr>
              <p:blipFill>
                <a:blip r:embed="rId975"/>
                <a:stretch>
                  <a:fillRect/>
                </a:stretch>
              </p:blipFill>
              <p:spPr>
                <a:xfrm>
                  <a:off x="8067037" y="3517623"/>
                  <a:ext cx="525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6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DCFB78B4-F71E-A798-4571-64E742AC7189}"/>
                    </a:ext>
                  </a:extLst>
                </p14:cNvPr>
                <p14:cNvContentPartPr/>
                <p14:nvPr/>
              </p14:nvContentPartPr>
              <p14:xfrm>
                <a:off x="8154517" y="3456783"/>
                <a:ext cx="21960" cy="183240"/>
              </p14:xfrm>
            </p:contentPart>
          </mc:Choice>
          <mc:Fallback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DCFB78B4-F71E-A798-4571-64E742AC7189}"/>
                    </a:ext>
                  </a:extLst>
                </p:cNvPr>
                <p:cNvPicPr/>
                <p:nvPr/>
              </p:nvPicPr>
              <p:blipFill>
                <a:blip r:embed="rId977"/>
                <a:stretch>
                  <a:fillRect/>
                </a:stretch>
              </p:blipFill>
              <p:spPr>
                <a:xfrm>
                  <a:off x="8147317" y="3449223"/>
                  <a:ext cx="3708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8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CC14C523-30D4-7420-FD7F-7C0A8BF3CAF4}"/>
                    </a:ext>
                  </a:extLst>
                </p14:cNvPr>
                <p14:cNvContentPartPr/>
                <p14:nvPr/>
              </p14:nvContentPartPr>
              <p14:xfrm>
                <a:off x="8165317" y="3508983"/>
                <a:ext cx="57960" cy="720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CC14C523-30D4-7420-FD7F-7C0A8BF3CAF4}"/>
                    </a:ext>
                  </a:extLst>
                </p:cNvPr>
                <p:cNvPicPr/>
                <p:nvPr/>
              </p:nvPicPr>
              <p:blipFill>
                <a:blip r:embed="rId979"/>
                <a:stretch>
                  <a:fillRect/>
                </a:stretch>
              </p:blipFill>
              <p:spPr>
                <a:xfrm>
                  <a:off x="8157757" y="3501423"/>
                  <a:ext cx="730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0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A5A2349C-B7A0-FC46-0304-9EEB014937C8}"/>
                    </a:ext>
                  </a:extLst>
                </p14:cNvPr>
                <p14:cNvContentPartPr/>
                <p14:nvPr/>
              </p14:nvContentPartPr>
              <p14:xfrm>
                <a:off x="8232277" y="3538503"/>
                <a:ext cx="55080" cy="91800"/>
              </p14:xfrm>
            </p:contentPart>
          </mc:Choice>
          <mc:Fallback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A5A2349C-B7A0-FC46-0304-9EEB014937C8}"/>
                    </a:ext>
                  </a:extLst>
                </p:cNvPr>
                <p:cNvPicPr/>
                <p:nvPr/>
              </p:nvPicPr>
              <p:blipFill>
                <a:blip r:embed="rId981"/>
                <a:stretch>
                  <a:fillRect/>
                </a:stretch>
              </p:blipFill>
              <p:spPr>
                <a:xfrm>
                  <a:off x="8224717" y="3530943"/>
                  <a:ext cx="7020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2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34B32426-D5AA-A2B7-7D2B-BCD7E6B8FE78}"/>
                    </a:ext>
                  </a:extLst>
                </p14:cNvPr>
                <p14:cNvContentPartPr/>
                <p14:nvPr/>
              </p14:nvContentPartPr>
              <p14:xfrm>
                <a:off x="8301397" y="3559383"/>
                <a:ext cx="38160" cy="76680"/>
              </p14:xfrm>
            </p:contentPart>
          </mc:Choice>
          <mc:Fallback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34B32426-D5AA-A2B7-7D2B-BCD7E6B8FE78}"/>
                    </a:ext>
                  </a:extLst>
                </p:cNvPr>
                <p:cNvPicPr/>
                <p:nvPr/>
              </p:nvPicPr>
              <p:blipFill>
                <a:blip r:embed="rId983"/>
                <a:stretch>
                  <a:fillRect/>
                </a:stretch>
              </p:blipFill>
              <p:spPr>
                <a:xfrm>
                  <a:off x="8294197" y="3551823"/>
                  <a:ext cx="5328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4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C9836388-38AE-B9D3-11A8-0D1F8C2CD7FC}"/>
                    </a:ext>
                  </a:extLst>
                </p14:cNvPr>
                <p14:cNvContentPartPr/>
                <p14:nvPr/>
              </p14:nvContentPartPr>
              <p14:xfrm>
                <a:off x="8375917" y="3572343"/>
                <a:ext cx="63000" cy="52200"/>
              </p14:xfrm>
            </p:contentPart>
          </mc:Choice>
          <mc:Fallback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C9836388-38AE-B9D3-11A8-0D1F8C2CD7FC}"/>
                    </a:ext>
                  </a:extLst>
                </p:cNvPr>
                <p:cNvPicPr/>
                <p:nvPr/>
              </p:nvPicPr>
              <p:blipFill>
                <a:blip r:embed="rId985"/>
                <a:stretch>
                  <a:fillRect/>
                </a:stretch>
              </p:blipFill>
              <p:spPr>
                <a:xfrm>
                  <a:off x="8368357" y="3564783"/>
                  <a:ext cx="781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6">
              <p14:nvContentPartPr>
                <p14:cNvPr id="603" name="Input penna 602">
                  <a:extLst>
                    <a:ext uri="{FF2B5EF4-FFF2-40B4-BE49-F238E27FC236}">
                      <a16:creationId xmlns:a16="http://schemas.microsoft.com/office/drawing/2014/main" id="{46C7B66B-238B-6510-C949-6F1A94D4A6A2}"/>
                    </a:ext>
                  </a:extLst>
                </p14:cNvPr>
                <p14:cNvContentPartPr/>
                <p14:nvPr/>
              </p14:nvContentPartPr>
              <p14:xfrm>
                <a:off x="8482117" y="3573783"/>
                <a:ext cx="44280" cy="43560"/>
              </p14:xfrm>
            </p:contentPart>
          </mc:Choice>
          <mc:Fallback>
            <p:pic>
              <p:nvPicPr>
                <p:cNvPr id="603" name="Input penna 602">
                  <a:extLst>
                    <a:ext uri="{FF2B5EF4-FFF2-40B4-BE49-F238E27FC236}">
                      <a16:creationId xmlns:a16="http://schemas.microsoft.com/office/drawing/2014/main" id="{46C7B66B-238B-6510-C949-6F1A94D4A6A2}"/>
                    </a:ext>
                  </a:extLst>
                </p:cNvPr>
                <p:cNvPicPr/>
                <p:nvPr/>
              </p:nvPicPr>
              <p:blipFill>
                <a:blip r:embed="rId987"/>
                <a:stretch>
                  <a:fillRect/>
                </a:stretch>
              </p:blipFill>
              <p:spPr>
                <a:xfrm>
                  <a:off x="8474557" y="3566223"/>
                  <a:ext cx="5940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8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A7114CBF-6E24-3392-75AE-B2867B446B4D}"/>
                    </a:ext>
                  </a:extLst>
                </p14:cNvPr>
                <p14:cNvContentPartPr/>
                <p14:nvPr/>
              </p14:nvContentPartPr>
              <p14:xfrm>
                <a:off x="8586157" y="3569823"/>
                <a:ext cx="30600" cy="75240"/>
              </p14:xfrm>
            </p:contentPart>
          </mc:Choice>
          <mc:Fallback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A7114CBF-6E24-3392-75AE-B2867B446B4D}"/>
                    </a:ext>
                  </a:extLst>
                </p:cNvPr>
                <p:cNvPicPr/>
                <p:nvPr/>
              </p:nvPicPr>
              <p:blipFill>
                <a:blip r:embed="rId989"/>
                <a:stretch>
                  <a:fillRect/>
                </a:stretch>
              </p:blipFill>
              <p:spPr>
                <a:xfrm>
                  <a:off x="8578597" y="3562263"/>
                  <a:ext cx="457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0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7B51F144-61FC-770D-78CB-86346B8CEC3B}"/>
                    </a:ext>
                  </a:extLst>
                </p14:cNvPr>
                <p14:cNvContentPartPr/>
                <p14:nvPr/>
              </p14:nvContentPartPr>
              <p14:xfrm>
                <a:off x="8666437" y="3583143"/>
                <a:ext cx="1800" cy="53280"/>
              </p14:xfrm>
            </p:contentPart>
          </mc:Choice>
          <mc:Fallback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7B51F144-61FC-770D-78CB-86346B8CEC3B}"/>
                    </a:ext>
                  </a:extLst>
                </p:cNvPr>
                <p:cNvPicPr/>
                <p:nvPr/>
              </p:nvPicPr>
              <p:blipFill>
                <a:blip r:embed="rId991"/>
                <a:stretch>
                  <a:fillRect/>
                </a:stretch>
              </p:blipFill>
              <p:spPr>
                <a:xfrm>
                  <a:off x="8658877" y="3575583"/>
                  <a:ext cx="1692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2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78727F68-8162-222A-DFEB-D6E9755CC66D}"/>
                    </a:ext>
                  </a:extLst>
                </p14:cNvPr>
                <p14:cNvContentPartPr/>
                <p14:nvPr/>
              </p14:nvContentPartPr>
              <p14:xfrm>
                <a:off x="8705677" y="3587103"/>
                <a:ext cx="36720" cy="55800"/>
              </p14:xfrm>
            </p:contentPart>
          </mc:Choice>
          <mc:Fallback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78727F68-8162-222A-DFEB-D6E9755CC66D}"/>
                    </a:ext>
                  </a:extLst>
                </p:cNvPr>
                <p:cNvPicPr/>
                <p:nvPr/>
              </p:nvPicPr>
              <p:blipFill>
                <a:blip r:embed="rId993"/>
                <a:stretch>
                  <a:fillRect/>
                </a:stretch>
              </p:blipFill>
              <p:spPr>
                <a:xfrm>
                  <a:off x="8698117" y="3579543"/>
                  <a:ext cx="5184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4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783DAE1B-CEF9-11DC-DCFD-ED7249E88D5F}"/>
                    </a:ext>
                  </a:extLst>
                </p14:cNvPr>
                <p14:cNvContentPartPr/>
                <p14:nvPr/>
              </p14:nvContentPartPr>
              <p14:xfrm>
                <a:off x="8781637" y="3580983"/>
                <a:ext cx="38160" cy="51120"/>
              </p14:xfrm>
            </p:contentPart>
          </mc:Choice>
          <mc:Fallback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783DAE1B-CEF9-11DC-DCFD-ED7249E88D5F}"/>
                    </a:ext>
                  </a:extLst>
                </p:cNvPr>
                <p:cNvPicPr/>
                <p:nvPr/>
              </p:nvPicPr>
              <p:blipFill>
                <a:blip r:embed="rId995"/>
                <a:stretch>
                  <a:fillRect/>
                </a:stretch>
              </p:blipFill>
              <p:spPr>
                <a:xfrm>
                  <a:off x="8774077" y="3573423"/>
                  <a:ext cx="532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6">
              <p14:nvContentPartPr>
                <p14:cNvPr id="608" name="Input penna 607">
                  <a:extLst>
                    <a:ext uri="{FF2B5EF4-FFF2-40B4-BE49-F238E27FC236}">
                      <a16:creationId xmlns:a16="http://schemas.microsoft.com/office/drawing/2014/main" id="{8D310C4D-8BE7-5A58-27C4-A994C59C97E3}"/>
                    </a:ext>
                  </a:extLst>
                </p14:cNvPr>
                <p14:cNvContentPartPr/>
                <p14:nvPr/>
              </p14:nvContentPartPr>
              <p14:xfrm>
                <a:off x="8835277" y="3582783"/>
                <a:ext cx="63360" cy="93960"/>
              </p14:xfrm>
            </p:contentPart>
          </mc:Choice>
          <mc:Fallback>
            <p:pic>
              <p:nvPicPr>
                <p:cNvPr id="608" name="Input penna 607">
                  <a:extLst>
                    <a:ext uri="{FF2B5EF4-FFF2-40B4-BE49-F238E27FC236}">
                      <a16:creationId xmlns:a16="http://schemas.microsoft.com/office/drawing/2014/main" id="{8D310C4D-8BE7-5A58-27C4-A994C59C97E3}"/>
                    </a:ext>
                  </a:extLst>
                </p:cNvPr>
                <p:cNvPicPr/>
                <p:nvPr/>
              </p:nvPicPr>
              <p:blipFill>
                <a:blip r:embed="rId997"/>
                <a:stretch>
                  <a:fillRect/>
                </a:stretch>
              </p:blipFill>
              <p:spPr>
                <a:xfrm>
                  <a:off x="8827717" y="3575223"/>
                  <a:ext cx="784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8">
              <p14:nvContentPartPr>
                <p14:cNvPr id="611" name="Input penna 610">
                  <a:extLst>
                    <a:ext uri="{FF2B5EF4-FFF2-40B4-BE49-F238E27FC236}">
                      <a16:creationId xmlns:a16="http://schemas.microsoft.com/office/drawing/2014/main" id="{8A752BA7-88F5-5595-E5F1-FA2078F81C4D}"/>
                    </a:ext>
                  </a:extLst>
                </p14:cNvPr>
                <p14:cNvContentPartPr/>
                <p14:nvPr/>
              </p14:nvContentPartPr>
              <p14:xfrm>
                <a:off x="9082440" y="3484424"/>
                <a:ext cx="61200" cy="118080"/>
              </p14:xfrm>
            </p:contentPart>
          </mc:Choice>
          <mc:Fallback>
            <p:pic>
              <p:nvPicPr>
                <p:cNvPr id="611" name="Input penna 610">
                  <a:extLst>
                    <a:ext uri="{FF2B5EF4-FFF2-40B4-BE49-F238E27FC236}">
                      <a16:creationId xmlns:a16="http://schemas.microsoft.com/office/drawing/2014/main" id="{8A752BA7-88F5-5595-E5F1-FA2078F81C4D}"/>
                    </a:ext>
                  </a:extLst>
                </p:cNvPr>
                <p:cNvPicPr/>
                <p:nvPr/>
              </p:nvPicPr>
              <p:blipFill>
                <a:blip r:embed="rId999"/>
                <a:stretch>
                  <a:fillRect/>
                </a:stretch>
              </p:blipFill>
              <p:spPr>
                <a:xfrm>
                  <a:off x="9074880" y="3476864"/>
                  <a:ext cx="763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0">
              <p14:nvContentPartPr>
                <p14:cNvPr id="612" name="Input penna 611">
                  <a:extLst>
                    <a:ext uri="{FF2B5EF4-FFF2-40B4-BE49-F238E27FC236}">
                      <a16:creationId xmlns:a16="http://schemas.microsoft.com/office/drawing/2014/main" id="{34B4F414-F4FB-880F-5F4E-92FD4515598B}"/>
                    </a:ext>
                  </a:extLst>
                </p14:cNvPr>
                <p14:cNvContentPartPr/>
                <p14:nvPr/>
              </p14:nvContentPartPr>
              <p14:xfrm>
                <a:off x="9177840" y="3521144"/>
                <a:ext cx="73080" cy="78120"/>
              </p14:xfrm>
            </p:contentPart>
          </mc:Choice>
          <mc:Fallback>
            <p:pic>
              <p:nvPicPr>
                <p:cNvPr id="612" name="Input penna 611">
                  <a:extLst>
                    <a:ext uri="{FF2B5EF4-FFF2-40B4-BE49-F238E27FC236}">
                      <a16:creationId xmlns:a16="http://schemas.microsoft.com/office/drawing/2014/main" id="{34B4F414-F4FB-880F-5F4E-92FD4515598B}"/>
                    </a:ext>
                  </a:extLst>
                </p:cNvPr>
                <p:cNvPicPr/>
                <p:nvPr/>
              </p:nvPicPr>
              <p:blipFill>
                <a:blip r:embed="rId1001"/>
                <a:stretch>
                  <a:fillRect/>
                </a:stretch>
              </p:blipFill>
              <p:spPr>
                <a:xfrm>
                  <a:off x="9170280" y="3513584"/>
                  <a:ext cx="882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2">
              <p14:nvContentPartPr>
                <p14:cNvPr id="613" name="Input penna 612">
                  <a:extLst>
                    <a:ext uri="{FF2B5EF4-FFF2-40B4-BE49-F238E27FC236}">
                      <a16:creationId xmlns:a16="http://schemas.microsoft.com/office/drawing/2014/main" id="{0454641A-3506-BA7D-989E-23C3DD8118BE}"/>
                    </a:ext>
                  </a:extLst>
                </p14:cNvPr>
                <p14:cNvContentPartPr/>
                <p14:nvPr/>
              </p14:nvContentPartPr>
              <p14:xfrm>
                <a:off x="9277200" y="3515384"/>
                <a:ext cx="62640" cy="70200"/>
              </p14:xfrm>
            </p:contentPart>
          </mc:Choice>
          <mc:Fallback>
            <p:pic>
              <p:nvPicPr>
                <p:cNvPr id="613" name="Input penna 612">
                  <a:extLst>
                    <a:ext uri="{FF2B5EF4-FFF2-40B4-BE49-F238E27FC236}">
                      <a16:creationId xmlns:a16="http://schemas.microsoft.com/office/drawing/2014/main" id="{0454641A-3506-BA7D-989E-23C3DD8118BE}"/>
                    </a:ext>
                  </a:extLst>
                </p:cNvPr>
                <p:cNvPicPr/>
                <p:nvPr/>
              </p:nvPicPr>
              <p:blipFill>
                <a:blip r:embed="rId1003"/>
                <a:stretch>
                  <a:fillRect/>
                </a:stretch>
              </p:blipFill>
              <p:spPr>
                <a:xfrm>
                  <a:off x="9269640" y="3508184"/>
                  <a:ext cx="774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4">
              <p14:nvContentPartPr>
                <p14:cNvPr id="614" name="Input penna 613">
                  <a:extLst>
                    <a:ext uri="{FF2B5EF4-FFF2-40B4-BE49-F238E27FC236}">
                      <a16:creationId xmlns:a16="http://schemas.microsoft.com/office/drawing/2014/main" id="{5E6081E9-CF91-6ECA-C153-022E658C0ACB}"/>
                    </a:ext>
                  </a:extLst>
                </p14:cNvPr>
                <p14:cNvContentPartPr/>
                <p14:nvPr/>
              </p14:nvContentPartPr>
              <p14:xfrm>
                <a:off x="9389160" y="3470024"/>
                <a:ext cx="46440" cy="59040"/>
              </p14:xfrm>
            </p:contentPart>
          </mc:Choice>
          <mc:Fallback>
            <p:pic>
              <p:nvPicPr>
                <p:cNvPr id="614" name="Input penna 613">
                  <a:extLst>
                    <a:ext uri="{FF2B5EF4-FFF2-40B4-BE49-F238E27FC236}">
                      <a16:creationId xmlns:a16="http://schemas.microsoft.com/office/drawing/2014/main" id="{5E6081E9-CF91-6ECA-C153-022E658C0ACB}"/>
                    </a:ext>
                  </a:extLst>
                </p:cNvPr>
                <p:cNvPicPr/>
                <p:nvPr/>
              </p:nvPicPr>
              <p:blipFill>
                <a:blip r:embed="rId1005"/>
                <a:stretch>
                  <a:fillRect/>
                </a:stretch>
              </p:blipFill>
              <p:spPr>
                <a:xfrm>
                  <a:off x="9381600" y="3462464"/>
                  <a:ext cx="615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6">
              <p14:nvContentPartPr>
                <p14:cNvPr id="615" name="Input penna 614">
                  <a:extLst>
                    <a:ext uri="{FF2B5EF4-FFF2-40B4-BE49-F238E27FC236}">
                      <a16:creationId xmlns:a16="http://schemas.microsoft.com/office/drawing/2014/main" id="{65BD891C-2DA7-5EAF-F194-0C78570F0DC7}"/>
                    </a:ext>
                  </a:extLst>
                </p14:cNvPr>
                <p14:cNvContentPartPr/>
                <p14:nvPr/>
              </p14:nvContentPartPr>
              <p14:xfrm>
                <a:off x="9421200" y="3468224"/>
                <a:ext cx="80640" cy="107640"/>
              </p14:xfrm>
            </p:contentPart>
          </mc:Choice>
          <mc:Fallback>
            <p:pic>
              <p:nvPicPr>
                <p:cNvPr id="615" name="Input penna 614">
                  <a:extLst>
                    <a:ext uri="{FF2B5EF4-FFF2-40B4-BE49-F238E27FC236}">
                      <a16:creationId xmlns:a16="http://schemas.microsoft.com/office/drawing/2014/main" id="{65BD891C-2DA7-5EAF-F194-0C78570F0DC7}"/>
                    </a:ext>
                  </a:extLst>
                </p:cNvPr>
                <p:cNvPicPr/>
                <p:nvPr/>
              </p:nvPicPr>
              <p:blipFill>
                <a:blip r:embed="rId1007"/>
                <a:stretch>
                  <a:fillRect/>
                </a:stretch>
              </p:blipFill>
              <p:spPr>
                <a:xfrm>
                  <a:off x="9413640" y="3460664"/>
                  <a:ext cx="957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8">
              <p14:nvContentPartPr>
                <p14:cNvPr id="616" name="Input penna 615">
                  <a:extLst>
                    <a:ext uri="{FF2B5EF4-FFF2-40B4-BE49-F238E27FC236}">
                      <a16:creationId xmlns:a16="http://schemas.microsoft.com/office/drawing/2014/main" id="{A67E7263-1149-0EE8-E3B2-A389FBA84C1E}"/>
                    </a:ext>
                  </a:extLst>
                </p14:cNvPr>
                <p14:cNvContentPartPr/>
                <p14:nvPr/>
              </p14:nvContentPartPr>
              <p14:xfrm>
                <a:off x="9483120" y="3542024"/>
                <a:ext cx="50040" cy="70920"/>
              </p14:xfrm>
            </p:contentPart>
          </mc:Choice>
          <mc:Fallback>
            <p:pic>
              <p:nvPicPr>
                <p:cNvPr id="616" name="Input penna 615">
                  <a:extLst>
                    <a:ext uri="{FF2B5EF4-FFF2-40B4-BE49-F238E27FC236}">
                      <a16:creationId xmlns:a16="http://schemas.microsoft.com/office/drawing/2014/main" id="{A67E7263-1149-0EE8-E3B2-A389FBA84C1E}"/>
                    </a:ext>
                  </a:extLst>
                </p:cNvPr>
                <p:cNvPicPr/>
                <p:nvPr/>
              </p:nvPicPr>
              <p:blipFill>
                <a:blip r:embed="rId1009"/>
                <a:stretch>
                  <a:fillRect/>
                </a:stretch>
              </p:blipFill>
              <p:spPr>
                <a:xfrm>
                  <a:off x="9475560" y="3534464"/>
                  <a:ext cx="651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0">
              <p14:nvContentPartPr>
                <p14:cNvPr id="619" name="Input penna 618">
                  <a:extLst>
                    <a:ext uri="{FF2B5EF4-FFF2-40B4-BE49-F238E27FC236}">
                      <a16:creationId xmlns:a16="http://schemas.microsoft.com/office/drawing/2014/main" id="{86F93C0B-45EA-56CE-A74B-8F0808DBC83C}"/>
                    </a:ext>
                  </a:extLst>
                </p14:cNvPr>
                <p14:cNvContentPartPr/>
                <p14:nvPr/>
              </p14:nvContentPartPr>
              <p14:xfrm>
                <a:off x="9283179" y="3247357"/>
                <a:ext cx="137520" cy="83520"/>
              </p14:xfrm>
            </p:contentPart>
          </mc:Choice>
          <mc:Fallback>
            <p:pic>
              <p:nvPicPr>
                <p:cNvPr id="619" name="Input penna 618">
                  <a:extLst>
                    <a:ext uri="{FF2B5EF4-FFF2-40B4-BE49-F238E27FC236}">
                      <a16:creationId xmlns:a16="http://schemas.microsoft.com/office/drawing/2014/main" id="{86F93C0B-45EA-56CE-A74B-8F0808DBC83C}"/>
                    </a:ext>
                  </a:extLst>
                </p:cNvPr>
                <p:cNvPicPr/>
                <p:nvPr/>
              </p:nvPicPr>
              <p:blipFill>
                <a:blip r:embed="rId1011"/>
                <a:stretch>
                  <a:fillRect/>
                </a:stretch>
              </p:blipFill>
              <p:spPr>
                <a:xfrm>
                  <a:off x="9275619" y="3239797"/>
                  <a:ext cx="1526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2">
              <p14:nvContentPartPr>
                <p14:cNvPr id="620" name="Input penna 619">
                  <a:extLst>
                    <a:ext uri="{FF2B5EF4-FFF2-40B4-BE49-F238E27FC236}">
                      <a16:creationId xmlns:a16="http://schemas.microsoft.com/office/drawing/2014/main" id="{715E5A01-A17F-F5B4-AD66-B685012AF022}"/>
                    </a:ext>
                  </a:extLst>
                </p14:cNvPr>
                <p14:cNvContentPartPr/>
                <p14:nvPr/>
              </p14:nvContentPartPr>
              <p14:xfrm>
                <a:off x="9413859" y="3248077"/>
                <a:ext cx="65880" cy="41400"/>
              </p14:xfrm>
            </p:contentPart>
          </mc:Choice>
          <mc:Fallback>
            <p:pic>
              <p:nvPicPr>
                <p:cNvPr id="620" name="Input penna 619">
                  <a:extLst>
                    <a:ext uri="{FF2B5EF4-FFF2-40B4-BE49-F238E27FC236}">
                      <a16:creationId xmlns:a16="http://schemas.microsoft.com/office/drawing/2014/main" id="{715E5A01-A17F-F5B4-AD66-B685012AF022}"/>
                    </a:ext>
                  </a:extLst>
                </p:cNvPr>
                <p:cNvPicPr/>
                <p:nvPr/>
              </p:nvPicPr>
              <p:blipFill>
                <a:blip r:embed="rId1013"/>
                <a:stretch>
                  <a:fillRect/>
                </a:stretch>
              </p:blipFill>
              <p:spPr>
                <a:xfrm>
                  <a:off x="9406659" y="3240517"/>
                  <a:ext cx="8100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4">
              <p14:nvContentPartPr>
                <p14:cNvPr id="621" name="Input penna 620">
                  <a:extLst>
                    <a:ext uri="{FF2B5EF4-FFF2-40B4-BE49-F238E27FC236}">
                      <a16:creationId xmlns:a16="http://schemas.microsoft.com/office/drawing/2014/main" id="{763610C0-4EB2-42C2-E98B-8B131C4212E6}"/>
                    </a:ext>
                  </a:extLst>
                </p14:cNvPr>
                <p14:cNvContentPartPr/>
                <p14:nvPr/>
              </p14:nvContentPartPr>
              <p14:xfrm>
                <a:off x="9499539" y="3228277"/>
                <a:ext cx="122040" cy="83520"/>
              </p14:xfrm>
            </p:contentPart>
          </mc:Choice>
          <mc:Fallback>
            <p:pic>
              <p:nvPicPr>
                <p:cNvPr id="621" name="Input penna 620">
                  <a:extLst>
                    <a:ext uri="{FF2B5EF4-FFF2-40B4-BE49-F238E27FC236}">
                      <a16:creationId xmlns:a16="http://schemas.microsoft.com/office/drawing/2014/main" id="{763610C0-4EB2-42C2-E98B-8B131C4212E6}"/>
                    </a:ext>
                  </a:extLst>
                </p:cNvPr>
                <p:cNvPicPr/>
                <p:nvPr/>
              </p:nvPicPr>
              <p:blipFill>
                <a:blip r:embed="rId1015"/>
                <a:stretch>
                  <a:fillRect/>
                </a:stretch>
              </p:blipFill>
              <p:spPr>
                <a:xfrm>
                  <a:off x="9491979" y="3220717"/>
                  <a:ext cx="13680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6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C882996C-356D-D16B-EFD2-4AC300D1EE87}"/>
                    </a:ext>
                  </a:extLst>
                </p14:cNvPr>
                <p14:cNvContentPartPr/>
                <p14:nvPr/>
              </p14:nvContentPartPr>
              <p14:xfrm>
                <a:off x="9771699" y="3192997"/>
                <a:ext cx="58320" cy="72000"/>
              </p14:xfrm>
            </p:contentPart>
          </mc:Choice>
          <mc:Fallback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C882996C-356D-D16B-EFD2-4AC300D1EE87}"/>
                    </a:ext>
                  </a:extLst>
                </p:cNvPr>
                <p:cNvPicPr/>
                <p:nvPr/>
              </p:nvPicPr>
              <p:blipFill>
                <a:blip r:embed="rId1017"/>
                <a:stretch>
                  <a:fillRect/>
                </a:stretch>
              </p:blipFill>
              <p:spPr>
                <a:xfrm>
                  <a:off x="9764139" y="3185437"/>
                  <a:ext cx="734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8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A8DD469A-183B-420D-2E5A-8331EA8139D5}"/>
                    </a:ext>
                  </a:extLst>
                </p14:cNvPr>
                <p14:cNvContentPartPr/>
                <p14:nvPr/>
              </p14:nvContentPartPr>
              <p14:xfrm>
                <a:off x="9837219" y="3234757"/>
                <a:ext cx="38160" cy="30600"/>
              </p14:xfrm>
            </p:contentPart>
          </mc:Choice>
          <mc:Fallback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A8DD469A-183B-420D-2E5A-8331EA8139D5}"/>
                    </a:ext>
                  </a:extLst>
                </p:cNvPr>
                <p:cNvPicPr/>
                <p:nvPr/>
              </p:nvPicPr>
              <p:blipFill>
                <a:blip r:embed="rId1019"/>
                <a:stretch>
                  <a:fillRect/>
                </a:stretch>
              </p:blipFill>
              <p:spPr>
                <a:xfrm>
                  <a:off x="9829659" y="3227197"/>
                  <a:ext cx="532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0">
              <p14:nvContentPartPr>
                <p14:cNvPr id="624" name="Input penna 623">
                  <a:extLst>
                    <a:ext uri="{FF2B5EF4-FFF2-40B4-BE49-F238E27FC236}">
                      <a16:creationId xmlns:a16="http://schemas.microsoft.com/office/drawing/2014/main" id="{2AC4BC19-5F84-0789-C74D-8A3F33DD2CAA}"/>
                    </a:ext>
                  </a:extLst>
                </p14:cNvPr>
                <p14:cNvContentPartPr/>
                <p14:nvPr/>
              </p14:nvContentPartPr>
              <p14:xfrm>
                <a:off x="9909579" y="3216757"/>
                <a:ext cx="6840" cy="57600"/>
              </p14:xfrm>
            </p:contentPart>
          </mc:Choice>
          <mc:Fallback>
            <p:pic>
              <p:nvPicPr>
                <p:cNvPr id="624" name="Input penna 623">
                  <a:extLst>
                    <a:ext uri="{FF2B5EF4-FFF2-40B4-BE49-F238E27FC236}">
                      <a16:creationId xmlns:a16="http://schemas.microsoft.com/office/drawing/2014/main" id="{2AC4BC19-5F84-0789-C74D-8A3F33DD2CAA}"/>
                    </a:ext>
                  </a:extLst>
                </p:cNvPr>
                <p:cNvPicPr/>
                <p:nvPr/>
              </p:nvPicPr>
              <p:blipFill>
                <a:blip r:embed="rId1021"/>
                <a:stretch>
                  <a:fillRect/>
                </a:stretch>
              </p:blipFill>
              <p:spPr>
                <a:xfrm>
                  <a:off x="9902019" y="3209197"/>
                  <a:ext cx="2196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2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AB816DBB-70C3-BC02-7958-9BB6778DF4E5}"/>
                    </a:ext>
                  </a:extLst>
                </p14:cNvPr>
                <p14:cNvContentPartPr/>
                <p14:nvPr/>
              </p14:nvContentPartPr>
              <p14:xfrm>
                <a:off x="10020819" y="3195157"/>
                <a:ext cx="57240" cy="91080"/>
              </p14:xfrm>
            </p:contentPart>
          </mc:Choice>
          <mc:Fallback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AB816DBB-70C3-BC02-7958-9BB6778DF4E5}"/>
                    </a:ext>
                  </a:extLst>
                </p:cNvPr>
                <p:cNvPicPr/>
                <p:nvPr/>
              </p:nvPicPr>
              <p:blipFill>
                <a:blip r:embed="rId1023"/>
                <a:stretch>
                  <a:fillRect/>
                </a:stretch>
              </p:blipFill>
              <p:spPr>
                <a:xfrm>
                  <a:off x="10013259" y="3187957"/>
                  <a:ext cx="723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4">
              <p14:nvContentPartPr>
                <p14:cNvPr id="626" name="Input penna 625">
                  <a:extLst>
                    <a:ext uri="{FF2B5EF4-FFF2-40B4-BE49-F238E27FC236}">
                      <a16:creationId xmlns:a16="http://schemas.microsoft.com/office/drawing/2014/main" id="{2CC3EC59-C7E9-359B-6B47-BCD16E5455DE}"/>
                    </a:ext>
                  </a:extLst>
                </p14:cNvPr>
                <p14:cNvContentPartPr/>
                <p14:nvPr/>
              </p14:nvContentPartPr>
              <p14:xfrm>
                <a:off x="10100379" y="3208837"/>
                <a:ext cx="14760" cy="64440"/>
              </p14:xfrm>
            </p:contentPart>
          </mc:Choice>
          <mc:Fallback>
            <p:pic>
              <p:nvPicPr>
                <p:cNvPr id="626" name="Input penna 625">
                  <a:extLst>
                    <a:ext uri="{FF2B5EF4-FFF2-40B4-BE49-F238E27FC236}">
                      <a16:creationId xmlns:a16="http://schemas.microsoft.com/office/drawing/2014/main" id="{2CC3EC59-C7E9-359B-6B47-BCD16E5455DE}"/>
                    </a:ext>
                  </a:extLst>
                </p:cNvPr>
                <p:cNvPicPr/>
                <p:nvPr/>
              </p:nvPicPr>
              <p:blipFill>
                <a:blip r:embed="rId1025"/>
                <a:stretch>
                  <a:fillRect/>
                </a:stretch>
              </p:blipFill>
              <p:spPr>
                <a:xfrm>
                  <a:off x="10092819" y="3201277"/>
                  <a:ext cx="295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6">
              <p14:nvContentPartPr>
                <p14:cNvPr id="627" name="Input penna 626">
                  <a:extLst>
                    <a:ext uri="{FF2B5EF4-FFF2-40B4-BE49-F238E27FC236}">
                      <a16:creationId xmlns:a16="http://schemas.microsoft.com/office/drawing/2014/main" id="{E0B45740-80A0-9DA7-3881-F810B8F8AC4D}"/>
                    </a:ext>
                  </a:extLst>
                </p14:cNvPr>
                <p14:cNvContentPartPr/>
                <p14:nvPr/>
              </p14:nvContentPartPr>
              <p14:xfrm>
                <a:off x="10147539" y="3223237"/>
                <a:ext cx="28440" cy="48960"/>
              </p14:xfrm>
            </p:contentPart>
          </mc:Choice>
          <mc:Fallback>
            <p:pic>
              <p:nvPicPr>
                <p:cNvPr id="627" name="Input penna 626">
                  <a:extLst>
                    <a:ext uri="{FF2B5EF4-FFF2-40B4-BE49-F238E27FC236}">
                      <a16:creationId xmlns:a16="http://schemas.microsoft.com/office/drawing/2014/main" id="{E0B45740-80A0-9DA7-3881-F810B8F8AC4D}"/>
                    </a:ext>
                  </a:extLst>
                </p:cNvPr>
                <p:cNvPicPr/>
                <p:nvPr/>
              </p:nvPicPr>
              <p:blipFill>
                <a:blip r:embed="rId1027"/>
                <a:stretch>
                  <a:fillRect/>
                </a:stretch>
              </p:blipFill>
              <p:spPr>
                <a:xfrm>
                  <a:off x="10139979" y="3215677"/>
                  <a:ext cx="4320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8">
              <p14:nvContentPartPr>
                <p14:cNvPr id="628" name="Input penna 627">
                  <a:extLst>
                    <a:ext uri="{FF2B5EF4-FFF2-40B4-BE49-F238E27FC236}">
                      <a16:creationId xmlns:a16="http://schemas.microsoft.com/office/drawing/2014/main" id="{205F7794-0428-2496-2C24-C9027DB14706}"/>
                    </a:ext>
                  </a:extLst>
                </p14:cNvPr>
                <p14:cNvContentPartPr/>
                <p14:nvPr/>
              </p14:nvContentPartPr>
              <p14:xfrm>
                <a:off x="10197939" y="3235837"/>
                <a:ext cx="38160" cy="42840"/>
              </p14:xfrm>
            </p:contentPart>
          </mc:Choice>
          <mc:Fallback>
            <p:pic>
              <p:nvPicPr>
                <p:cNvPr id="628" name="Input penna 627">
                  <a:extLst>
                    <a:ext uri="{FF2B5EF4-FFF2-40B4-BE49-F238E27FC236}">
                      <a16:creationId xmlns:a16="http://schemas.microsoft.com/office/drawing/2014/main" id="{205F7794-0428-2496-2C24-C9027DB14706}"/>
                    </a:ext>
                  </a:extLst>
                </p:cNvPr>
                <p:cNvPicPr/>
                <p:nvPr/>
              </p:nvPicPr>
              <p:blipFill>
                <a:blip r:embed="rId1029"/>
                <a:stretch>
                  <a:fillRect/>
                </a:stretch>
              </p:blipFill>
              <p:spPr>
                <a:xfrm>
                  <a:off x="10190379" y="3228277"/>
                  <a:ext cx="532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0">
              <p14:nvContentPartPr>
                <p14:cNvPr id="629" name="Input penna 628">
                  <a:extLst>
                    <a:ext uri="{FF2B5EF4-FFF2-40B4-BE49-F238E27FC236}">
                      <a16:creationId xmlns:a16="http://schemas.microsoft.com/office/drawing/2014/main" id="{2153C1F0-40A2-5226-20EB-ADCCE603DB17}"/>
                    </a:ext>
                  </a:extLst>
                </p14:cNvPr>
                <p14:cNvContentPartPr/>
                <p14:nvPr/>
              </p14:nvContentPartPr>
              <p14:xfrm>
                <a:off x="10269579" y="3231157"/>
                <a:ext cx="13320" cy="14760"/>
              </p14:xfrm>
            </p:contentPart>
          </mc:Choice>
          <mc:Fallback>
            <p:pic>
              <p:nvPicPr>
                <p:cNvPr id="629" name="Input penna 628">
                  <a:extLst>
                    <a:ext uri="{FF2B5EF4-FFF2-40B4-BE49-F238E27FC236}">
                      <a16:creationId xmlns:a16="http://schemas.microsoft.com/office/drawing/2014/main" id="{2153C1F0-40A2-5226-20EB-ADCCE603DB17}"/>
                    </a:ext>
                  </a:extLst>
                </p:cNvPr>
                <p:cNvPicPr/>
                <p:nvPr/>
              </p:nvPicPr>
              <p:blipFill>
                <a:blip r:embed="rId1031"/>
                <a:stretch>
                  <a:fillRect/>
                </a:stretch>
              </p:blipFill>
              <p:spPr>
                <a:xfrm>
                  <a:off x="10262019" y="3223597"/>
                  <a:ext cx="284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2">
              <p14:nvContentPartPr>
                <p14:cNvPr id="630" name="Input penna 629">
                  <a:extLst>
                    <a:ext uri="{FF2B5EF4-FFF2-40B4-BE49-F238E27FC236}">
                      <a16:creationId xmlns:a16="http://schemas.microsoft.com/office/drawing/2014/main" id="{C0F1F58A-584F-F968-E0F8-D7BC0C129DE4}"/>
                    </a:ext>
                  </a:extLst>
                </p14:cNvPr>
                <p14:cNvContentPartPr/>
                <p14:nvPr/>
              </p14:nvContentPartPr>
              <p14:xfrm>
                <a:off x="10316019" y="3206677"/>
                <a:ext cx="35640" cy="57960"/>
              </p14:xfrm>
            </p:contentPart>
          </mc:Choice>
          <mc:Fallback>
            <p:pic>
              <p:nvPicPr>
                <p:cNvPr id="630" name="Input penna 629">
                  <a:extLst>
                    <a:ext uri="{FF2B5EF4-FFF2-40B4-BE49-F238E27FC236}">
                      <a16:creationId xmlns:a16="http://schemas.microsoft.com/office/drawing/2014/main" id="{C0F1F58A-584F-F968-E0F8-D7BC0C129DE4}"/>
                    </a:ext>
                  </a:extLst>
                </p:cNvPr>
                <p:cNvPicPr/>
                <p:nvPr/>
              </p:nvPicPr>
              <p:blipFill>
                <a:blip r:embed="rId1033"/>
                <a:stretch>
                  <a:fillRect/>
                </a:stretch>
              </p:blipFill>
              <p:spPr>
                <a:xfrm>
                  <a:off x="10308459" y="3199117"/>
                  <a:ext cx="507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4">
              <p14:nvContentPartPr>
                <p14:cNvPr id="633" name="Input penna 632">
                  <a:extLst>
                    <a:ext uri="{FF2B5EF4-FFF2-40B4-BE49-F238E27FC236}">
                      <a16:creationId xmlns:a16="http://schemas.microsoft.com/office/drawing/2014/main" id="{8F52109C-6217-4F8B-19E0-77DD3518B342}"/>
                    </a:ext>
                  </a:extLst>
                </p14:cNvPr>
                <p14:cNvContentPartPr/>
                <p14:nvPr/>
              </p14:nvContentPartPr>
              <p14:xfrm>
                <a:off x="8870280" y="3366484"/>
                <a:ext cx="108720" cy="98640"/>
              </p14:xfrm>
            </p:contentPart>
          </mc:Choice>
          <mc:Fallback>
            <p:pic>
              <p:nvPicPr>
                <p:cNvPr id="633" name="Input penna 632">
                  <a:extLst>
                    <a:ext uri="{FF2B5EF4-FFF2-40B4-BE49-F238E27FC236}">
                      <a16:creationId xmlns:a16="http://schemas.microsoft.com/office/drawing/2014/main" id="{8F52109C-6217-4F8B-19E0-77DD3518B342}"/>
                    </a:ext>
                  </a:extLst>
                </p:cNvPr>
                <p:cNvPicPr/>
                <p:nvPr/>
              </p:nvPicPr>
              <p:blipFill>
                <a:blip r:embed="rId1035"/>
                <a:stretch>
                  <a:fillRect/>
                </a:stretch>
              </p:blipFill>
              <p:spPr>
                <a:xfrm>
                  <a:off x="8862720" y="3358924"/>
                  <a:ext cx="1238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6">
              <p14:nvContentPartPr>
                <p14:cNvPr id="634" name="Input penna 633">
                  <a:extLst>
                    <a:ext uri="{FF2B5EF4-FFF2-40B4-BE49-F238E27FC236}">
                      <a16:creationId xmlns:a16="http://schemas.microsoft.com/office/drawing/2014/main" id="{B10FD0F4-C940-A17D-A776-9969CE072231}"/>
                    </a:ext>
                  </a:extLst>
                </p14:cNvPr>
                <p14:cNvContentPartPr/>
                <p14:nvPr/>
              </p14:nvContentPartPr>
              <p14:xfrm>
                <a:off x="8985120" y="3403564"/>
                <a:ext cx="39960" cy="54720"/>
              </p14:xfrm>
            </p:contentPart>
          </mc:Choice>
          <mc:Fallback>
            <p:pic>
              <p:nvPicPr>
                <p:cNvPr id="634" name="Input penna 633">
                  <a:extLst>
                    <a:ext uri="{FF2B5EF4-FFF2-40B4-BE49-F238E27FC236}">
                      <a16:creationId xmlns:a16="http://schemas.microsoft.com/office/drawing/2014/main" id="{B10FD0F4-C940-A17D-A776-9969CE072231}"/>
                    </a:ext>
                  </a:extLst>
                </p:cNvPr>
                <p:cNvPicPr/>
                <p:nvPr/>
              </p:nvPicPr>
              <p:blipFill>
                <a:blip r:embed="rId1037"/>
                <a:stretch>
                  <a:fillRect/>
                </a:stretch>
              </p:blipFill>
              <p:spPr>
                <a:xfrm>
                  <a:off x="8977560" y="3396004"/>
                  <a:ext cx="547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8">
              <p14:nvContentPartPr>
                <p14:cNvPr id="635" name="Input penna 634">
                  <a:extLst>
                    <a:ext uri="{FF2B5EF4-FFF2-40B4-BE49-F238E27FC236}">
                      <a16:creationId xmlns:a16="http://schemas.microsoft.com/office/drawing/2014/main" id="{9811DD32-F92C-B39A-0E19-F77709C4427A}"/>
                    </a:ext>
                  </a:extLst>
                </p14:cNvPr>
                <p14:cNvContentPartPr/>
                <p14:nvPr/>
              </p14:nvContentPartPr>
              <p14:xfrm>
                <a:off x="9096720" y="3373324"/>
                <a:ext cx="87840" cy="46440"/>
              </p14:xfrm>
            </p:contentPart>
          </mc:Choice>
          <mc:Fallback>
            <p:pic>
              <p:nvPicPr>
                <p:cNvPr id="635" name="Input penna 634">
                  <a:extLst>
                    <a:ext uri="{FF2B5EF4-FFF2-40B4-BE49-F238E27FC236}">
                      <a16:creationId xmlns:a16="http://schemas.microsoft.com/office/drawing/2014/main" id="{9811DD32-F92C-B39A-0E19-F77709C4427A}"/>
                    </a:ext>
                  </a:extLst>
                </p:cNvPr>
                <p:cNvPicPr/>
                <p:nvPr/>
              </p:nvPicPr>
              <p:blipFill>
                <a:blip r:embed="rId1039"/>
                <a:stretch>
                  <a:fillRect/>
                </a:stretch>
              </p:blipFill>
              <p:spPr>
                <a:xfrm>
                  <a:off x="9089160" y="3365764"/>
                  <a:ext cx="1029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0">
              <p14:nvContentPartPr>
                <p14:cNvPr id="636" name="Input penna 635">
                  <a:extLst>
                    <a:ext uri="{FF2B5EF4-FFF2-40B4-BE49-F238E27FC236}">
                      <a16:creationId xmlns:a16="http://schemas.microsoft.com/office/drawing/2014/main" id="{A8394A76-14E9-3A9D-7847-CB91F5F93A1B}"/>
                    </a:ext>
                  </a:extLst>
                </p14:cNvPr>
                <p14:cNvContentPartPr/>
                <p14:nvPr/>
              </p14:nvContentPartPr>
              <p14:xfrm>
                <a:off x="8999160" y="3634684"/>
                <a:ext cx="594360" cy="41040"/>
              </p14:xfrm>
            </p:contentPart>
          </mc:Choice>
          <mc:Fallback>
            <p:pic>
              <p:nvPicPr>
                <p:cNvPr id="636" name="Input penna 635">
                  <a:extLst>
                    <a:ext uri="{FF2B5EF4-FFF2-40B4-BE49-F238E27FC236}">
                      <a16:creationId xmlns:a16="http://schemas.microsoft.com/office/drawing/2014/main" id="{A8394A76-14E9-3A9D-7847-CB91F5F93A1B}"/>
                    </a:ext>
                  </a:extLst>
                </p:cNvPr>
                <p:cNvPicPr/>
                <p:nvPr/>
              </p:nvPicPr>
              <p:blipFill>
                <a:blip r:embed="rId1041"/>
                <a:stretch>
                  <a:fillRect/>
                </a:stretch>
              </p:blipFill>
              <p:spPr>
                <a:xfrm>
                  <a:off x="8991600" y="3627124"/>
                  <a:ext cx="6094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2">
              <p14:nvContentPartPr>
                <p14:cNvPr id="639" name="Input penna 638">
                  <a:extLst>
                    <a:ext uri="{FF2B5EF4-FFF2-40B4-BE49-F238E27FC236}">
                      <a16:creationId xmlns:a16="http://schemas.microsoft.com/office/drawing/2014/main" id="{C4DB98FB-E760-B3CF-BC0E-F8DFC658F4FE}"/>
                    </a:ext>
                  </a:extLst>
                </p14:cNvPr>
                <p14:cNvContentPartPr/>
                <p14:nvPr/>
              </p14:nvContentPartPr>
              <p14:xfrm>
                <a:off x="9763394" y="3378079"/>
                <a:ext cx="666000" cy="77040"/>
              </p14:xfrm>
            </p:contentPart>
          </mc:Choice>
          <mc:Fallback>
            <p:pic>
              <p:nvPicPr>
                <p:cNvPr id="639" name="Input penna 638">
                  <a:extLst>
                    <a:ext uri="{FF2B5EF4-FFF2-40B4-BE49-F238E27FC236}">
                      <a16:creationId xmlns:a16="http://schemas.microsoft.com/office/drawing/2014/main" id="{C4DB98FB-E760-B3CF-BC0E-F8DFC658F4FE}"/>
                    </a:ext>
                  </a:extLst>
                </p:cNvPr>
                <p:cNvPicPr/>
                <p:nvPr/>
              </p:nvPicPr>
              <p:blipFill>
                <a:blip r:embed="rId1043"/>
                <a:stretch>
                  <a:fillRect/>
                </a:stretch>
              </p:blipFill>
              <p:spPr>
                <a:xfrm>
                  <a:off x="9755834" y="3370879"/>
                  <a:ext cx="6811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4">
              <p14:nvContentPartPr>
                <p14:cNvPr id="719" name="Input penna 718">
                  <a:extLst>
                    <a:ext uri="{FF2B5EF4-FFF2-40B4-BE49-F238E27FC236}">
                      <a16:creationId xmlns:a16="http://schemas.microsoft.com/office/drawing/2014/main" id="{6ECFFBA6-BA9F-290C-3FA7-0FA9196CA008}"/>
                    </a:ext>
                  </a:extLst>
                </p14:cNvPr>
                <p14:cNvContentPartPr/>
                <p14:nvPr/>
              </p14:nvContentPartPr>
              <p14:xfrm>
                <a:off x="8013113" y="3669025"/>
                <a:ext cx="1033560" cy="75600"/>
              </p14:xfrm>
            </p:contentPart>
          </mc:Choice>
          <mc:Fallback>
            <p:pic>
              <p:nvPicPr>
                <p:cNvPr id="719" name="Input penna 718">
                  <a:extLst>
                    <a:ext uri="{FF2B5EF4-FFF2-40B4-BE49-F238E27FC236}">
                      <a16:creationId xmlns:a16="http://schemas.microsoft.com/office/drawing/2014/main" id="{6ECFFBA6-BA9F-290C-3FA7-0FA9196CA008}"/>
                    </a:ext>
                  </a:extLst>
                </p:cNvPr>
                <p:cNvPicPr/>
                <p:nvPr/>
              </p:nvPicPr>
              <p:blipFill>
                <a:blip r:embed="rId1045"/>
                <a:stretch>
                  <a:fillRect/>
                </a:stretch>
              </p:blipFill>
              <p:spPr>
                <a:xfrm>
                  <a:off x="8005553" y="3661465"/>
                  <a:ext cx="10486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6">
              <p14:nvContentPartPr>
                <p14:cNvPr id="722" name="Input penna 721">
                  <a:extLst>
                    <a:ext uri="{FF2B5EF4-FFF2-40B4-BE49-F238E27FC236}">
                      <a16:creationId xmlns:a16="http://schemas.microsoft.com/office/drawing/2014/main" id="{58E12CA9-72AE-1366-794F-9C6BB17D6D92}"/>
                    </a:ext>
                  </a:extLst>
                </p14:cNvPr>
                <p14:cNvContentPartPr/>
                <p14:nvPr/>
              </p14:nvContentPartPr>
              <p14:xfrm>
                <a:off x="9718073" y="3095905"/>
                <a:ext cx="5400" cy="249120"/>
              </p14:xfrm>
            </p:contentPart>
          </mc:Choice>
          <mc:Fallback>
            <p:pic>
              <p:nvPicPr>
                <p:cNvPr id="722" name="Input penna 721">
                  <a:extLst>
                    <a:ext uri="{FF2B5EF4-FFF2-40B4-BE49-F238E27FC236}">
                      <a16:creationId xmlns:a16="http://schemas.microsoft.com/office/drawing/2014/main" id="{58E12CA9-72AE-1366-794F-9C6BB17D6D92}"/>
                    </a:ext>
                  </a:extLst>
                </p:cNvPr>
                <p:cNvPicPr/>
                <p:nvPr/>
              </p:nvPicPr>
              <p:blipFill>
                <a:blip r:embed="rId1047"/>
                <a:stretch>
                  <a:fillRect/>
                </a:stretch>
              </p:blipFill>
              <p:spPr>
                <a:xfrm>
                  <a:off x="9710513" y="3088345"/>
                  <a:ext cx="2052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8">
              <p14:nvContentPartPr>
                <p14:cNvPr id="723" name="Input penna 722">
                  <a:extLst>
                    <a:ext uri="{FF2B5EF4-FFF2-40B4-BE49-F238E27FC236}">
                      <a16:creationId xmlns:a16="http://schemas.microsoft.com/office/drawing/2014/main" id="{FC39FBD2-A111-10FC-A0BC-7ACD18280763}"/>
                    </a:ext>
                  </a:extLst>
                </p14:cNvPr>
                <p14:cNvContentPartPr/>
                <p14:nvPr/>
              </p14:nvContentPartPr>
              <p14:xfrm>
                <a:off x="9686753" y="3045145"/>
                <a:ext cx="705960" cy="338400"/>
              </p14:xfrm>
            </p:contentPart>
          </mc:Choice>
          <mc:Fallback>
            <p:pic>
              <p:nvPicPr>
                <p:cNvPr id="723" name="Input penna 722">
                  <a:extLst>
                    <a:ext uri="{FF2B5EF4-FFF2-40B4-BE49-F238E27FC236}">
                      <a16:creationId xmlns:a16="http://schemas.microsoft.com/office/drawing/2014/main" id="{FC39FBD2-A111-10FC-A0BC-7ACD18280763}"/>
                    </a:ext>
                  </a:extLst>
                </p:cNvPr>
                <p:cNvPicPr/>
                <p:nvPr/>
              </p:nvPicPr>
              <p:blipFill>
                <a:blip r:embed="rId1049"/>
                <a:stretch>
                  <a:fillRect/>
                </a:stretch>
              </p:blipFill>
              <p:spPr>
                <a:xfrm>
                  <a:off x="9679193" y="3037945"/>
                  <a:ext cx="721080" cy="35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1" name="Gruppo 730">
            <a:extLst>
              <a:ext uri="{FF2B5EF4-FFF2-40B4-BE49-F238E27FC236}">
                <a16:creationId xmlns:a16="http://schemas.microsoft.com/office/drawing/2014/main" id="{A661C3FF-6221-3068-57AF-4F8042653362}"/>
              </a:ext>
            </a:extLst>
          </p:cNvPr>
          <p:cNvGrpSpPr/>
          <p:nvPr/>
        </p:nvGrpSpPr>
        <p:grpSpPr>
          <a:xfrm>
            <a:off x="1428554" y="3965453"/>
            <a:ext cx="116640" cy="107280"/>
            <a:chOff x="1428554" y="3965453"/>
            <a:chExt cx="116640" cy="10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50">
              <p14:nvContentPartPr>
                <p14:cNvPr id="728" name="Input penna 727">
                  <a:extLst>
                    <a:ext uri="{FF2B5EF4-FFF2-40B4-BE49-F238E27FC236}">
                      <a16:creationId xmlns:a16="http://schemas.microsoft.com/office/drawing/2014/main" id="{9D11F5BB-5BDF-8269-2D7A-188B3E1B086E}"/>
                    </a:ext>
                  </a:extLst>
                </p14:cNvPr>
                <p14:cNvContentPartPr/>
                <p14:nvPr/>
              </p14:nvContentPartPr>
              <p14:xfrm>
                <a:off x="1428554" y="4003613"/>
                <a:ext cx="60840" cy="36360"/>
              </p14:xfrm>
            </p:contentPart>
          </mc:Choice>
          <mc:Fallback>
            <p:pic>
              <p:nvPicPr>
                <p:cNvPr id="728" name="Input penna 727">
                  <a:extLst>
                    <a:ext uri="{FF2B5EF4-FFF2-40B4-BE49-F238E27FC236}">
                      <a16:creationId xmlns:a16="http://schemas.microsoft.com/office/drawing/2014/main" id="{9D11F5BB-5BDF-8269-2D7A-188B3E1B086E}"/>
                    </a:ext>
                  </a:extLst>
                </p:cNvPr>
                <p:cNvPicPr/>
                <p:nvPr/>
              </p:nvPicPr>
              <p:blipFill>
                <a:blip r:embed="rId1051"/>
                <a:stretch>
                  <a:fillRect/>
                </a:stretch>
              </p:blipFill>
              <p:spPr>
                <a:xfrm>
                  <a:off x="1420994" y="3996053"/>
                  <a:ext cx="759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2">
              <p14:nvContentPartPr>
                <p14:cNvPr id="729" name="Input penna 728">
                  <a:extLst>
                    <a:ext uri="{FF2B5EF4-FFF2-40B4-BE49-F238E27FC236}">
                      <a16:creationId xmlns:a16="http://schemas.microsoft.com/office/drawing/2014/main" id="{AB44B006-E71A-A879-2E10-66761C4403DD}"/>
                    </a:ext>
                  </a:extLst>
                </p14:cNvPr>
                <p14:cNvContentPartPr/>
                <p14:nvPr/>
              </p14:nvContentPartPr>
              <p14:xfrm>
                <a:off x="1514234" y="3965453"/>
                <a:ext cx="30960" cy="107280"/>
              </p14:xfrm>
            </p:contentPart>
          </mc:Choice>
          <mc:Fallback>
            <p:pic>
              <p:nvPicPr>
                <p:cNvPr id="729" name="Input penna 728">
                  <a:extLst>
                    <a:ext uri="{FF2B5EF4-FFF2-40B4-BE49-F238E27FC236}">
                      <a16:creationId xmlns:a16="http://schemas.microsoft.com/office/drawing/2014/main" id="{AB44B006-E71A-A879-2E10-66761C4403DD}"/>
                    </a:ext>
                  </a:extLst>
                </p:cNvPr>
                <p:cNvPicPr/>
                <p:nvPr/>
              </p:nvPicPr>
              <p:blipFill>
                <a:blip r:embed="rId1053"/>
                <a:stretch>
                  <a:fillRect/>
                </a:stretch>
              </p:blipFill>
              <p:spPr>
                <a:xfrm>
                  <a:off x="1506674" y="3958253"/>
                  <a:ext cx="46080" cy="122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54">
            <p14:nvContentPartPr>
              <p14:cNvPr id="732" name="Input penna 731">
                <a:extLst>
                  <a:ext uri="{FF2B5EF4-FFF2-40B4-BE49-F238E27FC236}">
                    <a16:creationId xmlns:a16="http://schemas.microsoft.com/office/drawing/2014/main" id="{C649EE29-401C-0065-D161-CA8C1EF8FCE0}"/>
                  </a:ext>
                </a:extLst>
              </p14:cNvPr>
              <p14:cNvContentPartPr/>
              <p14:nvPr/>
            </p14:nvContentPartPr>
            <p14:xfrm>
              <a:off x="4461461" y="3822105"/>
              <a:ext cx="27720" cy="318240"/>
            </p14:xfrm>
          </p:contentPart>
        </mc:Choice>
        <mc:Fallback>
          <p:pic>
            <p:nvPicPr>
              <p:cNvPr id="732" name="Input penna 731">
                <a:extLst>
                  <a:ext uri="{FF2B5EF4-FFF2-40B4-BE49-F238E27FC236}">
                    <a16:creationId xmlns:a16="http://schemas.microsoft.com/office/drawing/2014/main" id="{C649EE29-401C-0065-D161-CA8C1EF8FCE0}"/>
                  </a:ext>
                </a:extLst>
              </p:cNvPr>
              <p:cNvPicPr/>
              <p:nvPr/>
            </p:nvPicPr>
            <p:blipFill>
              <a:blip r:embed="rId1055"/>
              <a:stretch>
                <a:fillRect/>
              </a:stretch>
            </p:blipFill>
            <p:spPr>
              <a:xfrm>
                <a:off x="4453901" y="3814545"/>
                <a:ext cx="42480" cy="33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56">
            <p14:nvContentPartPr>
              <p14:cNvPr id="761" name="Input penna 760">
                <a:extLst>
                  <a:ext uri="{FF2B5EF4-FFF2-40B4-BE49-F238E27FC236}">
                    <a16:creationId xmlns:a16="http://schemas.microsoft.com/office/drawing/2014/main" id="{25AEEC8A-DD56-C008-7A80-C85E48398EF7}"/>
                  </a:ext>
                </a:extLst>
              </p14:cNvPr>
              <p14:cNvContentPartPr/>
              <p14:nvPr/>
            </p14:nvContentPartPr>
            <p14:xfrm>
              <a:off x="2869551" y="4981943"/>
              <a:ext cx="1681200" cy="30600"/>
            </p14:xfrm>
          </p:contentPart>
        </mc:Choice>
        <mc:Fallback>
          <p:pic>
            <p:nvPicPr>
              <p:cNvPr id="761" name="Input penna 760">
                <a:extLst>
                  <a:ext uri="{FF2B5EF4-FFF2-40B4-BE49-F238E27FC236}">
                    <a16:creationId xmlns:a16="http://schemas.microsoft.com/office/drawing/2014/main" id="{25AEEC8A-DD56-C008-7A80-C85E48398EF7}"/>
                  </a:ext>
                </a:extLst>
              </p:cNvPr>
              <p:cNvPicPr/>
              <p:nvPr/>
            </p:nvPicPr>
            <p:blipFill>
              <a:blip r:embed="rId1057"/>
              <a:stretch>
                <a:fillRect/>
              </a:stretch>
            </p:blipFill>
            <p:spPr>
              <a:xfrm>
                <a:off x="2861991" y="4974383"/>
                <a:ext cx="1696320" cy="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58">
            <p14:nvContentPartPr>
              <p14:cNvPr id="778" name="Input penna 777">
                <a:extLst>
                  <a:ext uri="{FF2B5EF4-FFF2-40B4-BE49-F238E27FC236}">
                    <a16:creationId xmlns:a16="http://schemas.microsoft.com/office/drawing/2014/main" id="{4B430B63-9C46-01E6-7655-C9ECF3DA19F3}"/>
                  </a:ext>
                </a:extLst>
              </p14:cNvPr>
              <p14:cNvContentPartPr/>
              <p14:nvPr/>
            </p14:nvContentPartPr>
            <p14:xfrm>
              <a:off x="3701334" y="3722069"/>
              <a:ext cx="117720" cy="131400"/>
            </p14:xfrm>
          </p:contentPart>
        </mc:Choice>
        <mc:Fallback>
          <p:pic>
            <p:nvPicPr>
              <p:cNvPr id="778" name="Input penna 777">
                <a:extLst>
                  <a:ext uri="{FF2B5EF4-FFF2-40B4-BE49-F238E27FC236}">
                    <a16:creationId xmlns:a16="http://schemas.microsoft.com/office/drawing/2014/main" id="{4B430B63-9C46-01E6-7655-C9ECF3DA19F3}"/>
                  </a:ext>
                </a:extLst>
              </p:cNvPr>
              <p:cNvPicPr/>
              <p:nvPr/>
            </p:nvPicPr>
            <p:blipFill>
              <a:blip r:embed="rId1059"/>
              <a:stretch>
                <a:fillRect/>
              </a:stretch>
            </p:blipFill>
            <p:spPr>
              <a:xfrm>
                <a:off x="3693774" y="3714509"/>
                <a:ext cx="132840" cy="14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0">
            <p14:nvContentPartPr>
              <p14:cNvPr id="779" name="Input penna 778">
                <a:extLst>
                  <a:ext uri="{FF2B5EF4-FFF2-40B4-BE49-F238E27FC236}">
                    <a16:creationId xmlns:a16="http://schemas.microsoft.com/office/drawing/2014/main" id="{62C94242-B359-5B92-D0CB-1DB308D6A623}"/>
                  </a:ext>
                </a:extLst>
              </p14:cNvPr>
              <p14:cNvContentPartPr/>
              <p14:nvPr/>
            </p14:nvContentPartPr>
            <p14:xfrm>
              <a:off x="3837774" y="3756629"/>
              <a:ext cx="67680" cy="89640"/>
            </p14:xfrm>
          </p:contentPart>
        </mc:Choice>
        <mc:Fallback>
          <p:pic>
            <p:nvPicPr>
              <p:cNvPr id="779" name="Input penna 778">
                <a:extLst>
                  <a:ext uri="{FF2B5EF4-FFF2-40B4-BE49-F238E27FC236}">
                    <a16:creationId xmlns:a16="http://schemas.microsoft.com/office/drawing/2014/main" id="{62C94242-B359-5B92-D0CB-1DB308D6A623}"/>
                  </a:ext>
                </a:extLst>
              </p:cNvPr>
              <p:cNvPicPr/>
              <p:nvPr/>
            </p:nvPicPr>
            <p:blipFill>
              <a:blip r:embed="rId1061"/>
              <a:stretch>
                <a:fillRect/>
              </a:stretch>
            </p:blipFill>
            <p:spPr>
              <a:xfrm>
                <a:off x="3830214" y="3749069"/>
                <a:ext cx="8280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2">
            <p14:nvContentPartPr>
              <p14:cNvPr id="780" name="Input penna 779">
                <a:extLst>
                  <a:ext uri="{FF2B5EF4-FFF2-40B4-BE49-F238E27FC236}">
                    <a16:creationId xmlns:a16="http://schemas.microsoft.com/office/drawing/2014/main" id="{A50946F1-ABCA-DF32-522C-6E217FCC8DE4}"/>
                  </a:ext>
                </a:extLst>
              </p14:cNvPr>
              <p14:cNvContentPartPr/>
              <p14:nvPr/>
            </p14:nvContentPartPr>
            <p14:xfrm>
              <a:off x="3937854" y="3746189"/>
              <a:ext cx="112680" cy="96840"/>
            </p14:xfrm>
          </p:contentPart>
        </mc:Choice>
        <mc:Fallback>
          <p:pic>
            <p:nvPicPr>
              <p:cNvPr id="780" name="Input penna 779">
                <a:extLst>
                  <a:ext uri="{FF2B5EF4-FFF2-40B4-BE49-F238E27FC236}">
                    <a16:creationId xmlns:a16="http://schemas.microsoft.com/office/drawing/2014/main" id="{A50946F1-ABCA-DF32-522C-6E217FCC8DE4}"/>
                  </a:ext>
                </a:extLst>
              </p:cNvPr>
              <p:cNvPicPr/>
              <p:nvPr/>
            </p:nvPicPr>
            <p:blipFill>
              <a:blip r:embed="rId1063"/>
              <a:stretch>
                <a:fillRect/>
              </a:stretch>
            </p:blipFill>
            <p:spPr>
              <a:xfrm>
                <a:off x="3930294" y="3738629"/>
                <a:ext cx="127800" cy="1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4">
            <p14:nvContentPartPr>
              <p14:cNvPr id="785" name="Input penna 784">
                <a:extLst>
                  <a:ext uri="{FF2B5EF4-FFF2-40B4-BE49-F238E27FC236}">
                    <a16:creationId xmlns:a16="http://schemas.microsoft.com/office/drawing/2014/main" id="{3FD2A15B-A3C2-9412-4050-7DD454DB8752}"/>
                  </a:ext>
                </a:extLst>
              </p14:cNvPr>
              <p14:cNvContentPartPr/>
              <p14:nvPr/>
            </p14:nvContentPartPr>
            <p14:xfrm>
              <a:off x="4206340" y="3802881"/>
              <a:ext cx="280080" cy="331560"/>
            </p14:xfrm>
          </p:contentPart>
        </mc:Choice>
        <mc:Fallback>
          <p:pic>
            <p:nvPicPr>
              <p:cNvPr id="785" name="Input penna 784">
                <a:extLst>
                  <a:ext uri="{FF2B5EF4-FFF2-40B4-BE49-F238E27FC236}">
                    <a16:creationId xmlns:a16="http://schemas.microsoft.com/office/drawing/2014/main" id="{3FD2A15B-A3C2-9412-4050-7DD454DB8752}"/>
                  </a:ext>
                </a:extLst>
              </p:cNvPr>
              <p:cNvPicPr/>
              <p:nvPr/>
            </p:nvPicPr>
            <p:blipFill>
              <a:blip r:embed="rId1065"/>
              <a:stretch>
                <a:fillRect/>
              </a:stretch>
            </p:blipFill>
            <p:spPr>
              <a:xfrm>
                <a:off x="4198780" y="3795681"/>
                <a:ext cx="295200" cy="346680"/>
              </a:xfrm>
              <a:prstGeom prst="rect">
                <a:avLst/>
              </a:prstGeom>
            </p:spPr>
          </p:pic>
        </mc:Fallback>
      </mc:AlternateContent>
      <p:grpSp>
        <p:nvGrpSpPr>
          <p:cNvPr id="801" name="Gruppo 800">
            <a:extLst>
              <a:ext uri="{FF2B5EF4-FFF2-40B4-BE49-F238E27FC236}">
                <a16:creationId xmlns:a16="http://schemas.microsoft.com/office/drawing/2014/main" id="{A8C042E1-1EC5-E549-35C1-01F6A1D3FA90}"/>
              </a:ext>
            </a:extLst>
          </p:cNvPr>
          <p:cNvGrpSpPr/>
          <p:nvPr/>
        </p:nvGrpSpPr>
        <p:grpSpPr>
          <a:xfrm>
            <a:off x="5425428" y="3729433"/>
            <a:ext cx="728280" cy="122760"/>
            <a:chOff x="5425428" y="3729433"/>
            <a:chExt cx="728280" cy="12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6">
              <p14:nvContentPartPr>
                <p14:cNvPr id="788" name="Input penna 787">
                  <a:extLst>
                    <a:ext uri="{FF2B5EF4-FFF2-40B4-BE49-F238E27FC236}">
                      <a16:creationId xmlns:a16="http://schemas.microsoft.com/office/drawing/2014/main" id="{9833124C-A415-919F-A047-3AF00E3D9617}"/>
                    </a:ext>
                  </a:extLst>
                </p14:cNvPr>
                <p14:cNvContentPartPr/>
                <p14:nvPr/>
              </p14:nvContentPartPr>
              <p14:xfrm>
                <a:off x="5425428" y="3756433"/>
                <a:ext cx="75600" cy="91080"/>
              </p14:xfrm>
            </p:contentPart>
          </mc:Choice>
          <mc:Fallback>
            <p:pic>
              <p:nvPicPr>
                <p:cNvPr id="788" name="Input penna 787">
                  <a:extLst>
                    <a:ext uri="{FF2B5EF4-FFF2-40B4-BE49-F238E27FC236}">
                      <a16:creationId xmlns:a16="http://schemas.microsoft.com/office/drawing/2014/main" id="{9833124C-A415-919F-A047-3AF00E3D9617}"/>
                    </a:ext>
                  </a:extLst>
                </p:cNvPr>
                <p:cNvPicPr/>
                <p:nvPr/>
              </p:nvPicPr>
              <p:blipFill>
                <a:blip r:embed="rId1067"/>
                <a:stretch>
                  <a:fillRect/>
                </a:stretch>
              </p:blipFill>
              <p:spPr>
                <a:xfrm>
                  <a:off x="5418228" y="3748873"/>
                  <a:ext cx="903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8">
              <p14:nvContentPartPr>
                <p14:cNvPr id="789" name="Input penna 788">
                  <a:extLst>
                    <a:ext uri="{FF2B5EF4-FFF2-40B4-BE49-F238E27FC236}">
                      <a16:creationId xmlns:a16="http://schemas.microsoft.com/office/drawing/2014/main" id="{DADC81C7-13EF-8265-2333-EB6C10A85967}"/>
                    </a:ext>
                  </a:extLst>
                </p14:cNvPr>
                <p14:cNvContentPartPr/>
                <p14:nvPr/>
              </p14:nvContentPartPr>
              <p14:xfrm>
                <a:off x="5532708" y="3761473"/>
                <a:ext cx="59760" cy="85320"/>
              </p14:xfrm>
            </p:contentPart>
          </mc:Choice>
          <mc:Fallback>
            <p:pic>
              <p:nvPicPr>
                <p:cNvPr id="789" name="Input penna 788">
                  <a:extLst>
                    <a:ext uri="{FF2B5EF4-FFF2-40B4-BE49-F238E27FC236}">
                      <a16:creationId xmlns:a16="http://schemas.microsoft.com/office/drawing/2014/main" id="{DADC81C7-13EF-8265-2333-EB6C10A85967}"/>
                    </a:ext>
                  </a:extLst>
                </p:cNvPr>
                <p:cNvPicPr/>
                <p:nvPr/>
              </p:nvPicPr>
              <p:blipFill>
                <a:blip r:embed="rId1069"/>
                <a:stretch>
                  <a:fillRect/>
                </a:stretch>
              </p:blipFill>
              <p:spPr>
                <a:xfrm>
                  <a:off x="5525148" y="3753913"/>
                  <a:ext cx="7488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0">
              <p14:nvContentPartPr>
                <p14:cNvPr id="790" name="Input penna 789">
                  <a:extLst>
                    <a:ext uri="{FF2B5EF4-FFF2-40B4-BE49-F238E27FC236}">
                      <a16:creationId xmlns:a16="http://schemas.microsoft.com/office/drawing/2014/main" id="{6BFC4243-728F-ECD0-B488-AE1603A6E8C4}"/>
                    </a:ext>
                  </a:extLst>
                </p14:cNvPr>
                <p14:cNvContentPartPr/>
                <p14:nvPr/>
              </p14:nvContentPartPr>
              <p14:xfrm>
                <a:off x="5595708" y="3781633"/>
                <a:ext cx="30960" cy="70200"/>
              </p14:xfrm>
            </p:contentPart>
          </mc:Choice>
          <mc:Fallback>
            <p:pic>
              <p:nvPicPr>
                <p:cNvPr id="790" name="Input penna 789">
                  <a:extLst>
                    <a:ext uri="{FF2B5EF4-FFF2-40B4-BE49-F238E27FC236}">
                      <a16:creationId xmlns:a16="http://schemas.microsoft.com/office/drawing/2014/main" id="{6BFC4243-728F-ECD0-B488-AE1603A6E8C4}"/>
                    </a:ext>
                  </a:extLst>
                </p:cNvPr>
                <p:cNvPicPr/>
                <p:nvPr/>
              </p:nvPicPr>
              <p:blipFill>
                <a:blip r:embed="rId1071"/>
                <a:stretch>
                  <a:fillRect/>
                </a:stretch>
              </p:blipFill>
              <p:spPr>
                <a:xfrm>
                  <a:off x="5588148" y="3774073"/>
                  <a:ext cx="4608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2">
              <p14:nvContentPartPr>
                <p14:cNvPr id="791" name="Input penna 790">
                  <a:extLst>
                    <a:ext uri="{FF2B5EF4-FFF2-40B4-BE49-F238E27FC236}">
                      <a16:creationId xmlns:a16="http://schemas.microsoft.com/office/drawing/2014/main" id="{690BA34F-4E8D-7A63-A8A5-D81763147419}"/>
                    </a:ext>
                  </a:extLst>
                </p14:cNvPr>
                <p14:cNvContentPartPr/>
                <p14:nvPr/>
              </p14:nvContentPartPr>
              <p14:xfrm>
                <a:off x="5676348" y="3733033"/>
                <a:ext cx="4680" cy="119160"/>
              </p14:xfrm>
            </p:contentPart>
          </mc:Choice>
          <mc:Fallback>
            <p:pic>
              <p:nvPicPr>
                <p:cNvPr id="791" name="Input penna 790">
                  <a:extLst>
                    <a:ext uri="{FF2B5EF4-FFF2-40B4-BE49-F238E27FC236}">
                      <a16:creationId xmlns:a16="http://schemas.microsoft.com/office/drawing/2014/main" id="{690BA34F-4E8D-7A63-A8A5-D81763147419}"/>
                    </a:ext>
                  </a:extLst>
                </p:cNvPr>
                <p:cNvPicPr/>
                <p:nvPr/>
              </p:nvPicPr>
              <p:blipFill>
                <a:blip r:embed="rId1073"/>
                <a:stretch>
                  <a:fillRect/>
                </a:stretch>
              </p:blipFill>
              <p:spPr>
                <a:xfrm>
                  <a:off x="5668788" y="3725473"/>
                  <a:ext cx="198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4">
              <p14:nvContentPartPr>
                <p14:cNvPr id="792" name="Input penna 791">
                  <a:extLst>
                    <a:ext uri="{FF2B5EF4-FFF2-40B4-BE49-F238E27FC236}">
                      <a16:creationId xmlns:a16="http://schemas.microsoft.com/office/drawing/2014/main" id="{ED53B878-48CD-08B9-B8B1-2E3FEF3766DE}"/>
                    </a:ext>
                  </a:extLst>
                </p14:cNvPr>
                <p14:cNvContentPartPr/>
                <p14:nvPr/>
              </p14:nvContentPartPr>
              <p14:xfrm>
                <a:off x="5693628" y="3783793"/>
                <a:ext cx="46440" cy="11520"/>
              </p14:xfrm>
            </p:contentPart>
          </mc:Choice>
          <mc:Fallback>
            <p:pic>
              <p:nvPicPr>
                <p:cNvPr id="792" name="Input penna 791">
                  <a:extLst>
                    <a:ext uri="{FF2B5EF4-FFF2-40B4-BE49-F238E27FC236}">
                      <a16:creationId xmlns:a16="http://schemas.microsoft.com/office/drawing/2014/main" id="{ED53B878-48CD-08B9-B8B1-2E3FEF3766DE}"/>
                    </a:ext>
                  </a:extLst>
                </p:cNvPr>
                <p:cNvPicPr/>
                <p:nvPr/>
              </p:nvPicPr>
              <p:blipFill>
                <a:blip r:embed="rId1075"/>
                <a:stretch>
                  <a:fillRect/>
                </a:stretch>
              </p:blipFill>
              <p:spPr>
                <a:xfrm>
                  <a:off x="5686068" y="3776233"/>
                  <a:ext cx="615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6">
              <p14:nvContentPartPr>
                <p14:cNvPr id="793" name="Input penna 792">
                  <a:extLst>
                    <a:ext uri="{FF2B5EF4-FFF2-40B4-BE49-F238E27FC236}">
                      <a16:creationId xmlns:a16="http://schemas.microsoft.com/office/drawing/2014/main" id="{609426C9-524D-86A2-33EF-766FD1909D6D}"/>
                    </a:ext>
                  </a:extLst>
                </p14:cNvPr>
                <p14:cNvContentPartPr/>
                <p14:nvPr/>
              </p14:nvContentPartPr>
              <p14:xfrm>
                <a:off x="5755908" y="3771913"/>
                <a:ext cx="36720" cy="66240"/>
              </p14:xfrm>
            </p:contentPart>
          </mc:Choice>
          <mc:Fallback>
            <p:pic>
              <p:nvPicPr>
                <p:cNvPr id="793" name="Input penna 792">
                  <a:extLst>
                    <a:ext uri="{FF2B5EF4-FFF2-40B4-BE49-F238E27FC236}">
                      <a16:creationId xmlns:a16="http://schemas.microsoft.com/office/drawing/2014/main" id="{609426C9-524D-86A2-33EF-766FD1909D6D}"/>
                    </a:ext>
                  </a:extLst>
                </p:cNvPr>
                <p:cNvPicPr/>
                <p:nvPr/>
              </p:nvPicPr>
              <p:blipFill>
                <a:blip r:embed="rId1077"/>
                <a:stretch>
                  <a:fillRect/>
                </a:stretch>
              </p:blipFill>
              <p:spPr>
                <a:xfrm>
                  <a:off x="5748348" y="3764353"/>
                  <a:ext cx="518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8">
              <p14:nvContentPartPr>
                <p14:cNvPr id="794" name="Input penna 793">
                  <a:extLst>
                    <a:ext uri="{FF2B5EF4-FFF2-40B4-BE49-F238E27FC236}">
                      <a16:creationId xmlns:a16="http://schemas.microsoft.com/office/drawing/2014/main" id="{E4A0283D-11FA-F90F-7738-67F9DBF1F11C}"/>
                    </a:ext>
                  </a:extLst>
                </p14:cNvPr>
                <p14:cNvContentPartPr/>
                <p14:nvPr/>
              </p14:nvContentPartPr>
              <p14:xfrm>
                <a:off x="5837268" y="3779833"/>
                <a:ext cx="56520" cy="53640"/>
              </p14:xfrm>
            </p:contentPart>
          </mc:Choice>
          <mc:Fallback>
            <p:pic>
              <p:nvPicPr>
                <p:cNvPr id="794" name="Input penna 793">
                  <a:extLst>
                    <a:ext uri="{FF2B5EF4-FFF2-40B4-BE49-F238E27FC236}">
                      <a16:creationId xmlns:a16="http://schemas.microsoft.com/office/drawing/2014/main" id="{E4A0283D-11FA-F90F-7738-67F9DBF1F11C}"/>
                    </a:ext>
                  </a:extLst>
                </p:cNvPr>
                <p:cNvPicPr/>
                <p:nvPr/>
              </p:nvPicPr>
              <p:blipFill>
                <a:blip r:embed="rId1079"/>
                <a:stretch>
                  <a:fillRect/>
                </a:stretch>
              </p:blipFill>
              <p:spPr>
                <a:xfrm>
                  <a:off x="5829708" y="3772273"/>
                  <a:ext cx="7164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0">
              <p14:nvContentPartPr>
                <p14:cNvPr id="795" name="Input penna 794">
                  <a:extLst>
                    <a:ext uri="{FF2B5EF4-FFF2-40B4-BE49-F238E27FC236}">
                      <a16:creationId xmlns:a16="http://schemas.microsoft.com/office/drawing/2014/main" id="{137C7E45-9E41-6DE6-037B-574EB226335E}"/>
                    </a:ext>
                  </a:extLst>
                </p14:cNvPr>
                <p14:cNvContentPartPr/>
                <p14:nvPr/>
              </p14:nvContentPartPr>
              <p14:xfrm>
                <a:off x="5922948" y="3776233"/>
                <a:ext cx="26280" cy="62280"/>
              </p14:xfrm>
            </p:contentPart>
          </mc:Choice>
          <mc:Fallback>
            <p:pic>
              <p:nvPicPr>
                <p:cNvPr id="795" name="Input penna 794">
                  <a:extLst>
                    <a:ext uri="{FF2B5EF4-FFF2-40B4-BE49-F238E27FC236}">
                      <a16:creationId xmlns:a16="http://schemas.microsoft.com/office/drawing/2014/main" id="{137C7E45-9E41-6DE6-037B-574EB226335E}"/>
                    </a:ext>
                  </a:extLst>
                </p:cNvPr>
                <p:cNvPicPr/>
                <p:nvPr/>
              </p:nvPicPr>
              <p:blipFill>
                <a:blip r:embed="rId1081"/>
                <a:stretch>
                  <a:fillRect/>
                </a:stretch>
              </p:blipFill>
              <p:spPr>
                <a:xfrm>
                  <a:off x="5915388" y="3768673"/>
                  <a:ext cx="414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2">
              <p14:nvContentPartPr>
                <p14:cNvPr id="796" name="Input penna 795">
                  <a:extLst>
                    <a:ext uri="{FF2B5EF4-FFF2-40B4-BE49-F238E27FC236}">
                      <a16:creationId xmlns:a16="http://schemas.microsoft.com/office/drawing/2014/main" id="{1D8ED529-440E-19F7-73AF-6DE145BA18B4}"/>
                    </a:ext>
                  </a:extLst>
                </p14:cNvPr>
                <p14:cNvContentPartPr/>
                <p14:nvPr/>
              </p14:nvContentPartPr>
              <p14:xfrm>
                <a:off x="5981628" y="3794233"/>
                <a:ext cx="30600" cy="42120"/>
              </p14:xfrm>
            </p:contentPart>
          </mc:Choice>
          <mc:Fallback>
            <p:pic>
              <p:nvPicPr>
                <p:cNvPr id="796" name="Input penna 795">
                  <a:extLst>
                    <a:ext uri="{FF2B5EF4-FFF2-40B4-BE49-F238E27FC236}">
                      <a16:creationId xmlns:a16="http://schemas.microsoft.com/office/drawing/2014/main" id="{1D8ED529-440E-19F7-73AF-6DE145BA18B4}"/>
                    </a:ext>
                  </a:extLst>
                </p:cNvPr>
                <p:cNvPicPr/>
                <p:nvPr/>
              </p:nvPicPr>
              <p:blipFill>
                <a:blip r:embed="rId1083"/>
                <a:stretch>
                  <a:fillRect/>
                </a:stretch>
              </p:blipFill>
              <p:spPr>
                <a:xfrm>
                  <a:off x="5974068" y="3786673"/>
                  <a:ext cx="4572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4">
              <p14:nvContentPartPr>
                <p14:cNvPr id="797" name="Input penna 796">
                  <a:extLst>
                    <a:ext uri="{FF2B5EF4-FFF2-40B4-BE49-F238E27FC236}">
                      <a16:creationId xmlns:a16="http://schemas.microsoft.com/office/drawing/2014/main" id="{ACC8BC2F-5DB0-889C-0A77-09C08A22C6B9}"/>
                    </a:ext>
                  </a:extLst>
                </p14:cNvPr>
                <p14:cNvContentPartPr/>
                <p14:nvPr/>
              </p14:nvContentPartPr>
              <p14:xfrm>
                <a:off x="6047148" y="3729433"/>
                <a:ext cx="2520" cy="88200"/>
              </p14:xfrm>
            </p:contentPart>
          </mc:Choice>
          <mc:Fallback>
            <p:pic>
              <p:nvPicPr>
                <p:cNvPr id="797" name="Input penna 796">
                  <a:extLst>
                    <a:ext uri="{FF2B5EF4-FFF2-40B4-BE49-F238E27FC236}">
                      <a16:creationId xmlns:a16="http://schemas.microsoft.com/office/drawing/2014/main" id="{ACC8BC2F-5DB0-889C-0A77-09C08A22C6B9}"/>
                    </a:ext>
                  </a:extLst>
                </p:cNvPr>
                <p:cNvPicPr/>
                <p:nvPr/>
              </p:nvPicPr>
              <p:blipFill>
                <a:blip r:embed="rId1085"/>
                <a:stretch>
                  <a:fillRect/>
                </a:stretch>
              </p:blipFill>
              <p:spPr>
                <a:xfrm>
                  <a:off x="6039588" y="3722233"/>
                  <a:ext cx="1764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6">
              <p14:nvContentPartPr>
                <p14:cNvPr id="798" name="Input penna 797">
                  <a:extLst>
                    <a:ext uri="{FF2B5EF4-FFF2-40B4-BE49-F238E27FC236}">
                      <a16:creationId xmlns:a16="http://schemas.microsoft.com/office/drawing/2014/main" id="{A9780546-B33E-D761-09C3-074D40A2ADAB}"/>
                    </a:ext>
                  </a:extLst>
                </p14:cNvPr>
                <p14:cNvContentPartPr/>
                <p14:nvPr/>
              </p14:nvContentPartPr>
              <p14:xfrm>
                <a:off x="6066948" y="3772993"/>
                <a:ext cx="36720" cy="3240"/>
              </p14:xfrm>
            </p:contentPart>
          </mc:Choice>
          <mc:Fallback>
            <p:pic>
              <p:nvPicPr>
                <p:cNvPr id="798" name="Input penna 797">
                  <a:extLst>
                    <a:ext uri="{FF2B5EF4-FFF2-40B4-BE49-F238E27FC236}">
                      <a16:creationId xmlns:a16="http://schemas.microsoft.com/office/drawing/2014/main" id="{A9780546-B33E-D761-09C3-074D40A2ADAB}"/>
                    </a:ext>
                  </a:extLst>
                </p:cNvPr>
                <p:cNvPicPr/>
                <p:nvPr/>
              </p:nvPicPr>
              <p:blipFill>
                <a:blip r:embed="rId1087"/>
                <a:stretch>
                  <a:fillRect/>
                </a:stretch>
              </p:blipFill>
              <p:spPr>
                <a:xfrm>
                  <a:off x="6059388" y="3765433"/>
                  <a:ext cx="514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8">
              <p14:nvContentPartPr>
                <p14:cNvPr id="799" name="Input penna 798">
                  <a:extLst>
                    <a:ext uri="{FF2B5EF4-FFF2-40B4-BE49-F238E27FC236}">
                      <a16:creationId xmlns:a16="http://schemas.microsoft.com/office/drawing/2014/main" id="{4668D385-D600-E3C9-3703-FF50FF9A3FF0}"/>
                    </a:ext>
                  </a:extLst>
                </p14:cNvPr>
                <p14:cNvContentPartPr/>
                <p14:nvPr/>
              </p14:nvContentPartPr>
              <p14:xfrm>
                <a:off x="6105468" y="3763273"/>
                <a:ext cx="48240" cy="86400"/>
              </p14:xfrm>
            </p:contentPart>
          </mc:Choice>
          <mc:Fallback>
            <p:pic>
              <p:nvPicPr>
                <p:cNvPr id="799" name="Input penna 798">
                  <a:extLst>
                    <a:ext uri="{FF2B5EF4-FFF2-40B4-BE49-F238E27FC236}">
                      <a16:creationId xmlns:a16="http://schemas.microsoft.com/office/drawing/2014/main" id="{4668D385-D600-E3C9-3703-FF50FF9A3FF0}"/>
                    </a:ext>
                  </a:extLst>
                </p:cNvPr>
                <p:cNvPicPr/>
                <p:nvPr/>
              </p:nvPicPr>
              <p:blipFill>
                <a:blip r:embed="rId1089"/>
                <a:stretch>
                  <a:fillRect/>
                </a:stretch>
              </p:blipFill>
              <p:spPr>
                <a:xfrm>
                  <a:off x="6097908" y="3755713"/>
                  <a:ext cx="63360" cy="10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9" name="Gruppo 828">
            <a:extLst>
              <a:ext uri="{FF2B5EF4-FFF2-40B4-BE49-F238E27FC236}">
                <a16:creationId xmlns:a16="http://schemas.microsoft.com/office/drawing/2014/main" id="{0D2C4190-F961-555C-D91A-4E7DA9CBA275}"/>
              </a:ext>
            </a:extLst>
          </p:cNvPr>
          <p:cNvGrpSpPr/>
          <p:nvPr/>
        </p:nvGrpSpPr>
        <p:grpSpPr>
          <a:xfrm>
            <a:off x="7817268" y="4139833"/>
            <a:ext cx="918360" cy="271080"/>
            <a:chOff x="7817268" y="4139833"/>
            <a:chExt cx="918360" cy="27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0">
              <p14:nvContentPartPr>
                <p14:cNvPr id="819" name="Input penna 818">
                  <a:extLst>
                    <a:ext uri="{FF2B5EF4-FFF2-40B4-BE49-F238E27FC236}">
                      <a16:creationId xmlns:a16="http://schemas.microsoft.com/office/drawing/2014/main" id="{8AF6CD8D-B928-278F-FE20-AAF1E1C7FFB5}"/>
                    </a:ext>
                  </a:extLst>
                </p14:cNvPr>
                <p14:cNvContentPartPr/>
                <p14:nvPr/>
              </p14:nvContentPartPr>
              <p14:xfrm>
                <a:off x="7817268" y="4139833"/>
                <a:ext cx="918360" cy="24120"/>
              </p14:xfrm>
            </p:contentPart>
          </mc:Choice>
          <mc:Fallback>
            <p:pic>
              <p:nvPicPr>
                <p:cNvPr id="819" name="Input penna 818">
                  <a:extLst>
                    <a:ext uri="{FF2B5EF4-FFF2-40B4-BE49-F238E27FC236}">
                      <a16:creationId xmlns:a16="http://schemas.microsoft.com/office/drawing/2014/main" id="{8AF6CD8D-B928-278F-FE20-AAF1E1C7FFB5}"/>
                    </a:ext>
                  </a:extLst>
                </p:cNvPr>
                <p:cNvPicPr/>
                <p:nvPr/>
              </p:nvPicPr>
              <p:blipFill>
                <a:blip r:embed="rId1091"/>
                <a:stretch>
                  <a:fillRect/>
                </a:stretch>
              </p:blipFill>
              <p:spPr>
                <a:xfrm>
                  <a:off x="7809708" y="4132273"/>
                  <a:ext cx="93348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2">
              <p14:nvContentPartPr>
                <p14:cNvPr id="820" name="Input penna 819">
                  <a:extLst>
                    <a:ext uri="{FF2B5EF4-FFF2-40B4-BE49-F238E27FC236}">
                      <a16:creationId xmlns:a16="http://schemas.microsoft.com/office/drawing/2014/main" id="{2F2366DA-1048-A35D-570C-CE0AA321BAFB}"/>
                    </a:ext>
                  </a:extLst>
                </p14:cNvPr>
                <p14:cNvContentPartPr/>
                <p14:nvPr/>
              </p14:nvContentPartPr>
              <p14:xfrm>
                <a:off x="8050548" y="4171873"/>
                <a:ext cx="109440" cy="239040"/>
              </p14:xfrm>
            </p:contentPart>
          </mc:Choice>
          <mc:Fallback>
            <p:pic>
              <p:nvPicPr>
                <p:cNvPr id="820" name="Input penna 819">
                  <a:extLst>
                    <a:ext uri="{FF2B5EF4-FFF2-40B4-BE49-F238E27FC236}">
                      <a16:creationId xmlns:a16="http://schemas.microsoft.com/office/drawing/2014/main" id="{2F2366DA-1048-A35D-570C-CE0AA321BAFB}"/>
                    </a:ext>
                  </a:extLst>
                </p:cNvPr>
                <p:cNvPicPr/>
                <p:nvPr/>
              </p:nvPicPr>
              <p:blipFill>
                <a:blip r:embed="rId1093"/>
                <a:stretch>
                  <a:fillRect/>
                </a:stretch>
              </p:blipFill>
              <p:spPr>
                <a:xfrm>
                  <a:off x="8042988" y="4164313"/>
                  <a:ext cx="12456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4">
              <p14:nvContentPartPr>
                <p14:cNvPr id="821" name="Input penna 820">
                  <a:extLst>
                    <a:ext uri="{FF2B5EF4-FFF2-40B4-BE49-F238E27FC236}">
                      <a16:creationId xmlns:a16="http://schemas.microsoft.com/office/drawing/2014/main" id="{17DE6817-9E58-2F73-1897-7D38AF56086E}"/>
                    </a:ext>
                  </a:extLst>
                </p14:cNvPr>
                <p14:cNvContentPartPr/>
                <p14:nvPr/>
              </p14:nvContentPartPr>
              <p14:xfrm>
                <a:off x="8070708" y="4303633"/>
                <a:ext cx="43200" cy="17280"/>
              </p14:xfrm>
            </p:contentPart>
          </mc:Choice>
          <mc:Fallback>
            <p:pic>
              <p:nvPicPr>
                <p:cNvPr id="821" name="Input penna 820">
                  <a:extLst>
                    <a:ext uri="{FF2B5EF4-FFF2-40B4-BE49-F238E27FC236}">
                      <a16:creationId xmlns:a16="http://schemas.microsoft.com/office/drawing/2014/main" id="{17DE6817-9E58-2F73-1897-7D38AF56086E}"/>
                    </a:ext>
                  </a:extLst>
                </p:cNvPr>
                <p:cNvPicPr/>
                <p:nvPr/>
              </p:nvPicPr>
              <p:blipFill>
                <a:blip r:embed="rId1095"/>
                <a:stretch>
                  <a:fillRect/>
                </a:stretch>
              </p:blipFill>
              <p:spPr>
                <a:xfrm>
                  <a:off x="8063148" y="4296073"/>
                  <a:ext cx="5796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6">
              <p14:nvContentPartPr>
                <p14:cNvPr id="822" name="Input penna 821">
                  <a:extLst>
                    <a:ext uri="{FF2B5EF4-FFF2-40B4-BE49-F238E27FC236}">
                      <a16:creationId xmlns:a16="http://schemas.microsoft.com/office/drawing/2014/main" id="{C0C5F5E4-3B32-5141-67FA-C1D8D54DFDD6}"/>
                    </a:ext>
                  </a:extLst>
                </p14:cNvPr>
                <p14:cNvContentPartPr/>
                <p14:nvPr/>
              </p14:nvContentPartPr>
              <p14:xfrm>
                <a:off x="8137668" y="4323073"/>
                <a:ext cx="64800" cy="60120"/>
              </p14:xfrm>
            </p:contentPart>
          </mc:Choice>
          <mc:Fallback>
            <p:pic>
              <p:nvPicPr>
                <p:cNvPr id="822" name="Input penna 821">
                  <a:extLst>
                    <a:ext uri="{FF2B5EF4-FFF2-40B4-BE49-F238E27FC236}">
                      <a16:creationId xmlns:a16="http://schemas.microsoft.com/office/drawing/2014/main" id="{C0C5F5E4-3B32-5141-67FA-C1D8D54DFDD6}"/>
                    </a:ext>
                  </a:extLst>
                </p:cNvPr>
                <p:cNvPicPr/>
                <p:nvPr/>
              </p:nvPicPr>
              <p:blipFill>
                <a:blip r:embed="rId1097"/>
                <a:stretch>
                  <a:fillRect/>
                </a:stretch>
              </p:blipFill>
              <p:spPr>
                <a:xfrm>
                  <a:off x="8130108" y="4315513"/>
                  <a:ext cx="799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8">
              <p14:nvContentPartPr>
                <p14:cNvPr id="823" name="Input penna 822">
                  <a:extLst>
                    <a:ext uri="{FF2B5EF4-FFF2-40B4-BE49-F238E27FC236}">
                      <a16:creationId xmlns:a16="http://schemas.microsoft.com/office/drawing/2014/main" id="{F60AD451-1B20-C495-1621-862CF6D1634C}"/>
                    </a:ext>
                  </a:extLst>
                </p14:cNvPr>
                <p14:cNvContentPartPr/>
                <p14:nvPr/>
              </p14:nvContentPartPr>
              <p14:xfrm>
                <a:off x="8223348" y="4225873"/>
                <a:ext cx="27000" cy="128160"/>
              </p14:xfrm>
            </p:contentPart>
          </mc:Choice>
          <mc:Fallback>
            <p:pic>
              <p:nvPicPr>
                <p:cNvPr id="823" name="Input penna 822">
                  <a:extLst>
                    <a:ext uri="{FF2B5EF4-FFF2-40B4-BE49-F238E27FC236}">
                      <a16:creationId xmlns:a16="http://schemas.microsoft.com/office/drawing/2014/main" id="{F60AD451-1B20-C495-1621-862CF6D1634C}"/>
                    </a:ext>
                  </a:extLst>
                </p:cNvPr>
                <p:cNvPicPr/>
                <p:nvPr/>
              </p:nvPicPr>
              <p:blipFill>
                <a:blip r:embed="rId1099"/>
                <a:stretch>
                  <a:fillRect/>
                </a:stretch>
              </p:blipFill>
              <p:spPr>
                <a:xfrm>
                  <a:off x="8215788" y="4218673"/>
                  <a:ext cx="421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0">
              <p14:nvContentPartPr>
                <p14:cNvPr id="824" name="Input penna 823">
                  <a:extLst>
                    <a:ext uri="{FF2B5EF4-FFF2-40B4-BE49-F238E27FC236}">
                      <a16:creationId xmlns:a16="http://schemas.microsoft.com/office/drawing/2014/main" id="{288C2926-3A97-A05B-76D6-E36AA283C54E}"/>
                    </a:ext>
                  </a:extLst>
                </p14:cNvPr>
                <p14:cNvContentPartPr/>
                <p14:nvPr/>
              </p14:nvContentPartPr>
              <p14:xfrm>
                <a:off x="8242428" y="4316593"/>
                <a:ext cx="39960" cy="10080"/>
              </p14:xfrm>
            </p:contentPart>
          </mc:Choice>
          <mc:Fallback>
            <p:pic>
              <p:nvPicPr>
                <p:cNvPr id="824" name="Input penna 823">
                  <a:extLst>
                    <a:ext uri="{FF2B5EF4-FFF2-40B4-BE49-F238E27FC236}">
                      <a16:creationId xmlns:a16="http://schemas.microsoft.com/office/drawing/2014/main" id="{288C2926-3A97-A05B-76D6-E36AA283C54E}"/>
                    </a:ext>
                  </a:extLst>
                </p:cNvPr>
                <p:cNvPicPr/>
                <p:nvPr/>
              </p:nvPicPr>
              <p:blipFill>
                <a:blip r:embed="rId1101"/>
                <a:stretch>
                  <a:fillRect/>
                </a:stretch>
              </p:blipFill>
              <p:spPr>
                <a:xfrm>
                  <a:off x="8234868" y="4309033"/>
                  <a:ext cx="550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2">
              <p14:nvContentPartPr>
                <p14:cNvPr id="825" name="Input penna 824">
                  <a:extLst>
                    <a:ext uri="{FF2B5EF4-FFF2-40B4-BE49-F238E27FC236}">
                      <a16:creationId xmlns:a16="http://schemas.microsoft.com/office/drawing/2014/main" id="{78CE3DCC-2120-A318-D38D-CC467706A3C7}"/>
                    </a:ext>
                  </a:extLst>
                </p14:cNvPr>
                <p14:cNvContentPartPr/>
                <p14:nvPr/>
              </p14:nvContentPartPr>
              <p14:xfrm>
                <a:off x="8294628" y="4308313"/>
                <a:ext cx="43200" cy="62640"/>
              </p14:xfrm>
            </p:contentPart>
          </mc:Choice>
          <mc:Fallback>
            <p:pic>
              <p:nvPicPr>
                <p:cNvPr id="825" name="Input penna 824">
                  <a:extLst>
                    <a:ext uri="{FF2B5EF4-FFF2-40B4-BE49-F238E27FC236}">
                      <a16:creationId xmlns:a16="http://schemas.microsoft.com/office/drawing/2014/main" id="{78CE3DCC-2120-A318-D38D-CC467706A3C7}"/>
                    </a:ext>
                  </a:extLst>
                </p:cNvPr>
                <p:cNvPicPr/>
                <p:nvPr/>
              </p:nvPicPr>
              <p:blipFill>
                <a:blip r:embed="rId1103"/>
                <a:stretch>
                  <a:fillRect/>
                </a:stretch>
              </p:blipFill>
              <p:spPr>
                <a:xfrm>
                  <a:off x="8287068" y="4300753"/>
                  <a:ext cx="5796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4">
              <p14:nvContentPartPr>
                <p14:cNvPr id="826" name="Input penna 825">
                  <a:extLst>
                    <a:ext uri="{FF2B5EF4-FFF2-40B4-BE49-F238E27FC236}">
                      <a16:creationId xmlns:a16="http://schemas.microsoft.com/office/drawing/2014/main" id="{09B0F2B6-BAA4-1E43-CCBF-E1233F220C2A}"/>
                    </a:ext>
                  </a:extLst>
                </p14:cNvPr>
                <p14:cNvContentPartPr/>
                <p14:nvPr/>
              </p14:nvContentPartPr>
              <p14:xfrm>
                <a:off x="8362308" y="4326673"/>
                <a:ext cx="25200" cy="36360"/>
              </p14:xfrm>
            </p:contentPart>
          </mc:Choice>
          <mc:Fallback>
            <p:pic>
              <p:nvPicPr>
                <p:cNvPr id="826" name="Input penna 825">
                  <a:extLst>
                    <a:ext uri="{FF2B5EF4-FFF2-40B4-BE49-F238E27FC236}">
                      <a16:creationId xmlns:a16="http://schemas.microsoft.com/office/drawing/2014/main" id="{09B0F2B6-BAA4-1E43-CCBF-E1233F220C2A}"/>
                    </a:ext>
                  </a:extLst>
                </p:cNvPr>
                <p:cNvPicPr/>
                <p:nvPr/>
              </p:nvPicPr>
              <p:blipFill>
                <a:blip r:embed="rId1105"/>
                <a:stretch>
                  <a:fillRect/>
                </a:stretch>
              </p:blipFill>
              <p:spPr>
                <a:xfrm>
                  <a:off x="8354748" y="4319113"/>
                  <a:ext cx="4032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6">
              <p14:nvContentPartPr>
                <p14:cNvPr id="827" name="Input penna 826">
                  <a:extLst>
                    <a:ext uri="{FF2B5EF4-FFF2-40B4-BE49-F238E27FC236}">
                      <a16:creationId xmlns:a16="http://schemas.microsoft.com/office/drawing/2014/main" id="{78334A71-596C-ADF6-099C-C40369B9FF19}"/>
                    </a:ext>
                  </a:extLst>
                </p14:cNvPr>
                <p14:cNvContentPartPr/>
                <p14:nvPr/>
              </p14:nvContentPartPr>
              <p14:xfrm>
                <a:off x="8428908" y="4311193"/>
                <a:ext cx="42120" cy="65880"/>
              </p14:xfrm>
            </p:contentPart>
          </mc:Choice>
          <mc:Fallback>
            <p:pic>
              <p:nvPicPr>
                <p:cNvPr id="827" name="Input penna 826">
                  <a:extLst>
                    <a:ext uri="{FF2B5EF4-FFF2-40B4-BE49-F238E27FC236}">
                      <a16:creationId xmlns:a16="http://schemas.microsoft.com/office/drawing/2014/main" id="{78334A71-596C-ADF6-099C-C40369B9FF19}"/>
                    </a:ext>
                  </a:extLst>
                </p:cNvPr>
                <p:cNvPicPr/>
                <p:nvPr/>
              </p:nvPicPr>
              <p:blipFill>
                <a:blip r:embed="rId1107"/>
                <a:stretch>
                  <a:fillRect/>
                </a:stretch>
              </p:blipFill>
              <p:spPr>
                <a:xfrm>
                  <a:off x="8421348" y="4303633"/>
                  <a:ext cx="57240" cy="8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9" name="Gruppo 838">
            <a:extLst>
              <a:ext uri="{FF2B5EF4-FFF2-40B4-BE49-F238E27FC236}">
                <a16:creationId xmlns:a16="http://schemas.microsoft.com/office/drawing/2014/main" id="{2B9B2DBD-7F7B-1750-5B33-A3C366F854AA}"/>
              </a:ext>
            </a:extLst>
          </p:cNvPr>
          <p:cNvGrpSpPr/>
          <p:nvPr/>
        </p:nvGrpSpPr>
        <p:grpSpPr>
          <a:xfrm>
            <a:off x="4627616" y="3730768"/>
            <a:ext cx="558360" cy="102240"/>
            <a:chOff x="4627616" y="3730768"/>
            <a:chExt cx="558360" cy="10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8">
              <p14:nvContentPartPr>
                <p14:cNvPr id="830" name="Input penna 829">
                  <a:extLst>
                    <a:ext uri="{FF2B5EF4-FFF2-40B4-BE49-F238E27FC236}">
                      <a16:creationId xmlns:a16="http://schemas.microsoft.com/office/drawing/2014/main" id="{A72749A2-3480-347F-DB8B-C3C8A6B66AC6}"/>
                    </a:ext>
                  </a:extLst>
                </p14:cNvPr>
                <p14:cNvContentPartPr/>
                <p14:nvPr/>
              </p14:nvContentPartPr>
              <p14:xfrm>
                <a:off x="4627616" y="3762808"/>
                <a:ext cx="53280" cy="56160"/>
              </p14:xfrm>
            </p:contentPart>
          </mc:Choice>
          <mc:Fallback>
            <p:pic>
              <p:nvPicPr>
                <p:cNvPr id="830" name="Input penna 829">
                  <a:extLst>
                    <a:ext uri="{FF2B5EF4-FFF2-40B4-BE49-F238E27FC236}">
                      <a16:creationId xmlns:a16="http://schemas.microsoft.com/office/drawing/2014/main" id="{A72749A2-3480-347F-DB8B-C3C8A6B66AC6}"/>
                    </a:ext>
                  </a:extLst>
                </p:cNvPr>
                <p:cNvPicPr/>
                <p:nvPr/>
              </p:nvPicPr>
              <p:blipFill>
                <a:blip r:embed="rId1109"/>
                <a:stretch>
                  <a:fillRect/>
                </a:stretch>
              </p:blipFill>
              <p:spPr>
                <a:xfrm>
                  <a:off x="4620056" y="3755248"/>
                  <a:ext cx="6840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0">
              <p14:nvContentPartPr>
                <p14:cNvPr id="831" name="Input penna 830">
                  <a:extLst>
                    <a:ext uri="{FF2B5EF4-FFF2-40B4-BE49-F238E27FC236}">
                      <a16:creationId xmlns:a16="http://schemas.microsoft.com/office/drawing/2014/main" id="{C32C3AEF-3C68-F764-371A-1FA8C4BEA49F}"/>
                    </a:ext>
                  </a:extLst>
                </p14:cNvPr>
                <p14:cNvContentPartPr/>
                <p14:nvPr/>
              </p14:nvContentPartPr>
              <p14:xfrm>
                <a:off x="4696736" y="3743728"/>
                <a:ext cx="45720" cy="89280"/>
              </p14:xfrm>
            </p:contentPart>
          </mc:Choice>
          <mc:Fallback>
            <p:pic>
              <p:nvPicPr>
                <p:cNvPr id="831" name="Input penna 830">
                  <a:extLst>
                    <a:ext uri="{FF2B5EF4-FFF2-40B4-BE49-F238E27FC236}">
                      <a16:creationId xmlns:a16="http://schemas.microsoft.com/office/drawing/2014/main" id="{C32C3AEF-3C68-F764-371A-1FA8C4BEA49F}"/>
                    </a:ext>
                  </a:extLst>
                </p:cNvPr>
                <p:cNvPicPr/>
                <p:nvPr/>
              </p:nvPicPr>
              <p:blipFill>
                <a:blip r:embed="rId1111"/>
                <a:stretch>
                  <a:fillRect/>
                </a:stretch>
              </p:blipFill>
              <p:spPr>
                <a:xfrm>
                  <a:off x="4689176" y="3736168"/>
                  <a:ext cx="6084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2">
              <p14:nvContentPartPr>
                <p14:cNvPr id="832" name="Input penna 831">
                  <a:extLst>
                    <a:ext uri="{FF2B5EF4-FFF2-40B4-BE49-F238E27FC236}">
                      <a16:creationId xmlns:a16="http://schemas.microsoft.com/office/drawing/2014/main" id="{386A5D7C-EC33-3064-6221-982EAFEF1349}"/>
                    </a:ext>
                  </a:extLst>
                </p14:cNvPr>
                <p14:cNvContentPartPr/>
                <p14:nvPr/>
              </p14:nvContentPartPr>
              <p14:xfrm>
                <a:off x="4870256" y="3750928"/>
                <a:ext cx="30600" cy="70560"/>
              </p14:xfrm>
            </p:contentPart>
          </mc:Choice>
          <mc:Fallback>
            <p:pic>
              <p:nvPicPr>
                <p:cNvPr id="832" name="Input penna 831">
                  <a:extLst>
                    <a:ext uri="{FF2B5EF4-FFF2-40B4-BE49-F238E27FC236}">
                      <a16:creationId xmlns:a16="http://schemas.microsoft.com/office/drawing/2014/main" id="{386A5D7C-EC33-3064-6221-982EAFEF1349}"/>
                    </a:ext>
                  </a:extLst>
                </p:cNvPr>
                <p:cNvPicPr/>
                <p:nvPr/>
              </p:nvPicPr>
              <p:blipFill>
                <a:blip r:embed="rId1113"/>
                <a:stretch>
                  <a:fillRect/>
                </a:stretch>
              </p:blipFill>
              <p:spPr>
                <a:xfrm>
                  <a:off x="4862696" y="3743368"/>
                  <a:ext cx="457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4">
              <p14:nvContentPartPr>
                <p14:cNvPr id="833" name="Input penna 832">
                  <a:extLst>
                    <a:ext uri="{FF2B5EF4-FFF2-40B4-BE49-F238E27FC236}">
                      <a16:creationId xmlns:a16="http://schemas.microsoft.com/office/drawing/2014/main" id="{49DAAFAC-73B3-52B9-32F6-3ABE356AE333}"/>
                    </a:ext>
                  </a:extLst>
                </p14:cNvPr>
                <p14:cNvContentPartPr/>
                <p14:nvPr/>
              </p14:nvContentPartPr>
              <p14:xfrm>
                <a:off x="4925696" y="3745888"/>
                <a:ext cx="11160" cy="60480"/>
              </p14:xfrm>
            </p:contentPart>
          </mc:Choice>
          <mc:Fallback>
            <p:pic>
              <p:nvPicPr>
                <p:cNvPr id="833" name="Input penna 832">
                  <a:extLst>
                    <a:ext uri="{FF2B5EF4-FFF2-40B4-BE49-F238E27FC236}">
                      <a16:creationId xmlns:a16="http://schemas.microsoft.com/office/drawing/2014/main" id="{49DAAFAC-73B3-52B9-32F6-3ABE356AE333}"/>
                    </a:ext>
                  </a:extLst>
                </p:cNvPr>
                <p:cNvPicPr/>
                <p:nvPr/>
              </p:nvPicPr>
              <p:blipFill>
                <a:blip r:embed="rId1115"/>
                <a:stretch>
                  <a:fillRect/>
                </a:stretch>
              </p:blipFill>
              <p:spPr>
                <a:xfrm>
                  <a:off x="4918136" y="3738688"/>
                  <a:ext cx="262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6">
              <p14:nvContentPartPr>
                <p14:cNvPr id="834" name="Input penna 833">
                  <a:extLst>
                    <a:ext uri="{FF2B5EF4-FFF2-40B4-BE49-F238E27FC236}">
                      <a16:creationId xmlns:a16="http://schemas.microsoft.com/office/drawing/2014/main" id="{84CACE22-08A9-A210-D878-EE3CBD9D9F06}"/>
                    </a:ext>
                  </a:extLst>
                </p14:cNvPr>
                <p14:cNvContentPartPr/>
                <p14:nvPr/>
              </p14:nvContentPartPr>
              <p14:xfrm>
                <a:off x="4973216" y="3752368"/>
                <a:ext cx="36000" cy="44280"/>
              </p14:xfrm>
            </p:contentPart>
          </mc:Choice>
          <mc:Fallback>
            <p:pic>
              <p:nvPicPr>
                <p:cNvPr id="834" name="Input penna 833">
                  <a:extLst>
                    <a:ext uri="{FF2B5EF4-FFF2-40B4-BE49-F238E27FC236}">
                      <a16:creationId xmlns:a16="http://schemas.microsoft.com/office/drawing/2014/main" id="{84CACE22-08A9-A210-D878-EE3CBD9D9F06}"/>
                    </a:ext>
                  </a:extLst>
                </p:cNvPr>
                <p:cNvPicPr/>
                <p:nvPr/>
              </p:nvPicPr>
              <p:blipFill>
                <a:blip r:embed="rId1117"/>
                <a:stretch>
                  <a:fillRect/>
                </a:stretch>
              </p:blipFill>
              <p:spPr>
                <a:xfrm>
                  <a:off x="4965656" y="3744808"/>
                  <a:ext cx="5112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8">
              <p14:nvContentPartPr>
                <p14:cNvPr id="835" name="Input penna 834">
                  <a:extLst>
                    <a:ext uri="{FF2B5EF4-FFF2-40B4-BE49-F238E27FC236}">
                      <a16:creationId xmlns:a16="http://schemas.microsoft.com/office/drawing/2014/main" id="{AA623FA5-1EB7-092F-B333-180A4A7BD4F0}"/>
                    </a:ext>
                  </a:extLst>
                </p14:cNvPr>
                <p14:cNvContentPartPr/>
                <p14:nvPr/>
              </p14:nvContentPartPr>
              <p14:xfrm>
                <a:off x="5022536" y="3730768"/>
                <a:ext cx="30960" cy="77400"/>
              </p14:xfrm>
            </p:contentPart>
          </mc:Choice>
          <mc:Fallback>
            <p:pic>
              <p:nvPicPr>
                <p:cNvPr id="835" name="Input penna 834">
                  <a:extLst>
                    <a:ext uri="{FF2B5EF4-FFF2-40B4-BE49-F238E27FC236}">
                      <a16:creationId xmlns:a16="http://schemas.microsoft.com/office/drawing/2014/main" id="{AA623FA5-1EB7-092F-B333-180A4A7BD4F0}"/>
                    </a:ext>
                  </a:extLst>
                </p:cNvPr>
                <p:cNvPicPr/>
                <p:nvPr/>
              </p:nvPicPr>
              <p:blipFill>
                <a:blip r:embed="rId1119"/>
                <a:stretch>
                  <a:fillRect/>
                </a:stretch>
              </p:blipFill>
              <p:spPr>
                <a:xfrm>
                  <a:off x="5014976" y="3723208"/>
                  <a:ext cx="4608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0">
              <p14:nvContentPartPr>
                <p14:cNvPr id="836" name="Input penna 835">
                  <a:extLst>
                    <a:ext uri="{FF2B5EF4-FFF2-40B4-BE49-F238E27FC236}">
                      <a16:creationId xmlns:a16="http://schemas.microsoft.com/office/drawing/2014/main" id="{0CE36224-89DE-64AE-5769-D1EE7E5E88AD}"/>
                    </a:ext>
                  </a:extLst>
                </p14:cNvPr>
                <p14:cNvContentPartPr/>
                <p14:nvPr/>
              </p14:nvContentPartPr>
              <p14:xfrm>
                <a:off x="5080496" y="3734368"/>
                <a:ext cx="46080" cy="78120"/>
              </p14:xfrm>
            </p:contentPart>
          </mc:Choice>
          <mc:Fallback>
            <p:pic>
              <p:nvPicPr>
                <p:cNvPr id="836" name="Input penna 835">
                  <a:extLst>
                    <a:ext uri="{FF2B5EF4-FFF2-40B4-BE49-F238E27FC236}">
                      <a16:creationId xmlns:a16="http://schemas.microsoft.com/office/drawing/2014/main" id="{0CE36224-89DE-64AE-5769-D1EE7E5E88AD}"/>
                    </a:ext>
                  </a:extLst>
                </p:cNvPr>
                <p:cNvPicPr/>
                <p:nvPr/>
              </p:nvPicPr>
              <p:blipFill>
                <a:blip r:embed="rId1121"/>
                <a:stretch>
                  <a:fillRect/>
                </a:stretch>
              </p:blipFill>
              <p:spPr>
                <a:xfrm>
                  <a:off x="5072936" y="3726808"/>
                  <a:ext cx="612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2">
              <p14:nvContentPartPr>
                <p14:cNvPr id="837" name="Input penna 836">
                  <a:extLst>
                    <a:ext uri="{FF2B5EF4-FFF2-40B4-BE49-F238E27FC236}">
                      <a16:creationId xmlns:a16="http://schemas.microsoft.com/office/drawing/2014/main" id="{4B40430B-A7E2-A132-E82A-2991816F81CA}"/>
                    </a:ext>
                  </a:extLst>
                </p14:cNvPr>
                <p14:cNvContentPartPr/>
                <p14:nvPr/>
              </p14:nvContentPartPr>
              <p14:xfrm>
                <a:off x="5143136" y="3768568"/>
                <a:ext cx="42840" cy="52200"/>
              </p14:xfrm>
            </p:contentPart>
          </mc:Choice>
          <mc:Fallback>
            <p:pic>
              <p:nvPicPr>
                <p:cNvPr id="837" name="Input penna 836">
                  <a:extLst>
                    <a:ext uri="{FF2B5EF4-FFF2-40B4-BE49-F238E27FC236}">
                      <a16:creationId xmlns:a16="http://schemas.microsoft.com/office/drawing/2014/main" id="{4B40430B-A7E2-A132-E82A-2991816F81CA}"/>
                    </a:ext>
                  </a:extLst>
                </p:cNvPr>
                <p:cNvPicPr/>
                <p:nvPr/>
              </p:nvPicPr>
              <p:blipFill>
                <a:blip r:embed="rId1123"/>
                <a:stretch>
                  <a:fillRect/>
                </a:stretch>
              </p:blipFill>
              <p:spPr>
                <a:xfrm>
                  <a:off x="5135576" y="3761008"/>
                  <a:ext cx="57960" cy="6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3" name="Gruppo 842">
            <a:extLst>
              <a:ext uri="{FF2B5EF4-FFF2-40B4-BE49-F238E27FC236}">
                <a16:creationId xmlns:a16="http://schemas.microsoft.com/office/drawing/2014/main" id="{769BC23E-436E-79F4-1048-A1B82757EEC3}"/>
              </a:ext>
            </a:extLst>
          </p:cNvPr>
          <p:cNvGrpSpPr/>
          <p:nvPr/>
        </p:nvGrpSpPr>
        <p:grpSpPr>
          <a:xfrm>
            <a:off x="1476498" y="4359142"/>
            <a:ext cx="150120" cy="112680"/>
            <a:chOff x="1476498" y="4359142"/>
            <a:chExt cx="150120" cy="11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24">
              <p14:nvContentPartPr>
                <p14:cNvPr id="840" name="Input penna 839">
                  <a:extLst>
                    <a:ext uri="{FF2B5EF4-FFF2-40B4-BE49-F238E27FC236}">
                      <a16:creationId xmlns:a16="http://schemas.microsoft.com/office/drawing/2014/main" id="{EFF9A3D7-4C43-896F-44C4-3B06E5BC7E02}"/>
                    </a:ext>
                  </a:extLst>
                </p14:cNvPr>
                <p14:cNvContentPartPr/>
                <p14:nvPr/>
              </p14:nvContentPartPr>
              <p14:xfrm>
                <a:off x="1476498" y="4404862"/>
                <a:ext cx="115560" cy="26640"/>
              </p14:xfrm>
            </p:contentPart>
          </mc:Choice>
          <mc:Fallback>
            <p:pic>
              <p:nvPicPr>
                <p:cNvPr id="840" name="Input penna 839">
                  <a:extLst>
                    <a:ext uri="{FF2B5EF4-FFF2-40B4-BE49-F238E27FC236}">
                      <a16:creationId xmlns:a16="http://schemas.microsoft.com/office/drawing/2014/main" id="{EFF9A3D7-4C43-896F-44C4-3B06E5BC7E02}"/>
                    </a:ext>
                  </a:extLst>
                </p:cNvPr>
                <p:cNvPicPr/>
                <p:nvPr/>
              </p:nvPicPr>
              <p:blipFill>
                <a:blip r:embed="rId1125"/>
                <a:stretch>
                  <a:fillRect/>
                </a:stretch>
              </p:blipFill>
              <p:spPr>
                <a:xfrm>
                  <a:off x="1468938" y="4397302"/>
                  <a:ext cx="1303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6">
              <p14:nvContentPartPr>
                <p14:cNvPr id="841" name="Input penna 840">
                  <a:extLst>
                    <a:ext uri="{FF2B5EF4-FFF2-40B4-BE49-F238E27FC236}">
                      <a16:creationId xmlns:a16="http://schemas.microsoft.com/office/drawing/2014/main" id="{5AE8D756-7EA8-7EEF-E8D6-7E0F7ABE4193}"/>
                    </a:ext>
                  </a:extLst>
                </p14:cNvPr>
                <p14:cNvContentPartPr/>
                <p14:nvPr/>
              </p14:nvContentPartPr>
              <p14:xfrm>
                <a:off x="1587738" y="4359142"/>
                <a:ext cx="38880" cy="112680"/>
              </p14:xfrm>
            </p:contentPart>
          </mc:Choice>
          <mc:Fallback>
            <p:pic>
              <p:nvPicPr>
                <p:cNvPr id="841" name="Input penna 840">
                  <a:extLst>
                    <a:ext uri="{FF2B5EF4-FFF2-40B4-BE49-F238E27FC236}">
                      <a16:creationId xmlns:a16="http://schemas.microsoft.com/office/drawing/2014/main" id="{5AE8D756-7EA8-7EEF-E8D6-7E0F7ABE4193}"/>
                    </a:ext>
                  </a:extLst>
                </p:cNvPr>
                <p:cNvPicPr/>
                <p:nvPr/>
              </p:nvPicPr>
              <p:blipFill>
                <a:blip r:embed="rId1127"/>
                <a:stretch>
                  <a:fillRect/>
                </a:stretch>
              </p:blipFill>
              <p:spPr>
                <a:xfrm>
                  <a:off x="1580178" y="4351582"/>
                  <a:ext cx="53640" cy="12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4" name="Gruppo 913">
            <a:extLst>
              <a:ext uri="{FF2B5EF4-FFF2-40B4-BE49-F238E27FC236}">
                <a16:creationId xmlns:a16="http://schemas.microsoft.com/office/drawing/2014/main" id="{994A7C51-9FF8-3150-166B-FFD75D4305BB}"/>
              </a:ext>
            </a:extLst>
          </p:cNvPr>
          <p:cNvGrpSpPr/>
          <p:nvPr/>
        </p:nvGrpSpPr>
        <p:grpSpPr>
          <a:xfrm>
            <a:off x="2902854" y="4088713"/>
            <a:ext cx="4357134" cy="803950"/>
            <a:chOff x="2902854" y="4088713"/>
            <a:chExt cx="4357134" cy="80395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28">
              <p14:nvContentPartPr>
                <p14:cNvPr id="741" name="Input penna 740">
                  <a:extLst>
                    <a:ext uri="{FF2B5EF4-FFF2-40B4-BE49-F238E27FC236}">
                      <a16:creationId xmlns:a16="http://schemas.microsoft.com/office/drawing/2014/main" id="{2E73B93D-9653-A034-7481-4EA86138BE20}"/>
                    </a:ext>
                  </a:extLst>
                </p14:cNvPr>
                <p14:cNvContentPartPr/>
                <p14:nvPr/>
              </p14:nvContentPartPr>
              <p14:xfrm>
                <a:off x="3068271" y="4707623"/>
                <a:ext cx="46800" cy="125640"/>
              </p14:xfrm>
            </p:contentPart>
          </mc:Choice>
          <mc:Fallback>
            <p:pic>
              <p:nvPicPr>
                <p:cNvPr id="741" name="Input penna 740">
                  <a:extLst>
                    <a:ext uri="{FF2B5EF4-FFF2-40B4-BE49-F238E27FC236}">
                      <a16:creationId xmlns:a16="http://schemas.microsoft.com/office/drawing/2014/main" id="{2E73B93D-9653-A034-7481-4EA86138BE20}"/>
                    </a:ext>
                  </a:extLst>
                </p:cNvPr>
                <p:cNvPicPr/>
                <p:nvPr/>
              </p:nvPicPr>
              <p:blipFill>
                <a:blip r:embed="rId1129"/>
                <a:stretch>
                  <a:fillRect/>
                </a:stretch>
              </p:blipFill>
              <p:spPr>
                <a:xfrm>
                  <a:off x="3060711" y="4700063"/>
                  <a:ext cx="619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0">
              <p14:nvContentPartPr>
                <p14:cNvPr id="742" name="Input penna 741">
                  <a:extLst>
                    <a:ext uri="{FF2B5EF4-FFF2-40B4-BE49-F238E27FC236}">
                      <a16:creationId xmlns:a16="http://schemas.microsoft.com/office/drawing/2014/main" id="{E5F1CFFC-2854-4C29-0035-10CF73FB5630}"/>
                    </a:ext>
                  </a:extLst>
                </p14:cNvPr>
                <p14:cNvContentPartPr/>
                <p14:nvPr/>
              </p14:nvContentPartPr>
              <p14:xfrm>
                <a:off x="3174471" y="4701503"/>
                <a:ext cx="12960" cy="91800"/>
              </p14:xfrm>
            </p:contentPart>
          </mc:Choice>
          <mc:Fallback>
            <p:pic>
              <p:nvPicPr>
                <p:cNvPr id="742" name="Input penna 741">
                  <a:extLst>
                    <a:ext uri="{FF2B5EF4-FFF2-40B4-BE49-F238E27FC236}">
                      <a16:creationId xmlns:a16="http://schemas.microsoft.com/office/drawing/2014/main" id="{E5F1CFFC-2854-4C29-0035-10CF73FB5630}"/>
                    </a:ext>
                  </a:extLst>
                </p:cNvPr>
                <p:cNvPicPr/>
                <p:nvPr/>
              </p:nvPicPr>
              <p:blipFill>
                <a:blip r:embed="rId1131"/>
                <a:stretch>
                  <a:fillRect/>
                </a:stretch>
              </p:blipFill>
              <p:spPr>
                <a:xfrm>
                  <a:off x="3167271" y="4693943"/>
                  <a:ext cx="280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2">
              <p14:nvContentPartPr>
                <p14:cNvPr id="743" name="Input penna 742">
                  <a:extLst>
                    <a:ext uri="{FF2B5EF4-FFF2-40B4-BE49-F238E27FC236}">
                      <a16:creationId xmlns:a16="http://schemas.microsoft.com/office/drawing/2014/main" id="{AAC5FD93-1E35-6398-245C-8A7F83D684B3}"/>
                    </a:ext>
                  </a:extLst>
                </p14:cNvPr>
                <p14:cNvContentPartPr/>
                <p14:nvPr/>
              </p14:nvContentPartPr>
              <p14:xfrm>
                <a:off x="3221631" y="4734623"/>
                <a:ext cx="46800" cy="88920"/>
              </p14:xfrm>
            </p:contentPart>
          </mc:Choice>
          <mc:Fallback>
            <p:pic>
              <p:nvPicPr>
                <p:cNvPr id="743" name="Input penna 742">
                  <a:extLst>
                    <a:ext uri="{FF2B5EF4-FFF2-40B4-BE49-F238E27FC236}">
                      <a16:creationId xmlns:a16="http://schemas.microsoft.com/office/drawing/2014/main" id="{AAC5FD93-1E35-6398-245C-8A7F83D684B3}"/>
                    </a:ext>
                  </a:extLst>
                </p:cNvPr>
                <p:cNvPicPr/>
                <p:nvPr/>
              </p:nvPicPr>
              <p:blipFill>
                <a:blip r:embed="rId1133"/>
                <a:stretch>
                  <a:fillRect/>
                </a:stretch>
              </p:blipFill>
              <p:spPr>
                <a:xfrm>
                  <a:off x="3214071" y="4727063"/>
                  <a:ext cx="619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4">
              <p14:nvContentPartPr>
                <p14:cNvPr id="744" name="Input penna 743">
                  <a:extLst>
                    <a:ext uri="{FF2B5EF4-FFF2-40B4-BE49-F238E27FC236}">
                      <a16:creationId xmlns:a16="http://schemas.microsoft.com/office/drawing/2014/main" id="{30C72A66-3FEE-A979-CEDF-98626CFB2680}"/>
                    </a:ext>
                  </a:extLst>
                </p14:cNvPr>
                <p14:cNvContentPartPr/>
                <p14:nvPr/>
              </p14:nvContentPartPr>
              <p14:xfrm>
                <a:off x="3347991" y="4746863"/>
                <a:ext cx="46440" cy="73800"/>
              </p14:xfrm>
            </p:contentPart>
          </mc:Choice>
          <mc:Fallback>
            <p:pic>
              <p:nvPicPr>
                <p:cNvPr id="744" name="Input penna 743">
                  <a:extLst>
                    <a:ext uri="{FF2B5EF4-FFF2-40B4-BE49-F238E27FC236}">
                      <a16:creationId xmlns:a16="http://schemas.microsoft.com/office/drawing/2014/main" id="{30C72A66-3FEE-A979-CEDF-98626CFB2680}"/>
                    </a:ext>
                  </a:extLst>
                </p:cNvPr>
                <p:cNvPicPr/>
                <p:nvPr/>
              </p:nvPicPr>
              <p:blipFill>
                <a:blip r:embed="rId1135"/>
                <a:stretch>
                  <a:fillRect/>
                </a:stretch>
              </p:blipFill>
              <p:spPr>
                <a:xfrm>
                  <a:off x="3340431" y="4739303"/>
                  <a:ext cx="615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6">
              <p14:nvContentPartPr>
                <p14:cNvPr id="745" name="Input penna 744">
                  <a:extLst>
                    <a:ext uri="{FF2B5EF4-FFF2-40B4-BE49-F238E27FC236}">
                      <a16:creationId xmlns:a16="http://schemas.microsoft.com/office/drawing/2014/main" id="{B8663E5D-EC35-69FE-384D-51FF64D306CC}"/>
                    </a:ext>
                  </a:extLst>
                </p14:cNvPr>
                <p14:cNvContentPartPr/>
                <p14:nvPr/>
              </p14:nvContentPartPr>
              <p14:xfrm>
                <a:off x="3423231" y="4778183"/>
                <a:ext cx="52560" cy="41040"/>
              </p14:xfrm>
            </p:contentPart>
          </mc:Choice>
          <mc:Fallback>
            <p:pic>
              <p:nvPicPr>
                <p:cNvPr id="745" name="Input penna 744">
                  <a:extLst>
                    <a:ext uri="{FF2B5EF4-FFF2-40B4-BE49-F238E27FC236}">
                      <a16:creationId xmlns:a16="http://schemas.microsoft.com/office/drawing/2014/main" id="{B8663E5D-EC35-69FE-384D-51FF64D306CC}"/>
                    </a:ext>
                  </a:extLst>
                </p:cNvPr>
                <p:cNvPicPr/>
                <p:nvPr/>
              </p:nvPicPr>
              <p:blipFill>
                <a:blip r:embed="rId1137"/>
                <a:stretch>
                  <a:fillRect/>
                </a:stretch>
              </p:blipFill>
              <p:spPr>
                <a:xfrm>
                  <a:off x="3416031" y="4770623"/>
                  <a:ext cx="676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8">
              <p14:nvContentPartPr>
                <p14:cNvPr id="746" name="Input penna 745">
                  <a:extLst>
                    <a:ext uri="{FF2B5EF4-FFF2-40B4-BE49-F238E27FC236}">
                      <a16:creationId xmlns:a16="http://schemas.microsoft.com/office/drawing/2014/main" id="{F04F0F85-02B2-D23E-6F0C-4AB301BC59A9}"/>
                    </a:ext>
                  </a:extLst>
                </p14:cNvPr>
                <p14:cNvContentPartPr/>
                <p14:nvPr/>
              </p14:nvContentPartPr>
              <p14:xfrm>
                <a:off x="3537351" y="4743623"/>
                <a:ext cx="29520" cy="84600"/>
              </p14:xfrm>
            </p:contentPart>
          </mc:Choice>
          <mc:Fallback>
            <p:pic>
              <p:nvPicPr>
                <p:cNvPr id="746" name="Input penna 745">
                  <a:extLst>
                    <a:ext uri="{FF2B5EF4-FFF2-40B4-BE49-F238E27FC236}">
                      <a16:creationId xmlns:a16="http://schemas.microsoft.com/office/drawing/2014/main" id="{F04F0F85-02B2-D23E-6F0C-4AB301BC59A9}"/>
                    </a:ext>
                  </a:extLst>
                </p:cNvPr>
                <p:cNvPicPr/>
                <p:nvPr/>
              </p:nvPicPr>
              <p:blipFill>
                <a:blip r:embed="rId1139"/>
                <a:stretch>
                  <a:fillRect/>
                </a:stretch>
              </p:blipFill>
              <p:spPr>
                <a:xfrm>
                  <a:off x="3529791" y="4736063"/>
                  <a:ext cx="446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0">
              <p14:nvContentPartPr>
                <p14:cNvPr id="747" name="Input penna 746">
                  <a:extLst>
                    <a:ext uri="{FF2B5EF4-FFF2-40B4-BE49-F238E27FC236}">
                      <a16:creationId xmlns:a16="http://schemas.microsoft.com/office/drawing/2014/main" id="{16431177-904E-96A6-A0A5-181B229D0E68}"/>
                    </a:ext>
                  </a:extLst>
                </p14:cNvPr>
                <p14:cNvContentPartPr/>
                <p14:nvPr/>
              </p14:nvContentPartPr>
              <p14:xfrm>
                <a:off x="3610791" y="4750463"/>
                <a:ext cx="8280" cy="78120"/>
              </p14:xfrm>
            </p:contentPart>
          </mc:Choice>
          <mc:Fallback>
            <p:pic>
              <p:nvPicPr>
                <p:cNvPr id="747" name="Input penna 746">
                  <a:extLst>
                    <a:ext uri="{FF2B5EF4-FFF2-40B4-BE49-F238E27FC236}">
                      <a16:creationId xmlns:a16="http://schemas.microsoft.com/office/drawing/2014/main" id="{16431177-904E-96A6-A0A5-181B229D0E68}"/>
                    </a:ext>
                  </a:extLst>
                </p:cNvPr>
                <p:cNvPicPr/>
                <p:nvPr/>
              </p:nvPicPr>
              <p:blipFill>
                <a:blip r:embed="rId1141"/>
                <a:stretch>
                  <a:fillRect/>
                </a:stretch>
              </p:blipFill>
              <p:spPr>
                <a:xfrm>
                  <a:off x="3603231" y="4742903"/>
                  <a:ext cx="234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2">
              <p14:nvContentPartPr>
                <p14:cNvPr id="748" name="Input penna 747">
                  <a:extLst>
                    <a:ext uri="{FF2B5EF4-FFF2-40B4-BE49-F238E27FC236}">
                      <a16:creationId xmlns:a16="http://schemas.microsoft.com/office/drawing/2014/main" id="{03478E32-425B-6B8C-1625-61C6396BE351}"/>
                    </a:ext>
                  </a:extLst>
                </p14:cNvPr>
                <p14:cNvContentPartPr/>
                <p14:nvPr/>
              </p14:nvContentPartPr>
              <p14:xfrm>
                <a:off x="3698631" y="4746863"/>
                <a:ext cx="69840" cy="93240"/>
              </p14:xfrm>
            </p:contentPart>
          </mc:Choice>
          <mc:Fallback>
            <p:pic>
              <p:nvPicPr>
                <p:cNvPr id="748" name="Input penna 747">
                  <a:extLst>
                    <a:ext uri="{FF2B5EF4-FFF2-40B4-BE49-F238E27FC236}">
                      <a16:creationId xmlns:a16="http://schemas.microsoft.com/office/drawing/2014/main" id="{03478E32-425B-6B8C-1625-61C6396BE351}"/>
                    </a:ext>
                  </a:extLst>
                </p:cNvPr>
                <p:cNvPicPr/>
                <p:nvPr/>
              </p:nvPicPr>
              <p:blipFill>
                <a:blip r:embed="rId1143"/>
                <a:stretch>
                  <a:fillRect/>
                </a:stretch>
              </p:blipFill>
              <p:spPr>
                <a:xfrm>
                  <a:off x="3691071" y="4739303"/>
                  <a:ext cx="849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4">
              <p14:nvContentPartPr>
                <p14:cNvPr id="802" name="Input penna 801">
                  <a:extLst>
                    <a:ext uri="{FF2B5EF4-FFF2-40B4-BE49-F238E27FC236}">
                      <a16:creationId xmlns:a16="http://schemas.microsoft.com/office/drawing/2014/main" id="{6874109C-0549-7053-5B04-6E2EAB6B8A55}"/>
                    </a:ext>
                  </a:extLst>
                </p14:cNvPr>
                <p14:cNvContentPartPr/>
                <p14:nvPr/>
              </p14:nvContentPartPr>
              <p14:xfrm>
                <a:off x="6290868" y="4088713"/>
                <a:ext cx="81720" cy="152640"/>
              </p14:xfrm>
            </p:contentPart>
          </mc:Choice>
          <mc:Fallback>
            <p:pic>
              <p:nvPicPr>
                <p:cNvPr id="802" name="Input penna 801">
                  <a:extLst>
                    <a:ext uri="{FF2B5EF4-FFF2-40B4-BE49-F238E27FC236}">
                      <a16:creationId xmlns:a16="http://schemas.microsoft.com/office/drawing/2014/main" id="{6874109C-0549-7053-5B04-6E2EAB6B8A55}"/>
                    </a:ext>
                  </a:extLst>
                </p:cNvPr>
                <p:cNvPicPr/>
                <p:nvPr/>
              </p:nvPicPr>
              <p:blipFill>
                <a:blip r:embed="rId1145"/>
                <a:stretch>
                  <a:fillRect/>
                </a:stretch>
              </p:blipFill>
              <p:spPr>
                <a:xfrm>
                  <a:off x="6283308" y="4081153"/>
                  <a:ext cx="9684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6">
              <p14:nvContentPartPr>
                <p14:cNvPr id="803" name="Input penna 802">
                  <a:extLst>
                    <a:ext uri="{FF2B5EF4-FFF2-40B4-BE49-F238E27FC236}">
                      <a16:creationId xmlns:a16="http://schemas.microsoft.com/office/drawing/2014/main" id="{2EBD625F-8AAD-336F-C19F-A860F4CBEC30}"/>
                    </a:ext>
                  </a:extLst>
                </p14:cNvPr>
                <p14:cNvContentPartPr/>
                <p14:nvPr/>
              </p14:nvContentPartPr>
              <p14:xfrm>
                <a:off x="6278988" y="4178353"/>
                <a:ext cx="70200" cy="14760"/>
              </p14:xfrm>
            </p:contentPart>
          </mc:Choice>
          <mc:Fallback>
            <p:pic>
              <p:nvPicPr>
                <p:cNvPr id="803" name="Input penna 802">
                  <a:extLst>
                    <a:ext uri="{FF2B5EF4-FFF2-40B4-BE49-F238E27FC236}">
                      <a16:creationId xmlns:a16="http://schemas.microsoft.com/office/drawing/2014/main" id="{2EBD625F-8AAD-336F-C19F-A860F4CBEC30}"/>
                    </a:ext>
                  </a:extLst>
                </p:cNvPr>
                <p:cNvPicPr/>
                <p:nvPr/>
              </p:nvPicPr>
              <p:blipFill>
                <a:blip r:embed="rId1147"/>
                <a:stretch>
                  <a:fillRect/>
                </a:stretch>
              </p:blipFill>
              <p:spPr>
                <a:xfrm>
                  <a:off x="6271428" y="4170793"/>
                  <a:ext cx="853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8">
              <p14:nvContentPartPr>
                <p14:cNvPr id="804" name="Input penna 803">
                  <a:extLst>
                    <a:ext uri="{FF2B5EF4-FFF2-40B4-BE49-F238E27FC236}">
                      <a16:creationId xmlns:a16="http://schemas.microsoft.com/office/drawing/2014/main" id="{DFFE012D-367F-9355-0245-4D4FB9C69F92}"/>
                    </a:ext>
                  </a:extLst>
                </p14:cNvPr>
                <p14:cNvContentPartPr/>
                <p14:nvPr/>
              </p14:nvContentPartPr>
              <p14:xfrm>
                <a:off x="6395268" y="4118593"/>
                <a:ext cx="18720" cy="110880"/>
              </p14:xfrm>
            </p:contentPart>
          </mc:Choice>
          <mc:Fallback>
            <p:pic>
              <p:nvPicPr>
                <p:cNvPr id="804" name="Input penna 803">
                  <a:extLst>
                    <a:ext uri="{FF2B5EF4-FFF2-40B4-BE49-F238E27FC236}">
                      <a16:creationId xmlns:a16="http://schemas.microsoft.com/office/drawing/2014/main" id="{DFFE012D-367F-9355-0245-4D4FB9C69F92}"/>
                    </a:ext>
                  </a:extLst>
                </p:cNvPr>
                <p:cNvPicPr/>
                <p:nvPr/>
              </p:nvPicPr>
              <p:blipFill>
                <a:blip r:embed="rId1149"/>
                <a:stretch>
                  <a:fillRect/>
                </a:stretch>
              </p:blipFill>
              <p:spPr>
                <a:xfrm>
                  <a:off x="6387708" y="4111393"/>
                  <a:ext cx="338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0">
              <p14:nvContentPartPr>
                <p14:cNvPr id="805" name="Input penna 804">
                  <a:extLst>
                    <a:ext uri="{FF2B5EF4-FFF2-40B4-BE49-F238E27FC236}">
                      <a16:creationId xmlns:a16="http://schemas.microsoft.com/office/drawing/2014/main" id="{7A9062EC-2CF3-8F58-9CA0-13FEA02E3EC9}"/>
                    </a:ext>
                  </a:extLst>
                </p14:cNvPr>
                <p14:cNvContentPartPr/>
                <p14:nvPr/>
              </p14:nvContentPartPr>
              <p14:xfrm>
                <a:off x="6438828" y="4177633"/>
                <a:ext cx="57600" cy="73800"/>
              </p14:xfrm>
            </p:contentPart>
          </mc:Choice>
          <mc:Fallback>
            <p:pic>
              <p:nvPicPr>
                <p:cNvPr id="805" name="Input penna 804">
                  <a:extLst>
                    <a:ext uri="{FF2B5EF4-FFF2-40B4-BE49-F238E27FC236}">
                      <a16:creationId xmlns:a16="http://schemas.microsoft.com/office/drawing/2014/main" id="{7A9062EC-2CF3-8F58-9CA0-13FEA02E3EC9}"/>
                    </a:ext>
                  </a:extLst>
                </p:cNvPr>
                <p:cNvPicPr/>
                <p:nvPr/>
              </p:nvPicPr>
              <p:blipFill>
                <a:blip r:embed="rId1151"/>
                <a:stretch>
                  <a:fillRect/>
                </a:stretch>
              </p:blipFill>
              <p:spPr>
                <a:xfrm>
                  <a:off x="6431268" y="4170073"/>
                  <a:ext cx="7272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2">
              <p14:nvContentPartPr>
                <p14:cNvPr id="806" name="Input penna 805">
                  <a:extLst>
                    <a:ext uri="{FF2B5EF4-FFF2-40B4-BE49-F238E27FC236}">
                      <a16:creationId xmlns:a16="http://schemas.microsoft.com/office/drawing/2014/main" id="{3FEDCB92-96C6-D897-D00A-55C177E914D6}"/>
                    </a:ext>
                  </a:extLst>
                </p14:cNvPr>
                <p14:cNvContentPartPr/>
                <p14:nvPr/>
              </p14:nvContentPartPr>
              <p14:xfrm>
                <a:off x="6533508" y="4180153"/>
                <a:ext cx="47520" cy="73800"/>
              </p14:xfrm>
            </p:contentPart>
          </mc:Choice>
          <mc:Fallback>
            <p:pic>
              <p:nvPicPr>
                <p:cNvPr id="806" name="Input penna 805">
                  <a:extLst>
                    <a:ext uri="{FF2B5EF4-FFF2-40B4-BE49-F238E27FC236}">
                      <a16:creationId xmlns:a16="http://schemas.microsoft.com/office/drawing/2014/main" id="{3FEDCB92-96C6-D897-D00A-55C177E914D6}"/>
                    </a:ext>
                  </a:extLst>
                </p:cNvPr>
                <p:cNvPicPr/>
                <p:nvPr/>
              </p:nvPicPr>
              <p:blipFill>
                <a:blip r:embed="rId1153"/>
                <a:stretch>
                  <a:fillRect/>
                </a:stretch>
              </p:blipFill>
              <p:spPr>
                <a:xfrm>
                  <a:off x="6525948" y="4172593"/>
                  <a:ext cx="6228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4">
              <p14:nvContentPartPr>
                <p14:cNvPr id="807" name="Input penna 806">
                  <a:extLst>
                    <a:ext uri="{FF2B5EF4-FFF2-40B4-BE49-F238E27FC236}">
                      <a16:creationId xmlns:a16="http://schemas.microsoft.com/office/drawing/2014/main" id="{CC3A7D55-7190-DC72-4ED4-DCE8D13D6F34}"/>
                    </a:ext>
                  </a:extLst>
                </p14:cNvPr>
                <p14:cNvContentPartPr/>
                <p14:nvPr/>
              </p14:nvContentPartPr>
              <p14:xfrm>
                <a:off x="6610908" y="4190953"/>
                <a:ext cx="48240" cy="73800"/>
              </p14:xfrm>
            </p:contentPart>
          </mc:Choice>
          <mc:Fallback>
            <p:pic>
              <p:nvPicPr>
                <p:cNvPr id="807" name="Input penna 806">
                  <a:extLst>
                    <a:ext uri="{FF2B5EF4-FFF2-40B4-BE49-F238E27FC236}">
                      <a16:creationId xmlns:a16="http://schemas.microsoft.com/office/drawing/2014/main" id="{CC3A7D55-7190-DC72-4ED4-DCE8D13D6F34}"/>
                    </a:ext>
                  </a:extLst>
                </p:cNvPr>
                <p:cNvPicPr/>
                <p:nvPr/>
              </p:nvPicPr>
              <p:blipFill>
                <a:blip r:embed="rId1155"/>
                <a:stretch>
                  <a:fillRect/>
                </a:stretch>
              </p:blipFill>
              <p:spPr>
                <a:xfrm>
                  <a:off x="6603348" y="4183393"/>
                  <a:ext cx="633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6">
              <p14:nvContentPartPr>
                <p14:cNvPr id="808" name="Input penna 807">
                  <a:extLst>
                    <a:ext uri="{FF2B5EF4-FFF2-40B4-BE49-F238E27FC236}">
                      <a16:creationId xmlns:a16="http://schemas.microsoft.com/office/drawing/2014/main" id="{5E2FE41D-744F-E32A-ED3A-F025173C1F91}"/>
                    </a:ext>
                  </a:extLst>
                </p14:cNvPr>
                <p14:cNvContentPartPr/>
                <p14:nvPr/>
              </p14:nvContentPartPr>
              <p14:xfrm>
                <a:off x="6704508" y="4147033"/>
                <a:ext cx="3240" cy="111240"/>
              </p14:xfrm>
            </p:contentPart>
          </mc:Choice>
          <mc:Fallback>
            <p:pic>
              <p:nvPicPr>
                <p:cNvPr id="808" name="Input penna 807">
                  <a:extLst>
                    <a:ext uri="{FF2B5EF4-FFF2-40B4-BE49-F238E27FC236}">
                      <a16:creationId xmlns:a16="http://schemas.microsoft.com/office/drawing/2014/main" id="{5E2FE41D-744F-E32A-ED3A-F025173C1F91}"/>
                    </a:ext>
                  </a:extLst>
                </p:cNvPr>
                <p:cNvPicPr/>
                <p:nvPr/>
              </p:nvPicPr>
              <p:blipFill>
                <a:blip r:embed="rId1157"/>
                <a:stretch>
                  <a:fillRect/>
                </a:stretch>
              </p:blipFill>
              <p:spPr>
                <a:xfrm>
                  <a:off x="6696948" y="4139473"/>
                  <a:ext cx="183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8">
              <p14:nvContentPartPr>
                <p14:cNvPr id="809" name="Input penna 808">
                  <a:extLst>
                    <a:ext uri="{FF2B5EF4-FFF2-40B4-BE49-F238E27FC236}">
                      <a16:creationId xmlns:a16="http://schemas.microsoft.com/office/drawing/2014/main" id="{278E4F4A-CF75-F990-5D5B-13FFC108D9B1}"/>
                    </a:ext>
                  </a:extLst>
                </p14:cNvPr>
                <p14:cNvContentPartPr/>
                <p14:nvPr/>
              </p14:nvContentPartPr>
              <p14:xfrm>
                <a:off x="6713508" y="4219753"/>
                <a:ext cx="37440" cy="3240"/>
              </p14:xfrm>
            </p:contentPart>
          </mc:Choice>
          <mc:Fallback>
            <p:pic>
              <p:nvPicPr>
                <p:cNvPr id="809" name="Input penna 808">
                  <a:extLst>
                    <a:ext uri="{FF2B5EF4-FFF2-40B4-BE49-F238E27FC236}">
                      <a16:creationId xmlns:a16="http://schemas.microsoft.com/office/drawing/2014/main" id="{278E4F4A-CF75-F990-5D5B-13FFC108D9B1}"/>
                    </a:ext>
                  </a:extLst>
                </p:cNvPr>
                <p:cNvPicPr/>
                <p:nvPr/>
              </p:nvPicPr>
              <p:blipFill>
                <a:blip r:embed="rId1087"/>
                <a:stretch>
                  <a:fillRect/>
                </a:stretch>
              </p:blipFill>
              <p:spPr>
                <a:xfrm>
                  <a:off x="6706308" y="4212193"/>
                  <a:ext cx="525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9">
              <p14:nvContentPartPr>
                <p14:cNvPr id="810" name="Input penna 809">
                  <a:extLst>
                    <a:ext uri="{FF2B5EF4-FFF2-40B4-BE49-F238E27FC236}">
                      <a16:creationId xmlns:a16="http://schemas.microsoft.com/office/drawing/2014/main" id="{5230CE1D-D6A7-4846-C403-58A97EDF6014}"/>
                    </a:ext>
                  </a:extLst>
                </p14:cNvPr>
                <p14:cNvContentPartPr/>
                <p14:nvPr/>
              </p14:nvContentPartPr>
              <p14:xfrm>
                <a:off x="6788028" y="4205713"/>
                <a:ext cx="33480" cy="69120"/>
              </p14:xfrm>
            </p:contentPart>
          </mc:Choice>
          <mc:Fallback>
            <p:pic>
              <p:nvPicPr>
                <p:cNvPr id="810" name="Input penna 809">
                  <a:extLst>
                    <a:ext uri="{FF2B5EF4-FFF2-40B4-BE49-F238E27FC236}">
                      <a16:creationId xmlns:a16="http://schemas.microsoft.com/office/drawing/2014/main" id="{5230CE1D-D6A7-4846-C403-58A97EDF6014}"/>
                    </a:ext>
                  </a:extLst>
                </p:cNvPr>
                <p:cNvPicPr/>
                <p:nvPr/>
              </p:nvPicPr>
              <p:blipFill>
                <a:blip r:embed="rId1160"/>
                <a:stretch>
                  <a:fillRect/>
                </a:stretch>
              </p:blipFill>
              <p:spPr>
                <a:xfrm>
                  <a:off x="6780468" y="4198153"/>
                  <a:ext cx="4860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1">
              <p14:nvContentPartPr>
                <p14:cNvPr id="811" name="Input penna 810">
                  <a:extLst>
                    <a:ext uri="{FF2B5EF4-FFF2-40B4-BE49-F238E27FC236}">
                      <a16:creationId xmlns:a16="http://schemas.microsoft.com/office/drawing/2014/main" id="{61E2026D-08FC-0738-9C2C-058B75A49950}"/>
                    </a:ext>
                  </a:extLst>
                </p14:cNvPr>
                <p14:cNvContentPartPr/>
                <p14:nvPr/>
              </p14:nvContentPartPr>
              <p14:xfrm>
                <a:off x="6866508" y="4199953"/>
                <a:ext cx="46080" cy="69120"/>
              </p14:xfrm>
            </p:contentPart>
          </mc:Choice>
          <mc:Fallback>
            <p:pic>
              <p:nvPicPr>
                <p:cNvPr id="811" name="Input penna 810">
                  <a:extLst>
                    <a:ext uri="{FF2B5EF4-FFF2-40B4-BE49-F238E27FC236}">
                      <a16:creationId xmlns:a16="http://schemas.microsoft.com/office/drawing/2014/main" id="{61E2026D-08FC-0738-9C2C-058B75A49950}"/>
                    </a:ext>
                  </a:extLst>
                </p:cNvPr>
                <p:cNvPicPr/>
                <p:nvPr/>
              </p:nvPicPr>
              <p:blipFill>
                <a:blip r:embed="rId1162"/>
                <a:stretch>
                  <a:fillRect/>
                </a:stretch>
              </p:blipFill>
              <p:spPr>
                <a:xfrm>
                  <a:off x="6858948" y="4192393"/>
                  <a:ext cx="6120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3">
              <p14:nvContentPartPr>
                <p14:cNvPr id="812" name="Input penna 811">
                  <a:extLst>
                    <a:ext uri="{FF2B5EF4-FFF2-40B4-BE49-F238E27FC236}">
                      <a16:creationId xmlns:a16="http://schemas.microsoft.com/office/drawing/2014/main" id="{7FAE3C2F-E2D1-DBFB-473C-032DDC011D5E}"/>
                    </a:ext>
                  </a:extLst>
                </p14:cNvPr>
                <p14:cNvContentPartPr/>
                <p14:nvPr/>
              </p14:nvContentPartPr>
              <p14:xfrm>
                <a:off x="6958308" y="4197433"/>
                <a:ext cx="35280" cy="62280"/>
              </p14:xfrm>
            </p:contentPart>
          </mc:Choice>
          <mc:Fallback>
            <p:pic>
              <p:nvPicPr>
                <p:cNvPr id="812" name="Input penna 811">
                  <a:extLst>
                    <a:ext uri="{FF2B5EF4-FFF2-40B4-BE49-F238E27FC236}">
                      <a16:creationId xmlns:a16="http://schemas.microsoft.com/office/drawing/2014/main" id="{7FAE3C2F-E2D1-DBFB-473C-032DDC011D5E}"/>
                    </a:ext>
                  </a:extLst>
                </p:cNvPr>
                <p:cNvPicPr/>
                <p:nvPr/>
              </p:nvPicPr>
              <p:blipFill>
                <a:blip r:embed="rId1164"/>
                <a:stretch>
                  <a:fillRect/>
                </a:stretch>
              </p:blipFill>
              <p:spPr>
                <a:xfrm>
                  <a:off x="6950748" y="4189873"/>
                  <a:ext cx="504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5">
              <p14:nvContentPartPr>
                <p14:cNvPr id="813" name="Input penna 812">
                  <a:extLst>
                    <a:ext uri="{FF2B5EF4-FFF2-40B4-BE49-F238E27FC236}">
                      <a16:creationId xmlns:a16="http://schemas.microsoft.com/office/drawing/2014/main" id="{D4343006-866E-A921-50CF-60CAB0D55F36}"/>
                    </a:ext>
                  </a:extLst>
                </p14:cNvPr>
                <p14:cNvContentPartPr/>
                <p14:nvPr/>
              </p14:nvContentPartPr>
              <p14:xfrm>
                <a:off x="7034988" y="4203193"/>
                <a:ext cx="35280" cy="52920"/>
              </p14:xfrm>
            </p:contentPart>
          </mc:Choice>
          <mc:Fallback>
            <p:pic>
              <p:nvPicPr>
                <p:cNvPr id="813" name="Input penna 812">
                  <a:extLst>
                    <a:ext uri="{FF2B5EF4-FFF2-40B4-BE49-F238E27FC236}">
                      <a16:creationId xmlns:a16="http://schemas.microsoft.com/office/drawing/2014/main" id="{D4343006-866E-A921-50CF-60CAB0D55F36}"/>
                    </a:ext>
                  </a:extLst>
                </p:cNvPr>
                <p:cNvPicPr/>
                <p:nvPr/>
              </p:nvPicPr>
              <p:blipFill>
                <a:blip r:embed="rId1166"/>
                <a:stretch>
                  <a:fillRect/>
                </a:stretch>
              </p:blipFill>
              <p:spPr>
                <a:xfrm>
                  <a:off x="7027428" y="4195633"/>
                  <a:ext cx="5040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7">
              <p14:nvContentPartPr>
                <p14:cNvPr id="814" name="Input penna 813">
                  <a:extLst>
                    <a:ext uri="{FF2B5EF4-FFF2-40B4-BE49-F238E27FC236}">
                      <a16:creationId xmlns:a16="http://schemas.microsoft.com/office/drawing/2014/main" id="{1F4F227C-F2E6-9B51-6AAC-B85733920D8C}"/>
                    </a:ext>
                  </a:extLst>
                </p14:cNvPr>
                <p14:cNvContentPartPr/>
                <p14:nvPr/>
              </p14:nvContentPartPr>
              <p14:xfrm>
                <a:off x="7125348" y="4147033"/>
                <a:ext cx="6840" cy="99720"/>
              </p14:xfrm>
            </p:contentPart>
          </mc:Choice>
          <mc:Fallback>
            <p:pic>
              <p:nvPicPr>
                <p:cNvPr id="814" name="Input penna 813">
                  <a:extLst>
                    <a:ext uri="{FF2B5EF4-FFF2-40B4-BE49-F238E27FC236}">
                      <a16:creationId xmlns:a16="http://schemas.microsoft.com/office/drawing/2014/main" id="{1F4F227C-F2E6-9B51-6AAC-B85733920D8C}"/>
                    </a:ext>
                  </a:extLst>
                </p:cNvPr>
                <p:cNvPicPr/>
                <p:nvPr/>
              </p:nvPicPr>
              <p:blipFill>
                <a:blip r:embed="rId1168"/>
                <a:stretch>
                  <a:fillRect/>
                </a:stretch>
              </p:blipFill>
              <p:spPr>
                <a:xfrm>
                  <a:off x="7117788" y="4139473"/>
                  <a:ext cx="219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9">
              <p14:nvContentPartPr>
                <p14:cNvPr id="815" name="Input penna 814">
                  <a:extLst>
                    <a:ext uri="{FF2B5EF4-FFF2-40B4-BE49-F238E27FC236}">
                      <a16:creationId xmlns:a16="http://schemas.microsoft.com/office/drawing/2014/main" id="{435486D7-E51F-6B76-E0AC-8DB238BDF9F4}"/>
                    </a:ext>
                  </a:extLst>
                </p14:cNvPr>
                <p14:cNvContentPartPr/>
                <p14:nvPr/>
              </p14:nvContentPartPr>
              <p14:xfrm>
                <a:off x="7148388" y="4187713"/>
                <a:ext cx="39600" cy="16560"/>
              </p14:xfrm>
            </p:contentPart>
          </mc:Choice>
          <mc:Fallback>
            <p:pic>
              <p:nvPicPr>
                <p:cNvPr id="815" name="Input penna 814">
                  <a:extLst>
                    <a:ext uri="{FF2B5EF4-FFF2-40B4-BE49-F238E27FC236}">
                      <a16:creationId xmlns:a16="http://schemas.microsoft.com/office/drawing/2014/main" id="{435486D7-E51F-6B76-E0AC-8DB238BDF9F4}"/>
                    </a:ext>
                  </a:extLst>
                </p:cNvPr>
                <p:cNvPicPr/>
                <p:nvPr/>
              </p:nvPicPr>
              <p:blipFill>
                <a:blip r:embed="rId1170"/>
                <a:stretch>
                  <a:fillRect/>
                </a:stretch>
              </p:blipFill>
              <p:spPr>
                <a:xfrm>
                  <a:off x="7140828" y="4180513"/>
                  <a:ext cx="547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1">
              <p14:nvContentPartPr>
                <p14:cNvPr id="816" name="Input penna 815">
                  <a:extLst>
                    <a:ext uri="{FF2B5EF4-FFF2-40B4-BE49-F238E27FC236}">
                      <a16:creationId xmlns:a16="http://schemas.microsoft.com/office/drawing/2014/main" id="{7409C368-5B76-265E-547E-9BD6A6818E2C}"/>
                    </a:ext>
                  </a:extLst>
                </p14:cNvPr>
                <p14:cNvContentPartPr/>
                <p14:nvPr/>
              </p14:nvContentPartPr>
              <p14:xfrm>
                <a:off x="7182228" y="4194553"/>
                <a:ext cx="77760" cy="90360"/>
              </p14:xfrm>
            </p:contentPart>
          </mc:Choice>
          <mc:Fallback>
            <p:pic>
              <p:nvPicPr>
                <p:cNvPr id="816" name="Input penna 815">
                  <a:extLst>
                    <a:ext uri="{FF2B5EF4-FFF2-40B4-BE49-F238E27FC236}">
                      <a16:creationId xmlns:a16="http://schemas.microsoft.com/office/drawing/2014/main" id="{7409C368-5B76-265E-547E-9BD6A6818E2C}"/>
                    </a:ext>
                  </a:extLst>
                </p:cNvPr>
                <p:cNvPicPr/>
                <p:nvPr/>
              </p:nvPicPr>
              <p:blipFill>
                <a:blip r:embed="rId1172"/>
                <a:stretch>
                  <a:fillRect/>
                </a:stretch>
              </p:blipFill>
              <p:spPr>
                <a:xfrm>
                  <a:off x="7174668" y="4186993"/>
                  <a:ext cx="925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3">
              <p14:nvContentPartPr>
                <p14:cNvPr id="844" name="Input penna 843">
                  <a:extLst>
                    <a:ext uri="{FF2B5EF4-FFF2-40B4-BE49-F238E27FC236}">
                      <a16:creationId xmlns:a16="http://schemas.microsoft.com/office/drawing/2014/main" id="{5FEB279A-2115-78A1-F02F-883FADE7FC8E}"/>
                    </a:ext>
                  </a:extLst>
                </p14:cNvPr>
                <p14:cNvContentPartPr/>
                <p14:nvPr/>
              </p14:nvContentPartPr>
              <p14:xfrm>
                <a:off x="4717942" y="4148790"/>
                <a:ext cx="16560" cy="77040"/>
              </p14:xfrm>
            </p:contentPart>
          </mc:Choice>
          <mc:Fallback>
            <p:pic>
              <p:nvPicPr>
                <p:cNvPr id="844" name="Input penna 843">
                  <a:extLst>
                    <a:ext uri="{FF2B5EF4-FFF2-40B4-BE49-F238E27FC236}">
                      <a16:creationId xmlns:a16="http://schemas.microsoft.com/office/drawing/2014/main" id="{5FEB279A-2115-78A1-F02F-883FADE7FC8E}"/>
                    </a:ext>
                  </a:extLst>
                </p:cNvPr>
                <p:cNvPicPr/>
                <p:nvPr/>
              </p:nvPicPr>
              <p:blipFill>
                <a:blip r:embed="rId1174"/>
                <a:stretch>
                  <a:fillRect/>
                </a:stretch>
              </p:blipFill>
              <p:spPr>
                <a:xfrm>
                  <a:off x="4710382" y="4141230"/>
                  <a:ext cx="313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5">
              <p14:nvContentPartPr>
                <p14:cNvPr id="845" name="Input penna 844">
                  <a:extLst>
                    <a:ext uri="{FF2B5EF4-FFF2-40B4-BE49-F238E27FC236}">
                      <a16:creationId xmlns:a16="http://schemas.microsoft.com/office/drawing/2014/main" id="{7CA64DAB-5BB7-16D1-E8E9-B481A949EAEB}"/>
                    </a:ext>
                  </a:extLst>
                </p14:cNvPr>
                <p14:cNvContentPartPr/>
                <p14:nvPr/>
              </p14:nvContentPartPr>
              <p14:xfrm>
                <a:off x="4757182" y="4135110"/>
                <a:ext cx="32040" cy="79200"/>
              </p14:xfrm>
            </p:contentPart>
          </mc:Choice>
          <mc:Fallback>
            <p:pic>
              <p:nvPicPr>
                <p:cNvPr id="845" name="Input penna 844">
                  <a:extLst>
                    <a:ext uri="{FF2B5EF4-FFF2-40B4-BE49-F238E27FC236}">
                      <a16:creationId xmlns:a16="http://schemas.microsoft.com/office/drawing/2014/main" id="{7CA64DAB-5BB7-16D1-E8E9-B481A949EAEB}"/>
                    </a:ext>
                  </a:extLst>
                </p:cNvPr>
                <p:cNvPicPr/>
                <p:nvPr/>
              </p:nvPicPr>
              <p:blipFill>
                <a:blip r:embed="rId1176"/>
                <a:stretch>
                  <a:fillRect/>
                </a:stretch>
              </p:blipFill>
              <p:spPr>
                <a:xfrm>
                  <a:off x="4749622" y="4127550"/>
                  <a:ext cx="471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7">
              <p14:nvContentPartPr>
                <p14:cNvPr id="846" name="Input penna 845">
                  <a:extLst>
                    <a:ext uri="{FF2B5EF4-FFF2-40B4-BE49-F238E27FC236}">
                      <a16:creationId xmlns:a16="http://schemas.microsoft.com/office/drawing/2014/main" id="{CD1DE8B6-7B52-0C71-67F2-8284369BFD28}"/>
                    </a:ext>
                  </a:extLst>
                </p14:cNvPr>
                <p14:cNvContentPartPr/>
                <p14:nvPr/>
              </p14:nvContentPartPr>
              <p14:xfrm>
                <a:off x="4821982" y="4123950"/>
                <a:ext cx="54360" cy="104040"/>
              </p14:xfrm>
            </p:contentPart>
          </mc:Choice>
          <mc:Fallback>
            <p:pic>
              <p:nvPicPr>
                <p:cNvPr id="846" name="Input penna 845">
                  <a:extLst>
                    <a:ext uri="{FF2B5EF4-FFF2-40B4-BE49-F238E27FC236}">
                      <a16:creationId xmlns:a16="http://schemas.microsoft.com/office/drawing/2014/main" id="{CD1DE8B6-7B52-0C71-67F2-8284369BFD28}"/>
                    </a:ext>
                  </a:extLst>
                </p:cNvPr>
                <p:cNvPicPr/>
                <p:nvPr/>
              </p:nvPicPr>
              <p:blipFill>
                <a:blip r:embed="rId1178"/>
                <a:stretch>
                  <a:fillRect/>
                </a:stretch>
              </p:blipFill>
              <p:spPr>
                <a:xfrm>
                  <a:off x="4814422" y="4116390"/>
                  <a:ext cx="6948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9">
              <p14:nvContentPartPr>
                <p14:cNvPr id="847" name="Input penna 846">
                  <a:extLst>
                    <a:ext uri="{FF2B5EF4-FFF2-40B4-BE49-F238E27FC236}">
                      <a16:creationId xmlns:a16="http://schemas.microsoft.com/office/drawing/2014/main" id="{84E3D538-ACE8-93D8-BDAA-8C90F4E48470}"/>
                    </a:ext>
                  </a:extLst>
                </p14:cNvPr>
                <p14:cNvContentPartPr/>
                <p14:nvPr/>
              </p14:nvContentPartPr>
              <p14:xfrm>
                <a:off x="4904062" y="4140150"/>
                <a:ext cx="8280" cy="61560"/>
              </p14:xfrm>
            </p:contentPart>
          </mc:Choice>
          <mc:Fallback>
            <p:pic>
              <p:nvPicPr>
                <p:cNvPr id="847" name="Input penna 846">
                  <a:extLst>
                    <a:ext uri="{FF2B5EF4-FFF2-40B4-BE49-F238E27FC236}">
                      <a16:creationId xmlns:a16="http://schemas.microsoft.com/office/drawing/2014/main" id="{84E3D538-ACE8-93D8-BDAA-8C90F4E48470}"/>
                    </a:ext>
                  </a:extLst>
                </p:cNvPr>
                <p:cNvPicPr/>
                <p:nvPr/>
              </p:nvPicPr>
              <p:blipFill>
                <a:blip r:embed="rId1180"/>
                <a:stretch>
                  <a:fillRect/>
                </a:stretch>
              </p:blipFill>
              <p:spPr>
                <a:xfrm>
                  <a:off x="4896502" y="4132590"/>
                  <a:ext cx="2304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1">
              <p14:nvContentPartPr>
                <p14:cNvPr id="848" name="Input penna 847">
                  <a:extLst>
                    <a:ext uri="{FF2B5EF4-FFF2-40B4-BE49-F238E27FC236}">
                      <a16:creationId xmlns:a16="http://schemas.microsoft.com/office/drawing/2014/main" id="{2C12DCAD-7C48-084D-5C4E-7A0DE32FBE90}"/>
                    </a:ext>
                  </a:extLst>
                </p14:cNvPr>
                <p14:cNvContentPartPr/>
                <p14:nvPr/>
              </p14:nvContentPartPr>
              <p14:xfrm>
                <a:off x="4929262" y="4150590"/>
                <a:ext cx="47880" cy="71640"/>
              </p14:xfrm>
            </p:contentPart>
          </mc:Choice>
          <mc:Fallback>
            <p:pic>
              <p:nvPicPr>
                <p:cNvPr id="848" name="Input penna 847">
                  <a:extLst>
                    <a:ext uri="{FF2B5EF4-FFF2-40B4-BE49-F238E27FC236}">
                      <a16:creationId xmlns:a16="http://schemas.microsoft.com/office/drawing/2014/main" id="{2C12DCAD-7C48-084D-5C4E-7A0DE32FBE90}"/>
                    </a:ext>
                  </a:extLst>
                </p:cNvPr>
                <p:cNvPicPr/>
                <p:nvPr/>
              </p:nvPicPr>
              <p:blipFill>
                <a:blip r:embed="rId1182"/>
                <a:stretch>
                  <a:fillRect/>
                </a:stretch>
              </p:blipFill>
              <p:spPr>
                <a:xfrm>
                  <a:off x="4921702" y="4143030"/>
                  <a:ext cx="630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3">
              <p14:nvContentPartPr>
                <p14:cNvPr id="849" name="Input penna 848">
                  <a:extLst>
                    <a:ext uri="{FF2B5EF4-FFF2-40B4-BE49-F238E27FC236}">
                      <a16:creationId xmlns:a16="http://schemas.microsoft.com/office/drawing/2014/main" id="{D8ECBE61-024F-36C7-BBC5-2D53561AE3E6}"/>
                    </a:ext>
                  </a:extLst>
                </p14:cNvPr>
                <p14:cNvContentPartPr/>
                <p14:nvPr/>
              </p14:nvContentPartPr>
              <p14:xfrm>
                <a:off x="4990102" y="4159230"/>
                <a:ext cx="37440" cy="54360"/>
              </p14:xfrm>
            </p:contentPart>
          </mc:Choice>
          <mc:Fallback>
            <p:pic>
              <p:nvPicPr>
                <p:cNvPr id="849" name="Input penna 848">
                  <a:extLst>
                    <a:ext uri="{FF2B5EF4-FFF2-40B4-BE49-F238E27FC236}">
                      <a16:creationId xmlns:a16="http://schemas.microsoft.com/office/drawing/2014/main" id="{D8ECBE61-024F-36C7-BBC5-2D53561AE3E6}"/>
                    </a:ext>
                  </a:extLst>
                </p:cNvPr>
                <p:cNvPicPr/>
                <p:nvPr/>
              </p:nvPicPr>
              <p:blipFill>
                <a:blip r:embed="rId1184"/>
                <a:stretch>
                  <a:fillRect/>
                </a:stretch>
              </p:blipFill>
              <p:spPr>
                <a:xfrm>
                  <a:off x="4982542" y="4151670"/>
                  <a:ext cx="5220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5">
              <p14:nvContentPartPr>
                <p14:cNvPr id="850" name="Input penna 849">
                  <a:extLst>
                    <a:ext uri="{FF2B5EF4-FFF2-40B4-BE49-F238E27FC236}">
                      <a16:creationId xmlns:a16="http://schemas.microsoft.com/office/drawing/2014/main" id="{B847F03D-9650-E9D6-9F1A-E9C5AAD934C6}"/>
                    </a:ext>
                  </a:extLst>
                </p14:cNvPr>
                <p14:cNvContentPartPr/>
                <p14:nvPr/>
              </p14:nvContentPartPr>
              <p14:xfrm>
                <a:off x="5039422" y="4158150"/>
                <a:ext cx="41400" cy="65160"/>
              </p14:xfrm>
            </p:contentPart>
          </mc:Choice>
          <mc:Fallback>
            <p:pic>
              <p:nvPicPr>
                <p:cNvPr id="850" name="Input penna 849">
                  <a:extLst>
                    <a:ext uri="{FF2B5EF4-FFF2-40B4-BE49-F238E27FC236}">
                      <a16:creationId xmlns:a16="http://schemas.microsoft.com/office/drawing/2014/main" id="{B847F03D-9650-E9D6-9F1A-E9C5AAD934C6}"/>
                    </a:ext>
                  </a:extLst>
                </p:cNvPr>
                <p:cNvPicPr/>
                <p:nvPr/>
              </p:nvPicPr>
              <p:blipFill>
                <a:blip r:embed="rId1186"/>
                <a:stretch>
                  <a:fillRect/>
                </a:stretch>
              </p:blipFill>
              <p:spPr>
                <a:xfrm>
                  <a:off x="5031862" y="4150950"/>
                  <a:ext cx="5652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7">
              <p14:nvContentPartPr>
                <p14:cNvPr id="853" name="Input penna 852">
                  <a:extLst>
                    <a:ext uri="{FF2B5EF4-FFF2-40B4-BE49-F238E27FC236}">
                      <a16:creationId xmlns:a16="http://schemas.microsoft.com/office/drawing/2014/main" id="{EA130A24-305B-CD69-F8B3-069718096A72}"/>
                    </a:ext>
                  </a:extLst>
                </p14:cNvPr>
                <p14:cNvContentPartPr/>
                <p14:nvPr/>
              </p14:nvContentPartPr>
              <p14:xfrm>
                <a:off x="5208982" y="4565670"/>
                <a:ext cx="23040" cy="84240"/>
              </p14:xfrm>
            </p:contentPart>
          </mc:Choice>
          <mc:Fallback>
            <p:pic>
              <p:nvPicPr>
                <p:cNvPr id="853" name="Input penna 852">
                  <a:extLst>
                    <a:ext uri="{FF2B5EF4-FFF2-40B4-BE49-F238E27FC236}">
                      <a16:creationId xmlns:a16="http://schemas.microsoft.com/office/drawing/2014/main" id="{EA130A24-305B-CD69-F8B3-069718096A72}"/>
                    </a:ext>
                  </a:extLst>
                </p:cNvPr>
                <p:cNvPicPr/>
                <p:nvPr/>
              </p:nvPicPr>
              <p:blipFill>
                <a:blip r:embed="rId1188"/>
                <a:stretch>
                  <a:fillRect/>
                </a:stretch>
              </p:blipFill>
              <p:spPr>
                <a:xfrm>
                  <a:off x="5201422" y="4558470"/>
                  <a:ext cx="381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9">
              <p14:nvContentPartPr>
                <p14:cNvPr id="854" name="Input penna 853">
                  <a:extLst>
                    <a:ext uri="{FF2B5EF4-FFF2-40B4-BE49-F238E27FC236}">
                      <a16:creationId xmlns:a16="http://schemas.microsoft.com/office/drawing/2014/main" id="{313D3505-2D4D-A13F-1480-9ED168D7CD63}"/>
                    </a:ext>
                  </a:extLst>
                </p14:cNvPr>
                <p14:cNvContentPartPr/>
                <p14:nvPr/>
              </p14:nvContentPartPr>
              <p14:xfrm>
                <a:off x="5267302" y="4552350"/>
                <a:ext cx="41760" cy="63000"/>
              </p14:xfrm>
            </p:contentPart>
          </mc:Choice>
          <mc:Fallback>
            <p:pic>
              <p:nvPicPr>
                <p:cNvPr id="854" name="Input penna 853">
                  <a:extLst>
                    <a:ext uri="{FF2B5EF4-FFF2-40B4-BE49-F238E27FC236}">
                      <a16:creationId xmlns:a16="http://schemas.microsoft.com/office/drawing/2014/main" id="{313D3505-2D4D-A13F-1480-9ED168D7CD63}"/>
                    </a:ext>
                  </a:extLst>
                </p:cNvPr>
                <p:cNvPicPr/>
                <p:nvPr/>
              </p:nvPicPr>
              <p:blipFill>
                <a:blip r:embed="rId1190"/>
                <a:stretch>
                  <a:fillRect/>
                </a:stretch>
              </p:blipFill>
              <p:spPr>
                <a:xfrm>
                  <a:off x="5259742" y="4544790"/>
                  <a:ext cx="5688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1">
              <p14:nvContentPartPr>
                <p14:cNvPr id="855" name="Input penna 854">
                  <a:extLst>
                    <a:ext uri="{FF2B5EF4-FFF2-40B4-BE49-F238E27FC236}">
                      <a16:creationId xmlns:a16="http://schemas.microsoft.com/office/drawing/2014/main" id="{32810B42-94FF-4075-7575-2D7178835464}"/>
                    </a:ext>
                  </a:extLst>
                </p14:cNvPr>
                <p14:cNvContentPartPr/>
                <p14:nvPr/>
              </p14:nvContentPartPr>
              <p14:xfrm>
                <a:off x="5337862" y="4543710"/>
                <a:ext cx="61920" cy="136080"/>
              </p14:xfrm>
            </p:contentPart>
          </mc:Choice>
          <mc:Fallback>
            <p:pic>
              <p:nvPicPr>
                <p:cNvPr id="855" name="Input penna 854">
                  <a:extLst>
                    <a:ext uri="{FF2B5EF4-FFF2-40B4-BE49-F238E27FC236}">
                      <a16:creationId xmlns:a16="http://schemas.microsoft.com/office/drawing/2014/main" id="{32810B42-94FF-4075-7575-2D7178835464}"/>
                    </a:ext>
                  </a:extLst>
                </p:cNvPr>
                <p:cNvPicPr/>
                <p:nvPr/>
              </p:nvPicPr>
              <p:blipFill>
                <a:blip r:embed="rId1192"/>
                <a:stretch>
                  <a:fillRect/>
                </a:stretch>
              </p:blipFill>
              <p:spPr>
                <a:xfrm>
                  <a:off x="5330302" y="4536150"/>
                  <a:ext cx="7704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3">
              <p14:nvContentPartPr>
                <p14:cNvPr id="856" name="Input penna 855">
                  <a:extLst>
                    <a:ext uri="{FF2B5EF4-FFF2-40B4-BE49-F238E27FC236}">
                      <a16:creationId xmlns:a16="http://schemas.microsoft.com/office/drawing/2014/main" id="{82CE9D15-1621-0CBD-FA29-4A06F9AE5BB0}"/>
                    </a:ext>
                  </a:extLst>
                </p14:cNvPr>
                <p14:cNvContentPartPr/>
                <p14:nvPr/>
              </p14:nvContentPartPr>
              <p14:xfrm>
                <a:off x="5424982" y="4549110"/>
                <a:ext cx="46080" cy="81360"/>
              </p14:xfrm>
            </p:contentPart>
          </mc:Choice>
          <mc:Fallback>
            <p:pic>
              <p:nvPicPr>
                <p:cNvPr id="856" name="Input penna 855">
                  <a:extLst>
                    <a:ext uri="{FF2B5EF4-FFF2-40B4-BE49-F238E27FC236}">
                      <a16:creationId xmlns:a16="http://schemas.microsoft.com/office/drawing/2014/main" id="{82CE9D15-1621-0CBD-FA29-4A06F9AE5BB0}"/>
                    </a:ext>
                  </a:extLst>
                </p:cNvPr>
                <p:cNvPicPr/>
                <p:nvPr/>
              </p:nvPicPr>
              <p:blipFill>
                <a:blip r:embed="rId1194"/>
                <a:stretch>
                  <a:fillRect/>
                </a:stretch>
              </p:blipFill>
              <p:spPr>
                <a:xfrm>
                  <a:off x="5417422" y="4541550"/>
                  <a:ext cx="612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5">
              <p14:nvContentPartPr>
                <p14:cNvPr id="857" name="Input penna 856">
                  <a:extLst>
                    <a:ext uri="{FF2B5EF4-FFF2-40B4-BE49-F238E27FC236}">
                      <a16:creationId xmlns:a16="http://schemas.microsoft.com/office/drawing/2014/main" id="{754DA96F-FC3E-7E20-9C7A-63CE599230A6}"/>
                    </a:ext>
                  </a:extLst>
                </p14:cNvPr>
                <p14:cNvContentPartPr/>
                <p14:nvPr/>
              </p14:nvContentPartPr>
              <p14:xfrm>
                <a:off x="5521822" y="4559910"/>
                <a:ext cx="26640" cy="72720"/>
              </p14:xfrm>
            </p:contentPart>
          </mc:Choice>
          <mc:Fallback>
            <p:pic>
              <p:nvPicPr>
                <p:cNvPr id="857" name="Input penna 856">
                  <a:extLst>
                    <a:ext uri="{FF2B5EF4-FFF2-40B4-BE49-F238E27FC236}">
                      <a16:creationId xmlns:a16="http://schemas.microsoft.com/office/drawing/2014/main" id="{754DA96F-FC3E-7E20-9C7A-63CE599230A6}"/>
                    </a:ext>
                  </a:extLst>
                </p:cNvPr>
                <p:cNvPicPr/>
                <p:nvPr/>
              </p:nvPicPr>
              <p:blipFill>
                <a:blip r:embed="rId1196"/>
                <a:stretch>
                  <a:fillRect/>
                </a:stretch>
              </p:blipFill>
              <p:spPr>
                <a:xfrm>
                  <a:off x="5514622" y="4552350"/>
                  <a:ext cx="4176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7">
              <p14:nvContentPartPr>
                <p14:cNvPr id="858" name="Input penna 857">
                  <a:extLst>
                    <a:ext uri="{FF2B5EF4-FFF2-40B4-BE49-F238E27FC236}">
                      <a16:creationId xmlns:a16="http://schemas.microsoft.com/office/drawing/2014/main" id="{FD0CA755-202E-545D-56E0-28F64EB882B3}"/>
                    </a:ext>
                  </a:extLst>
                </p14:cNvPr>
                <p14:cNvContentPartPr/>
                <p14:nvPr/>
              </p14:nvContentPartPr>
              <p14:xfrm>
                <a:off x="5590582" y="4566750"/>
                <a:ext cx="45360" cy="50040"/>
              </p14:xfrm>
            </p:contentPart>
          </mc:Choice>
          <mc:Fallback>
            <p:pic>
              <p:nvPicPr>
                <p:cNvPr id="858" name="Input penna 857">
                  <a:extLst>
                    <a:ext uri="{FF2B5EF4-FFF2-40B4-BE49-F238E27FC236}">
                      <a16:creationId xmlns:a16="http://schemas.microsoft.com/office/drawing/2014/main" id="{FD0CA755-202E-545D-56E0-28F64EB882B3}"/>
                    </a:ext>
                  </a:extLst>
                </p:cNvPr>
                <p:cNvPicPr/>
                <p:nvPr/>
              </p:nvPicPr>
              <p:blipFill>
                <a:blip r:embed="rId1198"/>
                <a:stretch>
                  <a:fillRect/>
                </a:stretch>
              </p:blipFill>
              <p:spPr>
                <a:xfrm>
                  <a:off x="5583022" y="4559190"/>
                  <a:ext cx="604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9">
              <p14:nvContentPartPr>
                <p14:cNvPr id="859" name="Input penna 858">
                  <a:extLst>
                    <a:ext uri="{FF2B5EF4-FFF2-40B4-BE49-F238E27FC236}">
                      <a16:creationId xmlns:a16="http://schemas.microsoft.com/office/drawing/2014/main" id="{FE8371B8-69EF-8C1E-4B21-6E000A3F5DD6}"/>
                    </a:ext>
                  </a:extLst>
                </p14:cNvPr>
                <p14:cNvContentPartPr/>
                <p14:nvPr/>
              </p14:nvContentPartPr>
              <p14:xfrm>
                <a:off x="5670142" y="4570350"/>
                <a:ext cx="61200" cy="65520"/>
              </p14:xfrm>
            </p:contentPart>
          </mc:Choice>
          <mc:Fallback>
            <p:pic>
              <p:nvPicPr>
                <p:cNvPr id="859" name="Input penna 858">
                  <a:extLst>
                    <a:ext uri="{FF2B5EF4-FFF2-40B4-BE49-F238E27FC236}">
                      <a16:creationId xmlns:a16="http://schemas.microsoft.com/office/drawing/2014/main" id="{FE8371B8-69EF-8C1E-4B21-6E000A3F5DD6}"/>
                    </a:ext>
                  </a:extLst>
                </p:cNvPr>
                <p:cNvPicPr/>
                <p:nvPr/>
              </p:nvPicPr>
              <p:blipFill>
                <a:blip r:embed="rId1200"/>
                <a:stretch>
                  <a:fillRect/>
                </a:stretch>
              </p:blipFill>
              <p:spPr>
                <a:xfrm>
                  <a:off x="5662582" y="4562790"/>
                  <a:ext cx="763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1">
              <p14:nvContentPartPr>
                <p14:cNvPr id="860" name="Input penna 859">
                  <a:extLst>
                    <a:ext uri="{FF2B5EF4-FFF2-40B4-BE49-F238E27FC236}">
                      <a16:creationId xmlns:a16="http://schemas.microsoft.com/office/drawing/2014/main" id="{90B3026B-70B2-BB68-9A1B-E58881BCB708}"/>
                    </a:ext>
                  </a:extLst>
                </p14:cNvPr>
                <p14:cNvContentPartPr/>
                <p14:nvPr/>
              </p14:nvContentPartPr>
              <p14:xfrm>
                <a:off x="5805862" y="4561710"/>
                <a:ext cx="24120" cy="66240"/>
              </p14:xfrm>
            </p:contentPart>
          </mc:Choice>
          <mc:Fallback>
            <p:pic>
              <p:nvPicPr>
                <p:cNvPr id="860" name="Input penna 859">
                  <a:extLst>
                    <a:ext uri="{FF2B5EF4-FFF2-40B4-BE49-F238E27FC236}">
                      <a16:creationId xmlns:a16="http://schemas.microsoft.com/office/drawing/2014/main" id="{90B3026B-70B2-BB68-9A1B-E58881BCB708}"/>
                    </a:ext>
                  </a:extLst>
                </p:cNvPr>
                <p:cNvPicPr/>
                <p:nvPr/>
              </p:nvPicPr>
              <p:blipFill>
                <a:blip r:embed="rId1202"/>
                <a:stretch>
                  <a:fillRect/>
                </a:stretch>
              </p:blipFill>
              <p:spPr>
                <a:xfrm>
                  <a:off x="5798302" y="4554150"/>
                  <a:ext cx="392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3">
              <p14:nvContentPartPr>
                <p14:cNvPr id="861" name="Input penna 860">
                  <a:extLst>
                    <a:ext uri="{FF2B5EF4-FFF2-40B4-BE49-F238E27FC236}">
                      <a16:creationId xmlns:a16="http://schemas.microsoft.com/office/drawing/2014/main" id="{09EEC27C-D717-4FC4-5FBE-8C1630967615}"/>
                    </a:ext>
                  </a:extLst>
                </p14:cNvPr>
                <p14:cNvContentPartPr/>
                <p14:nvPr/>
              </p14:nvContentPartPr>
              <p14:xfrm>
                <a:off x="5876062" y="4559190"/>
                <a:ext cx="57600" cy="78840"/>
              </p14:xfrm>
            </p:contentPart>
          </mc:Choice>
          <mc:Fallback>
            <p:pic>
              <p:nvPicPr>
                <p:cNvPr id="861" name="Input penna 860">
                  <a:extLst>
                    <a:ext uri="{FF2B5EF4-FFF2-40B4-BE49-F238E27FC236}">
                      <a16:creationId xmlns:a16="http://schemas.microsoft.com/office/drawing/2014/main" id="{09EEC27C-D717-4FC4-5FBE-8C1630967615}"/>
                    </a:ext>
                  </a:extLst>
                </p:cNvPr>
                <p:cNvPicPr/>
                <p:nvPr/>
              </p:nvPicPr>
              <p:blipFill>
                <a:blip r:embed="rId1204"/>
                <a:stretch>
                  <a:fillRect/>
                </a:stretch>
              </p:blipFill>
              <p:spPr>
                <a:xfrm>
                  <a:off x="5868862" y="4551630"/>
                  <a:ext cx="727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5">
              <p14:nvContentPartPr>
                <p14:cNvPr id="864" name="Input penna 863">
                  <a:extLst>
                    <a:ext uri="{FF2B5EF4-FFF2-40B4-BE49-F238E27FC236}">
                      <a16:creationId xmlns:a16="http://schemas.microsoft.com/office/drawing/2014/main" id="{D51BC9DE-04D7-C39C-38AE-B20946EFBF28}"/>
                    </a:ext>
                  </a:extLst>
                </p14:cNvPr>
                <p14:cNvContentPartPr/>
                <p14:nvPr/>
              </p14:nvContentPartPr>
              <p14:xfrm>
                <a:off x="3772582" y="4535430"/>
                <a:ext cx="3960" cy="2520"/>
              </p14:xfrm>
            </p:contentPart>
          </mc:Choice>
          <mc:Fallback>
            <p:pic>
              <p:nvPicPr>
                <p:cNvPr id="864" name="Input penna 863">
                  <a:extLst>
                    <a:ext uri="{FF2B5EF4-FFF2-40B4-BE49-F238E27FC236}">
                      <a16:creationId xmlns:a16="http://schemas.microsoft.com/office/drawing/2014/main" id="{D51BC9DE-04D7-C39C-38AE-B20946EFBF28}"/>
                    </a:ext>
                  </a:extLst>
                </p:cNvPr>
                <p:cNvPicPr/>
                <p:nvPr/>
              </p:nvPicPr>
              <p:blipFill>
                <a:blip r:embed="rId1206"/>
                <a:stretch>
                  <a:fillRect/>
                </a:stretch>
              </p:blipFill>
              <p:spPr>
                <a:xfrm>
                  <a:off x="3765022" y="4527870"/>
                  <a:ext cx="1908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7">
              <p14:nvContentPartPr>
                <p14:cNvPr id="865" name="Input penna 864">
                  <a:extLst>
                    <a:ext uri="{FF2B5EF4-FFF2-40B4-BE49-F238E27FC236}">
                      <a16:creationId xmlns:a16="http://schemas.microsoft.com/office/drawing/2014/main" id="{3405860F-B22C-9049-2C0A-1284BFBBEEAE}"/>
                    </a:ext>
                  </a:extLst>
                </p14:cNvPr>
                <p14:cNvContentPartPr/>
                <p14:nvPr/>
              </p14:nvContentPartPr>
              <p14:xfrm>
                <a:off x="3730822" y="4523190"/>
                <a:ext cx="270360" cy="27000"/>
              </p14:xfrm>
            </p:contentPart>
          </mc:Choice>
          <mc:Fallback>
            <p:pic>
              <p:nvPicPr>
                <p:cNvPr id="865" name="Input penna 864">
                  <a:extLst>
                    <a:ext uri="{FF2B5EF4-FFF2-40B4-BE49-F238E27FC236}">
                      <a16:creationId xmlns:a16="http://schemas.microsoft.com/office/drawing/2014/main" id="{3405860F-B22C-9049-2C0A-1284BFBBEEAE}"/>
                    </a:ext>
                  </a:extLst>
                </p:cNvPr>
                <p:cNvPicPr/>
                <p:nvPr/>
              </p:nvPicPr>
              <p:blipFill>
                <a:blip r:embed="rId1208"/>
                <a:stretch>
                  <a:fillRect/>
                </a:stretch>
              </p:blipFill>
              <p:spPr>
                <a:xfrm>
                  <a:off x="3723622" y="4515990"/>
                  <a:ext cx="28548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9">
              <p14:nvContentPartPr>
                <p14:cNvPr id="781" name="Input penna 780">
                  <a:extLst>
                    <a:ext uri="{FF2B5EF4-FFF2-40B4-BE49-F238E27FC236}">
                      <a16:creationId xmlns:a16="http://schemas.microsoft.com/office/drawing/2014/main" id="{0261C0A5-7A75-6370-A618-FF8037FD2099}"/>
                    </a:ext>
                  </a:extLst>
                </p14:cNvPr>
                <p14:cNvContentPartPr/>
                <p14:nvPr/>
              </p14:nvContentPartPr>
              <p14:xfrm>
                <a:off x="4212894" y="4120229"/>
                <a:ext cx="262440" cy="25200"/>
              </p14:xfrm>
            </p:contentPart>
          </mc:Choice>
          <mc:Fallback>
            <p:pic>
              <p:nvPicPr>
                <p:cNvPr id="781" name="Input penna 780">
                  <a:extLst>
                    <a:ext uri="{FF2B5EF4-FFF2-40B4-BE49-F238E27FC236}">
                      <a16:creationId xmlns:a16="http://schemas.microsoft.com/office/drawing/2014/main" id="{0261C0A5-7A75-6370-A618-FF8037FD2099}"/>
                    </a:ext>
                  </a:extLst>
                </p:cNvPr>
                <p:cNvPicPr/>
                <p:nvPr/>
              </p:nvPicPr>
              <p:blipFill>
                <a:blip r:embed="rId1210"/>
                <a:stretch>
                  <a:fillRect/>
                </a:stretch>
              </p:blipFill>
              <p:spPr>
                <a:xfrm>
                  <a:off x="4205334" y="4112669"/>
                  <a:ext cx="27756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1">
              <p14:nvContentPartPr>
                <p14:cNvPr id="782" name="Input penna 781">
                  <a:extLst>
                    <a:ext uri="{FF2B5EF4-FFF2-40B4-BE49-F238E27FC236}">
                      <a16:creationId xmlns:a16="http://schemas.microsoft.com/office/drawing/2014/main" id="{7414A449-64F9-E65E-3FB5-AC508B3433D8}"/>
                    </a:ext>
                  </a:extLst>
                </p14:cNvPr>
                <p14:cNvContentPartPr/>
                <p14:nvPr/>
              </p14:nvContentPartPr>
              <p14:xfrm>
                <a:off x="2902854" y="4125269"/>
                <a:ext cx="629280" cy="26280"/>
              </p14:xfrm>
            </p:contentPart>
          </mc:Choice>
          <mc:Fallback>
            <p:pic>
              <p:nvPicPr>
                <p:cNvPr id="782" name="Input penna 781">
                  <a:extLst>
                    <a:ext uri="{FF2B5EF4-FFF2-40B4-BE49-F238E27FC236}">
                      <a16:creationId xmlns:a16="http://schemas.microsoft.com/office/drawing/2014/main" id="{7414A449-64F9-E65E-3FB5-AC508B3433D8}"/>
                    </a:ext>
                  </a:extLst>
                </p:cNvPr>
                <p:cNvPicPr/>
                <p:nvPr/>
              </p:nvPicPr>
              <p:blipFill>
                <a:blip r:embed="rId1212"/>
                <a:stretch>
                  <a:fillRect/>
                </a:stretch>
              </p:blipFill>
              <p:spPr>
                <a:xfrm>
                  <a:off x="2895654" y="4117709"/>
                  <a:ext cx="6444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3">
              <p14:nvContentPartPr>
                <p14:cNvPr id="868" name="Input penna 867">
                  <a:extLst>
                    <a:ext uri="{FF2B5EF4-FFF2-40B4-BE49-F238E27FC236}">
                      <a16:creationId xmlns:a16="http://schemas.microsoft.com/office/drawing/2014/main" id="{C87EFCF1-271C-9AEF-A023-4A73CFC6917D}"/>
                    </a:ext>
                  </a:extLst>
                </p14:cNvPr>
                <p14:cNvContentPartPr/>
                <p14:nvPr/>
              </p14:nvContentPartPr>
              <p14:xfrm>
                <a:off x="3148342" y="4150590"/>
                <a:ext cx="50760" cy="91800"/>
              </p14:xfrm>
            </p:contentPart>
          </mc:Choice>
          <mc:Fallback>
            <p:pic>
              <p:nvPicPr>
                <p:cNvPr id="868" name="Input penna 867">
                  <a:extLst>
                    <a:ext uri="{FF2B5EF4-FFF2-40B4-BE49-F238E27FC236}">
                      <a16:creationId xmlns:a16="http://schemas.microsoft.com/office/drawing/2014/main" id="{C87EFCF1-271C-9AEF-A023-4A73CFC6917D}"/>
                    </a:ext>
                  </a:extLst>
                </p:cNvPr>
                <p:cNvPicPr/>
                <p:nvPr/>
              </p:nvPicPr>
              <p:blipFill>
                <a:blip r:embed="rId1214"/>
                <a:stretch>
                  <a:fillRect/>
                </a:stretch>
              </p:blipFill>
              <p:spPr>
                <a:xfrm>
                  <a:off x="3140782" y="4143390"/>
                  <a:ext cx="658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5">
              <p14:nvContentPartPr>
                <p14:cNvPr id="869" name="Input penna 868">
                  <a:extLst>
                    <a:ext uri="{FF2B5EF4-FFF2-40B4-BE49-F238E27FC236}">
                      <a16:creationId xmlns:a16="http://schemas.microsoft.com/office/drawing/2014/main" id="{56A2C08B-D17A-6B29-0A60-C22EEB96B024}"/>
                    </a:ext>
                  </a:extLst>
                </p14:cNvPr>
                <p14:cNvContentPartPr/>
                <p14:nvPr/>
              </p14:nvContentPartPr>
              <p14:xfrm>
                <a:off x="3226822" y="4161030"/>
                <a:ext cx="60480" cy="82800"/>
              </p14:xfrm>
            </p:contentPart>
          </mc:Choice>
          <mc:Fallback>
            <p:pic>
              <p:nvPicPr>
                <p:cNvPr id="869" name="Input penna 868">
                  <a:extLst>
                    <a:ext uri="{FF2B5EF4-FFF2-40B4-BE49-F238E27FC236}">
                      <a16:creationId xmlns:a16="http://schemas.microsoft.com/office/drawing/2014/main" id="{56A2C08B-D17A-6B29-0A60-C22EEB96B024}"/>
                    </a:ext>
                  </a:extLst>
                </p:cNvPr>
                <p:cNvPicPr/>
                <p:nvPr/>
              </p:nvPicPr>
              <p:blipFill>
                <a:blip r:embed="rId1216"/>
                <a:stretch>
                  <a:fillRect/>
                </a:stretch>
              </p:blipFill>
              <p:spPr>
                <a:xfrm>
                  <a:off x="3219262" y="4153470"/>
                  <a:ext cx="7560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7">
              <p14:nvContentPartPr>
                <p14:cNvPr id="870" name="Input penna 869">
                  <a:extLst>
                    <a:ext uri="{FF2B5EF4-FFF2-40B4-BE49-F238E27FC236}">
                      <a16:creationId xmlns:a16="http://schemas.microsoft.com/office/drawing/2014/main" id="{D7F61369-A6F0-A4DF-8D64-972C1692013E}"/>
                    </a:ext>
                  </a:extLst>
                </p14:cNvPr>
                <p14:cNvContentPartPr/>
                <p14:nvPr/>
              </p14:nvContentPartPr>
              <p14:xfrm>
                <a:off x="3309622" y="4164270"/>
                <a:ext cx="46440" cy="77040"/>
              </p14:xfrm>
            </p:contentPart>
          </mc:Choice>
          <mc:Fallback>
            <p:pic>
              <p:nvPicPr>
                <p:cNvPr id="870" name="Input penna 869">
                  <a:extLst>
                    <a:ext uri="{FF2B5EF4-FFF2-40B4-BE49-F238E27FC236}">
                      <a16:creationId xmlns:a16="http://schemas.microsoft.com/office/drawing/2014/main" id="{D7F61369-A6F0-A4DF-8D64-972C1692013E}"/>
                    </a:ext>
                  </a:extLst>
                </p:cNvPr>
                <p:cNvPicPr/>
                <p:nvPr/>
              </p:nvPicPr>
              <p:blipFill>
                <a:blip r:embed="rId1218"/>
                <a:stretch>
                  <a:fillRect/>
                </a:stretch>
              </p:blipFill>
              <p:spPr>
                <a:xfrm>
                  <a:off x="3302062" y="4156710"/>
                  <a:ext cx="6156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9">
              <p14:nvContentPartPr>
                <p14:cNvPr id="871" name="Input penna 870">
                  <a:extLst>
                    <a:ext uri="{FF2B5EF4-FFF2-40B4-BE49-F238E27FC236}">
                      <a16:creationId xmlns:a16="http://schemas.microsoft.com/office/drawing/2014/main" id="{5F48AF74-BBF0-5B65-6D61-460B4AB2D1FC}"/>
                    </a:ext>
                  </a:extLst>
                </p14:cNvPr>
                <p14:cNvContentPartPr/>
                <p14:nvPr/>
              </p14:nvContentPartPr>
              <p14:xfrm>
                <a:off x="3367582" y="4124310"/>
                <a:ext cx="45720" cy="101880"/>
              </p14:xfrm>
            </p:contentPart>
          </mc:Choice>
          <mc:Fallback>
            <p:pic>
              <p:nvPicPr>
                <p:cNvPr id="871" name="Input penna 870">
                  <a:extLst>
                    <a:ext uri="{FF2B5EF4-FFF2-40B4-BE49-F238E27FC236}">
                      <a16:creationId xmlns:a16="http://schemas.microsoft.com/office/drawing/2014/main" id="{5F48AF74-BBF0-5B65-6D61-460B4AB2D1FC}"/>
                    </a:ext>
                  </a:extLst>
                </p:cNvPr>
                <p:cNvPicPr/>
                <p:nvPr/>
              </p:nvPicPr>
              <p:blipFill>
                <a:blip r:embed="rId1220"/>
                <a:stretch>
                  <a:fillRect/>
                </a:stretch>
              </p:blipFill>
              <p:spPr>
                <a:xfrm>
                  <a:off x="3360022" y="4116750"/>
                  <a:ext cx="6048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1">
              <p14:nvContentPartPr>
                <p14:cNvPr id="872" name="Input penna 871">
                  <a:extLst>
                    <a:ext uri="{FF2B5EF4-FFF2-40B4-BE49-F238E27FC236}">
                      <a16:creationId xmlns:a16="http://schemas.microsoft.com/office/drawing/2014/main" id="{7757288C-62D0-78E6-E70F-FB777E2209F3}"/>
                    </a:ext>
                  </a:extLst>
                </p14:cNvPr>
                <p14:cNvContentPartPr/>
                <p14:nvPr/>
              </p14:nvContentPartPr>
              <p14:xfrm>
                <a:off x="3437422" y="4179390"/>
                <a:ext cx="32040" cy="52560"/>
              </p14:xfrm>
            </p:contentPart>
          </mc:Choice>
          <mc:Fallback>
            <p:pic>
              <p:nvPicPr>
                <p:cNvPr id="872" name="Input penna 871">
                  <a:extLst>
                    <a:ext uri="{FF2B5EF4-FFF2-40B4-BE49-F238E27FC236}">
                      <a16:creationId xmlns:a16="http://schemas.microsoft.com/office/drawing/2014/main" id="{7757288C-62D0-78E6-E70F-FB777E2209F3}"/>
                    </a:ext>
                  </a:extLst>
                </p:cNvPr>
                <p:cNvPicPr/>
                <p:nvPr/>
              </p:nvPicPr>
              <p:blipFill>
                <a:blip r:embed="rId1222"/>
                <a:stretch>
                  <a:fillRect/>
                </a:stretch>
              </p:blipFill>
              <p:spPr>
                <a:xfrm>
                  <a:off x="3429862" y="4171830"/>
                  <a:ext cx="471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3">
              <p14:nvContentPartPr>
                <p14:cNvPr id="873" name="Input penna 872">
                  <a:extLst>
                    <a:ext uri="{FF2B5EF4-FFF2-40B4-BE49-F238E27FC236}">
                      <a16:creationId xmlns:a16="http://schemas.microsoft.com/office/drawing/2014/main" id="{5E5A3DED-44B6-6591-C7F6-D1EF54B1F386}"/>
                    </a:ext>
                  </a:extLst>
                </p14:cNvPr>
                <p14:cNvContentPartPr/>
                <p14:nvPr/>
              </p14:nvContentPartPr>
              <p14:xfrm>
                <a:off x="3609862" y="4153830"/>
                <a:ext cx="37440" cy="67680"/>
              </p14:xfrm>
            </p:contentPart>
          </mc:Choice>
          <mc:Fallback>
            <p:pic>
              <p:nvPicPr>
                <p:cNvPr id="873" name="Input penna 872">
                  <a:extLst>
                    <a:ext uri="{FF2B5EF4-FFF2-40B4-BE49-F238E27FC236}">
                      <a16:creationId xmlns:a16="http://schemas.microsoft.com/office/drawing/2014/main" id="{5E5A3DED-44B6-6591-C7F6-D1EF54B1F386}"/>
                    </a:ext>
                  </a:extLst>
                </p:cNvPr>
                <p:cNvPicPr/>
                <p:nvPr/>
              </p:nvPicPr>
              <p:blipFill>
                <a:blip r:embed="rId1224"/>
                <a:stretch>
                  <a:fillRect/>
                </a:stretch>
              </p:blipFill>
              <p:spPr>
                <a:xfrm>
                  <a:off x="3602662" y="4146270"/>
                  <a:ext cx="522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5">
              <p14:nvContentPartPr>
                <p14:cNvPr id="874" name="Input penna 873">
                  <a:extLst>
                    <a:ext uri="{FF2B5EF4-FFF2-40B4-BE49-F238E27FC236}">
                      <a16:creationId xmlns:a16="http://schemas.microsoft.com/office/drawing/2014/main" id="{C1A21157-80ED-D586-A025-E5A8AA1029BC}"/>
                    </a:ext>
                  </a:extLst>
                </p14:cNvPr>
                <p14:cNvContentPartPr/>
                <p14:nvPr/>
              </p14:nvContentPartPr>
              <p14:xfrm>
                <a:off x="3668902" y="4155270"/>
                <a:ext cx="39240" cy="61560"/>
              </p14:xfrm>
            </p:contentPart>
          </mc:Choice>
          <mc:Fallback>
            <p:pic>
              <p:nvPicPr>
                <p:cNvPr id="874" name="Input penna 873">
                  <a:extLst>
                    <a:ext uri="{FF2B5EF4-FFF2-40B4-BE49-F238E27FC236}">
                      <a16:creationId xmlns:a16="http://schemas.microsoft.com/office/drawing/2014/main" id="{C1A21157-80ED-D586-A025-E5A8AA1029BC}"/>
                    </a:ext>
                  </a:extLst>
                </p:cNvPr>
                <p:cNvPicPr/>
                <p:nvPr/>
              </p:nvPicPr>
              <p:blipFill>
                <a:blip r:embed="rId1226"/>
                <a:stretch>
                  <a:fillRect/>
                </a:stretch>
              </p:blipFill>
              <p:spPr>
                <a:xfrm>
                  <a:off x="3661342" y="4147710"/>
                  <a:ext cx="5436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7">
              <p14:nvContentPartPr>
                <p14:cNvPr id="875" name="Input penna 874">
                  <a:extLst>
                    <a:ext uri="{FF2B5EF4-FFF2-40B4-BE49-F238E27FC236}">
                      <a16:creationId xmlns:a16="http://schemas.microsoft.com/office/drawing/2014/main" id="{5E6043B8-221E-CD74-92B6-A8858183833E}"/>
                    </a:ext>
                  </a:extLst>
                </p14:cNvPr>
                <p14:cNvContentPartPr/>
                <p14:nvPr/>
              </p14:nvContentPartPr>
              <p14:xfrm>
                <a:off x="3834502" y="4091550"/>
                <a:ext cx="64080" cy="155520"/>
              </p14:xfrm>
            </p:contentPart>
          </mc:Choice>
          <mc:Fallback>
            <p:pic>
              <p:nvPicPr>
                <p:cNvPr id="875" name="Input penna 874">
                  <a:extLst>
                    <a:ext uri="{FF2B5EF4-FFF2-40B4-BE49-F238E27FC236}">
                      <a16:creationId xmlns:a16="http://schemas.microsoft.com/office/drawing/2014/main" id="{5E6043B8-221E-CD74-92B6-A8858183833E}"/>
                    </a:ext>
                  </a:extLst>
                </p:cNvPr>
                <p:cNvPicPr/>
                <p:nvPr/>
              </p:nvPicPr>
              <p:blipFill>
                <a:blip r:embed="rId1228"/>
                <a:stretch>
                  <a:fillRect/>
                </a:stretch>
              </p:blipFill>
              <p:spPr>
                <a:xfrm>
                  <a:off x="3826942" y="4083990"/>
                  <a:ext cx="7920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9">
              <p14:nvContentPartPr>
                <p14:cNvPr id="876" name="Input penna 875">
                  <a:extLst>
                    <a:ext uri="{FF2B5EF4-FFF2-40B4-BE49-F238E27FC236}">
                      <a16:creationId xmlns:a16="http://schemas.microsoft.com/office/drawing/2014/main" id="{85E802AF-87FB-43A5-2915-BB2F268F96A6}"/>
                    </a:ext>
                  </a:extLst>
                </p14:cNvPr>
                <p14:cNvContentPartPr/>
                <p14:nvPr/>
              </p14:nvContentPartPr>
              <p14:xfrm>
                <a:off x="3942862" y="4161390"/>
                <a:ext cx="2880" cy="38160"/>
              </p14:xfrm>
            </p:contentPart>
          </mc:Choice>
          <mc:Fallback>
            <p:pic>
              <p:nvPicPr>
                <p:cNvPr id="876" name="Input penna 875">
                  <a:extLst>
                    <a:ext uri="{FF2B5EF4-FFF2-40B4-BE49-F238E27FC236}">
                      <a16:creationId xmlns:a16="http://schemas.microsoft.com/office/drawing/2014/main" id="{85E802AF-87FB-43A5-2915-BB2F268F96A6}"/>
                    </a:ext>
                  </a:extLst>
                </p:cNvPr>
                <p:cNvPicPr/>
                <p:nvPr/>
              </p:nvPicPr>
              <p:blipFill>
                <a:blip r:embed="rId1230"/>
                <a:stretch>
                  <a:fillRect/>
                </a:stretch>
              </p:blipFill>
              <p:spPr>
                <a:xfrm>
                  <a:off x="3935302" y="4153830"/>
                  <a:ext cx="180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1">
              <p14:nvContentPartPr>
                <p14:cNvPr id="877" name="Input penna 876">
                  <a:extLst>
                    <a:ext uri="{FF2B5EF4-FFF2-40B4-BE49-F238E27FC236}">
                      <a16:creationId xmlns:a16="http://schemas.microsoft.com/office/drawing/2014/main" id="{D16CDBE8-BA6C-0588-5594-342F6C92B367}"/>
                    </a:ext>
                  </a:extLst>
                </p14:cNvPr>
                <p14:cNvContentPartPr/>
                <p14:nvPr/>
              </p14:nvContentPartPr>
              <p14:xfrm>
                <a:off x="3978142" y="4113870"/>
                <a:ext cx="5400" cy="119160"/>
              </p14:xfrm>
            </p:contentPart>
          </mc:Choice>
          <mc:Fallback>
            <p:pic>
              <p:nvPicPr>
                <p:cNvPr id="877" name="Input penna 876">
                  <a:extLst>
                    <a:ext uri="{FF2B5EF4-FFF2-40B4-BE49-F238E27FC236}">
                      <a16:creationId xmlns:a16="http://schemas.microsoft.com/office/drawing/2014/main" id="{D16CDBE8-BA6C-0588-5594-342F6C92B367}"/>
                    </a:ext>
                  </a:extLst>
                </p:cNvPr>
                <p:cNvPicPr/>
                <p:nvPr/>
              </p:nvPicPr>
              <p:blipFill>
                <a:blip r:embed="rId1232"/>
                <a:stretch>
                  <a:fillRect/>
                </a:stretch>
              </p:blipFill>
              <p:spPr>
                <a:xfrm>
                  <a:off x="3970942" y="4106310"/>
                  <a:ext cx="2016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3">
              <p14:nvContentPartPr>
                <p14:cNvPr id="878" name="Input penna 877">
                  <a:extLst>
                    <a:ext uri="{FF2B5EF4-FFF2-40B4-BE49-F238E27FC236}">
                      <a16:creationId xmlns:a16="http://schemas.microsoft.com/office/drawing/2014/main" id="{50D87D54-5A28-5B12-A143-B47A16D882FC}"/>
                    </a:ext>
                  </a:extLst>
                </p14:cNvPr>
                <p14:cNvContentPartPr/>
                <p14:nvPr/>
              </p14:nvContentPartPr>
              <p14:xfrm>
                <a:off x="3979222" y="4141230"/>
                <a:ext cx="24120" cy="18360"/>
              </p14:xfrm>
            </p:contentPart>
          </mc:Choice>
          <mc:Fallback>
            <p:pic>
              <p:nvPicPr>
                <p:cNvPr id="878" name="Input penna 877">
                  <a:extLst>
                    <a:ext uri="{FF2B5EF4-FFF2-40B4-BE49-F238E27FC236}">
                      <a16:creationId xmlns:a16="http://schemas.microsoft.com/office/drawing/2014/main" id="{50D87D54-5A28-5B12-A143-B47A16D882FC}"/>
                    </a:ext>
                  </a:extLst>
                </p:cNvPr>
                <p:cNvPicPr/>
                <p:nvPr/>
              </p:nvPicPr>
              <p:blipFill>
                <a:blip r:embed="rId1234"/>
                <a:stretch>
                  <a:fillRect/>
                </a:stretch>
              </p:blipFill>
              <p:spPr>
                <a:xfrm>
                  <a:off x="3971662" y="4133670"/>
                  <a:ext cx="392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5">
              <p14:nvContentPartPr>
                <p14:cNvPr id="879" name="Input penna 878">
                  <a:extLst>
                    <a:ext uri="{FF2B5EF4-FFF2-40B4-BE49-F238E27FC236}">
                      <a16:creationId xmlns:a16="http://schemas.microsoft.com/office/drawing/2014/main" id="{D10DEC25-6DA3-5BCF-3935-01025DF03E73}"/>
                    </a:ext>
                  </a:extLst>
                </p14:cNvPr>
                <p14:cNvContentPartPr/>
                <p14:nvPr/>
              </p14:nvContentPartPr>
              <p14:xfrm>
                <a:off x="4018822" y="4118910"/>
                <a:ext cx="16560" cy="124200"/>
              </p14:xfrm>
            </p:contentPart>
          </mc:Choice>
          <mc:Fallback>
            <p:pic>
              <p:nvPicPr>
                <p:cNvPr id="879" name="Input penna 878">
                  <a:extLst>
                    <a:ext uri="{FF2B5EF4-FFF2-40B4-BE49-F238E27FC236}">
                      <a16:creationId xmlns:a16="http://schemas.microsoft.com/office/drawing/2014/main" id="{D10DEC25-6DA3-5BCF-3935-01025DF03E73}"/>
                    </a:ext>
                  </a:extLst>
                </p:cNvPr>
                <p:cNvPicPr/>
                <p:nvPr/>
              </p:nvPicPr>
              <p:blipFill>
                <a:blip r:embed="rId1236"/>
                <a:stretch>
                  <a:fillRect/>
                </a:stretch>
              </p:blipFill>
              <p:spPr>
                <a:xfrm>
                  <a:off x="4011262" y="4111350"/>
                  <a:ext cx="3132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7">
              <p14:nvContentPartPr>
                <p14:cNvPr id="880" name="Input penna 879">
                  <a:extLst>
                    <a:ext uri="{FF2B5EF4-FFF2-40B4-BE49-F238E27FC236}">
                      <a16:creationId xmlns:a16="http://schemas.microsoft.com/office/drawing/2014/main" id="{7BEAA743-05A9-1D9E-F232-12B5B7A85A07}"/>
                    </a:ext>
                  </a:extLst>
                </p14:cNvPr>
                <p14:cNvContentPartPr/>
                <p14:nvPr/>
              </p14:nvContentPartPr>
              <p14:xfrm>
                <a:off x="4019182" y="4173630"/>
                <a:ext cx="31320" cy="5760"/>
              </p14:xfrm>
            </p:contentPart>
          </mc:Choice>
          <mc:Fallback>
            <p:pic>
              <p:nvPicPr>
                <p:cNvPr id="880" name="Input penna 879">
                  <a:extLst>
                    <a:ext uri="{FF2B5EF4-FFF2-40B4-BE49-F238E27FC236}">
                      <a16:creationId xmlns:a16="http://schemas.microsoft.com/office/drawing/2014/main" id="{7BEAA743-05A9-1D9E-F232-12B5B7A85A07}"/>
                    </a:ext>
                  </a:extLst>
                </p:cNvPr>
                <p:cNvPicPr/>
                <p:nvPr/>
              </p:nvPicPr>
              <p:blipFill>
                <a:blip r:embed="rId1238"/>
                <a:stretch>
                  <a:fillRect/>
                </a:stretch>
              </p:blipFill>
              <p:spPr>
                <a:xfrm>
                  <a:off x="4011622" y="4166070"/>
                  <a:ext cx="4644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9">
              <p14:nvContentPartPr>
                <p14:cNvPr id="881" name="Input penna 880">
                  <a:extLst>
                    <a:ext uri="{FF2B5EF4-FFF2-40B4-BE49-F238E27FC236}">
                      <a16:creationId xmlns:a16="http://schemas.microsoft.com/office/drawing/2014/main" id="{B449B35A-D40B-0968-F720-C83EBA408980}"/>
                    </a:ext>
                  </a:extLst>
                </p14:cNvPr>
                <p14:cNvContentPartPr/>
                <p14:nvPr/>
              </p14:nvContentPartPr>
              <p14:xfrm>
                <a:off x="4067782" y="4188750"/>
                <a:ext cx="15480" cy="45360"/>
              </p14:xfrm>
            </p:contentPart>
          </mc:Choice>
          <mc:Fallback>
            <p:pic>
              <p:nvPicPr>
                <p:cNvPr id="881" name="Input penna 880">
                  <a:extLst>
                    <a:ext uri="{FF2B5EF4-FFF2-40B4-BE49-F238E27FC236}">
                      <a16:creationId xmlns:a16="http://schemas.microsoft.com/office/drawing/2014/main" id="{B449B35A-D40B-0968-F720-C83EBA408980}"/>
                    </a:ext>
                  </a:extLst>
                </p:cNvPr>
                <p:cNvPicPr/>
                <p:nvPr/>
              </p:nvPicPr>
              <p:blipFill>
                <a:blip r:embed="rId1240"/>
                <a:stretch>
                  <a:fillRect/>
                </a:stretch>
              </p:blipFill>
              <p:spPr>
                <a:xfrm>
                  <a:off x="4060222" y="4181190"/>
                  <a:ext cx="306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1">
              <p14:nvContentPartPr>
                <p14:cNvPr id="882" name="Input penna 881">
                  <a:extLst>
                    <a:ext uri="{FF2B5EF4-FFF2-40B4-BE49-F238E27FC236}">
                      <a16:creationId xmlns:a16="http://schemas.microsoft.com/office/drawing/2014/main" id="{4B0AA8CB-F343-DFEF-F307-21A2631C126E}"/>
                    </a:ext>
                  </a:extLst>
                </p14:cNvPr>
                <p14:cNvContentPartPr/>
                <p14:nvPr/>
              </p14:nvContentPartPr>
              <p14:xfrm>
                <a:off x="4120342" y="4180110"/>
                <a:ext cx="34920" cy="47520"/>
              </p14:xfrm>
            </p:contentPart>
          </mc:Choice>
          <mc:Fallback>
            <p:pic>
              <p:nvPicPr>
                <p:cNvPr id="882" name="Input penna 881">
                  <a:extLst>
                    <a:ext uri="{FF2B5EF4-FFF2-40B4-BE49-F238E27FC236}">
                      <a16:creationId xmlns:a16="http://schemas.microsoft.com/office/drawing/2014/main" id="{4B0AA8CB-F343-DFEF-F307-21A2631C126E}"/>
                    </a:ext>
                  </a:extLst>
                </p:cNvPr>
                <p:cNvPicPr/>
                <p:nvPr/>
              </p:nvPicPr>
              <p:blipFill>
                <a:blip r:embed="rId1242"/>
                <a:stretch>
                  <a:fillRect/>
                </a:stretch>
              </p:blipFill>
              <p:spPr>
                <a:xfrm>
                  <a:off x="4112782" y="4172550"/>
                  <a:ext cx="500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3">
              <p14:nvContentPartPr>
                <p14:cNvPr id="883" name="Input penna 882">
                  <a:extLst>
                    <a:ext uri="{FF2B5EF4-FFF2-40B4-BE49-F238E27FC236}">
                      <a16:creationId xmlns:a16="http://schemas.microsoft.com/office/drawing/2014/main" id="{7DC2F882-D1B3-8DEF-0DCB-895A34D86133}"/>
                    </a:ext>
                  </a:extLst>
                </p14:cNvPr>
                <p14:cNvContentPartPr/>
                <p14:nvPr/>
              </p14:nvContentPartPr>
              <p14:xfrm>
                <a:off x="4186222" y="4184070"/>
                <a:ext cx="14040" cy="37440"/>
              </p14:xfrm>
            </p:contentPart>
          </mc:Choice>
          <mc:Fallback>
            <p:pic>
              <p:nvPicPr>
                <p:cNvPr id="883" name="Input penna 882">
                  <a:extLst>
                    <a:ext uri="{FF2B5EF4-FFF2-40B4-BE49-F238E27FC236}">
                      <a16:creationId xmlns:a16="http://schemas.microsoft.com/office/drawing/2014/main" id="{7DC2F882-D1B3-8DEF-0DCB-895A34D86133}"/>
                    </a:ext>
                  </a:extLst>
                </p:cNvPr>
                <p:cNvPicPr/>
                <p:nvPr/>
              </p:nvPicPr>
              <p:blipFill>
                <a:blip r:embed="rId1244"/>
                <a:stretch>
                  <a:fillRect/>
                </a:stretch>
              </p:blipFill>
              <p:spPr>
                <a:xfrm>
                  <a:off x="4178662" y="4176510"/>
                  <a:ext cx="291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5">
              <p14:nvContentPartPr>
                <p14:cNvPr id="884" name="Input penna 883">
                  <a:extLst>
                    <a:ext uri="{FF2B5EF4-FFF2-40B4-BE49-F238E27FC236}">
                      <a16:creationId xmlns:a16="http://schemas.microsoft.com/office/drawing/2014/main" id="{FE4A849C-A120-461D-E5F7-18157DA19283}"/>
                    </a:ext>
                  </a:extLst>
                </p14:cNvPr>
                <p14:cNvContentPartPr/>
                <p14:nvPr/>
              </p14:nvContentPartPr>
              <p14:xfrm>
                <a:off x="4245622" y="4136190"/>
                <a:ext cx="12960" cy="75600"/>
              </p14:xfrm>
            </p:contentPart>
          </mc:Choice>
          <mc:Fallback>
            <p:pic>
              <p:nvPicPr>
                <p:cNvPr id="884" name="Input penna 883">
                  <a:extLst>
                    <a:ext uri="{FF2B5EF4-FFF2-40B4-BE49-F238E27FC236}">
                      <a16:creationId xmlns:a16="http://schemas.microsoft.com/office/drawing/2014/main" id="{FE4A849C-A120-461D-E5F7-18157DA19283}"/>
                    </a:ext>
                  </a:extLst>
                </p:cNvPr>
                <p:cNvPicPr/>
                <p:nvPr/>
              </p:nvPicPr>
              <p:blipFill>
                <a:blip r:embed="rId1246"/>
                <a:stretch>
                  <a:fillRect/>
                </a:stretch>
              </p:blipFill>
              <p:spPr>
                <a:xfrm>
                  <a:off x="4238062" y="4128630"/>
                  <a:ext cx="280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7">
              <p14:nvContentPartPr>
                <p14:cNvPr id="885" name="Input penna 884">
                  <a:extLst>
                    <a:ext uri="{FF2B5EF4-FFF2-40B4-BE49-F238E27FC236}">
                      <a16:creationId xmlns:a16="http://schemas.microsoft.com/office/drawing/2014/main" id="{108D3167-36F3-5087-22F3-DA71FB97DF53}"/>
                    </a:ext>
                  </a:extLst>
                </p14:cNvPr>
                <p14:cNvContentPartPr/>
                <p14:nvPr/>
              </p14:nvContentPartPr>
              <p14:xfrm>
                <a:off x="4265062" y="4189110"/>
                <a:ext cx="52920" cy="68760"/>
              </p14:xfrm>
            </p:contentPart>
          </mc:Choice>
          <mc:Fallback>
            <p:pic>
              <p:nvPicPr>
                <p:cNvPr id="885" name="Input penna 884">
                  <a:extLst>
                    <a:ext uri="{FF2B5EF4-FFF2-40B4-BE49-F238E27FC236}">
                      <a16:creationId xmlns:a16="http://schemas.microsoft.com/office/drawing/2014/main" id="{108D3167-36F3-5087-22F3-DA71FB97DF53}"/>
                    </a:ext>
                  </a:extLst>
                </p:cNvPr>
                <p:cNvPicPr/>
                <p:nvPr/>
              </p:nvPicPr>
              <p:blipFill>
                <a:blip r:embed="rId1248"/>
                <a:stretch>
                  <a:fillRect/>
                </a:stretch>
              </p:blipFill>
              <p:spPr>
                <a:xfrm>
                  <a:off x="4257502" y="4181550"/>
                  <a:ext cx="680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9">
              <p14:nvContentPartPr>
                <p14:cNvPr id="749" name="Input penna 748">
                  <a:extLst>
                    <a:ext uri="{FF2B5EF4-FFF2-40B4-BE49-F238E27FC236}">
                      <a16:creationId xmlns:a16="http://schemas.microsoft.com/office/drawing/2014/main" id="{4432B2E3-06B7-28B4-6F32-1BBF5D8BD9DF}"/>
                    </a:ext>
                  </a:extLst>
                </p14:cNvPr>
                <p14:cNvContentPartPr/>
                <p14:nvPr/>
              </p14:nvContentPartPr>
              <p14:xfrm>
                <a:off x="3970791" y="4653623"/>
                <a:ext cx="266040" cy="27360"/>
              </p14:xfrm>
            </p:contentPart>
          </mc:Choice>
          <mc:Fallback>
            <p:pic>
              <p:nvPicPr>
                <p:cNvPr id="749" name="Input penna 748">
                  <a:extLst>
                    <a:ext uri="{FF2B5EF4-FFF2-40B4-BE49-F238E27FC236}">
                      <a16:creationId xmlns:a16="http://schemas.microsoft.com/office/drawing/2014/main" id="{4432B2E3-06B7-28B4-6F32-1BBF5D8BD9DF}"/>
                    </a:ext>
                  </a:extLst>
                </p:cNvPr>
                <p:cNvPicPr/>
                <p:nvPr/>
              </p:nvPicPr>
              <p:blipFill>
                <a:blip r:embed="rId1250"/>
                <a:stretch>
                  <a:fillRect/>
                </a:stretch>
              </p:blipFill>
              <p:spPr>
                <a:xfrm>
                  <a:off x="3963591" y="4646423"/>
                  <a:ext cx="2808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1">
              <p14:nvContentPartPr>
                <p14:cNvPr id="750" name="Input penna 749">
                  <a:extLst>
                    <a:ext uri="{FF2B5EF4-FFF2-40B4-BE49-F238E27FC236}">
                      <a16:creationId xmlns:a16="http://schemas.microsoft.com/office/drawing/2014/main" id="{6611DEF5-2BB3-F495-0FA8-68E131249949}"/>
                    </a:ext>
                  </a:extLst>
                </p14:cNvPr>
                <p14:cNvContentPartPr/>
                <p14:nvPr/>
              </p14:nvContentPartPr>
              <p14:xfrm>
                <a:off x="4082751" y="4647143"/>
                <a:ext cx="15840" cy="69120"/>
              </p14:xfrm>
            </p:contentPart>
          </mc:Choice>
          <mc:Fallback>
            <p:pic>
              <p:nvPicPr>
                <p:cNvPr id="750" name="Input penna 749">
                  <a:extLst>
                    <a:ext uri="{FF2B5EF4-FFF2-40B4-BE49-F238E27FC236}">
                      <a16:creationId xmlns:a16="http://schemas.microsoft.com/office/drawing/2014/main" id="{6611DEF5-2BB3-F495-0FA8-68E131249949}"/>
                    </a:ext>
                  </a:extLst>
                </p:cNvPr>
                <p:cNvPicPr/>
                <p:nvPr/>
              </p:nvPicPr>
              <p:blipFill>
                <a:blip r:embed="rId1252"/>
                <a:stretch>
                  <a:fillRect/>
                </a:stretch>
              </p:blipFill>
              <p:spPr>
                <a:xfrm>
                  <a:off x="4075191" y="4639583"/>
                  <a:ext cx="3096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3">
              <p14:nvContentPartPr>
                <p14:cNvPr id="751" name="Input penna 750">
                  <a:extLst>
                    <a:ext uri="{FF2B5EF4-FFF2-40B4-BE49-F238E27FC236}">
                      <a16:creationId xmlns:a16="http://schemas.microsoft.com/office/drawing/2014/main" id="{DCFB8F71-8346-658E-7930-A3EF2457612F}"/>
                    </a:ext>
                  </a:extLst>
                </p14:cNvPr>
                <p14:cNvContentPartPr/>
                <p14:nvPr/>
              </p14:nvContentPartPr>
              <p14:xfrm>
                <a:off x="4129551" y="4672343"/>
                <a:ext cx="15840" cy="79200"/>
              </p14:xfrm>
            </p:contentPart>
          </mc:Choice>
          <mc:Fallback>
            <p:pic>
              <p:nvPicPr>
                <p:cNvPr id="751" name="Input penna 750">
                  <a:extLst>
                    <a:ext uri="{FF2B5EF4-FFF2-40B4-BE49-F238E27FC236}">
                      <a16:creationId xmlns:a16="http://schemas.microsoft.com/office/drawing/2014/main" id="{DCFB8F71-8346-658E-7930-A3EF2457612F}"/>
                    </a:ext>
                  </a:extLst>
                </p:cNvPr>
                <p:cNvPicPr/>
                <p:nvPr/>
              </p:nvPicPr>
              <p:blipFill>
                <a:blip r:embed="rId1254"/>
                <a:stretch>
                  <a:fillRect/>
                </a:stretch>
              </p:blipFill>
              <p:spPr>
                <a:xfrm>
                  <a:off x="4122351" y="4664783"/>
                  <a:ext cx="309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5">
              <p14:nvContentPartPr>
                <p14:cNvPr id="752" name="Input penna 751">
                  <a:extLst>
                    <a:ext uri="{FF2B5EF4-FFF2-40B4-BE49-F238E27FC236}">
                      <a16:creationId xmlns:a16="http://schemas.microsoft.com/office/drawing/2014/main" id="{50E76004-6842-1CE6-663D-3FA61CA17793}"/>
                    </a:ext>
                  </a:extLst>
                </p14:cNvPr>
                <p14:cNvContentPartPr/>
                <p14:nvPr/>
              </p14:nvContentPartPr>
              <p14:xfrm>
                <a:off x="3969351" y="4738583"/>
                <a:ext cx="252360" cy="18360"/>
              </p14:xfrm>
            </p:contentPart>
          </mc:Choice>
          <mc:Fallback>
            <p:pic>
              <p:nvPicPr>
                <p:cNvPr id="752" name="Input penna 751">
                  <a:extLst>
                    <a:ext uri="{FF2B5EF4-FFF2-40B4-BE49-F238E27FC236}">
                      <a16:creationId xmlns:a16="http://schemas.microsoft.com/office/drawing/2014/main" id="{50E76004-6842-1CE6-663D-3FA61CA17793}"/>
                    </a:ext>
                  </a:extLst>
                </p:cNvPr>
                <p:cNvPicPr/>
                <p:nvPr/>
              </p:nvPicPr>
              <p:blipFill>
                <a:blip r:embed="rId1256"/>
                <a:stretch>
                  <a:fillRect/>
                </a:stretch>
              </p:blipFill>
              <p:spPr>
                <a:xfrm>
                  <a:off x="3961791" y="4731023"/>
                  <a:ext cx="2674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7">
              <p14:nvContentPartPr>
                <p14:cNvPr id="753" name="Input penna 752">
                  <a:extLst>
                    <a:ext uri="{FF2B5EF4-FFF2-40B4-BE49-F238E27FC236}">
                      <a16:creationId xmlns:a16="http://schemas.microsoft.com/office/drawing/2014/main" id="{96B21C92-240F-4C49-A073-BFD5A27876D3}"/>
                    </a:ext>
                  </a:extLst>
                </p14:cNvPr>
                <p14:cNvContentPartPr/>
                <p14:nvPr/>
              </p14:nvContentPartPr>
              <p14:xfrm>
                <a:off x="4116591" y="4770623"/>
                <a:ext cx="11520" cy="96840"/>
              </p14:xfrm>
            </p:contentPart>
          </mc:Choice>
          <mc:Fallback>
            <p:pic>
              <p:nvPicPr>
                <p:cNvPr id="753" name="Input penna 752">
                  <a:extLst>
                    <a:ext uri="{FF2B5EF4-FFF2-40B4-BE49-F238E27FC236}">
                      <a16:creationId xmlns:a16="http://schemas.microsoft.com/office/drawing/2014/main" id="{96B21C92-240F-4C49-A073-BFD5A27876D3}"/>
                    </a:ext>
                  </a:extLst>
                </p:cNvPr>
                <p:cNvPicPr/>
                <p:nvPr/>
              </p:nvPicPr>
              <p:blipFill>
                <a:blip r:embed="rId1258"/>
                <a:stretch>
                  <a:fillRect/>
                </a:stretch>
              </p:blipFill>
              <p:spPr>
                <a:xfrm>
                  <a:off x="4109391" y="4763063"/>
                  <a:ext cx="2664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9">
              <p14:nvContentPartPr>
                <p14:cNvPr id="754" name="Input penna 753">
                  <a:extLst>
                    <a:ext uri="{FF2B5EF4-FFF2-40B4-BE49-F238E27FC236}">
                      <a16:creationId xmlns:a16="http://schemas.microsoft.com/office/drawing/2014/main" id="{4153AB35-BA12-37A3-47AA-452A13A98E9C}"/>
                    </a:ext>
                  </a:extLst>
                </p14:cNvPr>
                <p14:cNvContentPartPr/>
                <p14:nvPr/>
              </p14:nvContentPartPr>
              <p14:xfrm>
                <a:off x="4029471" y="4828223"/>
                <a:ext cx="198360" cy="30960"/>
              </p14:xfrm>
            </p:contentPart>
          </mc:Choice>
          <mc:Fallback>
            <p:pic>
              <p:nvPicPr>
                <p:cNvPr id="754" name="Input penna 753">
                  <a:extLst>
                    <a:ext uri="{FF2B5EF4-FFF2-40B4-BE49-F238E27FC236}">
                      <a16:creationId xmlns:a16="http://schemas.microsoft.com/office/drawing/2014/main" id="{4153AB35-BA12-37A3-47AA-452A13A98E9C}"/>
                    </a:ext>
                  </a:extLst>
                </p:cNvPr>
                <p:cNvPicPr/>
                <p:nvPr/>
              </p:nvPicPr>
              <p:blipFill>
                <a:blip r:embed="rId1260"/>
                <a:stretch>
                  <a:fillRect/>
                </a:stretch>
              </p:blipFill>
              <p:spPr>
                <a:xfrm>
                  <a:off x="4022271" y="4821023"/>
                  <a:ext cx="2134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1">
              <p14:nvContentPartPr>
                <p14:cNvPr id="755" name="Input penna 754">
                  <a:extLst>
                    <a:ext uri="{FF2B5EF4-FFF2-40B4-BE49-F238E27FC236}">
                      <a16:creationId xmlns:a16="http://schemas.microsoft.com/office/drawing/2014/main" id="{CC88E282-A7E6-83FE-FFAC-7AC79C32F442}"/>
                    </a:ext>
                  </a:extLst>
                </p14:cNvPr>
                <p14:cNvContentPartPr/>
                <p14:nvPr/>
              </p14:nvContentPartPr>
              <p14:xfrm>
                <a:off x="4260951" y="4656863"/>
                <a:ext cx="107640" cy="177120"/>
              </p14:xfrm>
            </p:contentPart>
          </mc:Choice>
          <mc:Fallback>
            <p:pic>
              <p:nvPicPr>
                <p:cNvPr id="755" name="Input penna 754">
                  <a:extLst>
                    <a:ext uri="{FF2B5EF4-FFF2-40B4-BE49-F238E27FC236}">
                      <a16:creationId xmlns:a16="http://schemas.microsoft.com/office/drawing/2014/main" id="{CC88E282-A7E6-83FE-FFAC-7AC79C32F442}"/>
                    </a:ext>
                  </a:extLst>
                </p:cNvPr>
                <p:cNvPicPr/>
                <p:nvPr/>
              </p:nvPicPr>
              <p:blipFill>
                <a:blip r:embed="rId1262"/>
                <a:stretch>
                  <a:fillRect/>
                </a:stretch>
              </p:blipFill>
              <p:spPr>
                <a:xfrm>
                  <a:off x="4253391" y="4649303"/>
                  <a:ext cx="12276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3">
              <p14:nvContentPartPr>
                <p14:cNvPr id="756" name="Input penna 755">
                  <a:extLst>
                    <a:ext uri="{FF2B5EF4-FFF2-40B4-BE49-F238E27FC236}">
                      <a16:creationId xmlns:a16="http://schemas.microsoft.com/office/drawing/2014/main" id="{68FB6B85-6E5A-7156-31CA-62B3C2174115}"/>
                    </a:ext>
                  </a:extLst>
                </p14:cNvPr>
                <p14:cNvContentPartPr/>
                <p14:nvPr/>
              </p14:nvContentPartPr>
              <p14:xfrm>
                <a:off x="4382991" y="4701503"/>
                <a:ext cx="34200" cy="191160"/>
              </p14:xfrm>
            </p:contentPart>
          </mc:Choice>
          <mc:Fallback>
            <p:pic>
              <p:nvPicPr>
                <p:cNvPr id="756" name="Input penna 755">
                  <a:extLst>
                    <a:ext uri="{FF2B5EF4-FFF2-40B4-BE49-F238E27FC236}">
                      <a16:creationId xmlns:a16="http://schemas.microsoft.com/office/drawing/2014/main" id="{68FB6B85-6E5A-7156-31CA-62B3C2174115}"/>
                    </a:ext>
                  </a:extLst>
                </p:cNvPr>
                <p:cNvPicPr/>
                <p:nvPr/>
              </p:nvPicPr>
              <p:blipFill>
                <a:blip r:embed="rId1264"/>
                <a:stretch>
                  <a:fillRect/>
                </a:stretch>
              </p:blipFill>
              <p:spPr>
                <a:xfrm>
                  <a:off x="4375431" y="4693943"/>
                  <a:ext cx="4932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5">
              <p14:nvContentPartPr>
                <p14:cNvPr id="763" name="Input penna 762">
                  <a:extLst>
                    <a:ext uri="{FF2B5EF4-FFF2-40B4-BE49-F238E27FC236}">
                      <a16:creationId xmlns:a16="http://schemas.microsoft.com/office/drawing/2014/main" id="{F05C2297-CBD5-0205-1B78-9E059691BE9E}"/>
                    </a:ext>
                  </a:extLst>
                </p14:cNvPr>
                <p14:cNvContentPartPr/>
                <p14:nvPr/>
              </p14:nvContentPartPr>
              <p14:xfrm>
                <a:off x="4504575" y="4658505"/>
                <a:ext cx="100440" cy="31680"/>
              </p14:xfrm>
            </p:contentPart>
          </mc:Choice>
          <mc:Fallback>
            <p:pic>
              <p:nvPicPr>
                <p:cNvPr id="763" name="Input penna 762">
                  <a:extLst>
                    <a:ext uri="{FF2B5EF4-FFF2-40B4-BE49-F238E27FC236}">
                      <a16:creationId xmlns:a16="http://schemas.microsoft.com/office/drawing/2014/main" id="{F05C2297-CBD5-0205-1B78-9E059691BE9E}"/>
                    </a:ext>
                  </a:extLst>
                </p:cNvPr>
                <p:cNvPicPr/>
                <p:nvPr/>
              </p:nvPicPr>
              <p:blipFill>
                <a:blip r:embed="rId1266"/>
                <a:stretch>
                  <a:fillRect/>
                </a:stretch>
              </p:blipFill>
              <p:spPr>
                <a:xfrm>
                  <a:off x="4497015" y="4650945"/>
                  <a:ext cx="1155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7">
              <p14:nvContentPartPr>
                <p14:cNvPr id="764" name="Input penna 763">
                  <a:extLst>
                    <a:ext uri="{FF2B5EF4-FFF2-40B4-BE49-F238E27FC236}">
                      <a16:creationId xmlns:a16="http://schemas.microsoft.com/office/drawing/2014/main" id="{2C35E364-B523-C14E-951B-D6F33F935462}"/>
                    </a:ext>
                  </a:extLst>
                </p14:cNvPr>
                <p14:cNvContentPartPr/>
                <p14:nvPr/>
              </p14:nvContentPartPr>
              <p14:xfrm>
                <a:off x="4517535" y="4746345"/>
                <a:ext cx="52560" cy="4320"/>
              </p14:xfrm>
            </p:contentPart>
          </mc:Choice>
          <mc:Fallback>
            <p:pic>
              <p:nvPicPr>
                <p:cNvPr id="764" name="Input penna 763">
                  <a:extLst>
                    <a:ext uri="{FF2B5EF4-FFF2-40B4-BE49-F238E27FC236}">
                      <a16:creationId xmlns:a16="http://schemas.microsoft.com/office/drawing/2014/main" id="{2C35E364-B523-C14E-951B-D6F33F935462}"/>
                    </a:ext>
                  </a:extLst>
                </p:cNvPr>
                <p:cNvPicPr/>
                <p:nvPr/>
              </p:nvPicPr>
              <p:blipFill>
                <a:blip r:embed="rId1268"/>
                <a:stretch>
                  <a:fillRect/>
                </a:stretch>
              </p:blipFill>
              <p:spPr>
                <a:xfrm>
                  <a:off x="4509975" y="4738785"/>
                  <a:ext cx="676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9">
              <p14:nvContentPartPr>
                <p14:cNvPr id="765" name="Input penna 764">
                  <a:extLst>
                    <a:ext uri="{FF2B5EF4-FFF2-40B4-BE49-F238E27FC236}">
                      <a16:creationId xmlns:a16="http://schemas.microsoft.com/office/drawing/2014/main" id="{AE6848FB-8A3A-C22C-06D0-89B1928AA7A3}"/>
                    </a:ext>
                  </a:extLst>
                </p14:cNvPr>
                <p14:cNvContentPartPr/>
                <p14:nvPr/>
              </p14:nvContentPartPr>
              <p14:xfrm>
                <a:off x="4525815" y="4784145"/>
                <a:ext cx="51840" cy="56160"/>
              </p14:xfrm>
            </p:contentPart>
          </mc:Choice>
          <mc:Fallback>
            <p:pic>
              <p:nvPicPr>
                <p:cNvPr id="765" name="Input penna 764">
                  <a:extLst>
                    <a:ext uri="{FF2B5EF4-FFF2-40B4-BE49-F238E27FC236}">
                      <a16:creationId xmlns:a16="http://schemas.microsoft.com/office/drawing/2014/main" id="{AE6848FB-8A3A-C22C-06D0-89B1928AA7A3}"/>
                    </a:ext>
                  </a:extLst>
                </p:cNvPr>
                <p:cNvPicPr/>
                <p:nvPr/>
              </p:nvPicPr>
              <p:blipFill>
                <a:blip r:embed="rId1270"/>
                <a:stretch>
                  <a:fillRect/>
                </a:stretch>
              </p:blipFill>
              <p:spPr>
                <a:xfrm>
                  <a:off x="4518255" y="4776585"/>
                  <a:ext cx="6660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1">
              <p14:nvContentPartPr>
                <p14:cNvPr id="766" name="Input penna 765">
                  <a:extLst>
                    <a:ext uri="{FF2B5EF4-FFF2-40B4-BE49-F238E27FC236}">
                      <a16:creationId xmlns:a16="http://schemas.microsoft.com/office/drawing/2014/main" id="{1FB308D2-6F0A-9085-BA0C-55FCD3551D02}"/>
                    </a:ext>
                  </a:extLst>
                </p14:cNvPr>
                <p14:cNvContentPartPr/>
                <p14:nvPr/>
              </p14:nvContentPartPr>
              <p14:xfrm>
                <a:off x="4607535" y="4729065"/>
                <a:ext cx="15120" cy="104040"/>
              </p14:xfrm>
            </p:contentPart>
          </mc:Choice>
          <mc:Fallback>
            <p:pic>
              <p:nvPicPr>
                <p:cNvPr id="766" name="Input penna 765">
                  <a:extLst>
                    <a:ext uri="{FF2B5EF4-FFF2-40B4-BE49-F238E27FC236}">
                      <a16:creationId xmlns:a16="http://schemas.microsoft.com/office/drawing/2014/main" id="{1FB308D2-6F0A-9085-BA0C-55FCD3551D02}"/>
                    </a:ext>
                  </a:extLst>
                </p:cNvPr>
                <p:cNvPicPr/>
                <p:nvPr/>
              </p:nvPicPr>
              <p:blipFill>
                <a:blip r:embed="rId1272"/>
                <a:stretch>
                  <a:fillRect/>
                </a:stretch>
              </p:blipFill>
              <p:spPr>
                <a:xfrm>
                  <a:off x="4599975" y="4721505"/>
                  <a:ext cx="3024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3">
              <p14:nvContentPartPr>
                <p14:cNvPr id="767" name="Input penna 766">
                  <a:extLst>
                    <a:ext uri="{FF2B5EF4-FFF2-40B4-BE49-F238E27FC236}">
                      <a16:creationId xmlns:a16="http://schemas.microsoft.com/office/drawing/2014/main" id="{3635C223-A56A-8600-DBF6-9365B92C566F}"/>
                    </a:ext>
                  </a:extLst>
                </p14:cNvPr>
                <p14:cNvContentPartPr/>
                <p14:nvPr/>
              </p14:nvContentPartPr>
              <p14:xfrm>
                <a:off x="4615815" y="4789545"/>
                <a:ext cx="56160" cy="18360"/>
              </p14:xfrm>
            </p:contentPart>
          </mc:Choice>
          <mc:Fallback>
            <p:pic>
              <p:nvPicPr>
                <p:cNvPr id="767" name="Input penna 766">
                  <a:extLst>
                    <a:ext uri="{FF2B5EF4-FFF2-40B4-BE49-F238E27FC236}">
                      <a16:creationId xmlns:a16="http://schemas.microsoft.com/office/drawing/2014/main" id="{3635C223-A56A-8600-DBF6-9365B92C566F}"/>
                    </a:ext>
                  </a:extLst>
                </p:cNvPr>
                <p:cNvPicPr/>
                <p:nvPr/>
              </p:nvPicPr>
              <p:blipFill>
                <a:blip r:embed="rId1274"/>
                <a:stretch>
                  <a:fillRect/>
                </a:stretch>
              </p:blipFill>
              <p:spPr>
                <a:xfrm>
                  <a:off x="4608615" y="4781985"/>
                  <a:ext cx="709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5">
              <p14:nvContentPartPr>
                <p14:cNvPr id="768" name="Input penna 767">
                  <a:extLst>
                    <a:ext uri="{FF2B5EF4-FFF2-40B4-BE49-F238E27FC236}">
                      <a16:creationId xmlns:a16="http://schemas.microsoft.com/office/drawing/2014/main" id="{46E0FA5B-0197-38BA-BBD6-41A4003E03EB}"/>
                    </a:ext>
                  </a:extLst>
                </p14:cNvPr>
                <p14:cNvContentPartPr/>
                <p14:nvPr/>
              </p14:nvContentPartPr>
              <p14:xfrm>
                <a:off x="4697175" y="4735545"/>
                <a:ext cx="58680" cy="14760"/>
              </p14:xfrm>
            </p:contentPart>
          </mc:Choice>
          <mc:Fallback>
            <p:pic>
              <p:nvPicPr>
                <p:cNvPr id="768" name="Input penna 767">
                  <a:extLst>
                    <a:ext uri="{FF2B5EF4-FFF2-40B4-BE49-F238E27FC236}">
                      <a16:creationId xmlns:a16="http://schemas.microsoft.com/office/drawing/2014/main" id="{46E0FA5B-0197-38BA-BBD6-41A4003E03EB}"/>
                    </a:ext>
                  </a:extLst>
                </p:cNvPr>
                <p:cNvPicPr/>
                <p:nvPr/>
              </p:nvPicPr>
              <p:blipFill>
                <a:blip r:embed="rId1276"/>
                <a:stretch>
                  <a:fillRect/>
                </a:stretch>
              </p:blipFill>
              <p:spPr>
                <a:xfrm>
                  <a:off x="4689615" y="4727985"/>
                  <a:ext cx="738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7">
              <p14:nvContentPartPr>
                <p14:cNvPr id="769" name="Input penna 768">
                  <a:extLst>
                    <a:ext uri="{FF2B5EF4-FFF2-40B4-BE49-F238E27FC236}">
                      <a16:creationId xmlns:a16="http://schemas.microsoft.com/office/drawing/2014/main" id="{653E98A1-E825-8781-7605-20179DE5A069}"/>
                    </a:ext>
                  </a:extLst>
                </p14:cNvPr>
                <p14:cNvContentPartPr/>
                <p14:nvPr/>
              </p14:nvContentPartPr>
              <p14:xfrm>
                <a:off x="4698255" y="4748145"/>
                <a:ext cx="63720" cy="84240"/>
              </p14:xfrm>
            </p:contentPart>
          </mc:Choice>
          <mc:Fallback>
            <p:pic>
              <p:nvPicPr>
                <p:cNvPr id="769" name="Input penna 768">
                  <a:extLst>
                    <a:ext uri="{FF2B5EF4-FFF2-40B4-BE49-F238E27FC236}">
                      <a16:creationId xmlns:a16="http://schemas.microsoft.com/office/drawing/2014/main" id="{653E98A1-E825-8781-7605-20179DE5A069}"/>
                    </a:ext>
                  </a:extLst>
                </p:cNvPr>
                <p:cNvPicPr/>
                <p:nvPr/>
              </p:nvPicPr>
              <p:blipFill>
                <a:blip r:embed="rId1278"/>
                <a:stretch>
                  <a:fillRect/>
                </a:stretch>
              </p:blipFill>
              <p:spPr>
                <a:xfrm>
                  <a:off x="4690695" y="4740585"/>
                  <a:ext cx="7884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9">
              <p14:nvContentPartPr>
                <p14:cNvPr id="770" name="Input penna 769">
                  <a:extLst>
                    <a:ext uri="{FF2B5EF4-FFF2-40B4-BE49-F238E27FC236}">
                      <a16:creationId xmlns:a16="http://schemas.microsoft.com/office/drawing/2014/main" id="{57730E21-5947-B5E5-1CAE-BFA64E07062F}"/>
                    </a:ext>
                  </a:extLst>
                </p14:cNvPr>
                <p14:cNvContentPartPr/>
                <p14:nvPr/>
              </p14:nvContentPartPr>
              <p14:xfrm>
                <a:off x="4804095" y="4759305"/>
                <a:ext cx="6840" cy="60840"/>
              </p14:xfrm>
            </p:contentPart>
          </mc:Choice>
          <mc:Fallback>
            <p:pic>
              <p:nvPicPr>
                <p:cNvPr id="770" name="Input penna 769">
                  <a:extLst>
                    <a:ext uri="{FF2B5EF4-FFF2-40B4-BE49-F238E27FC236}">
                      <a16:creationId xmlns:a16="http://schemas.microsoft.com/office/drawing/2014/main" id="{57730E21-5947-B5E5-1CAE-BFA64E07062F}"/>
                    </a:ext>
                  </a:extLst>
                </p:cNvPr>
                <p:cNvPicPr/>
                <p:nvPr/>
              </p:nvPicPr>
              <p:blipFill>
                <a:blip r:embed="rId1280"/>
                <a:stretch>
                  <a:fillRect/>
                </a:stretch>
              </p:blipFill>
              <p:spPr>
                <a:xfrm>
                  <a:off x="4796535" y="4751745"/>
                  <a:ext cx="219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1">
              <p14:nvContentPartPr>
                <p14:cNvPr id="771" name="Input penna 770">
                  <a:extLst>
                    <a:ext uri="{FF2B5EF4-FFF2-40B4-BE49-F238E27FC236}">
                      <a16:creationId xmlns:a16="http://schemas.microsoft.com/office/drawing/2014/main" id="{E7892F9C-99C4-A773-AEB4-B7D1639659E0}"/>
                    </a:ext>
                  </a:extLst>
                </p14:cNvPr>
                <p14:cNvContentPartPr/>
                <p14:nvPr/>
              </p14:nvContentPartPr>
              <p14:xfrm>
                <a:off x="4810575" y="4782345"/>
                <a:ext cx="68400" cy="28800"/>
              </p14:xfrm>
            </p:contentPart>
          </mc:Choice>
          <mc:Fallback>
            <p:pic>
              <p:nvPicPr>
                <p:cNvPr id="771" name="Input penna 770">
                  <a:extLst>
                    <a:ext uri="{FF2B5EF4-FFF2-40B4-BE49-F238E27FC236}">
                      <a16:creationId xmlns:a16="http://schemas.microsoft.com/office/drawing/2014/main" id="{E7892F9C-99C4-A773-AEB4-B7D1639659E0}"/>
                    </a:ext>
                  </a:extLst>
                </p:cNvPr>
                <p:cNvPicPr/>
                <p:nvPr/>
              </p:nvPicPr>
              <p:blipFill>
                <a:blip r:embed="rId1282"/>
                <a:stretch>
                  <a:fillRect/>
                </a:stretch>
              </p:blipFill>
              <p:spPr>
                <a:xfrm>
                  <a:off x="4803015" y="4774785"/>
                  <a:ext cx="835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3">
              <p14:nvContentPartPr>
                <p14:cNvPr id="888" name="Input penna 887">
                  <a:extLst>
                    <a:ext uri="{FF2B5EF4-FFF2-40B4-BE49-F238E27FC236}">
                      <a16:creationId xmlns:a16="http://schemas.microsoft.com/office/drawing/2014/main" id="{9F256596-220C-9791-972D-5D0B9EBD74D3}"/>
                    </a:ext>
                  </a:extLst>
                </p14:cNvPr>
                <p14:cNvContentPartPr/>
                <p14:nvPr/>
              </p14:nvContentPartPr>
              <p14:xfrm>
                <a:off x="4078942" y="4470630"/>
                <a:ext cx="61200" cy="132480"/>
              </p14:xfrm>
            </p:contentPart>
          </mc:Choice>
          <mc:Fallback>
            <p:pic>
              <p:nvPicPr>
                <p:cNvPr id="888" name="Input penna 887">
                  <a:extLst>
                    <a:ext uri="{FF2B5EF4-FFF2-40B4-BE49-F238E27FC236}">
                      <a16:creationId xmlns:a16="http://schemas.microsoft.com/office/drawing/2014/main" id="{9F256596-220C-9791-972D-5D0B9EBD74D3}"/>
                    </a:ext>
                  </a:extLst>
                </p:cNvPr>
                <p:cNvPicPr/>
                <p:nvPr/>
              </p:nvPicPr>
              <p:blipFill>
                <a:blip r:embed="rId1284"/>
                <a:stretch>
                  <a:fillRect/>
                </a:stretch>
              </p:blipFill>
              <p:spPr>
                <a:xfrm>
                  <a:off x="4071382" y="4463430"/>
                  <a:ext cx="7632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5">
              <p14:nvContentPartPr>
                <p14:cNvPr id="889" name="Input penna 888">
                  <a:extLst>
                    <a:ext uri="{FF2B5EF4-FFF2-40B4-BE49-F238E27FC236}">
                      <a16:creationId xmlns:a16="http://schemas.microsoft.com/office/drawing/2014/main" id="{219A9DB1-DACB-5D4F-7AE9-6DE6271F8F22}"/>
                    </a:ext>
                  </a:extLst>
                </p14:cNvPr>
                <p14:cNvContentPartPr/>
                <p14:nvPr/>
              </p14:nvContentPartPr>
              <p14:xfrm>
                <a:off x="4091902" y="4536510"/>
                <a:ext cx="36720" cy="29520"/>
              </p14:xfrm>
            </p:contentPart>
          </mc:Choice>
          <mc:Fallback>
            <p:pic>
              <p:nvPicPr>
                <p:cNvPr id="889" name="Input penna 888">
                  <a:extLst>
                    <a:ext uri="{FF2B5EF4-FFF2-40B4-BE49-F238E27FC236}">
                      <a16:creationId xmlns:a16="http://schemas.microsoft.com/office/drawing/2014/main" id="{219A9DB1-DACB-5D4F-7AE9-6DE6271F8F22}"/>
                    </a:ext>
                  </a:extLst>
                </p:cNvPr>
                <p:cNvPicPr/>
                <p:nvPr/>
              </p:nvPicPr>
              <p:blipFill>
                <a:blip r:embed="rId1286"/>
                <a:stretch>
                  <a:fillRect/>
                </a:stretch>
              </p:blipFill>
              <p:spPr>
                <a:xfrm>
                  <a:off x="4084342" y="4528950"/>
                  <a:ext cx="518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7">
              <p14:nvContentPartPr>
                <p14:cNvPr id="890" name="Input penna 889">
                  <a:extLst>
                    <a:ext uri="{FF2B5EF4-FFF2-40B4-BE49-F238E27FC236}">
                      <a16:creationId xmlns:a16="http://schemas.microsoft.com/office/drawing/2014/main" id="{432D2CCC-542E-0717-3089-6EA50E8EA2EB}"/>
                    </a:ext>
                  </a:extLst>
                </p14:cNvPr>
                <p14:cNvContentPartPr/>
                <p14:nvPr/>
              </p14:nvContentPartPr>
              <p14:xfrm>
                <a:off x="4156342" y="4533990"/>
                <a:ext cx="11880" cy="54000"/>
              </p14:xfrm>
            </p:contentPart>
          </mc:Choice>
          <mc:Fallback>
            <p:pic>
              <p:nvPicPr>
                <p:cNvPr id="890" name="Input penna 889">
                  <a:extLst>
                    <a:ext uri="{FF2B5EF4-FFF2-40B4-BE49-F238E27FC236}">
                      <a16:creationId xmlns:a16="http://schemas.microsoft.com/office/drawing/2014/main" id="{432D2CCC-542E-0717-3089-6EA50E8EA2EB}"/>
                    </a:ext>
                  </a:extLst>
                </p:cNvPr>
                <p:cNvPicPr/>
                <p:nvPr/>
              </p:nvPicPr>
              <p:blipFill>
                <a:blip r:embed="rId1288"/>
                <a:stretch>
                  <a:fillRect/>
                </a:stretch>
              </p:blipFill>
              <p:spPr>
                <a:xfrm>
                  <a:off x="4148782" y="4526430"/>
                  <a:ext cx="270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9">
              <p14:nvContentPartPr>
                <p14:cNvPr id="891" name="Input penna 890">
                  <a:extLst>
                    <a:ext uri="{FF2B5EF4-FFF2-40B4-BE49-F238E27FC236}">
                      <a16:creationId xmlns:a16="http://schemas.microsoft.com/office/drawing/2014/main" id="{9F7FB902-5E27-C33A-A75F-D1059853B031}"/>
                    </a:ext>
                  </a:extLst>
                </p14:cNvPr>
                <p14:cNvContentPartPr/>
                <p14:nvPr/>
              </p14:nvContentPartPr>
              <p14:xfrm>
                <a:off x="4191622" y="4541190"/>
                <a:ext cx="18360" cy="51840"/>
              </p14:xfrm>
            </p:contentPart>
          </mc:Choice>
          <mc:Fallback>
            <p:pic>
              <p:nvPicPr>
                <p:cNvPr id="891" name="Input penna 890">
                  <a:extLst>
                    <a:ext uri="{FF2B5EF4-FFF2-40B4-BE49-F238E27FC236}">
                      <a16:creationId xmlns:a16="http://schemas.microsoft.com/office/drawing/2014/main" id="{9F7FB902-5E27-C33A-A75F-D1059853B031}"/>
                    </a:ext>
                  </a:extLst>
                </p:cNvPr>
                <p:cNvPicPr/>
                <p:nvPr/>
              </p:nvPicPr>
              <p:blipFill>
                <a:blip r:embed="rId1290"/>
                <a:stretch>
                  <a:fillRect/>
                </a:stretch>
              </p:blipFill>
              <p:spPr>
                <a:xfrm>
                  <a:off x="4184062" y="4533630"/>
                  <a:ext cx="334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1">
              <p14:nvContentPartPr>
                <p14:cNvPr id="892" name="Input penna 891">
                  <a:extLst>
                    <a:ext uri="{FF2B5EF4-FFF2-40B4-BE49-F238E27FC236}">
                      <a16:creationId xmlns:a16="http://schemas.microsoft.com/office/drawing/2014/main" id="{8B9A6CE3-BF62-A56E-D76E-27E25B332144}"/>
                    </a:ext>
                  </a:extLst>
                </p14:cNvPr>
                <p14:cNvContentPartPr/>
                <p14:nvPr/>
              </p14:nvContentPartPr>
              <p14:xfrm>
                <a:off x="4244902" y="4544070"/>
                <a:ext cx="23040" cy="35640"/>
              </p14:xfrm>
            </p:contentPart>
          </mc:Choice>
          <mc:Fallback>
            <p:pic>
              <p:nvPicPr>
                <p:cNvPr id="892" name="Input penna 891">
                  <a:extLst>
                    <a:ext uri="{FF2B5EF4-FFF2-40B4-BE49-F238E27FC236}">
                      <a16:creationId xmlns:a16="http://schemas.microsoft.com/office/drawing/2014/main" id="{8B9A6CE3-BF62-A56E-D76E-27E25B332144}"/>
                    </a:ext>
                  </a:extLst>
                </p:cNvPr>
                <p:cNvPicPr/>
                <p:nvPr/>
              </p:nvPicPr>
              <p:blipFill>
                <a:blip r:embed="rId1292"/>
                <a:stretch>
                  <a:fillRect/>
                </a:stretch>
              </p:blipFill>
              <p:spPr>
                <a:xfrm>
                  <a:off x="4237702" y="4536510"/>
                  <a:ext cx="381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3">
              <p14:nvContentPartPr>
                <p14:cNvPr id="893" name="Input penna 892">
                  <a:extLst>
                    <a:ext uri="{FF2B5EF4-FFF2-40B4-BE49-F238E27FC236}">
                      <a16:creationId xmlns:a16="http://schemas.microsoft.com/office/drawing/2014/main" id="{0E741268-CB90-C57E-9214-D0E85677E183}"/>
                    </a:ext>
                  </a:extLst>
                </p14:cNvPr>
                <p14:cNvContentPartPr/>
                <p14:nvPr/>
              </p14:nvContentPartPr>
              <p14:xfrm>
                <a:off x="4366222" y="4527510"/>
                <a:ext cx="36000" cy="54000"/>
              </p14:xfrm>
            </p:contentPart>
          </mc:Choice>
          <mc:Fallback>
            <p:pic>
              <p:nvPicPr>
                <p:cNvPr id="893" name="Input penna 892">
                  <a:extLst>
                    <a:ext uri="{FF2B5EF4-FFF2-40B4-BE49-F238E27FC236}">
                      <a16:creationId xmlns:a16="http://schemas.microsoft.com/office/drawing/2014/main" id="{0E741268-CB90-C57E-9214-D0E85677E183}"/>
                    </a:ext>
                  </a:extLst>
                </p:cNvPr>
                <p:cNvPicPr/>
                <p:nvPr/>
              </p:nvPicPr>
              <p:blipFill>
                <a:blip r:embed="rId1294"/>
                <a:stretch>
                  <a:fillRect/>
                </a:stretch>
              </p:blipFill>
              <p:spPr>
                <a:xfrm>
                  <a:off x="4358662" y="4519950"/>
                  <a:ext cx="507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5">
              <p14:nvContentPartPr>
                <p14:cNvPr id="894" name="Input penna 893">
                  <a:extLst>
                    <a:ext uri="{FF2B5EF4-FFF2-40B4-BE49-F238E27FC236}">
                      <a16:creationId xmlns:a16="http://schemas.microsoft.com/office/drawing/2014/main" id="{17C47CA0-A30B-C208-5341-8302BCAAED0D}"/>
                    </a:ext>
                  </a:extLst>
                </p14:cNvPr>
                <p14:cNvContentPartPr/>
                <p14:nvPr/>
              </p14:nvContentPartPr>
              <p14:xfrm>
                <a:off x="4426702" y="4492590"/>
                <a:ext cx="17280" cy="100800"/>
              </p14:xfrm>
            </p:contentPart>
          </mc:Choice>
          <mc:Fallback>
            <p:pic>
              <p:nvPicPr>
                <p:cNvPr id="894" name="Input penna 893">
                  <a:extLst>
                    <a:ext uri="{FF2B5EF4-FFF2-40B4-BE49-F238E27FC236}">
                      <a16:creationId xmlns:a16="http://schemas.microsoft.com/office/drawing/2014/main" id="{17C47CA0-A30B-C208-5341-8302BCAAED0D}"/>
                    </a:ext>
                  </a:extLst>
                </p:cNvPr>
                <p:cNvPicPr/>
                <p:nvPr/>
              </p:nvPicPr>
              <p:blipFill>
                <a:blip r:embed="rId1296"/>
                <a:stretch>
                  <a:fillRect/>
                </a:stretch>
              </p:blipFill>
              <p:spPr>
                <a:xfrm>
                  <a:off x="4419142" y="4485030"/>
                  <a:ext cx="324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7">
              <p14:nvContentPartPr>
                <p14:cNvPr id="895" name="Input penna 894">
                  <a:extLst>
                    <a:ext uri="{FF2B5EF4-FFF2-40B4-BE49-F238E27FC236}">
                      <a16:creationId xmlns:a16="http://schemas.microsoft.com/office/drawing/2014/main" id="{D54B9686-B813-C9EC-077D-2515141DFB20}"/>
                    </a:ext>
                  </a:extLst>
                </p14:cNvPr>
                <p14:cNvContentPartPr/>
                <p14:nvPr/>
              </p14:nvContentPartPr>
              <p14:xfrm>
                <a:off x="4469902" y="4500510"/>
                <a:ext cx="10080" cy="61920"/>
              </p14:xfrm>
            </p:contentPart>
          </mc:Choice>
          <mc:Fallback>
            <p:pic>
              <p:nvPicPr>
                <p:cNvPr id="895" name="Input penna 894">
                  <a:extLst>
                    <a:ext uri="{FF2B5EF4-FFF2-40B4-BE49-F238E27FC236}">
                      <a16:creationId xmlns:a16="http://schemas.microsoft.com/office/drawing/2014/main" id="{D54B9686-B813-C9EC-077D-2515141DFB20}"/>
                    </a:ext>
                  </a:extLst>
                </p:cNvPr>
                <p:cNvPicPr/>
                <p:nvPr/>
              </p:nvPicPr>
              <p:blipFill>
                <a:blip r:embed="rId1298"/>
                <a:stretch>
                  <a:fillRect/>
                </a:stretch>
              </p:blipFill>
              <p:spPr>
                <a:xfrm>
                  <a:off x="4462342" y="4492950"/>
                  <a:ext cx="252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9">
              <p14:nvContentPartPr>
                <p14:cNvPr id="896" name="Input penna 895">
                  <a:extLst>
                    <a:ext uri="{FF2B5EF4-FFF2-40B4-BE49-F238E27FC236}">
                      <a16:creationId xmlns:a16="http://schemas.microsoft.com/office/drawing/2014/main" id="{1DE73F60-79B6-F121-9179-4333B7D55954}"/>
                    </a:ext>
                  </a:extLst>
                </p14:cNvPr>
                <p14:cNvContentPartPr/>
                <p14:nvPr/>
              </p14:nvContentPartPr>
              <p14:xfrm>
                <a:off x="4490782" y="4543710"/>
                <a:ext cx="42840" cy="43920"/>
              </p14:xfrm>
            </p:contentPart>
          </mc:Choice>
          <mc:Fallback>
            <p:pic>
              <p:nvPicPr>
                <p:cNvPr id="896" name="Input penna 895">
                  <a:extLst>
                    <a:ext uri="{FF2B5EF4-FFF2-40B4-BE49-F238E27FC236}">
                      <a16:creationId xmlns:a16="http://schemas.microsoft.com/office/drawing/2014/main" id="{1DE73F60-79B6-F121-9179-4333B7D55954}"/>
                    </a:ext>
                  </a:extLst>
                </p:cNvPr>
                <p:cNvPicPr/>
                <p:nvPr/>
              </p:nvPicPr>
              <p:blipFill>
                <a:blip r:embed="rId1300"/>
                <a:stretch>
                  <a:fillRect/>
                </a:stretch>
              </p:blipFill>
              <p:spPr>
                <a:xfrm>
                  <a:off x="4483222" y="4536150"/>
                  <a:ext cx="579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1">
              <p14:nvContentPartPr>
                <p14:cNvPr id="897" name="Input penna 896">
                  <a:extLst>
                    <a:ext uri="{FF2B5EF4-FFF2-40B4-BE49-F238E27FC236}">
                      <a16:creationId xmlns:a16="http://schemas.microsoft.com/office/drawing/2014/main" id="{F010EFA9-2453-00F2-424E-49B7A88781FE}"/>
                    </a:ext>
                  </a:extLst>
                </p14:cNvPr>
                <p14:cNvContentPartPr/>
                <p14:nvPr/>
              </p14:nvContentPartPr>
              <p14:xfrm>
                <a:off x="4641622" y="4504110"/>
                <a:ext cx="25560" cy="117720"/>
              </p14:xfrm>
            </p:contentPart>
          </mc:Choice>
          <mc:Fallback>
            <p:pic>
              <p:nvPicPr>
                <p:cNvPr id="897" name="Input penna 896">
                  <a:extLst>
                    <a:ext uri="{FF2B5EF4-FFF2-40B4-BE49-F238E27FC236}">
                      <a16:creationId xmlns:a16="http://schemas.microsoft.com/office/drawing/2014/main" id="{F010EFA9-2453-00F2-424E-49B7A88781FE}"/>
                    </a:ext>
                  </a:extLst>
                </p:cNvPr>
                <p:cNvPicPr/>
                <p:nvPr/>
              </p:nvPicPr>
              <p:blipFill>
                <a:blip r:embed="rId1302"/>
                <a:stretch>
                  <a:fillRect/>
                </a:stretch>
              </p:blipFill>
              <p:spPr>
                <a:xfrm>
                  <a:off x="4634062" y="4496550"/>
                  <a:ext cx="4068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3">
              <p14:nvContentPartPr>
                <p14:cNvPr id="898" name="Input penna 897">
                  <a:extLst>
                    <a:ext uri="{FF2B5EF4-FFF2-40B4-BE49-F238E27FC236}">
                      <a16:creationId xmlns:a16="http://schemas.microsoft.com/office/drawing/2014/main" id="{368F1D37-ADF7-80FD-6093-321D72FFAEFB}"/>
                    </a:ext>
                  </a:extLst>
                </p14:cNvPr>
                <p14:cNvContentPartPr/>
                <p14:nvPr/>
              </p14:nvContentPartPr>
              <p14:xfrm>
                <a:off x="4638742" y="4556670"/>
                <a:ext cx="32400" cy="360"/>
              </p14:xfrm>
            </p:contentPart>
          </mc:Choice>
          <mc:Fallback>
            <p:pic>
              <p:nvPicPr>
                <p:cNvPr id="898" name="Input penna 897">
                  <a:extLst>
                    <a:ext uri="{FF2B5EF4-FFF2-40B4-BE49-F238E27FC236}">
                      <a16:creationId xmlns:a16="http://schemas.microsoft.com/office/drawing/2014/main" id="{368F1D37-ADF7-80FD-6093-321D72FFAEFB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4631182" y="4549110"/>
                  <a:ext cx="4752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4">
              <p14:nvContentPartPr>
                <p14:cNvPr id="899" name="Input penna 898">
                  <a:extLst>
                    <a:ext uri="{FF2B5EF4-FFF2-40B4-BE49-F238E27FC236}">
                      <a16:creationId xmlns:a16="http://schemas.microsoft.com/office/drawing/2014/main" id="{711C4EB7-7D71-C060-1642-247FA3AD47DD}"/>
                    </a:ext>
                  </a:extLst>
                </p14:cNvPr>
                <p14:cNvContentPartPr/>
                <p14:nvPr/>
              </p14:nvContentPartPr>
              <p14:xfrm>
                <a:off x="4707502" y="4542630"/>
                <a:ext cx="6120" cy="54000"/>
              </p14:xfrm>
            </p:contentPart>
          </mc:Choice>
          <mc:Fallback>
            <p:pic>
              <p:nvPicPr>
                <p:cNvPr id="899" name="Input penna 898">
                  <a:extLst>
                    <a:ext uri="{FF2B5EF4-FFF2-40B4-BE49-F238E27FC236}">
                      <a16:creationId xmlns:a16="http://schemas.microsoft.com/office/drawing/2014/main" id="{711C4EB7-7D71-C060-1642-247FA3AD47DD}"/>
                    </a:ext>
                  </a:extLst>
                </p:cNvPr>
                <p:cNvPicPr/>
                <p:nvPr/>
              </p:nvPicPr>
              <p:blipFill>
                <a:blip r:embed="rId1305"/>
                <a:stretch>
                  <a:fillRect/>
                </a:stretch>
              </p:blipFill>
              <p:spPr>
                <a:xfrm>
                  <a:off x="4699942" y="4535070"/>
                  <a:ext cx="2124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6">
              <p14:nvContentPartPr>
                <p14:cNvPr id="900" name="Input penna 899">
                  <a:extLst>
                    <a:ext uri="{FF2B5EF4-FFF2-40B4-BE49-F238E27FC236}">
                      <a16:creationId xmlns:a16="http://schemas.microsoft.com/office/drawing/2014/main" id="{CBC12504-F25E-0270-4E3F-5DDD656F9767}"/>
                    </a:ext>
                  </a:extLst>
                </p14:cNvPr>
                <p14:cNvContentPartPr/>
                <p14:nvPr/>
              </p14:nvContentPartPr>
              <p14:xfrm>
                <a:off x="4739542" y="4527510"/>
                <a:ext cx="21600" cy="45360"/>
              </p14:xfrm>
            </p:contentPart>
          </mc:Choice>
          <mc:Fallback>
            <p:pic>
              <p:nvPicPr>
                <p:cNvPr id="900" name="Input penna 899">
                  <a:extLst>
                    <a:ext uri="{FF2B5EF4-FFF2-40B4-BE49-F238E27FC236}">
                      <a16:creationId xmlns:a16="http://schemas.microsoft.com/office/drawing/2014/main" id="{CBC12504-F25E-0270-4E3F-5DDD656F9767}"/>
                    </a:ext>
                  </a:extLst>
                </p:cNvPr>
                <p:cNvPicPr/>
                <p:nvPr/>
              </p:nvPicPr>
              <p:blipFill>
                <a:blip r:embed="rId1307"/>
                <a:stretch>
                  <a:fillRect/>
                </a:stretch>
              </p:blipFill>
              <p:spPr>
                <a:xfrm>
                  <a:off x="4732342" y="4519950"/>
                  <a:ext cx="3672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8">
              <p14:nvContentPartPr>
                <p14:cNvPr id="901" name="Input penna 900">
                  <a:extLst>
                    <a:ext uri="{FF2B5EF4-FFF2-40B4-BE49-F238E27FC236}">
                      <a16:creationId xmlns:a16="http://schemas.microsoft.com/office/drawing/2014/main" id="{C16E0B23-6BED-9844-D152-8AE226A4184C}"/>
                    </a:ext>
                  </a:extLst>
                </p14:cNvPr>
                <p14:cNvContentPartPr/>
                <p14:nvPr/>
              </p14:nvContentPartPr>
              <p14:xfrm>
                <a:off x="4761142" y="4541190"/>
                <a:ext cx="65880" cy="90720"/>
              </p14:xfrm>
            </p:contentPart>
          </mc:Choice>
          <mc:Fallback>
            <p:pic>
              <p:nvPicPr>
                <p:cNvPr id="901" name="Input penna 900">
                  <a:extLst>
                    <a:ext uri="{FF2B5EF4-FFF2-40B4-BE49-F238E27FC236}">
                      <a16:creationId xmlns:a16="http://schemas.microsoft.com/office/drawing/2014/main" id="{C16E0B23-6BED-9844-D152-8AE226A4184C}"/>
                    </a:ext>
                  </a:extLst>
                </p:cNvPr>
                <p:cNvPicPr/>
                <p:nvPr/>
              </p:nvPicPr>
              <p:blipFill>
                <a:blip r:embed="rId1309"/>
                <a:stretch>
                  <a:fillRect/>
                </a:stretch>
              </p:blipFill>
              <p:spPr>
                <a:xfrm>
                  <a:off x="4753582" y="4533630"/>
                  <a:ext cx="810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0">
              <p14:nvContentPartPr>
                <p14:cNvPr id="904" name="Input penna 903">
                  <a:extLst>
                    <a:ext uri="{FF2B5EF4-FFF2-40B4-BE49-F238E27FC236}">
                      <a16:creationId xmlns:a16="http://schemas.microsoft.com/office/drawing/2014/main" id="{A889E0FD-8AA0-9002-9144-7A7B85DB321F}"/>
                    </a:ext>
                  </a:extLst>
                </p14:cNvPr>
                <p14:cNvContentPartPr/>
                <p14:nvPr/>
              </p14:nvContentPartPr>
              <p14:xfrm>
                <a:off x="5837356" y="4227725"/>
                <a:ext cx="591120" cy="295200"/>
              </p14:xfrm>
            </p:contentPart>
          </mc:Choice>
          <mc:Fallback>
            <p:pic>
              <p:nvPicPr>
                <p:cNvPr id="904" name="Input penna 903">
                  <a:extLst>
                    <a:ext uri="{FF2B5EF4-FFF2-40B4-BE49-F238E27FC236}">
                      <a16:creationId xmlns:a16="http://schemas.microsoft.com/office/drawing/2014/main" id="{A889E0FD-8AA0-9002-9144-7A7B85DB321F}"/>
                    </a:ext>
                  </a:extLst>
                </p:cNvPr>
                <p:cNvPicPr/>
                <p:nvPr/>
              </p:nvPicPr>
              <p:blipFill>
                <a:blip r:embed="rId1311"/>
                <a:stretch>
                  <a:fillRect/>
                </a:stretch>
              </p:blipFill>
              <p:spPr>
                <a:xfrm>
                  <a:off x="5830156" y="4220165"/>
                  <a:ext cx="60624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2">
              <p14:nvContentPartPr>
                <p14:cNvPr id="905" name="Input penna 904">
                  <a:extLst>
                    <a:ext uri="{FF2B5EF4-FFF2-40B4-BE49-F238E27FC236}">
                      <a16:creationId xmlns:a16="http://schemas.microsoft.com/office/drawing/2014/main" id="{22AE3989-689A-3B5F-4976-A9D61E269FE7}"/>
                    </a:ext>
                  </a:extLst>
                </p14:cNvPr>
                <p14:cNvContentPartPr/>
                <p14:nvPr/>
              </p14:nvContentPartPr>
              <p14:xfrm>
                <a:off x="5812156" y="4493405"/>
                <a:ext cx="680040" cy="33120"/>
              </p14:xfrm>
            </p:contentPart>
          </mc:Choice>
          <mc:Fallback>
            <p:pic>
              <p:nvPicPr>
                <p:cNvPr id="905" name="Input penna 904">
                  <a:extLst>
                    <a:ext uri="{FF2B5EF4-FFF2-40B4-BE49-F238E27FC236}">
                      <a16:creationId xmlns:a16="http://schemas.microsoft.com/office/drawing/2014/main" id="{22AE3989-689A-3B5F-4976-A9D61E269FE7}"/>
                    </a:ext>
                  </a:extLst>
                </p:cNvPr>
                <p:cNvPicPr/>
                <p:nvPr/>
              </p:nvPicPr>
              <p:blipFill>
                <a:blip r:embed="rId1313"/>
                <a:stretch>
                  <a:fillRect/>
                </a:stretch>
              </p:blipFill>
              <p:spPr>
                <a:xfrm>
                  <a:off x="5804596" y="4485845"/>
                  <a:ext cx="6951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4">
              <p14:nvContentPartPr>
                <p14:cNvPr id="908" name="Input penna 907">
                  <a:extLst>
                    <a:ext uri="{FF2B5EF4-FFF2-40B4-BE49-F238E27FC236}">
                      <a16:creationId xmlns:a16="http://schemas.microsoft.com/office/drawing/2014/main" id="{D67C82D5-CCE0-E018-01FB-52753DEF955A}"/>
                    </a:ext>
                  </a:extLst>
                </p14:cNvPr>
                <p14:cNvContentPartPr/>
                <p14:nvPr/>
              </p14:nvContentPartPr>
              <p14:xfrm>
                <a:off x="6263742" y="4480513"/>
                <a:ext cx="96480" cy="184320"/>
              </p14:xfrm>
            </p:contentPart>
          </mc:Choice>
          <mc:Fallback>
            <p:pic>
              <p:nvPicPr>
                <p:cNvPr id="908" name="Input penna 907">
                  <a:extLst>
                    <a:ext uri="{FF2B5EF4-FFF2-40B4-BE49-F238E27FC236}">
                      <a16:creationId xmlns:a16="http://schemas.microsoft.com/office/drawing/2014/main" id="{D67C82D5-CCE0-E018-01FB-52753DEF955A}"/>
                    </a:ext>
                  </a:extLst>
                </p:cNvPr>
                <p:cNvPicPr/>
                <p:nvPr/>
              </p:nvPicPr>
              <p:blipFill>
                <a:blip r:embed="rId1315"/>
                <a:stretch>
                  <a:fillRect/>
                </a:stretch>
              </p:blipFill>
              <p:spPr>
                <a:xfrm>
                  <a:off x="6256182" y="4473313"/>
                  <a:ext cx="11160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6">
              <p14:nvContentPartPr>
                <p14:cNvPr id="909" name="Input penna 908">
                  <a:extLst>
                    <a:ext uri="{FF2B5EF4-FFF2-40B4-BE49-F238E27FC236}">
                      <a16:creationId xmlns:a16="http://schemas.microsoft.com/office/drawing/2014/main" id="{084CA090-663F-F02E-3CAD-59D195B2F9D3}"/>
                    </a:ext>
                  </a:extLst>
                </p14:cNvPr>
                <p14:cNvContentPartPr/>
                <p14:nvPr/>
              </p14:nvContentPartPr>
              <p14:xfrm>
                <a:off x="6279582" y="4561513"/>
                <a:ext cx="63360" cy="2880"/>
              </p14:xfrm>
            </p:contentPart>
          </mc:Choice>
          <mc:Fallback>
            <p:pic>
              <p:nvPicPr>
                <p:cNvPr id="909" name="Input penna 908">
                  <a:extLst>
                    <a:ext uri="{FF2B5EF4-FFF2-40B4-BE49-F238E27FC236}">
                      <a16:creationId xmlns:a16="http://schemas.microsoft.com/office/drawing/2014/main" id="{084CA090-663F-F02E-3CAD-59D195B2F9D3}"/>
                    </a:ext>
                  </a:extLst>
                </p:cNvPr>
                <p:cNvPicPr/>
                <p:nvPr/>
              </p:nvPicPr>
              <p:blipFill>
                <a:blip r:embed="rId1317"/>
                <a:stretch>
                  <a:fillRect/>
                </a:stretch>
              </p:blipFill>
              <p:spPr>
                <a:xfrm>
                  <a:off x="6272022" y="4554313"/>
                  <a:ext cx="784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8">
              <p14:nvContentPartPr>
                <p14:cNvPr id="910" name="Input penna 909">
                  <a:extLst>
                    <a:ext uri="{FF2B5EF4-FFF2-40B4-BE49-F238E27FC236}">
                      <a16:creationId xmlns:a16="http://schemas.microsoft.com/office/drawing/2014/main" id="{D257EFBF-AB0F-4405-AA2F-7D6B9AB664F8}"/>
                    </a:ext>
                  </a:extLst>
                </p14:cNvPr>
                <p14:cNvContentPartPr/>
                <p14:nvPr/>
              </p14:nvContentPartPr>
              <p14:xfrm>
                <a:off x="6343302" y="4580593"/>
                <a:ext cx="45720" cy="63720"/>
              </p14:xfrm>
            </p:contentPart>
          </mc:Choice>
          <mc:Fallback>
            <p:pic>
              <p:nvPicPr>
                <p:cNvPr id="910" name="Input penna 909">
                  <a:extLst>
                    <a:ext uri="{FF2B5EF4-FFF2-40B4-BE49-F238E27FC236}">
                      <a16:creationId xmlns:a16="http://schemas.microsoft.com/office/drawing/2014/main" id="{D257EFBF-AB0F-4405-AA2F-7D6B9AB664F8}"/>
                    </a:ext>
                  </a:extLst>
                </p:cNvPr>
                <p:cNvPicPr/>
                <p:nvPr/>
              </p:nvPicPr>
              <p:blipFill>
                <a:blip r:embed="rId1319"/>
                <a:stretch>
                  <a:fillRect/>
                </a:stretch>
              </p:blipFill>
              <p:spPr>
                <a:xfrm>
                  <a:off x="6335742" y="4573033"/>
                  <a:ext cx="6048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0">
              <p14:nvContentPartPr>
                <p14:cNvPr id="911" name="Input penna 910">
                  <a:extLst>
                    <a:ext uri="{FF2B5EF4-FFF2-40B4-BE49-F238E27FC236}">
                      <a16:creationId xmlns:a16="http://schemas.microsoft.com/office/drawing/2014/main" id="{9003FCCB-C951-912C-2532-0748BEF40D28}"/>
                    </a:ext>
                  </a:extLst>
                </p14:cNvPr>
                <p14:cNvContentPartPr/>
                <p14:nvPr/>
              </p14:nvContentPartPr>
              <p14:xfrm>
                <a:off x="6437982" y="4592833"/>
                <a:ext cx="20160" cy="46800"/>
              </p14:xfrm>
            </p:contentPart>
          </mc:Choice>
          <mc:Fallback>
            <p:pic>
              <p:nvPicPr>
                <p:cNvPr id="911" name="Input penna 910">
                  <a:extLst>
                    <a:ext uri="{FF2B5EF4-FFF2-40B4-BE49-F238E27FC236}">
                      <a16:creationId xmlns:a16="http://schemas.microsoft.com/office/drawing/2014/main" id="{9003FCCB-C951-912C-2532-0748BEF40D28}"/>
                    </a:ext>
                  </a:extLst>
                </p:cNvPr>
                <p:cNvPicPr/>
                <p:nvPr/>
              </p:nvPicPr>
              <p:blipFill>
                <a:blip r:embed="rId1321"/>
                <a:stretch>
                  <a:fillRect/>
                </a:stretch>
              </p:blipFill>
              <p:spPr>
                <a:xfrm>
                  <a:off x="6430422" y="4585273"/>
                  <a:ext cx="352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2">
              <p14:nvContentPartPr>
                <p14:cNvPr id="912" name="Input penna 911">
                  <a:extLst>
                    <a:ext uri="{FF2B5EF4-FFF2-40B4-BE49-F238E27FC236}">
                      <a16:creationId xmlns:a16="http://schemas.microsoft.com/office/drawing/2014/main" id="{B6BC0E0F-89F5-97BC-D070-9B956338054A}"/>
                    </a:ext>
                  </a:extLst>
                </p14:cNvPr>
                <p14:cNvContentPartPr/>
                <p14:nvPr/>
              </p14:nvContentPartPr>
              <p14:xfrm>
                <a:off x="6480822" y="4589953"/>
                <a:ext cx="47880" cy="71280"/>
              </p14:xfrm>
            </p:contentPart>
          </mc:Choice>
          <mc:Fallback>
            <p:pic>
              <p:nvPicPr>
                <p:cNvPr id="912" name="Input penna 911">
                  <a:extLst>
                    <a:ext uri="{FF2B5EF4-FFF2-40B4-BE49-F238E27FC236}">
                      <a16:creationId xmlns:a16="http://schemas.microsoft.com/office/drawing/2014/main" id="{B6BC0E0F-89F5-97BC-D070-9B956338054A}"/>
                    </a:ext>
                  </a:extLst>
                </p:cNvPr>
                <p:cNvPicPr/>
                <p:nvPr/>
              </p:nvPicPr>
              <p:blipFill>
                <a:blip r:embed="rId1323"/>
                <a:stretch>
                  <a:fillRect/>
                </a:stretch>
              </p:blipFill>
              <p:spPr>
                <a:xfrm>
                  <a:off x="6473262" y="4582393"/>
                  <a:ext cx="63000" cy="86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24">
            <p14:nvContentPartPr>
              <p14:cNvPr id="918" name="Input penna 917">
                <a:extLst>
                  <a:ext uri="{FF2B5EF4-FFF2-40B4-BE49-F238E27FC236}">
                    <a16:creationId xmlns:a16="http://schemas.microsoft.com/office/drawing/2014/main" id="{FEA3DE4B-4CF0-D29B-FCBD-14A940EA5554}"/>
                  </a:ext>
                </a:extLst>
              </p14:cNvPr>
              <p14:cNvContentPartPr/>
              <p14:nvPr/>
            </p14:nvContentPartPr>
            <p14:xfrm>
              <a:off x="1653284" y="4634374"/>
              <a:ext cx="72360" cy="131040"/>
            </p14:xfrm>
          </p:contentPart>
        </mc:Choice>
        <mc:Fallback>
          <p:pic>
            <p:nvPicPr>
              <p:cNvPr id="918" name="Input penna 917">
                <a:extLst>
                  <a:ext uri="{FF2B5EF4-FFF2-40B4-BE49-F238E27FC236}">
                    <a16:creationId xmlns:a16="http://schemas.microsoft.com/office/drawing/2014/main" id="{FEA3DE4B-4CF0-D29B-FCBD-14A940EA5554}"/>
                  </a:ext>
                </a:extLst>
              </p:cNvPr>
              <p:cNvPicPr/>
              <p:nvPr/>
            </p:nvPicPr>
            <p:blipFill>
              <a:blip r:embed="rId1325"/>
              <a:stretch>
                <a:fillRect/>
              </a:stretch>
            </p:blipFill>
            <p:spPr>
              <a:xfrm>
                <a:off x="1645724" y="4626814"/>
                <a:ext cx="87480" cy="14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926" name="Gruppo 925">
            <a:extLst>
              <a:ext uri="{FF2B5EF4-FFF2-40B4-BE49-F238E27FC236}">
                <a16:creationId xmlns:a16="http://schemas.microsoft.com/office/drawing/2014/main" id="{D47DBA6C-0573-1F84-D721-ED90B5678A90}"/>
              </a:ext>
            </a:extLst>
          </p:cNvPr>
          <p:cNvGrpSpPr/>
          <p:nvPr/>
        </p:nvGrpSpPr>
        <p:grpSpPr>
          <a:xfrm>
            <a:off x="1908524" y="4584334"/>
            <a:ext cx="431640" cy="156600"/>
            <a:chOff x="1908524" y="4584334"/>
            <a:chExt cx="431640" cy="15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26">
              <p14:nvContentPartPr>
                <p14:cNvPr id="919" name="Input penna 918">
                  <a:extLst>
                    <a:ext uri="{FF2B5EF4-FFF2-40B4-BE49-F238E27FC236}">
                      <a16:creationId xmlns:a16="http://schemas.microsoft.com/office/drawing/2014/main" id="{136F5950-0246-6030-C50F-90C801845D7F}"/>
                    </a:ext>
                  </a:extLst>
                </p14:cNvPr>
                <p14:cNvContentPartPr/>
                <p14:nvPr/>
              </p14:nvContentPartPr>
              <p14:xfrm>
                <a:off x="1908524" y="4598374"/>
                <a:ext cx="45000" cy="142560"/>
              </p14:xfrm>
            </p:contentPart>
          </mc:Choice>
          <mc:Fallback>
            <p:pic>
              <p:nvPicPr>
                <p:cNvPr id="919" name="Input penna 918">
                  <a:extLst>
                    <a:ext uri="{FF2B5EF4-FFF2-40B4-BE49-F238E27FC236}">
                      <a16:creationId xmlns:a16="http://schemas.microsoft.com/office/drawing/2014/main" id="{136F5950-0246-6030-C50F-90C801845D7F}"/>
                    </a:ext>
                  </a:extLst>
                </p:cNvPr>
                <p:cNvPicPr/>
                <p:nvPr/>
              </p:nvPicPr>
              <p:blipFill>
                <a:blip r:embed="rId1327"/>
                <a:stretch>
                  <a:fillRect/>
                </a:stretch>
              </p:blipFill>
              <p:spPr>
                <a:xfrm>
                  <a:off x="1900964" y="4590814"/>
                  <a:ext cx="6012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8">
              <p14:nvContentPartPr>
                <p14:cNvPr id="920" name="Input penna 919">
                  <a:extLst>
                    <a:ext uri="{FF2B5EF4-FFF2-40B4-BE49-F238E27FC236}">
                      <a16:creationId xmlns:a16="http://schemas.microsoft.com/office/drawing/2014/main" id="{16C92F29-DF57-C16A-224F-4496D729FFEA}"/>
                    </a:ext>
                  </a:extLst>
                </p14:cNvPr>
                <p14:cNvContentPartPr/>
                <p14:nvPr/>
              </p14:nvContentPartPr>
              <p14:xfrm>
                <a:off x="1998524" y="4634734"/>
                <a:ext cx="50400" cy="63360"/>
              </p14:xfrm>
            </p:contentPart>
          </mc:Choice>
          <mc:Fallback>
            <p:pic>
              <p:nvPicPr>
                <p:cNvPr id="920" name="Input penna 919">
                  <a:extLst>
                    <a:ext uri="{FF2B5EF4-FFF2-40B4-BE49-F238E27FC236}">
                      <a16:creationId xmlns:a16="http://schemas.microsoft.com/office/drawing/2014/main" id="{16C92F29-DF57-C16A-224F-4496D729FFEA}"/>
                    </a:ext>
                  </a:extLst>
                </p:cNvPr>
                <p:cNvPicPr/>
                <p:nvPr/>
              </p:nvPicPr>
              <p:blipFill>
                <a:blip r:embed="rId1329"/>
                <a:stretch>
                  <a:fillRect/>
                </a:stretch>
              </p:blipFill>
              <p:spPr>
                <a:xfrm>
                  <a:off x="1990964" y="4627174"/>
                  <a:ext cx="6552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0">
              <p14:nvContentPartPr>
                <p14:cNvPr id="921" name="Input penna 920">
                  <a:extLst>
                    <a:ext uri="{FF2B5EF4-FFF2-40B4-BE49-F238E27FC236}">
                      <a16:creationId xmlns:a16="http://schemas.microsoft.com/office/drawing/2014/main" id="{F9497C21-5254-3137-2EDA-F0F789CC8C1D}"/>
                    </a:ext>
                  </a:extLst>
                </p14:cNvPr>
                <p14:cNvContentPartPr/>
                <p14:nvPr/>
              </p14:nvContentPartPr>
              <p14:xfrm>
                <a:off x="2068724" y="4624654"/>
                <a:ext cx="20880" cy="66240"/>
              </p14:xfrm>
            </p:contentPart>
          </mc:Choice>
          <mc:Fallback>
            <p:pic>
              <p:nvPicPr>
                <p:cNvPr id="921" name="Input penna 920">
                  <a:extLst>
                    <a:ext uri="{FF2B5EF4-FFF2-40B4-BE49-F238E27FC236}">
                      <a16:creationId xmlns:a16="http://schemas.microsoft.com/office/drawing/2014/main" id="{F9497C21-5254-3137-2EDA-F0F789CC8C1D}"/>
                    </a:ext>
                  </a:extLst>
                </p:cNvPr>
                <p:cNvPicPr/>
                <p:nvPr/>
              </p:nvPicPr>
              <p:blipFill>
                <a:blip r:embed="rId1331"/>
                <a:stretch>
                  <a:fillRect/>
                </a:stretch>
              </p:blipFill>
              <p:spPr>
                <a:xfrm>
                  <a:off x="2061164" y="4617094"/>
                  <a:ext cx="3600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2">
              <p14:nvContentPartPr>
                <p14:cNvPr id="922" name="Input penna 921">
                  <a:extLst>
                    <a:ext uri="{FF2B5EF4-FFF2-40B4-BE49-F238E27FC236}">
                      <a16:creationId xmlns:a16="http://schemas.microsoft.com/office/drawing/2014/main" id="{DF7A305A-CCD6-0207-4EFD-D10AB5C813DF}"/>
                    </a:ext>
                  </a:extLst>
                </p14:cNvPr>
                <p14:cNvContentPartPr/>
                <p14:nvPr/>
              </p14:nvContentPartPr>
              <p14:xfrm>
                <a:off x="2118044" y="4641934"/>
                <a:ext cx="39600" cy="52920"/>
              </p14:xfrm>
            </p:contentPart>
          </mc:Choice>
          <mc:Fallback>
            <p:pic>
              <p:nvPicPr>
                <p:cNvPr id="922" name="Input penna 921">
                  <a:extLst>
                    <a:ext uri="{FF2B5EF4-FFF2-40B4-BE49-F238E27FC236}">
                      <a16:creationId xmlns:a16="http://schemas.microsoft.com/office/drawing/2014/main" id="{DF7A305A-CCD6-0207-4EFD-D10AB5C813DF}"/>
                    </a:ext>
                  </a:extLst>
                </p:cNvPr>
                <p:cNvPicPr/>
                <p:nvPr/>
              </p:nvPicPr>
              <p:blipFill>
                <a:blip r:embed="rId1333"/>
                <a:stretch>
                  <a:fillRect/>
                </a:stretch>
              </p:blipFill>
              <p:spPr>
                <a:xfrm>
                  <a:off x="2110484" y="4634374"/>
                  <a:ext cx="5472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4">
              <p14:nvContentPartPr>
                <p14:cNvPr id="923" name="Input penna 922">
                  <a:extLst>
                    <a:ext uri="{FF2B5EF4-FFF2-40B4-BE49-F238E27FC236}">
                      <a16:creationId xmlns:a16="http://schemas.microsoft.com/office/drawing/2014/main" id="{BAF7A37F-87AA-62FA-D01E-4D1AF4B06132}"/>
                    </a:ext>
                  </a:extLst>
                </p14:cNvPr>
                <p14:cNvContentPartPr/>
                <p14:nvPr/>
              </p14:nvContentPartPr>
              <p14:xfrm>
                <a:off x="2191124" y="4584334"/>
                <a:ext cx="64800" cy="137160"/>
              </p14:xfrm>
            </p:contentPart>
          </mc:Choice>
          <mc:Fallback>
            <p:pic>
              <p:nvPicPr>
                <p:cNvPr id="923" name="Input penna 922">
                  <a:extLst>
                    <a:ext uri="{FF2B5EF4-FFF2-40B4-BE49-F238E27FC236}">
                      <a16:creationId xmlns:a16="http://schemas.microsoft.com/office/drawing/2014/main" id="{BAF7A37F-87AA-62FA-D01E-4D1AF4B06132}"/>
                    </a:ext>
                  </a:extLst>
                </p:cNvPr>
                <p:cNvPicPr/>
                <p:nvPr/>
              </p:nvPicPr>
              <p:blipFill>
                <a:blip r:embed="rId1335"/>
                <a:stretch>
                  <a:fillRect/>
                </a:stretch>
              </p:blipFill>
              <p:spPr>
                <a:xfrm>
                  <a:off x="2183564" y="4576774"/>
                  <a:ext cx="7992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6">
              <p14:nvContentPartPr>
                <p14:cNvPr id="924" name="Input penna 923">
                  <a:extLst>
                    <a:ext uri="{FF2B5EF4-FFF2-40B4-BE49-F238E27FC236}">
                      <a16:creationId xmlns:a16="http://schemas.microsoft.com/office/drawing/2014/main" id="{7E671D7F-EEC1-EE40-021D-A948E2A1B755}"/>
                    </a:ext>
                  </a:extLst>
                </p14:cNvPr>
                <p14:cNvContentPartPr/>
                <p14:nvPr/>
              </p14:nvContentPartPr>
              <p14:xfrm>
                <a:off x="2327924" y="4654894"/>
                <a:ext cx="12240" cy="59040"/>
              </p14:xfrm>
            </p:contentPart>
          </mc:Choice>
          <mc:Fallback>
            <p:pic>
              <p:nvPicPr>
                <p:cNvPr id="924" name="Input penna 923">
                  <a:extLst>
                    <a:ext uri="{FF2B5EF4-FFF2-40B4-BE49-F238E27FC236}">
                      <a16:creationId xmlns:a16="http://schemas.microsoft.com/office/drawing/2014/main" id="{7E671D7F-EEC1-EE40-021D-A948E2A1B755}"/>
                    </a:ext>
                  </a:extLst>
                </p:cNvPr>
                <p:cNvPicPr/>
                <p:nvPr/>
              </p:nvPicPr>
              <p:blipFill>
                <a:blip r:embed="rId1337"/>
                <a:stretch>
                  <a:fillRect/>
                </a:stretch>
              </p:blipFill>
              <p:spPr>
                <a:xfrm>
                  <a:off x="2320724" y="4647334"/>
                  <a:ext cx="27360" cy="73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3550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72CA0-9F45-DFF7-38B7-AB7E505E1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524880A-062A-6CF8-CAE4-6B0B6615B4B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85912C-D15B-918D-5CF4-FDBE42F6289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F5FA9A-ACFD-E2B2-F99A-D5CA9F78AA3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2D00AB1-72C1-D501-F905-037A1174FF0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D1533BB-E18B-1BA0-793F-F1029B450EF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520F698-C45C-77CE-ECF7-308FEB3F4AC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B181BA3-4C51-52E5-D8FF-F92CD9D4994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A34E41A-B250-50F7-F0B3-1ECCC43F156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35B9CCA-66A7-A929-8C4E-E2D7B4BC7E9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C823C5A-A828-F084-67AC-CF3062D67C4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5DA0AB0-0AEB-9827-466A-D068F0194C4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7093DE8-FEBC-299B-A89B-35E8F09EECB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8EC9FC7-AD35-A16D-0DA6-DA7DAE6573C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FA49783-3CF8-FEC0-8C95-5446F1A71EC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75C9E0C-61E8-81F2-5233-3624BB7E7C8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7D575F4-9258-014D-A316-E98694FDB6F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4325F0C-64FD-63FB-01F1-23F46225839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031CC37-C8C2-3DED-7207-7DDF95ACC34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BF8F0EF-9334-B3F5-AF31-1385A5C9C72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A7E84E3-3764-E30D-67B9-4066FED122E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BE0778F-55B8-6B39-BA15-F4B20360A2A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73CEA4C-7EAD-E240-8CCD-F6F68E3B103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51CD065-A65D-2352-45E4-6BCF0F6B380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414702A-EBAC-D25C-4F30-F697A665172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7C074D0-9236-445D-0449-C70F094AC32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8A48020-39E5-38C3-413F-8A1D05DC0A2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9C7859E-A7AC-99D2-E9A8-B49726958C0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E7EB5B8-E9C8-B5C4-050E-5F2773F93BC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937AE96-2133-9035-7D9A-4A3748624B0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3815EBF-B26A-2095-13E7-C795508663B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7F2C7D7-5B9C-4BB8-298C-C2481209E21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2EEC163-7E3C-7E26-1FAA-8DEC0C5AA8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91A0AFC-086C-1517-4D21-25056FEDB6E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4D03C58-F846-D715-69C4-164F6E88C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06F2810-3878-7AF3-313C-9800A6C9D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A4CD391A-8B2C-7616-B2A5-A442FCAB3900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B70E791E-1144-DE56-B79E-A2E8D4333AB5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EFC01370-4C7A-13C2-5489-69E9F85074F6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3BB042DB-CFDE-71DD-B489-FCD4518EA134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87" name="Gruppo 86">
            <a:extLst>
              <a:ext uri="{FF2B5EF4-FFF2-40B4-BE49-F238E27FC236}">
                <a16:creationId xmlns:a16="http://schemas.microsoft.com/office/drawing/2014/main" id="{710F72D3-A1E1-719A-2513-4B0AEB2429CC}"/>
              </a:ext>
            </a:extLst>
          </p:cNvPr>
          <p:cNvGrpSpPr/>
          <p:nvPr/>
        </p:nvGrpSpPr>
        <p:grpSpPr>
          <a:xfrm>
            <a:off x="3306472" y="222807"/>
            <a:ext cx="977040" cy="469800"/>
            <a:chOff x="3306472" y="222807"/>
            <a:chExt cx="977040" cy="46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E7C422E4-E318-F397-1AEF-AA3465B220B1}"/>
                    </a:ext>
                  </a:extLst>
                </p14:cNvPr>
                <p14:cNvContentPartPr/>
                <p14:nvPr/>
              </p14:nvContentPartPr>
              <p14:xfrm>
                <a:off x="3437872" y="373647"/>
                <a:ext cx="98280" cy="2322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E7C422E4-E318-F397-1AEF-AA3465B220B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430312" y="366447"/>
                  <a:ext cx="11340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166AFE83-1564-9A38-C969-F738FAE09486}"/>
                    </a:ext>
                  </a:extLst>
                </p14:cNvPr>
                <p14:cNvContentPartPr/>
                <p14:nvPr/>
              </p14:nvContentPartPr>
              <p14:xfrm>
                <a:off x="3306472" y="222807"/>
                <a:ext cx="497160" cy="4698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166AFE83-1564-9A38-C969-F738FAE0948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298912" y="215247"/>
                  <a:ext cx="512280" cy="48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830447B0-E35C-C1F1-EC12-2E84D6178D76}"/>
                    </a:ext>
                  </a:extLst>
                </p14:cNvPr>
                <p14:cNvContentPartPr/>
                <p14:nvPr/>
              </p14:nvContentPartPr>
              <p14:xfrm>
                <a:off x="3948352" y="424767"/>
                <a:ext cx="268560" cy="216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830447B0-E35C-C1F1-EC12-2E84D6178D7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940792" y="417207"/>
                  <a:ext cx="2836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B171903E-41E6-61EE-96CA-228084D407A8}"/>
                    </a:ext>
                  </a:extLst>
                </p14:cNvPr>
                <p14:cNvContentPartPr/>
                <p14:nvPr/>
              </p14:nvContentPartPr>
              <p14:xfrm>
                <a:off x="4009192" y="432687"/>
                <a:ext cx="65880" cy="1472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B171903E-41E6-61EE-96CA-228084D407A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001632" y="425127"/>
                  <a:ext cx="8100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22D6D258-CCF2-09C9-4B7A-7B825C5435D0}"/>
                    </a:ext>
                  </a:extLst>
                </p14:cNvPr>
                <p14:cNvContentPartPr/>
                <p14:nvPr/>
              </p14:nvContentPartPr>
              <p14:xfrm>
                <a:off x="4094152" y="440607"/>
                <a:ext cx="49320" cy="15336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22D6D258-CCF2-09C9-4B7A-7B825C5435D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086592" y="433047"/>
                  <a:ext cx="6408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41356CBD-8023-B76E-A24B-B61712CCFE85}"/>
                    </a:ext>
                  </a:extLst>
                </p14:cNvPr>
                <p14:cNvContentPartPr/>
                <p14:nvPr/>
              </p14:nvContentPartPr>
              <p14:xfrm>
                <a:off x="4269832" y="435207"/>
                <a:ext cx="13680" cy="22284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41356CBD-8023-B76E-A24B-B61712CCFE8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262272" y="427647"/>
                  <a:ext cx="28800" cy="23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" name="Gruppo 94">
            <a:extLst>
              <a:ext uri="{FF2B5EF4-FFF2-40B4-BE49-F238E27FC236}">
                <a16:creationId xmlns:a16="http://schemas.microsoft.com/office/drawing/2014/main" id="{021A120F-6F77-9CF2-01FE-263BCB278AB5}"/>
              </a:ext>
            </a:extLst>
          </p:cNvPr>
          <p:cNvGrpSpPr/>
          <p:nvPr/>
        </p:nvGrpSpPr>
        <p:grpSpPr>
          <a:xfrm>
            <a:off x="4752919" y="323826"/>
            <a:ext cx="327240" cy="371880"/>
            <a:chOff x="4752919" y="323826"/>
            <a:chExt cx="327240" cy="37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8ABA976E-8CED-9120-C98C-91F99B5A6C97}"/>
                    </a:ext>
                  </a:extLst>
                </p14:cNvPr>
                <p14:cNvContentPartPr/>
                <p14:nvPr/>
              </p14:nvContentPartPr>
              <p14:xfrm>
                <a:off x="4752919" y="355866"/>
                <a:ext cx="163440" cy="1454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8ABA976E-8CED-9120-C98C-91F99B5A6C9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745359" y="348306"/>
                  <a:ext cx="1785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25F3AB9D-8582-FCDA-CC27-B657D0571036}"/>
                    </a:ext>
                  </a:extLst>
                </p14:cNvPr>
                <p14:cNvContentPartPr/>
                <p14:nvPr/>
              </p14:nvContentPartPr>
              <p14:xfrm>
                <a:off x="5005639" y="323826"/>
                <a:ext cx="3960" cy="18180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25F3AB9D-8582-FCDA-CC27-B657D057103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998079" y="316626"/>
                  <a:ext cx="1908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51F46CC1-BA38-18AB-2825-5ABE8CAD54F8}"/>
                    </a:ext>
                  </a:extLst>
                </p14:cNvPr>
                <p14:cNvContentPartPr/>
                <p14:nvPr/>
              </p14:nvContentPartPr>
              <p14:xfrm>
                <a:off x="5024359" y="447666"/>
                <a:ext cx="55800" cy="1980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51F46CC1-BA38-18AB-2825-5ABE8CAD54F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016799" y="440106"/>
                  <a:ext cx="709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BD5B4DD0-6D7D-D6B1-6F94-427ACC01E74D}"/>
                    </a:ext>
                  </a:extLst>
                </p14:cNvPr>
                <p14:cNvContentPartPr/>
                <p14:nvPr/>
              </p14:nvContentPartPr>
              <p14:xfrm>
                <a:off x="4807999" y="583026"/>
                <a:ext cx="127440" cy="1119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BD5B4DD0-6D7D-D6B1-6F94-427ACC01E74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800439" y="575466"/>
                  <a:ext cx="1425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BE4ACFBC-8DD1-4E09-A859-E61444D4961D}"/>
                    </a:ext>
                  </a:extLst>
                </p14:cNvPr>
                <p14:cNvContentPartPr/>
                <p14:nvPr/>
              </p14:nvContentPartPr>
              <p14:xfrm>
                <a:off x="4953079" y="522906"/>
                <a:ext cx="79200" cy="1512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BE4ACFBC-8DD1-4E09-A859-E61444D4961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945519" y="515346"/>
                  <a:ext cx="943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008875C8-D3E1-BF4C-381B-B4EC677B6F1E}"/>
                    </a:ext>
                  </a:extLst>
                </p14:cNvPr>
                <p14:cNvContentPartPr/>
                <p14:nvPr/>
              </p14:nvContentPartPr>
              <p14:xfrm>
                <a:off x="4969639" y="583746"/>
                <a:ext cx="52200" cy="46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008875C8-D3E1-BF4C-381B-B4EC677B6F1E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962079" y="576186"/>
                  <a:ext cx="6732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D1FEEFFB-822E-32DC-5316-79AD0B13F2C8}"/>
                    </a:ext>
                  </a:extLst>
                </p14:cNvPr>
                <p14:cNvContentPartPr/>
                <p14:nvPr/>
              </p14:nvContentPartPr>
              <p14:xfrm>
                <a:off x="4984759" y="617586"/>
                <a:ext cx="86400" cy="781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D1FEEFFB-822E-32DC-5316-79AD0B13F2C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977199" y="610026"/>
                  <a:ext cx="101520" cy="9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uppo 118">
            <a:extLst>
              <a:ext uri="{FF2B5EF4-FFF2-40B4-BE49-F238E27FC236}">
                <a16:creationId xmlns:a16="http://schemas.microsoft.com/office/drawing/2014/main" id="{F0F725AF-25AF-4F8F-F684-27641F3ACAF1}"/>
              </a:ext>
            </a:extLst>
          </p:cNvPr>
          <p:cNvGrpSpPr/>
          <p:nvPr/>
        </p:nvGrpSpPr>
        <p:grpSpPr>
          <a:xfrm>
            <a:off x="3803450" y="901610"/>
            <a:ext cx="1563480" cy="350280"/>
            <a:chOff x="3803450" y="901610"/>
            <a:chExt cx="1563480" cy="35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646AFD85-6B6E-9BCC-3CB8-AACE83FB3ED4}"/>
                    </a:ext>
                  </a:extLst>
                </p14:cNvPr>
                <p14:cNvContentPartPr/>
                <p14:nvPr/>
              </p14:nvContentPartPr>
              <p14:xfrm>
                <a:off x="3803450" y="901610"/>
                <a:ext cx="1563480" cy="1605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646AFD85-6B6E-9BCC-3CB8-AACE83FB3ED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795890" y="894050"/>
                  <a:ext cx="15786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19BD6DA9-FE1C-4E13-ABD8-60CACDA6355C}"/>
                    </a:ext>
                  </a:extLst>
                </p14:cNvPr>
                <p14:cNvContentPartPr/>
                <p14:nvPr/>
              </p14:nvContentPartPr>
              <p14:xfrm>
                <a:off x="4578530" y="1084490"/>
                <a:ext cx="7920" cy="12744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19BD6DA9-FE1C-4E13-ABD8-60CACDA6355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570970" y="1076930"/>
                  <a:ext cx="230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E922DE5D-CD9E-4DD4-5F03-A6EDED9FA963}"/>
                    </a:ext>
                  </a:extLst>
                </p14:cNvPr>
                <p14:cNvContentPartPr/>
                <p14:nvPr/>
              </p14:nvContentPartPr>
              <p14:xfrm>
                <a:off x="4494290" y="1201850"/>
                <a:ext cx="176400" cy="500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E922DE5D-CD9E-4DD4-5F03-A6EDED9FA96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486730" y="1194290"/>
                  <a:ext cx="191160" cy="6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FF08F213-22CC-813F-BF4F-8E1C042311DA}"/>
              </a:ext>
            </a:extLst>
          </p:cNvPr>
          <p:cNvGrpSpPr/>
          <p:nvPr/>
        </p:nvGrpSpPr>
        <p:grpSpPr>
          <a:xfrm>
            <a:off x="3922970" y="1465010"/>
            <a:ext cx="562680" cy="183240"/>
            <a:chOff x="3922970" y="1465010"/>
            <a:chExt cx="562680" cy="18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2F0BCBBF-1EFC-1374-7E02-B3ED372ACF69}"/>
                    </a:ext>
                  </a:extLst>
                </p14:cNvPr>
                <p14:cNvContentPartPr/>
                <p14:nvPr/>
              </p14:nvContentPartPr>
              <p14:xfrm>
                <a:off x="3922970" y="1465010"/>
                <a:ext cx="159840" cy="18324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2F0BCBBF-1EFC-1374-7E02-B3ED372ACF6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915410" y="1457450"/>
                  <a:ext cx="17496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7A8DF398-D668-DB27-3710-1B25BF4F3517}"/>
                    </a:ext>
                  </a:extLst>
                </p14:cNvPr>
                <p14:cNvContentPartPr/>
                <p14:nvPr/>
              </p14:nvContentPartPr>
              <p14:xfrm>
                <a:off x="4099730" y="1496690"/>
                <a:ext cx="120960" cy="1159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7A8DF398-D668-DB27-3710-1B25BF4F351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092170" y="1489130"/>
                  <a:ext cx="1360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06A42167-722F-FF66-1FBE-03E85CDC426A}"/>
                    </a:ext>
                  </a:extLst>
                </p14:cNvPr>
                <p14:cNvContentPartPr/>
                <p14:nvPr/>
              </p14:nvContentPartPr>
              <p14:xfrm>
                <a:off x="4283690" y="1472930"/>
                <a:ext cx="201960" cy="15804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06A42167-722F-FF66-1FBE-03E85CDC426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276130" y="1465370"/>
                  <a:ext cx="217080" cy="17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4" name="Gruppo 133">
            <a:extLst>
              <a:ext uri="{FF2B5EF4-FFF2-40B4-BE49-F238E27FC236}">
                <a16:creationId xmlns:a16="http://schemas.microsoft.com/office/drawing/2014/main" id="{F2519E94-A978-1967-A023-D006F41BC060}"/>
              </a:ext>
            </a:extLst>
          </p:cNvPr>
          <p:cNvGrpSpPr/>
          <p:nvPr/>
        </p:nvGrpSpPr>
        <p:grpSpPr>
          <a:xfrm>
            <a:off x="6174886" y="186186"/>
            <a:ext cx="1281240" cy="595440"/>
            <a:chOff x="6174886" y="186186"/>
            <a:chExt cx="1281240" cy="59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BEC3F5A7-B7E5-A7A0-A6DB-3ABFD29E5840}"/>
                    </a:ext>
                  </a:extLst>
                </p14:cNvPr>
                <p14:cNvContentPartPr/>
                <p14:nvPr/>
              </p14:nvContentPartPr>
              <p14:xfrm>
                <a:off x="6288646" y="357906"/>
                <a:ext cx="291240" cy="2638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BEC3F5A7-B7E5-A7A0-A6DB-3ABFD29E584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281086" y="350346"/>
                  <a:ext cx="30636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F465C35E-B8DA-5860-08BF-789C9B9E6BA9}"/>
                    </a:ext>
                  </a:extLst>
                </p14:cNvPr>
                <p14:cNvContentPartPr/>
                <p14:nvPr/>
              </p14:nvContentPartPr>
              <p14:xfrm>
                <a:off x="6174886" y="186186"/>
                <a:ext cx="648360" cy="59544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F465C35E-B8DA-5860-08BF-789C9B9E6BA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167326" y="178626"/>
                  <a:ext cx="663480" cy="61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519E866A-943C-240F-64D6-C1E3D7FE4FC4}"/>
                    </a:ext>
                  </a:extLst>
                </p14:cNvPr>
                <p14:cNvContentPartPr/>
                <p14:nvPr/>
              </p14:nvContentPartPr>
              <p14:xfrm>
                <a:off x="7112326" y="361866"/>
                <a:ext cx="66960" cy="1411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519E866A-943C-240F-64D6-C1E3D7FE4FC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104766" y="354306"/>
                  <a:ext cx="820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578D0EDA-CC38-A914-3950-AD3AE6BDC90D}"/>
                    </a:ext>
                  </a:extLst>
                </p14:cNvPr>
                <p14:cNvContentPartPr/>
                <p14:nvPr/>
              </p14:nvContentPartPr>
              <p14:xfrm>
                <a:off x="7141846" y="334866"/>
                <a:ext cx="127440" cy="2095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578D0EDA-CC38-A914-3950-AD3AE6BDC90D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134286" y="327306"/>
                  <a:ext cx="14256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18EBE5FD-C729-55D6-BCCB-39565A02738A}"/>
                    </a:ext>
                  </a:extLst>
                </p14:cNvPr>
                <p14:cNvContentPartPr/>
                <p14:nvPr/>
              </p14:nvContentPartPr>
              <p14:xfrm>
                <a:off x="7321126" y="369786"/>
                <a:ext cx="105480" cy="1944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18EBE5FD-C729-55D6-BCCB-39565A02738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313566" y="362226"/>
                  <a:ext cx="1206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F90421E1-6556-E8AE-FA6A-D74831B2A093}"/>
                    </a:ext>
                  </a:extLst>
                </p14:cNvPr>
                <p14:cNvContentPartPr/>
                <p14:nvPr/>
              </p14:nvContentPartPr>
              <p14:xfrm>
                <a:off x="7302046" y="456906"/>
                <a:ext cx="97920" cy="3420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F90421E1-6556-E8AE-FA6A-D74831B2A093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294486" y="449346"/>
                  <a:ext cx="1130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599CF6DE-6CB4-59D1-1F59-64574D39DD98}"/>
                    </a:ext>
                  </a:extLst>
                </p14:cNvPr>
                <p14:cNvContentPartPr/>
                <p14:nvPr/>
              </p14:nvContentPartPr>
              <p14:xfrm>
                <a:off x="7452886" y="325866"/>
                <a:ext cx="3240" cy="1368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599CF6DE-6CB4-59D1-1F59-64574D39DD9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445326" y="318306"/>
                  <a:ext cx="1836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17E1537C-1C9C-9AE3-EA0E-7483B3E97EFC}"/>
                    </a:ext>
                  </a:extLst>
                </p14:cNvPr>
                <p14:cNvContentPartPr/>
                <p14:nvPr/>
              </p14:nvContentPartPr>
              <p14:xfrm>
                <a:off x="7218526" y="576426"/>
                <a:ext cx="219240" cy="1872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17E1537C-1C9C-9AE3-EA0E-7483B3E97EFC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210966" y="568866"/>
                  <a:ext cx="23436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E038D557-4AE7-2093-C6D0-4950EF46BA73}"/>
                    </a:ext>
                  </a:extLst>
                </p14:cNvPr>
                <p14:cNvContentPartPr/>
                <p14:nvPr/>
              </p14:nvContentPartPr>
              <p14:xfrm>
                <a:off x="6922250" y="349291"/>
                <a:ext cx="148320" cy="17784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E038D557-4AE7-2093-C6D0-4950EF46BA73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914690" y="341731"/>
                  <a:ext cx="16344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9CA05DD5-C74C-F237-4632-B4E1851CAFF7}"/>
                    </a:ext>
                  </a:extLst>
                </p14:cNvPr>
                <p14:cNvContentPartPr/>
                <p14:nvPr/>
              </p14:nvContentPartPr>
              <p14:xfrm>
                <a:off x="6824690" y="640891"/>
                <a:ext cx="280080" cy="1872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9CA05DD5-C74C-F237-4632-B4E1851CAFF7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817130" y="633331"/>
                  <a:ext cx="295200" cy="33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8">
            <p14:nvContentPartPr>
              <p14:cNvPr id="146" name="Input penna 145">
                <a:extLst>
                  <a:ext uri="{FF2B5EF4-FFF2-40B4-BE49-F238E27FC236}">
                    <a16:creationId xmlns:a16="http://schemas.microsoft.com/office/drawing/2014/main" id="{46CAE32D-916C-C94A-7725-D129DDB845DE}"/>
                  </a:ext>
                </a:extLst>
              </p14:cNvPr>
              <p14:cNvContentPartPr/>
              <p14:nvPr/>
            </p14:nvContentPartPr>
            <p14:xfrm>
              <a:off x="3756923" y="1726651"/>
              <a:ext cx="960480" cy="50040"/>
            </p14:xfrm>
          </p:contentPart>
        </mc:Choice>
        <mc:Fallback>
          <p:pic>
            <p:nvPicPr>
              <p:cNvPr id="146" name="Input penna 145">
                <a:extLst>
                  <a:ext uri="{FF2B5EF4-FFF2-40B4-BE49-F238E27FC236}">
                    <a16:creationId xmlns:a16="http://schemas.microsoft.com/office/drawing/2014/main" id="{46CAE32D-916C-C94A-7725-D129DDB845DE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3749363" y="1719091"/>
                <a:ext cx="975600" cy="65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51" name="Gruppo 150">
            <a:extLst>
              <a:ext uri="{FF2B5EF4-FFF2-40B4-BE49-F238E27FC236}">
                <a16:creationId xmlns:a16="http://schemas.microsoft.com/office/drawing/2014/main" id="{A9DA9B51-5DE5-7960-DC6B-734F3A75295B}"/>
              </a:ext>
            </a:extLst>
          </p:cNvPr>
          <p:cNvGrpSpPr/>
          <p:nvPr/>
        </p:nvGrpSpPr>
        <p:grpSpPr>
          <a:xfrm>
            <a:off x="320417" y="179371"/>
            <a:ext cx="2601720" cy="720000"/>
            <a:chOff x="320417" y="179371"/>
            <a:chExt cx="2601720" cy="72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CE06C438-4DAE-89A0-DEDB-170D0D0AC661}"/>
                    </a:ext>
                  </a:extLst>
                </p14:cNvPr>
                <p14:cNvContentPartPr/>
                <p14:nvPr/>
              </p14:nvContentPartPr>
              <p14:xfrm>
                <a:off x="323297" y="368632"/>
                <a:ext cx="11520" cy="1436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CE06C438-4DAE-89A0-DEDB-170D0D0AC66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15737" y="361072"/>
                  <a:ext cx="2664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DE5F60F-4ACF-3748-C12A-7D0910F0CF2D}"/>
                    </a:ext>
                  </a:extLst>
                </p14:cNvPr>
                <p14:cNvContentPartPr/>
                <p14:nvPr/>
              </p14:nvContentPartPr>
              <p14:xfrm>
                <a:off x="320417" y="341632"/>
                <a:ext cx="107640" cy="1738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DE5F60F-4ACF-3748-C12A-7D0910F0CF2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12857" y="334432"/>
                  <a:ext cx="12276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14EC661A-035A-EDD3-1F38-82C5588CF872}"/>
                    </a:ext>
                  </a:extLst>
                </p14:cNvPr>
                <p14:cNvContentPartPr/>
                <p14:nvPr/>
              </p14:nvContentPartPr>
              <p14:xfrm>
                <a:off x="502937" y="349552"/>
                <a:ext cx="15480" cy="1231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14EC661A-035A-EDD3-1F38-82C5588CF872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95377" y="342352"/>
                  <a:ext cx="306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C73E79F-A546-F2D9-8F67-4DA9618B0DBD}"/>
                    </a:ext>
                  </a:extLst>
                </p14:cNvPr>
                <p14:cNvContentPartPr/>
                <p14:nvPr/>
              </p14:nvContentPartPr>
              <p14:xfrm>
                <a:off x="527777" y="426952"/>
                <a:ext cx="57240" cy="208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C73E79F-A546-F2D9-8F67-4DA9618B0DB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20217" y="419392"/>
                  <a:ext cx="723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2C9B05A-76F4-6279-8655-0D65022865CE}"/>
                    </a:ext>
                  </a:extLst>
                </p14:cNvPr>
                <p14:cNvContentPartPr/>
                <p14:nvPr/>
              </p14:nvContentPartPr>
              <p14:xfrm>
                <a:off x="419777" y="562312"/>
                <a:ext cx="133920" cy="727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2C9B05A-76F4-6279-8655-0D65022865C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12577" y="554752"/>
                  <a:ext cx="1490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1D0484D-2F04-E02E-C6CF-6987500E3A47}"/>
                    </a:ext>
                  </a:extLst>
                </p14:cNvPr>
                <p14:cNvContentPartPr/>
                <p14:nvPr/>
              </p14:nvContentPartPr>
              <p14:xfrm>
                <a:off x="675377" y="401032"/>
                <a:ext cx="80640" cy="936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1D0484D-2F04-E02E-C6CF-6987500E3A47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67817" y="393472"/>
                  <a:ext cx="9540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68F311C-F369-D74E-301A-2F983C93E2BF}"/>
                    </a:ext>
                  </a:extLst>
                </p14:cNvPr>
                <p14:cNvContentPartPr/>
                <p14:nvPr/>
              </p14:nvContentPartPr>
              <p14:xfrm>
                <a:off x="823337" y="366832"/>
                <a:ext cx="15840" cy="1969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68F311C-F369-D74E-301A-2F983C93E2B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815777" y="359272"/>
                  <a:ext cx="3096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585068F0-6E75-3BC3-4C28-C3FC71662CC3}"/>
                    </a:ext>
                  </a:extLst>
                </p14:cNvPr>
                <p14:cNvContentPartPr/>
                <p14:nvPr/>
              </p14:nvContentPartPr>
              <p14:xfrm>
                <a:off x="858977" y="405712"/>
                <a:ext cx="84600" cy="176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585068F0-6E75-3BC3-4C28-C3FC71662CC3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51417" y="398152"/>
                  <a:ext cx="997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AA2095A-3B15-3546-E8D4-7156BA91F529}"/>
                    </a:ext>
                  </a:extLst>
                </p14:cNvPr>
                <p14:cNvContentPartPr/>
                <p14:nvPr/>
              </p14:nvContentPartPr>
              <p14:xfrm>
                <a:off x="872297" y="453952"/>
                <a:ext cx="61920" cy="172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AA2095A-3B15-3546-E8D4-7156BA91F529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64737" y="446392"/>
                  <a:ext cx="770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5136C4B-A460-7ACE-FFEA-2DD95373B1CC}"/>
                    </a:ext>
                  </a:extLst>
                </p14:cNvPr>
                <p14:cNvContentPartPr/>
                <p14:nvPr/>
              </p14:nvContentPartPr>
              <p14:xfrm>
                <a:off x="751337" y="571312"/>
                <a:ext cx="131400" cy="1177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5136C4B-A460-7ACE-FFEA-2DD95373B1CC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43777" y="563752"/>
                  <a:ext cx="1461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BE0A90D4-7C44-29E1-2E4E-92B423B5477E}"/>
                    </a:ext>
                  </a:extLst>
                </p14:cNvPr>
                <p14:cNvContentPartPr/>
                <p14:nvPr/>
              </p14:nvContentPartPr>
              <p14:xfrm>
                <a:off x="1339217" y="367192"/>
                <a:ext cx="516240" cy="320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BE0A90D4-7C44-29E1-2E4E-92B423B5477E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331657" y="359632"/>
                  <a:ext cx="53136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D5E20E9-D0E7-A408-270D-C81327CA0B78}"/>
                    </a:ext>
                  </a:extLst>
                </p14:cNvPr>
                <p14:cNvContentPartPr/>
                <p14:nvPr/>
              </p14:nvContentPartPr>
              <p14:xfrm>
                <a:off x="1549817" y="399592"/>
                <a:ext cx="12240" cy="882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D5E20E9-D0E7-A408-270D-C81327CA0B78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542257" y="392032"/>
                  <a:ext cx="270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8D900C2-51AB-E8E0-8DD2-0B61A6826B76}"/>
                    </a:ext>
                  </a:extLst>
                </p14:cNvPr>
                <p14:cNvContentPartPr/>
                <p14:nvPr/>
              </p14:nvContentPartPr>
              <p14:xfrm>
                <a:off x="1648457" y="404272"/>
                <a:ext cx="11160" cy="666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8D900C2-51AB-E8E0-8DD2-0B61A6826B76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640897" y="396712"/>
                  <a:ext cx="2592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459CAC6-79FF-96A9-2B64-1FDA898BA3D5}"/>
                    </a:ext>
                  </a:extLst>
                </p14:cNvPr>
                <p14:cNvContentPartPr/>
                <p14:nvPr/>
              </p14:nvContentPartPr>
              <p14:xfrm>
                <a:off x="1464497" y="485992"/>
                <a:ext cx="322200" cy="136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459CAC6-79FF-96A9-2B64-1FDA898BA3D5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456937" y="478792"/>
                  <a:ext cx="3373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D50BD6D8-FCF9-82E2-9483-C80425418EFE}"/>
                    </a:ext>
                  </a:extLst>
                </p14:cNvPr>
                <p14:cNvContentPartPr/>
                <p14:nvPr/>
              </p14:nvContentPartPr>
              <p14:xfrm>
                <a:off x="1636577" y="535312"/>
                <a:ext cx="15480" cy="1040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D50BD6D8-FCF9-82E2-9483-C80425418EFE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629017" y="527752"/>
                  <a:ext cx="3060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809DBFD-28A5-819C-8644-38D9A60A46A8}"/>
                    </a:ext>
                  </a:extLst>
                </p14:cNvPr>
                <p14:cNvContentPartPr/>
                <p14:nvPr/>
              </p14:nvContentPartPr>
              <p14:xfrm>
                <a:off x="1516697" y="608392"/>
                <a:ext cx="305280" cy="277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809DBFD-28A5-819C-8644-38D9A60A46A8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509137" y="600832"/>
                  <a:ext cx="3204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5D0D0BA-8F82-15F3-BBB8-1060ABA1A210}"/>
                    </a:ext>
                  </a:extLst>
                </p14:cNvPr>
                <p14:cNvContentPartPr/>
                <p14:nvPr/>
              </p14:nvContentPartPr>
              <p14:xfrm>
                <a:off x="1899017" y="352792"/>
                <a:ext cx="165960" cy="2667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5D0D0BA-8F82-15F3-BBB8-1060ABA1A210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891457" y="345232"/>
                  <a:ext cx="18108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B63AC02-6E82-4D62-4843-EE51ADA1A45A}"/>
                    </a:ext>
                  </a:extLst>
                </p14:cNvPr>
                <p14:cNvContentPartPr/>
                <p14:nvPr/>
              </p14:nvContentPartPr>
              <p14:xfrm>
                <a:off x="2092337" y="354232"/>
                <a:ext cx="44280" cy="3146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B63AC02-6E82-4D62-4843-EE51ADA1A45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084777" y="346672"/>
                  <a:ext cx="5940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A038EC5-1908-8292-F93E-1F6B6C19D030}"/>
                    </a:ext>
                  </a:extLst>
                </p14:cNvPr>
                <p14:cNvContentPartPr/>
                <p14:nvPr/>
              </p14:nvContentPartPr>
              <p14:xfrm>
                <a:off x="2553857" y="366832"/>
                <a:ext cx="181440" cy="388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A038EC5-1908-8292-F93E-1F6B6C19D030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546297" y="359272"/>
                  <a:ext cx="1962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969BF6DE-147C-2FCF-BC9D-DC5562C4E71C}"/>
                    </a:ext>
                  </a:extLst>
                </p14:cNvPr>
                <p14:cNvContentPartPr/>
                <p14:nvPr/>
              </p14:nvContentPartPr>
              <p14:xfrm>
                <a:off x="2569697" y="502912"/>
                <a:ext cx="86760" cy="97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969BF6DE-147C-2FCF-BC9D-DC5562C4E71C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562137" y="495712"/>
                  <a:ext cx="1018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D1958FEF-2BFE-F1E8-8CD3-5B20C9AFB289}"/>
                    </a:ext>
                  </a:extLst>
                </p14:cNvPr>
                <p14:cNvContentPartPr/>
                <p14:nvPr/>
              </p14:nvContentPartPr>
              <p14:xfrm>
                <a:off x="2590577" y="536032"/>
                <a:ext cx="82080" cy="910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D1958FEF-2BFE-F1E8-8CD3-5B20C9AFB289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583017" y="528472"/>
                  <a:ext cx="972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748DCBD-EDE9-37AC-571F-8D24F4955CEB}"/>
                    </a:ext>
                  </a:extLst>
                </p14:cNvPr>
                <p14:cNvContentPartPr/>
                <p14:nvPr/>
              </p14:nvContentPartPr>
              <p14:xfrm>
                <a:off x="2746097" y="402112"/>
                <a:ext cx="11880" cy="2224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748DCBD-EDE9-37AC-571F-8D24F4955CE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738537" y="394552"/>
                  <a:ext cx="2700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1C85C653-5AB7-195A-B919-D015129C7C4D}"/>
                    </a:ext>
                  </a:extLst>
                </p14:cNvPr>
                <p14:cNvContentPartPr/>
                <p14:nvPr/>
              </p14:nvContentPartPr>
              <p14:xfrm>
                <a:off x="2775977" y="503632"/>
                <a:ext cx="146160" cy="3888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1C85C653-5AB7-195A-B919-D015129C7C4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768417" y="496072"/>
                  <a:ext cx="1612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CE21B0E3-3DB0-5CD8-562E-1965CB7FF657}"/>
                    </a:ext>
                  </a:extLst>
                </p14:cNvPr>
                <p14:cNvContentPartPr/>
                <p14:nvPr/>
              </p14:nvContentPartPr>
              <p14:xfrm>
                <a:off x="1220652" y="179371"/>
                <a:ext cx="1172880" cy="63396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CE21B0E3-3DB0-5CD8-562E-1965CB7FF657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213092" y="171811"/>
                  <a:ext cx="1188000" cy="64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2A49A2FD-6DBB-7897-914D-6B8D5DD2A86E}"/>
                    </a:ext>
                  </a:extLst>
                </p14:cNvPr>
                <p14:cNvContentPartPr/>
                <p14:nvPr/>
              </p14:nvContentPartPr>
              <p14:xfrm>
                <a:off x="1157652" y="781291"/>
                <a:ext cx="1400040" cy="11808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2A49A2FD-6DBB-7897-914D-6B8D5DD2A86E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150092" y="773731"/>
                  <a:ext cx="1415160" cy="13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1" name="Gruppo 160">
            <a:extLst>
              <a:ext uri="{FF2B5EF4-FFF2-40B4-BE49-F238E27FC236}">
                <a16:creationId xmlns:a16="http://schemas.microsoft.com/office/drawing/2014/main" id="{6A30BEEE-FB7A-2CAD-3788-F454D87D9975}"/>
              </a:ext>
            </a:extLst>
          </p:cNvPr>
          <p:cNvGrpSpPr/>
          <p:nvPr/>
        </p:nvGrpSpPr>
        <p:grpSpPr>
          <a:xfrm>
            <a:off x="1319652" y="1089811"/>
            <a:ext cx="927720" cy="258120"/>
            <a:chOff x="1319652" y="1089811"/>
            <a:chExt cx="927720" cy="25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F3B7071F-93FA-13D1-5DAA-2670A9229834}"/>
                    </a:ext>
                  </a:extLst>
                </p14:cNvPr>
                <p14:cNvContentPartPr/>
                <p14:nvPr/>
              </p14:nvContentPartPr>
              <p14:xfrm>
                <a:off x="1319652" y="1089811"/>
                <a:ext cx="105480" cy="25812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F3B7071F-93FA-13D1-5DAA-2670A922983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312092" y="1082251"/>
                  <a:ext cx="12060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DB37139F-96EF-E625-CC59-73786EC82AD5}"/>
                    </a:ext>
                  </a:extLst>
                </p14:cNvPr>
                <p14:cNvContentPartPr/>
                <p14:nvPr/>
              </p14:nvContentPartPr>
              <p14:xfrm>
                <a:off x="1480572" y="1115011"/>
                <a:ext cx="48600" cy="20772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DB37139F-96EF-E625-CC59-73786EC82AD5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473372" y="1107811"/>
                  <a:ext cx="6372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E41CB275-62C0-4B02-771D-4C3CF27C7A0F}"/>
                    </a:ext>
                  </a:extLst>
                </p14:cNvPr>
                <p14:cNvContentPartPr/>
                <p14:nvPr/>
              </p14:nvContentPartPr>
              <p14:xfrm>
                <a:off x="1561572" y="1182331"/>
                <a:ext cx="99360" cy="9972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E41CB275-62C0-4B02-771D-4C3CF27C7A0F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554012" y="1174771"/>
                  <a:ext cx="11448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428FF8FC-5A87-6EEF-583C-FD533D9F6799}"/>
                    </a:ext>
                  </a:extLst>
                </p14:cNvPr>
                <p14:cNvContentPartPr/>
                <p14:nvPr/>
              </p14:nvContentPartPr>
              <p14:xfrm>
                <a:off x="1728612" y="1163971"/>
                <a:ext cx="109800" cy="12564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428FF8FC-5A87-6EEF-583C-FD533D9F6799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721412" y="1156411"/>
                  <a:ext cx="12456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BFD2D492-F9EA-72CF-CF64-656AFF532459}"/>
                    </a:ext>
                  </a:extLst>
                </p14:cNvPr>
                <p14:cNvContentPartPr/>
                <p14:nvPr/>
              </p14:nvContentPartPr>
              <p14:xfrm>
                <a:off x="1866492" y="1184491"/>
                <a:ext cx="83880" cy="12348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BFD2D492-F9EA-72CF-CF64-656AFF532459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858932" y="1176931"/>
                  <a:ext cx="9864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165DA278-1CC7-2AFA-C9D4-CE4489DAA70D}"/>
                    </a:ext>
                  </a:extLst>
                </p14:cNvPr>
                <p14:cNvContentPartPr/>
                <p14:nvPr/>
              </p14:nvContentPartPr>
              <p14:xfrm>
                <a:off x="2012292" y="1185571"/>
                <a:ext cx="45000" cy="11736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165DA278-1CC7-2AFA-C9D4-CE4489DAA70D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004732" y="1178011"/>
                  <a:ext cx="6012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32C0C4B1-1FB0-2431-8342-2F11176F3E76}"/>
                    </a:ext>
                  </a:extLst>
                </p14:cNvPr>
                <p14:cNvContentPartPr/>
                <p14:nvPr/>
              </p14:nvContentPartPr>
              <p14:xfrm>
                <a:off x="2120652" y="1194211"/>
                <a:ext cx="7560" cy="11304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32C0C4B1-1FB0-2431-8342-2F11176F3E76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113092" y="1186651"/>
                  <a:ext cx="226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6AD08A11-0E0B-3A13-FADB-57925489F272}"/>
                    </a:ext>
                  </a:extLst>
                </p14:cNvPr>
                <p14:cNvContentPartPr/>
                <p14:nvPr/>
              </p14:nvContentPartPr>
              <p14:xfrm>
                <a:off x="2197332" y="1212571"/>
                <a:ext cx="50040" cy="9144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6AD08A11-0E0B-3A13-FADB-57925489F272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189772" y="1205011"/>
                  <a:ext cx="65160" cy="10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" name="Gruppo 164">
            <a:extLst>
              <a:ext uri="{FF2B5EF4-FFF2-40B4-BE49-F238E27FC236}">
                <a16:creationId xmlns:a16="http://schemas.microsoft.com/office/drawing/2014/main" id="{FF3B00C5-7A66-34E8-3FD8-9681AF5EB415}"/>
              </a:ext>
            </a:extLst>
          </p:cNvPr>
          <p:cNvGrpSpPr/>
          <p:nvPr/>
        </p:nvGrpSpPr>
        <p:grpSpPr>
          <a:xfrm>
            <a:off x="6919929" y="901934"/>
            <a:ext cx="1754941" cy="600512"/>
            <a:chOff x="6919929" y="901934"/>
            <a:chExt cx="1754941" cy="600512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26AB6949-DF70-3C81-FD63-CE7957CA6142}"/>
                    </a:ext>
                  </a:extLst>
                </p14:cNvPr>
                <p14:cNvContentPartPr/>
                <p14:nvPr/>
              </p14:nvContentPartPr>
              <p14:xfrm>
                <a:off x="7078130" y="1198891"/>
                <a:ext cx="163080" cy="15480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26AB6949-DF70-3C81-FD63-CE7957CA6142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070570" y="1191331"/>
                  <a:ext cx="17820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DA806B42-29FD-F9DD-0912-804B5267F2CB}"/>
                    </a:ext>
                  </a:extLst>
                </p14:cNvPr>
                <p14:cNvContentPartPr/>
                <p14:nvPr/>
              </p14:nvContentPartPr>
              <p14:xfrm>
                <a:off x="7251650" y="1171531"/>
                <a:ext cx="83520" cy="12564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DA806B42-29FD-F9DD-0912-804B5267F2CB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7244090" y="1163971"/>
                  <a:ext cx="9864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F18E6DD6-8E7D-16E6-9F61-4C818F6A893E}"/>
                    </a:ext>
                  </a:extLst>
                </p14:cNvPr>
                <p14:cNvContentPartPr/>
                <p14:nvPr/>
              </p14:nvContentPartPr>
              <p14:xfrm>
                <a:off x="7396370" y="1088371"/>
                <a:ext cx="31320" cy="23292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F18E6DD6-8E7D-16E6-9F61-4C818F6A893E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7388810" y="1080811"/>
                  <a:ext cx="4644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10165EFE-A92D-7DF7-2407-3FC9EAE02731}"/>
                    </a:ext>
                  </a:extLst>
                </p14:cNvPr>
                <p14:cNvContentPartPr/>
                <p14:nvPr/>
              </p14:nvContentPartPr>
              <p14:xfrm>
                <a:off x="7690850" y="1178371"/>
                <a:ext cx="100080" cy="15336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10165EFE-A92D-7DF7-2407-3FC9EAE02731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7683290" y="1170811"/>
                  <a:ext cx="11520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22A07C77-C1EE-4D85-2924-6E3A13D340F8}"/>
                    </a:ext>
                  </a:extLst>
                </p14:cNvPr>
                <p14:cNvContentPartPr/>
                <p14:nvPr/>
              </p14:nvContentPartPr>
              <p14:xfrm>
                <a:off x="7819730" y="1207171"/>
                <a:ext cx="101880" cy="9216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22A07C77-C1EE-4D85-2924-6E3A13D340F8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7812170" y="1199611"/>
                  <a:ext cx="1170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44B64C77-B46F-1CB3-2C9A-07883DEC24AA}"/>
                    </a:ext>
                  </a:extLst>
                </p14:cNvPr>
                <p14:cNvContentPartPr/>
                <p14:nvPr/>
              </p14:nvContentPartPr>
              <p14:xfrm>
                <a:off x="8005850" y="1174411"/>
                <a:ext cx="58680" cy="13248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44B64C77-B46F-1CB3-2C9A-07883DEC24AA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7998290" y="1166851"/>
                  <a:ext cx="738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7CCF5BA0-B7BC-693C-7261-60B449A16FB8}"/>
                    </a:ext>
                  </a:extLst>
                </p14:cNvPr>
                <p14:cNvContentPartPr/>
                <p14:nvPr/>
              </p14:nvContentPartPr>
              <p14:xfrm>
                <a:off x="8131850" y="1188451"/>
                <a:ext cx="90000" cy="11340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7CCF5BA0-B7BC-693C-7261-60B449A16FB8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8124290" y="1180891"/>
                  <a:ext cx="10512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9DF577A9-FBE3-E1CC-C9A3-4C237DB7D079}"/>
                    </a:ext>
                  </a:extLst>
                </p14:cNvPr>
                <p14:cNvContentPartPr/>
                <p14:nvPr/>
              </p14:nvContentPartPr>
              <p14:xfrm>
                <a:off x="7260430" y="1418206"/>
                <a:ext cx="1414440" cy="8424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9DF577A9-FBE3-E1CC-C9A3-4C237DB7D079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7253230" y="1410646"/>
                  <a:ext cx="14295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CB3D424A-96B8-4242-CEB5-E8867BB6629B}"/>
                    </a:ext>
                  </a:extLst>
                </p14:cNvPr>
                <p14:cNvContentPartPr/>
                <p14:nvPr/>
              </p14:nvContentPartPr>
              <p14:xfrm>
                <a:off x="6978249" y="972854"/>
                <a:ext cx="39240" cy="52668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CB3D424A-96B8-4242-CEB5-E8867BB6629B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970689" y="965294"/>
                  <a:ext cx="54000" cy="54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5F601C80-C104-7CDF-DDC2-8AE3E863EE1A}"/>
                    </a:ext>
                  </a:extLst>
                </p14:cNvPr>
                <p14:cNvContentPartPr/>
                <p14:nvPr/>
              </p14:nvContentPartPr>
              <p14:xfrm>
                <a:off x="6919929" y="901934"/>
                <a:ext cx="1438560" cy="57924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5F601C80-C104-7CDF-DDC2-8AE3E863EE1A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912369" y="894374"/>
                  <a:ext cx="1453680" cy="59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2" name="Gruppo 241">
            <a:extLst>
              <a:ext uri="{FF2B5EF4-FFF2-40B4-BE49-F238E27FC236}">
                <a16:creationId xmlns:a16="http://schemas.microsoft.com/office/drawing/2014/main" id="{D7EB0101-C5B4-4697-544C-24327CF68ED8}"/>
              </a:ext>
            </a:extLst>
          </p:cNvPr>
          <p:cNvGrpSpPr/>
          <p:nvPr/>
        </p:nvGrpSpPr>
        <p:grpSpPr>
          <a:xfrm>
            <a:off x="260920" y="2091907"/>
            <a:ext cx="843840" cy="288720"/>
            <a:chOff x="260920" y="2091907"/>
            <a:chExt cx="843840" cy="28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294AF5B3-818D-AF94-32BB-F6A615BD3C00}"/>
                    </a:ext>
                  </a:extLst>
                </p14:cNvPr>
                <p14:cNvContentPartPr/>
                <p14:nvPr/>
              </p14:nvContentPartPr>
              <p14:xfrm>
                <a:off x="260920" y="2091907"/>
                <a:ext cx="288000" cy="3348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294AF5B3-818D-AF94-32BB-F6A615BD3C00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253360" y="2084347"/>
                  <a:ext cx="3031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8067718C-74F8-4E4A-4EBC-9A03156ACB88}"/>
                    </a:ext>
                  </a:extLst>
                </p14:cNvPr>
                <p14:cNvContentPartPr/>
                <p14:nvPr/>
              </p14:nvContentPartPr>
              <p14:xfrm>
                <a:off x="311320" y="2185867"/>
                <a:ext cx="163800" cy="3996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8067718C-74F8-4E4A-4EBC-9A03156ACB88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304120" y="2178307"/>
                  <a:ext cx="17856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CCB7C4AA-CCF6-4EAB-C017-DA645871878B}"/>
                    </a:ext>
                  </a:extLst>
                </p14:cNvPr>
                <p14:cNvContentPartPr/>
                <p14:nvPr/>
              </p14:nvContentPartPr>
              <p14:xfrm>
                <a:off x="373240" y="2254987"/>
                <a:ext cx="104400" cy="10224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CCB7C4AA-CCF6-4EAB-C017-DA645871878B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365680" y="2247427"/>
                  <a:ext cx="11952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5EAFFFA4-6F4C-694D-51BF-62C9802E50A5}"/>
                    </a:ext>
                  </a:extLst>
                </p14:cNvPr>
                <p14:cNvContentPartPr/>
                <p14:nvPr/>
              </p14:nvContentPartPr>
              <p14:xfrm>
                <a:off x="580960" y="2124307"/>
                <a:ext cx="32040" cy="25236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5EAFFFA4-6F4C-694D-51BF-62C9802E50A5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73400" y="2116747"/>
                  <a:ext cx="4716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49A82937-39DD-3E4B-67F6-AF4518CF69E4}"/>
                    </a:ext>
                  </a:extLst>
                </p14:cNvPr>
                <p14:cNvContentPartPr/>
                <p14:nvPr/>
              </p14:nvContentPartPr>
              <p14:xfrm>
                <a:off x="597520" y="2222947"/>
                <a:ext cx="131760" cy="3816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49A82937-39DD-3E4B-67F6-AF4518CF69E4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89960" y="2215387"/>
                  <a:ext cx="1468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86F3989F-A215-DAC9-B351-B3ACA86FBA40}"/>
                    </a:ext>
                  </a:extLst>
                </p14:cNvPr>
                <p14:cNvContentPartPr/>
                <p14:nvPr/>
              </p14:nvContentPartPr>
              <p14:xfrm>
                <a:off x="751240" y="2127547"/>
                <a:ext cx="131040" cy="19224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86F3989F-A215-DAC9-B351-B3ACA86FBA40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43680" y="2119987"/>
                  <a:ext cx="14616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820D3AAC-F015-0703-B2A1-9BEB7119A3B5}"/>
                    </a:ext>
                  </a:extLst>
                </p14:cNvPr>
                <p14:cNvContentPartPr/>
                <p14:nvPr/>
              </p14:nvContentPartPr>
              <p14:xfrm>
                <a:off x="915400" y="2234107"/>
                <a:ext cx="75600" cy="2268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820D3AAC-F015-0703-B2A1-9BEB7119A3B5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907840" y="2226547"/>
                  <a:ext cx="907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C6ACC862-4640-8EFC-A23A-D1469AD35265}"/>
                    </a:ext>
                  </a:extLst>
                </p14:cNvPr>
                <p14:cNvContentPartPr/>
                <p14:nvPr/>
              </p14:nvContentPartPr>
              <p14:xfrm>
                <a:off x="994600" y="2128267"/>
                <a:ext cx="44280" cy="19764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C6ACC862-4640-8EFC-A23A-D1469AD35265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987040" y="2120707"/>
                  <a:ext cx="5940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057C0CAB-022E-C58C-E592-38AF83EDA817}"/>
                    </a:ext>
                  </a:extLst>
                </p14:cNvPr>
                <p14:cNvContentPartPr/>
                <p14:nvPr/>
              </p14:nvContentPartPr>
              <p14:xfrm>
                <a:off x="1070560" y="2180107"/>
                <a:ext cx="34200" cy="20052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057C0CAB-022E-C58C-E592-38AF83EDA817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063000" y="2172547"/>
                  <a:ext cx="49320" cy="21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0" name="Gruppo 239">
            <a:extLst>
              <a:ext uri="{FF2B5EF4-FFF2-40B4-BE49-F238E27FC236}">
                <a16:creationId xmlns:a16="http://schemas.microsoft.com/office/drawing/2014/main" id="{4ADC2AAE-9DA9-AB20-BBE9-F5B81DACC5DF}"/>
              </a:ext>
            </a:extLst>
          </p:cNvPr>
          <p:cNvGrpSpPr/>
          <p:nvPr/>
        </p:nvGrpSpPr>
        <p:grpSpPr>
          <a:xfrm>
            <a:off x="1408240" y="2173987"/>
            <a:ext cx="216000" cy="152640"/>
            <a:chOff x="1408240" y="2173987"/>
            <a:chExt cx="216000" cy="15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ADCEF7EE-8D2A-73F8-C5B2-D1C221BA0119}"/>
                    </a:ext>
                  </a:extLst>
                </p14:cNvPr>
                <p14:cNvContentPartPr/>
                <p14:nvPr/>
              </p14:nvContentPartPr>
              <p14:xfrm>
                <a:off x="1408240" y="2233027"/>
                <a:ext cx="168840" cy="1044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ADCEF7EE-8D2A-73F8-C5B2-D1C221BA0119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400680" y="2225467"/>
                  <a:ext cx="1839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3512A9CC-A7BE-DA6D-6DEE-9F11D56FED78}"/>
                    </a:ext>
                  </a:extLst>
                </p14:cNvPr>
                <p14:cNvContentPartPr/>
                <p14:nvPr/>
              </p14:nvContentPartPr>
              <p14:xfrm>
                <a:off x="1578880" y="2173987"/>
                <a:ext cx="45360" cy="15264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3512A9CC-A7BE-DA6D-6DEE-9F11D56FED78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571320" y="2166427"/>
                  <a:ext cx="60480" cy="16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8" name="Gruppo 237">
            <a:extLst>
              <a:ext uri="{FF2B5EF4-FFF2-40B4-BE49-F238E27FC236}">
                <a16:creationId xmlns:a16="http://schemas.microsoft.com/office/drawing/2014/main" id="{515FC3DE-AB5F-161A-3B6D-5AB025D6E367}"/>
              </a:ext>
            </a:extLst>
          </p:cNvPr>
          <p:cNvGrpSpPr/>
          <p:nvPr/>
        </p:nvGrpSpPr>
        <p:grpSpPr>
          <a:xfrm>
            <a:off x="1948240" y="2047627"/>
            <a:ext cx="962280" cy="291240"/>
            <a:chOff x="1948240" y="2047627"/>
            <a:chExt cx="962280" cy="29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A6159789-BB6D-ACFE-0C2A-1D76D9270AB4}"/>
                    </a:ext>
                  </a:extLst>
                </p14:cNvPr>
                <p14:cNvContentPartPr/>
                <p14:nvPr/>
              </p14:nvContentPartPr>
              <p14:xfrm>
                <a:off x="1948240" y="2191627"/>
                <a:ext cx="136080" cy="12204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A6159789-BB6D-ACFE-0C2A-1D76D9270AB4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940680" y="2184067"/>
                  <a:ext cx="1512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2233E3F6-8ED2-C00C-D7A6-3A34C727879F}"/>
                    </a:ext>
                  </a:extLst>
                </p14:cNvPr>
                <p14:cNvContentPartPr/>
                <p14:nvPr/>
              </p14:nvContentPartPr>
              <p14:xfrm>
                <a:off x="2124280" y="2208187"/>
                <a:ext cx="83880" cy="13068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2233E3F6-8ED2-C00C-D7A6-3A34C727879F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2116720" y="2200627"/>
                  <a:ext cx="9900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8547A13D-ED61-3AF9-94F9-AC2A28696E6B}"/>
                    </a:ext>
                  </a:extLst>
                </p14:cNvPr>
                <p14:cNvContentPartPr/>
                <p14:nvPr/>
              </p14:nvContentPartPr>
              <p14:xfrm>
                <a:off x="2249560" y="2207107"/>
                <a:ext cx="94320" cy="10260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8547A13D-ED61-3AF9-94F9-AC2A28696E6B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2242360" y="2199547"/>
                  <a:ext cx="1090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CCD3B6DC-763C-B645-41EB-E994F8E5A032}"/>
                    </a:ext>
                  </a:extLst>
                </p14:cNvPr>
                <p14:cNvContentPartPr/>
                <p14:nvPr/>
              </p14:nvContentPartPr>
              <p14:xfrm>
                <a:off x="2390680" y="2197747"/>
                <a:ext cx="56520" cy="11232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CCD3B6DC-763C-B645-41EB-E994F8E5A032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2383120" y="2190187"/>
                  <a:ext cx="7164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93A0B988-8A23-8AE3-E769-54E4860CAC16}"/>
                    </a:ext>
                  </a:extLst>
                </p14:cNvPr>
                <p14:cNvContentPartPr/>
                <p14:nvPr/>
              </p14:nvContentPartPr>
              <p14:xfrm>
                <a:off x="2507320" y="2055187"/>
                <a:ext cx="31680" cy="23400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93A0B988-8A23-8AE3-E769-54E4860CAC16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2499760" y="2047627"/>
                  <a:ext cx="4680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5D99B52D-2BF7-D165-9AE2-932E526EA7F0}"/>
                    </a:ext>
                  </a:extLst>
                </p14:cNvPr>
                <p14:cNvContentPartPr/>
                <p14:nvPr/>
              </p14:nvContentPartPr>
              <p14:xfrm>
                <a:off x="2508760" y="2197387"/>
                <a:ext cx="54720" cy="3168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5D99B52D-2BF7-D165-9AE2-932E526EA7F0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2501200" y="2189827"/>
                  <a:ext cx="698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8B198436-7B2B-5ECD-46F8-1016367E02A4}"/>
                    </a:ext>
                  </a:extLst>
                </p14:cNvPr>
                <p14:cNvContentPartPr/>
                <p14:nvPr/>
              </p14:nvContentPartPr>
              <p14:xfrm>
                <a:off x="2599840" y="2047627"/>
                <a:ext cx="39960" cy="22788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8B198436-7B2B-5ECD-46F8-1016367E02A4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2592280" y="2040067"/>
                  <a:ext cx="5508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70E4A6FB-D279-8D08-00EE-27DAA65B1BB0}"/>
                    </a:ext>
                  </a:extLst>
                </p14:cNvPr>
                <p14:cNvContentPartPr/>
                <p14:nvPr/>
              </p14:nvContentPartPr>
              <p14:xfrm>
                <a:off x="2594800" y="2243827"/>
                <a:ext cx="66240" cy="2016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70E4A6FB-D279-8D08-00EE-27DAA65B1BB0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2587240" y="2236267"/>
                  <a:ext cx="813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6B51B15B-95EA-8D98-E646-E044174384E8}"/>
                    </a:ext>
                  </a:extLst>
                </p14:cNvPr>
                <p14:cNvContentPartPr/>
                <p14:nvPr/>
              </p14:nvContentPartPr>
              <p14:xfrm>
                <a:off x="2713600" y="2195947"/>
                <a:ext cx="9360" cy="9108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6B51B15B-95EA-8D98-E646-E044174384E8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2706040" y="2188387"/>
                  <a:ext cx="244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4F420826-F6C4-5C93-9337-154474C0FC1D}"/>
                    </a:ext>
                  </a:extLst>
                </p14:cNvPr>
                <p14:cNvContentPartPr/>
                <p14:nvPr/>
              </p14:nvContentPartPr>
              <p14:xfrm>
                <a:off x="2792440" y="2241667"/>
                <a:ext cx="51480" cy="4464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4F420826-F6C4-5C93-9337-154474C0FC1D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2784880" y="2234107"/>
                  <a:ext cx="666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0AEF0B90-01C0-A4FF-C436-33F75BC9FB62}"/>
                    </a:ext>
                  </a:extLst>
                </p14:cNvPr>
                <p14:cNvContentPartPr/>
                <p14:nvPr/>
              </p14:nvContentPartPr>
              <p14:xfrm>
                <a:off x="2879920" y="2229067"/>
                <a:ext cx="30600" cy="7344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0AEF0B90-01C0-A4FF-C436-33F75BC9FB62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2872360" y="2221507"/>
                  <a:ext cx="45720" cy="8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6" name="Gruppo 235">
            <a:extLst>
              <a:ext uri="{FF2B5EF4-FFF2-40B4-BE49-F238E27FC236}">
                <a16:creationId xmlns:a16="http://schemas.microsoft.com/office/drawing/2014/main" id="{8C1B3B06-A2B5-C6AC-6375-D801566B5C22}"/>
              </a:ext>
            </a:extLst>
          </p:cNvPr>
          <p:cNvGrpSpPr/>
          <p:nvPr/>
        </p:nvGrpSpPr>
        <p:grpSpPr>
          <a:xfrm>
            <a:off x="317080" y="2887651"/>
            <a:ext cx="1316880" cy="490320"/>
            <a:chOff x="317080" y="2887651"/>
            <a:chExt cx="1316880" cy="490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0924A2C0-3582-9FCB-9FE2-93E55FCADDEE}"/>
                    </a:ext>
                  </a:extLst>
                </p14:cNvPr>
                <p14:cNvContentPartPr/>
                <p14:nvPr/>
              </p14:nvContentPartPr>
              <p14:xfrm>
                <a:off x="341920" y="2887651"/>
                <a:ext cx="187920" cy="27756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0924A2C0-3582-9FCB-9FE2-93E55FCADDEE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334360" y="2880091"/>
                  <a:ext cx="20304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4DA906FF-2DDD-1F9E-30C2-058C87734F89}"/>
                    </a:ext>
                  </a:extLst>
                </p14:cNvPr>
                <p14:cNvContentPartPr/>
                <p14:nvPr/>
              </p14:nvContentPartPr>
              <p14:xfrm>
                <a:off x="321400" y="3046771"/>
                <a:ext cx="207000" cy="3996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4DA906FF-2DDD-1F9E-30C2-058C87734F89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313840" y="3039211"/>
                  <a:ext cx="2221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4A34863A-44BE-7CC0-3BBF-ECFEC4CD76A0}"/>
                    </a:ext>
                  </a:extLst>
                </p14:cNvPr>
                <p14:cNvContentPartPr/>
                <p14:nvPr/>
              </p14:nvContentPartPr>
              <p14:xfrm>
                <a:off x="317080" y="3209851"/>
                <a:ext cx="211320" cy="3384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4A34863A-44BE-7CC0-3BBF-ECFEC4CD76A0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309520" y="3202291"/>
                  <a:ext cx="2264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9E5DE796-6AAF-E8DA-BA47-D2F0F0355251}"/>
                    </a:ext>
                  </a:extLst>
                </p14:cNvPr>
                <p14:cNvContentPartPr/>
                <p14:nvPr/>
              </p14:nvContentPartPr>
              <p14:xfrm>
                <a:off x="397720" y="3226411"/>
                <a:ext cx="35280" cy="12312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9E5DE796-6AAF-E8DA-BA47-D2F0F0355251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390160" y="3218851"/>
                  <a:ext cx="504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29D1CE02-151C-4D4F-1256-EBA0B402A365}"/>
                    </a:ext>
                  </a:extLst>
                </p14:cNvPr>
                <p14:cNvContentPartPr/>
                <p14:nvPr/>
              </p14:nvContentPartPr>
              <p14:xfrm>
                <a:off x="720280" y="2993491"/>
                <a:ext cx="109800" cy="126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29D1CE02-151C-4D4F-1256-EBA0B402A365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712720" y="2985931"/>
                  <a:ext cx="1249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29C11386-7DA2-9915-3A87-E17FE3F9FEE8}"/>
                    </a:ext>
                  </a:extLst>
                </p14:cNvPr>
                <p14:cNvContentPartPr/>
                <p14:nvPr/>
              </p14:nvContentPartPr>
              <p14:xfrm>
                <a:off x="661600" y="3050731"/>
                <a:ext cx="124920" cy="1011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29C11386-7DA2-9915-3A87-E17FE3F9FEE8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654040" y="3043171"/>
                  <a:ext cx="14004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B1E8FF52-DA54-0D10-D889-906E7537494A}"/>
                    </a:ext>
                  </a:extLst>
                </p14:cNvPr>
                <p14:cNvContentPartPr/>
                <p14:nvPr/>
              </p14:nvContentPartPr>
              <p14:xfrm>
                <a:off x="635680" y="3195811"/>
                <a:ext cx="212760" cy="5832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B1E8FF52-DA54-0D10-D889-906E7537494A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628120" y="3188251"/>
                  <a:ext cx="2278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037CC6E4-776F-E8C1-ADBD-FB78CA38B562}"/>
                    </a:ext>
                  </a:extLst>
                </p14:cNvPr>
                <p14:cNvContentPartPr/>
                <p14:nvPr/>
              </p14:nvContentPartPr>
              <p14:xfrm>
                <a:off x="958960" y="2986291"/>
                <a:ext cx="122400" cy="1893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037CC6E4-776F-E8C1-ADBD-FB78CA38B562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951400" y="2978731"/>
                  <a:ext cx="13752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B9CF97BB-DF89-5C51-0369-B4EC30B5521D}"/>
                    </a:ext>
                  </a:extLst>
                </p14:cNvPr>
                <p14:cNvContentPartPr/>
                <p14:nvPr/>
              </p14:nvContentPartPr>
              <p14:xfrm>
                <a:off x="1128880" y="3075931"/>
                <a:ext cx="73800" cy="1980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B9CF97BB-DF89-5C51-0369-B4EC30B5521D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121320" y="3068371"/>
                  <a:ext cx="889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14AD77A8-CBCC-565F-6A93-719E15AACB68}"/>
                    </a:ext>
                  </a:extLst>
                </p14:cNvPr>
                <p14:cNvContentPartPr/>
                <p14:nvPr/>
              </p14:nvContentPartPr>
              <p14:xfrm>
                <a:off x="1215640" y="3003931"/>
                <a:ext cx="20880" cy="14796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14AD77A8-CBCC-565F-6A93-719E15AACB68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1208080" y="2996371"/>
                  <a:ext cx="3600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9D57A132-E2C7-F5CC-849F-FA1092CDFD0A}"/>
                    </a:ext>
                  </a:extLst>
                </p14:cNvPr>
                <p14:cNvContentPartPr/>
                <p14:nvPr/>
              </p14:nvContentPartPr>
              <p14:xfrm>
                <a:off x="1027360" y="3221011"/>
                <a:ext cx="144000" cy="1569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9D57A132-E2C7-F5CC-849F-FA1092CDFD0A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1019800" y="3213451"/>
                  <a:ext cx="15912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CCEC5D3F-AD3D-A7D7-DD86-E02895ED6C65}"/>
                    </a:ext>
                  </a:extLst>
                </p14:cNvPr>
                <p14:cNvContentPartPr/>
                <p14:nvPr/>
              </p14:nvContentPartPr>
              <p14:xfrm>
                <a:off x="1103680" y="3219571"/>
                <a:ext cx="135000" cy="644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CCEC5D3F-AD3D-A7D7-DD86-E02895ED6C65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1096120" y="3212011"/>
                  <a:ext cx="1501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80ACBC75-BE05-871A-FD63-9B5E2CB79426}"/>
                    </a:ext>
                  </a:extLst>
                </p14:cNvPr>
                <p14:cNvContentPartPr/>
                <p14:nvPr/>
              </p14:nvContentPartPr>
              <p14:xfrm>
                <a:off x="1360000" y="3066571"/>
                <a:ext cx="90000" cy="16884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80ACBC75-BE05-871A-FD63-9B5E2CB79426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1352440" y="3059011"/>
                  <a:ext cx="10512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16311109-387C-7289-8A79-6479C668D21E}"/>
                    </a:ext>
                  </a:extLst>
                </p14:cNvPr>
                <p14:cNvContentPartPr/>
                <p14:nvPr/>
              </p14:nvContentPartPr>
              <p14:xfrm>
                <a:off x="1496800" y="3121291"/>
                <a:ext cx="48960" cy="2628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16311109-387C-7289-8A79-6479C668D21E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1489240" y="3113731"/>
                  <a:ext cx="640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7CE6DD5C-3B7A-24A0-5E3E-D486827C3ED5}"/>
                    </a:ext>
                  </a:extLst>
                </p14:cNvPr>
                <p14:cNvContentPartPr/>
                <p14:nvPr/>
              </p14:nvContentPartPr>
              <p14:xfrm>
                <a:off x="1530280" y="3074851"/>
                <a:ext cx="41400" cy="15336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7CE6DD5C-3B7A-24A0-5E3E-D486827C3ED5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1522720" y="3067291"/>
                  <a:ext cx="5652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E9310D2C-D563-FE38-C3A7-3B165B6FA865}"/>
                    </a:ext>
                  </a:extLst>
                </p14:cNvPr>
                <p14:cNvContentPartPr/>
                <p14:nvPr/>
              </p14:nvContentPartPr>
              <p14:xfrm>
                <a:off x="1618480" y="3092131"/>
                <a:ext cx="15480" cy="14364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E9310D2C-D563-FE38-C3A7-3B165B6FA865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1610920" y="3084571"/>
                  <a:ext cx="30600" cy="15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4" name="Gruppo 233">
            <a:extLst>
              <a:ext uri="{FF2B5EF4-FFF2-40B4-BE49-F238E27FC236}">
                <a16:creationId xmlns:a16="http://schemas.microsoft.com/office/drawing/2014/main" id="{B53CB868-AE61-E89C-1494-8557014FC048}"/>
              </a:ext>
            </a:extLst>
          </p:cNvPr>
          <p:cNvGrpSpPr/>
          <p:nvPr/>
        </p:nvGrpSpPr>
        <p:grpSpPr>
          <a:xfrm>
            <a:off x="1900000" y="3117331"/>
            <a:ext cx="186120" cy="88200"/>
            <a:chOff x="1900000" y="3117331"/>
            <a:chExt cx="186120" cy="8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3C4AD00E-E9A0-898D-A30E-6DA8D7953810}"/>
                    </a:ext>
                  </a:extLst>
                </p14:cNvPr>
                <p14:cNvContentPartPr/>
                <p14:nvPr/>
              </p14:nvContentPartPr>
              <p14:xfrm>
                <a:off x="1900000" y="3142891"/>
                <a:ext cx="61200" cy="2448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3C4AD00E-E9A0-898D-A30E-6DA8D7953810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1892440" y="3135331"/>
                  <a:ext cx="763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DAC8DD5E-B862-29FA-0E51-01628B194C44}"/>
                    </a:ext>
                  </a:extLst>
                </p14:cNvPr>
                <p14:cNvContentPartPr/>
                <p14:nvPr/>
              </p14:nvContentPartPr>
              <p14:xfrm>
                <a:off x="1998280" y="3117331"/>
                <a:ext cx="87840" cy="8820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DAC8DD5E-B862-29FA-0E51-01628B194C44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990720" y="3109771"/>
                  <a:ext cx="102960" cy="10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0" name="Gruppo 229">
            <a:extLst>
              <a:ext uri="{FF2B5EF4-FFF2-40B4-BE49-F238E27FC236}">
                <a16:creationId xmlns:a16="http://schemas.microsoft.com/office/drawing/2014/main" id="{0B7CA5B7-0629-B513-9AEB-7AD48CBC48A6}"/>
              </a:ext>
            </a:extLst>
          </p:cNvPr>
          <p:cNvGrpSpPr/>
          <p:nvPr/>
        </p:nvGrpSpPr>
        <p:grpSpPr>
          <a:xfrm>
            <a:off x="3381606" y="2200543"/>
            <a:ext cx="124560" cy="90720"/>
            <a:chOff x="3381606" y="2200543"/>
            <a:chExt cx="124560" cy="9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E93F0001-5CAB-B01E-E44E-EEFB7B0E3B42}"/>
                    </a:ext>
                  </a:extLst>
                </p14:cNvPr>
                <p14:cNvContentPartPr/>
                <p14:nvPr/>
              </p14:nvContentPartPr>
              <p14:xfrm>
                <a:off x="3381606" y="2224663"/>
                <a:ext cx="72360" cy="2340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E93F0001-5CAB-B01E-E44E-EEFB7B0E3B42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3374046" y="2217103"/>
                  <a:ext cx="874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CBF9273C-F2BB-B850-0F2E-D959240C3DAA}"/>
                    </a:ext>
                  </a:extLst>
                </p14:cNvPr>
                <p14:cNvContentPartPr/>
                <p14:nvPr/>
              </p14:nvContentPartPr>
              <p14:xfrm>
                <a:off x="3442806" y="2200543"/>
                <a:ext cx="63360" cy="9072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CBF9273C-F2BB-B850-0F2E-D959240C3DAA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3435246" y="2193343"/>
                  <a:ext cx="78480" cy="10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8" name="Gruppo 227">
            <a:extLst>
              <a:ext uri="{FF2B5EF4-FFF2-40B4-BE49-F238E27FC236}">
                <a16:creationId xmlns:a16="http://schemas.microsoft.com/office/drawing/2014/main" id="{673EC1BF-1F0B-23AB-F0A7-18250BB2E77C}"/>
              </a:ext>
            </a:extLst>
          </p:cNvPr>
          <p:cNvGrpSpPr/>
          <p:nvPr/>
        </p:nvGrpSpPr>
        <p:grpSpPr>
          <a:xfrm>
            <a:off x="3813512" y="2145796"/>
            <a:ext cx="614880" cy="223920"/>
            <a:chOff x="3813512" y="2145796"/>
            <a:chExt cx="614880" cy="22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237D2D6C-C96A-F612-237F-2419C1AF8EE3}"/>
                    </a:ext>
                  </a:extLst>
                </p14:cNvPr>
                <p14:cNvContentPartPr/>
                <p14:nvPr/>
              </p14:nvContentPartPr>
              <p14:xfrm>
                <a:off x="3813512" y="2172796"/>
                <a:ext cx="177120" cy="19620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237D2D6C-C96A-F612-237F-2419C1AF8EE3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3805952" y="2165236"/>
                  <a:ext cx="19224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DF3014DF-ECE8-8DED-B2CD-B14E2B2795B8}"/>
                    </a:ext>
                  </a:extLst>
                </p14:cNvPr>
                <p14:cNvContentPartPr/>
                <p14:nvPr/>
              </p14:nvContentPartPr>
              <p14:xfrm>
                <a:off x="4008272" y="2224276"/>
                <a:ext cx="98640" cy="12924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DF3014DF-ECE8-8DED-B2CD-B14E2B2795B8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4001072" y="2216716"/>
                  <a:ext cx="1137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0D962EA5-2064-D931-541A-C5AB9A8B970D}"/>
                    </a:ext>
                  </a:extLst>
                </p14:cNvPr>
                <p14:cNvContentPartPr/>
                <p14:nvPr/>
              </p14:nvContentPartPr>
              <p14:xfrm>
                <a:off x="4134272" y="2248036"/>
                <a:ext cx="66960" cy="8640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0D962EA5-2064-D931-541A-C5AB9A8B970D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4126712" y="2240476"/>
                  <a:ext cx="817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D2D90769-E4EE-92C8-DAB4-38174F5FC266}"/>
                    </a:ext>
                  </a:extLst>
                </p14:cNvPr>
                <p14:cNvContentPartPr/>
                <p14:nvPr/>
              </p14:nvContentPartPr>
              <p14:xfrm>
                <a:off x="4247672" y="2145796"/>
                <a:ext cx="20160" cy="19476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D2D90769-E4EE-92C8-DAB4-38174F5FC266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4240112" y="2138236"/>
                  <a:ext cx="3492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3F71F19D-FD1C-4E62-FF2B-F5D47D0096BB}"/>
                    </a:ext>
                  </a:extLst>
                </p14:cNvPr>
                <p14:cNvContentPartPr/>
                <p14:nvPr/>
              </p14:nvContentPartPr>
              <p14:xfrm>
                <a:off x="4268192" y="2250556"/>
                <a:ext cx="38880" cy="576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3F71F19D-FD1C-4E62-FF2B-F5D47D0096BB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4260632" y="2242996"/>
                  <a:ext cx="5364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BCFD35B0-5AF3-C762-0C26-BB9253D76F06}"/>
                    </a:ext>
                  </a:extLst>
                </p14:cNvPr>
                <p14:cNvContentPartPr/>
                <p14:nvPr/>
              </p14:nvContentPartPr>
              <p14:xfrm>
                <a:off x="4336592" y="2240476"/>
                <a:ext cx="91800" cy="12924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BCFD35B0-5AF3-C762-0C26-BB9253D76F06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4329032" y="2232916"/>
                  <a:ext cx="106920" cy="14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9" name="Gruppo 258">
            <a:extLst>
              <a:ext uri="{FF2B5EF4-FFF2-40B4-BE49-F238E27FC236}">
                <a16:creationId xmlns:a16="http://schemas.microsoft.com/office/drawing/2014/main" id="{F6762841-0CBA-E37C-CC61-67E58766F67D}"/>
              </a:ext>
            </a:extLst>
          </p:cNvPr>
          <p:cNvGrpSpPr/>
          <p:nvPr/>
        </p:nvGrpSpPr>
        <p:grpSpPr>
          <a:xfrm>
            <a:off x="255160" y="3805455"/>
            <a:ext cx="1230840" cy="253440"/>
            <a:chOff x="255160" y="3805455"/>
            <a:chExt cx="1230840" cy="25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86BAB66C-CE97-99B5-609C-A0ABB07722D8}"/>
                    </a:ext>
                  </a:extLst>
                </p14:cNvPr>
                <p14:cNvContentPartPr/>
                <p14:nvPr/>
              </p14:nvContentPartPr>
              <p14:xfrm>
                <a:off x="255160" y="3815895"/>
                <a:ext cx="141840" cy="21024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86BAB66C-CE97-99B5-609C-A0ABB07722D8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247600" y="3808335"/>
                  <a:ext cx="15696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BCD876C2-0CD5-26CE-6C92-A754FDC96AAF}"/>
                    </a:ext>
                  </a:extLst>
                </p14:cNvPr>
                <p14:cNvContentPartPr/>
                <p14:nvPr/>
              </p14:nvContentPartPr>
              <p14:xfrm>
                <a:off x="272080" y="3924975"/>
                <a:ext cx="106920" cy="1692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BCD876C2-0CD5-26CE-6C92-A754FDC96AAF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264520" y="3917415"/>
                  <a:ext cx="1220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CAF38546-3259-CA93-02C4-6F87E5467478}"/>
                    </a:ext>
                  </a:extLst>
                </p14:cNvPr>
                <p14:cNvContentPartPr/>
                <p14:nvPr/>
              </p14:nvContentPartPr>
              <p14:xfrm>
                <a:off x="418960" y="3853335"/>
                <a:ext cx="73440" cy="15516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CAF38546-3259-CA93-02C4-6F87E5467478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411400" y="3846135"/>
                  <a:ext cx="8856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5DDC33D4-F332-4CBD-D6BE-62AB6B512C60}"/>
                    </a:ext>
                  </a:extLst>
                </p14:cNvPr>
                <p14:cNvContentPartPr/>
                <p14:nvPr/>
              </p14:nvContentPartPr>
              <p14:xfrm>
                <a:off x="448120" y="3906975"/>
                <a:ext cx="73800" cy="432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5DDC33D4-F332-4CBD-D6BE-62AB6B512C60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440560" y="3899415"/>
                  <a:ext cx="8892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2E9211C8-60D5-76F5-31D1-1BE9A9633AA8}"/>
                    </a:ext>
                  </a:extLst>
                </p14:cNvPr>
                <p14:cNvContentPartPr/>
                <p14:nvPr/>
              </p14:nvContentPartPr>
              <p14:xfrm>
                <a:off x="556120" y="3846135"/>
                <a:ext cx="18720" cy="15048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2E9211C8-60D5-76F5-31D1-1BE9A9633AA8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548560" y="3838575"/>
                  <a:ext cx="3384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67723D86-DD2B-8465-E77E-1A5A080CCB35}"/>
                    </a:ext>
                  </a:extLst>
                </p14:cNvPr>
                <p14:cNvContentPartPr/>
                <p14:nvPr/>
              </p14:nvContentPartPr>
              <p14:xfrm>
                <a:off x="564760" y="3931455"/>
                <a:ext cx="72000" cy="2484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67723D86-DD2B-8465-E77E-1A5A080CCB35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557200" y="3923895"/>
                  <a:ext cx="871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3DB2994D-F1A9-0E74-0C29-9CF7B665CD58}"/>
                    </a:ext>
                  </a:extLst>
                </p14:cNvPr>
                <p14:cNvContentPartPr/>
                <p14:nvPr/>
              </p14:nvContentPartPr>
              <p14:xfrm>
                <a:off x="705880" y="3833175"/>
                <a:ext cx="98280" cy="12600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3DB2994D-F1A9-0E74-0C29-9CF7B665CD58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698320" y="3825615"/>
                  <a:ext cx="11304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F56F2812-ED29-6F39-0137-0703BCC39E64}"/>
                    </a:ext>
                  </a:extLst>
                </p14:cNvPr>
                <p14:cNvContentPartPr/>
                <p14:nvPr/>
              </p14:nvContentPartPr>
              <p14:xfrm>
                <a:off x="657640" y="4025415"/>
                <a:ext cx="162720" cy="3348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F56F2812-ED29-6F39-0137-0703BCC39E64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650080" y="4017855"/>
                  <a:ext cx="1778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C7F4405A-F671-2C17-D6C9-493A4F9029B7}"/>
                    </a:ext>
                  </a:extLst>
                </p14:cNvPr>
                <p14:cNvContentPartPr/>
                <p14:nvPr/>
              </p14:nvContentPartPr>
              <p14:xfrm>
                <a:off x="934120" y="3805455"/>
                <a:ext cx="96840" cy="20880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C7F4405A-F671-2C17-D6C9-493A4F9029B7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926560" y="3797895"/>
                  <a:ext cx="11196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3269F521-5746-CB20-DC63-E6DA59878052}"/>
                    </a:ext>
                  </a:extLst>
                </p14:cNvPr>
                <p14:cNvContentPartPr/>
                <p14:nvPr/>
              </p14:nvContentPartPr>
              <p14:xfrm>
                <a:off x="1044280" y="3906975"/>
                <a:ext cx="73800" cy="3816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3269F521-5746-CB20-DC63-E6DA59878052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036720" y="3899415"/>
                  <a:ext cx="889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BC571AD7-7249-BB68-037E-1816186394F9}"/>
                    </a:ext>
                  </a:extLst>
                </p14:cNvPr>
                <p14:cNvContentPartPr/>
                <p14:nvPr/>
              </p14:nvContentPartPr>
              <p14:xfrm>
                <a:off x="1108360" y="3831735"/>
                <a:ext cx="43560" cy="18144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BC571AD7-7249-BB68-037E-1816186394F9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100800" y="3824175"/>
                  <a:ext cx="5832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CEE2C556-6B6B-3E4C-B626-054F4987B734}"/>
                    </a:ext>
                  </a:extLst>
                </p14:cNvPr>
                <p14:cNvContentPartPr/>
                <p14:nvPr/>
              </p14:nvContentPartPr>
              <p14:xfrm>
                <a:off x="1222120" y="3818415"/>
                <a:ext cx="9720" cy="16092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CEE2C556-6B6B-3E4C-B626-054F4987B734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1214560" y="3810855"/>
                  <a:ext cx="2484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7300B33F-17BF-145B-242E-ED1B776AD594}"/>
                    </a:ext>
                  </a:extLst>
                </p14:cNvPr>
                <p14:cNvContentPartPr/>
                <p14:nvPr/>
              </p14:nvContentPartPr>
              <p14:xfrm>
                <a:off x="1360360" y="3942255"/>
                <a:ext cx="64440" cy="864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7300B33F-17BF-145B-242E-ED1B776AD594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1353160" y="3934695"/>
                  <a:ext cx="795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EE68ED79-BC14-1E49-B46C-32936B9AB393}"/>
                    </a:ext>
                  </a:extLst>
                </p14:cNvPr>
                <p14:cNvContentPartPr/>
                <p14:nvPr/>
              </p14:nvContentPartPr>
              <p14:xfrm>
                <a:off x="1458640" y="3907695"/>
                <a:ext cx="27360" cy="7128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EE68ED79-BC14-1E49-B46C-32936B9AB393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1451080" y="3900135"/>
                  <a:ext cx="42480" cy="8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5" name="Gruppo 274">
            <a:extLst>
              <a:ext uri="{FF2B5EF4-FFF2-40B4-BE49-F238E27FC236}">
                <a16:creationId xmlns:a16="http://schemas.microsoft.com/office/drawing/2014/main" id="{5D95EC43-89B2-4029-4D3F-622CD7A6B454}"/>
              </a:ext>
            </a:extLst>
          </p:cNvPr>
          <p:cNvGrpSpPr/>
          <p:nvPr/>
        </p:nvGrpSpPr>
        <p:grpSpPr>
          <a:xfrm>
            <a:off x="1792360" y="3777735"/>
            <a:ext cx="1121040" cy="316080"/>
            <a:chOff x="1792360" y="3777735"/>
            <a:chExt cx="1121040" cy="31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994B344F-33D8-A94F-7E4E-5DB38E14ED08}"/>
                    </a:ext>
                  </a:extLst>
                </p14:cNvPr>
                <p14:cNvContentPartPr/>
                <p14:nvPr/>
              </p14:nvContentPartPr>
              <p14:xfrm>
                <a:off x="1792360" y="3888975"/>
                <a:ext cx="128520" cy="20484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994B344F-33D8-A94F-7E4E-5DB38E14ED08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1784800" y="3881415"/>
                  <a:ext cx="14364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E28B58AF-E21B-C852-80BC-52D067E018BB}"/>
                    </a:ext>
                  </a:extLst>
                </p14:cNvPr>
                <p14:cNvContentPartPr/>
                <p14:nvPr/>
              </p14:nvContentPartPr>
              <p14:xfrm>
                <a:off x="1951480" y="3919575"/>
                <a:ext cx="68040" cy="11232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E28B58AF-E21B-C852-80BC-52D067E018BB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1943920" y="3912375"/>
                  <a:ext cx="831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65BBC6E0-F1E8-4533-B59B-D9927C5FAFE8}"/>
                    </a:ext>
                  </a:extLst>
                </p14:cNvPr>
                <p14:cNvContentPartPr/>
                <p14:nvPr/>
              </p14:nvContentPartPr>
              <p14:xfrm>
                <a:off x="2090440" y="3777735"/>
                <a:ext cx="29880" cy="23832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65BBC6E0-F1E8-4533-B59B-D9927C5FAFE8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2082880" y="3770175"/>
                  <a:ext cx="4500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61BC2B36-7631-D160-D030-AF0EEFD80211}"/>
                    </a:ext>
                  </a:extLst>
                </p14:cNvPr>
                <p14:cNvContentPartPr/>
                <p14:nvPr/>
              </p14:nvContentPartPr>
              <p14:xfrm>
                <a:off x="2129320" y="3926055"/>
                <a:ext cx="66600" cy="8928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61BC2B36-7631-D160-D030-AF0EEFD80211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2121760" y="3918495"/>
                  <a:ext cx="817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9E850501-3574-17F5-BF6B-31CDAAC910ED}"/>
                    </a:ext>
                  </a:extLst>
                </p14:cNvPr>
                <p14:cNvContentPartPr/>
                <p14:nvPr/>
              </p14:nvContentPartPr>
              <p14:xfrm>
                <a:off x="2228320" y="3909855"/>
                <a:ext cx="94320" cy="9540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9E850501-3574-17F5-BF6B-31CDAAC910ED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2220760" y="3902295"/>
                  <a:ext cx="1094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28763C36-6466-073E-63C1-9627DE224248}"/>
                    </a:ext>
                  </a:extLst>
                </p14:cNvPr>
                <p14:cNvContentPartPr/>
                <p14:nvPr/>
              </p14:nvContentPartPr>
              <p14:xfrm>
                <a:off x="2329480" y="3915255"/>
                <a:ext cx="78480" cy="8676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28763C36-6466-073E-63C1-9627DE224248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2321920" y="3907695"/>
                  <a:ext cx="936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E588C14F-BF99-AE16-837C-7942F3E4CE04}"/>
                    </a:ext>
                  </a:extLst>
                </p14:cNvPr>
                <p14:cNvContentPartPr/>
                <p14:nvPr/>
              </p14:nvContentPartPr>
              <p14:xfrm>
                <a:off x="2426320" y="3915255"/>
                <a:ext cx="90720" cy="8100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E588C14F-BF99-AE16-837C-7942F3E4CE04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2418760" y="3907695"/>
                  <a:ext cx="1058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93CA4482-0F69-AEBF-C5CF-8AB1F93256F5}"/>
                    </a:ext>
                  </a:extLst>
                </p14:cNvPr>
                <p14:cNvContentPartPr/>
                <p14:nvPr/>
              </p14:nvContentPartPr>
              <p14:xfrm>
                <a:off x="2559160" y="3918135"/>
                <a:ext cx="50400" cy="6624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93CA4482-0F69-AEBF-C5CF-8AB1F93256F5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2551600" y="3910575"/>
                  <a:ext cx="6552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07F5D8C7-ACD3-FF85-73E6-022155852211}"/>
                    </a:ext>
                  </a:extLst>
                </p14:cNvPr>
                <p14:cNvContentPartPr/>
                <p14:nvPr/>
              </p14:nvContentPartPr>
              <p14:xfrm>
                <a:off x="2643400" y="3942975"/>
                <a:ext cx="46800" cy="3924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07F5D8C7-ACD3-FF85-73E6-022155852211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2635840" y="3935415"/>
                  <a:ext cx="619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B1F3ECF8-7B67-A3D6-B0AA-7806D04C51C3}"/>
                    </a:ext>
                  </a:extLst>
                </p14:cNvPr>
                <p14:cNvContentPartPr/>
                <p14:nvPr/>
              </p14:nvContentPartPr>
              <p14:xfrm>
                <a:off x="2758600" y="3834975"/>
                <a:ext cx="24840" cy="13284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B1F3ECF8-7B67-A3D6-B0AA-7806D04C51C3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2751040" y="3827415"/>
                  <a:ext cx="3960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4B40B46C-968D-FCB0-850D-94F581669144}"/>
                    </a:ext>
                  </a:extLst>
                </p14:cNvPr>
                <p14:cNvContentPartPr/>
                <p14:nvPr/>
              </p14:nvContentPartPr>
              <p14:xfrm>
                <a:off x="2762920" y="3928575"/>
                <a:ext cx="22320" cy="1512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4B40B46C-968D-FCB0-850D-94F581669144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2755360" y="3921015"/>
                  <a:ext cx="374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18B719CC-D480-F4B5-E5D4-50B3FDC380CB}"/>
                    </a:ext>
                  </a:extLst>
                </p14:cNvPr>
                <p14:cNvContentPartPr/>
                <p14:nvPr/>
              </p14:nvContentPartPr>
              <p14:xfrm>
                <a:off x="2814400" y="3896535"/>
                <a:ext cx="99000" cy="10836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18B719CC-D480-F4B5-E5D4-50B3FDC380CB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2806840" y="3888975"/>
                  <a:ext cx="114120" cy="12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5" name="Gruppo 304">
            <a:extLst>
              <a:ext uri="{FF2B5EF4-FFF2-40B4-BE49-F238E27FC236}">
                <a16:creationId xmlns:a16="http://schemas.microsoft.com/office/drawing/2014/main" id="{7CC3C1D3-E6DD-B411-0374-C4A0BB9CD874}"/>
              </a:ext>
            </a:extLst>
          </p:cNvPr>
          <p:cNvGrpSpPr/>
          <p:nvPr/>
        </p:nvGrpSpPr>
        <p:grpSpPr>
          <a:xfrm>
            <a:off x="216640" y="4301899"/>
            <a:ext cx="960840" cy="253440"/>
            <a:chOff x="216640" y="4301899"/>
            <a:chExt cx="960840" cy="25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6A9AC956-C9EE-E386-EF11-28D717C927EF}"/>
                    </a:ext>
                  </a:extLst>
                </p14:cNvPr>
                <p14:cNvContentPartPr/>
                <p14:nvPr/>
              </p14:nvContentPartPr>
              <p14:xfrm>
                <a:off x="268120" y="4313419"/>
                <a:ext cx="139320" cy="14364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6A9AC956-C9EE-E386-EF11-28D717C927EF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260560" y="4305859"/>
                  <a:ext cx="15444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6DF6216C-365A-CCD7-72DE-A1F4C0D4D66F}"/>
                    </a:ext>
                  </a:extLst>
                </p14:cNvPr>
                <p14:cNvContentPartPr/>
                <p14:nvPr/>
              </p14:nvContentPartPr>
              <p14:xfrm>
                <a:off x="216640" y="4510339"/>
                <a:ext cx="255960" cy="4500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6DF6216C-365A-CCD7-72DE-A1F4C0D4D66F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209080" y="4502779"/>
                  <a:ext cx="2710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FE528B93-FF64-CC48-96AB-EDBE6179D07C}"/>
                    </a:ext>
                  </a:extLst>
                </p14:cNvPr>
                <p14:cNvContentPartPr/>
                <p14:nvPr/>
              </p14:nvContentPartPr>
              <p14:xfrm>
                <a:off x="610840" y="4301899"/>
                <a:ext cx="56160" cy="19080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FE528B93-FF64-CC48-96AB-EDBE6179D07C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603280" y="4294339"/>
                  <a:ext cx="7128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42473BC2-14B2-ACC9-C43A-E399B399BAEA}"/>
                    </a:ext>
                  </a:extLst>
                </p14:cNvPr>
                <p14:cNvContentPartPr/>
                <p14:nvPr/>
              </p14:nvContentPartPr>
              <p14:xfrm>
                <a:off x="749080" y="4346179"/>
                <a:ext cx="12960" cy="12564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42473BC2-14B2-ACC9-C43A-E399B399BAEA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741520" y="4338619"/>
                  <a:ext cx="2808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098525D8-9C1A-C1F1-91B4-BCCC5720ECF1}"/>
                    </a:ext>
                  </a:extLst>
                </p14:cNvPr>
                <p14:cNvContentPartPr/>
                <p14:nvPr/>
              </p14:nvContentPartPr>
              <p14:xfrm>
                <a:off x="832240" y="4338979"/>
                <a:ext cx="116280" cy="14544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098525D8-9C1A-C1F1-91B4-BCCC5720ECF1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824680" y="4331419"/>
                  <a:ext cx="13140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49F067EC-3C2C-71E0-0628-F8C4878209C0}"/>
                    </a:ext>
                  </a:extLst>
                </p14:cNvPr>
                <p14:cNvContentPartPr/>
                <p14:nvPr/>
              </p14:nvContentPartPr>
              <p14:xfrm>
                <a:off x="996040" y="4418179"/>
                <a:ext cx="71640" cy="1656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49F067EC-3C2C-71E0-0628-F8C4878209C0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988480" y="4410619"/>
                  <a:ext cx="864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D08CE95E-A7B2-08AF-CD1B-831814F973CD}"/>
                    </a:ext>
                  </a:extLst>
                </p14:cNvPr>
                <p14:cNvContentPartPr/>
                <p14:nvPr/>
              </p14:nvContentPartPr>
              <p14:xfrm>
                <a:off x="1084960" y="4315939"/>
                <a:ext cx="46080" cy="17568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D08CE95E-A7B2-08AF-CD1B-831814F973CD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077400" y="4308379"/>
                  <a:ext cx="6120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8AAC083A-D6D2-B9C1-5905-D5AE3A5FE0B8}"/>
                    </a:ext>
                  </a:extLst>
                </p14:cNvPr>
                <p14:cNvContentPartPr/>
                <p14:nvPr/>
              </p14:nvContentPartPr>
              <p14:xfrm>
                <a:off x="1167760" y="4361659"/>
                <a:ext cx="9720" cy="13248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8AAC083A-D6D2-B9C1-5905-D5AE3A5FE0B8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1160200" y="4354099"/>
                  <a:ext cx="24840" cy="14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3" name="Gruppo 302">
            <a:extLst>
              <a:ext uri="{FF2B5EF4-FFF2-40B4-BE49-F238E27FC236}">
                <a16:creationId xmlns:a16="http://schemas.microsoft.com/office/drawing/2014/main" id="{6AEF6C03-DA16-393F-492C-95D0FB99941B}"/>
              </a:ext>
            </a:extLst>
          </p:cNvPr>
          <p:cNvGrpSpPr/>
          <p:nvPr/>
        </p:nvGrpSpPr>
        <p:grpSpPr>
          <a:xfrm>
            <a:off x="1345600" y="4374979"/>
            <a:ext cx="104040" cy="57960"/>
            <a:chOff x="1345600" y="4374979"/>
            <a:chExt cx="104040" cy="5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0DAE59B5-67E2-EC38-65BF-9D6D473CD918}"/>
                    </a:ext>
                  </a:extLst>
                </p14:cNvPr>
                <p14:cNvContentPartPr/>
                <p14:nvPr/>
              </p14:nvContentPartPr>
              <p14:xfrm>
                <a:off x="1345600" y="4418179"/>
                <a:ext cx="75600" cy="360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0DAE59B5-67E2-EC38-65BF-9D6D473CD918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1338040" y="4410619"/>
                  <a:ext cx="907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8955D9BF-91E0-0B53-2579-7B3451FFE96D}"/>
                    </a:ext>
                  </a:extLst>
                </p14:cNvPr>
                <p14:cNvContentPartPr/>
                <p14:nvPr/>
              </p14:nvContentPartPr>
              <p14:xfrm>
                <a:off x="1443160" y="4374979"/>
                <a:ext cx="6480" cy="5796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8955D9BF-91E0-0B53-2579-7B3451FFE96D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1435960" y="4367419"/>
                  <a:ext cx="21600" cy="7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1" name="Gruppo 300">
            <a:extLst>
              <a:ext uri="{FF2B5EF4-FFF2-40B4-BE49-F238E27FC236}">
                <a16:creationId xmlns:a16="http://schemas.microsoft.com/office/drawing/2014/main" id="{B77562D8-DD68-39A6-8F22-811CFE8B7A84}"/>
              </a:ext>
            </a:extLst>
          </p:cNvPr>
          <p:cNvGrpSpPr/>
          <p:nvPr/>
        </p:nvGrpSpPr>
        <p:grpSpPr>
          <a:xfrm>
            <a:off x="1815400" y="4261579"/>
            <a:ext cx="1002960" cy="352800"/>
            <a:chOff x="1815400" y="4261579"/>
            <a:chExt cx="1002960" cy="35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1A5B4AB6-C1BB-9830-7A15-598EAE12E7D0}"/>
                    </a:ext>
                  </a:extLst>
                </p14:cNvPr>
                <p14:cNvContentPartPr/>
                <p14:nvPr/>
              </p14:nvContentPartPr>
              <p14:xfrm>
                <a:off x="1815400" y="4343659"/>
                <a:ext cx="21240" cy="15948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1A5B4AB6-C1BB-9830-7A15-598EAE12E7D0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1807840" y="4336099"/>
                  <a:ext cx="3636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F78C8179-95A7-327F-BEF5-4E0D5BD541CC}"/>
                    </a:ext>
                  </a:extLst>
                </p14:cNvPr>
                <p14:cNvContentPartPr/>
                <p14:nvPr/>
              </p14:nvContentPartPr>
              <p14:xfrm>
                <a:off x="1859680" y="4425019"/>
                <a:ext cx="83160" cy="11124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F78C8179-95A7-327F-BEF5-4E0D5BD541CC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1852120" y="4417459"/>
                  <a:ext cx="9828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B3077041-720A-C0CD-2EA2-BE0F20AFFD5E}"/>
                    </a:ext>
                  </a:extLst>
                </p14:cNvPr>
                <p14:cNvContentPartPr/>
                <p14:nvPr/>
              </p14:nvContentPartPr>
              <p14:xfrm>
                <a:off x="1948600" y="4446619"/>
                <a:ext cx="79920" cy="6624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B3077041-720A-C0CD-2EA2-BE0F20AFFD5E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1941040" y="4439059"/>
                  <a:ext cx="950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811C7099-3A09-2748-086A-0BEE8EB9E22F}"/>
                    </a:ext>
                  </a:extLst>
                </p14:cNvPr>
                <p14:cNvContentPartPr/>
                <p14:nvPr/>
              </p14:nvContentPartPr>
              <p14:xfrm>
                <a:off x="2086840" y="4274899"/>
                <a:ext cx="56160" cy="21924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811C7099-3A09-2748-086A-0BEE8EB9E22F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2079280" y="4267339"/>
                  <a:ext cx="7128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B6398B1E-9722-451B-39F1-2F91F2974D2E}"/>
                    </a:ext>
                  </a:extLst>
                </p14:cNvPr>
                <p14:cNvContentPartPr/>
                <p14:nvPr/>
              </p14:nvContentPartPr>
              <p14:xfrm>
                <a:off x="2087560" y="4436899"/>
                <a:ext cx="64440" cy="1872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B6398B1E-9722-451B-39F1-2F91F2974D2E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2080000" y="4429339"/>
                  <a:ext cx="795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D962A028-D300-BF34-DCAC-A35D7609880E}"/>
                    </a:ext>
                  </a:extLst>
                </p14:cNvPr>
                <p14:cNvContentPartPr/>
                <p14:nvPr/>
              </p14:nvContentPartPr>
              <p14:xfrm>
                <a:off x="2179720" y="4408099"/>
                <a:ext cx="64440" cy="9288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D962A028-D300-BF34-DCAC-A35D7609880E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2172160" y="4400539"/>
                  <a:ext cx="795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40AE985C-9BD6-45E1-2B8A-A54C7CCB29BC}"/>
                    </a:ext>
                  </a:extLst>
                </p14:cNvPr>
                <p14:cNvContentPartPr/>
                <p14:nvPr/>
              </p14:nvContentPartPr>
              <p14:xfrm>
                <a:off x="2321560" y="4417099"/>
                <a:ext cx="78120" cy="6264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40AE985C-9BD6-45E1-2B8A-A54C7CCB29BC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2314000" y="4409539"/>
                  <a:ext cx="932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7B964076-DA32-44A2-01F5-C27B1F066F11}"/>
                    </a:ext>
                  </a:extLst>
                </p14:cNvPr>
                <p14:cNvContentPartPr/>
                <p14:nvPr/>
              </p14:nvContentPartPr>
              <p14:xfrm>
                <a:off x="2454040" y="4397299"/>
                <a:ext cx="61920" cy="8136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7B964076-DA32-44A2-01F5-C27B1F066F11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2446480" y="4389739"/>
                  <a:ext cx="766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F4929B7B-6DE6-6CE9-9BB7-98FE02D9DDC5}"/>
                    </a:ext>
                  </a:extLst>
                </p14:cNvPr>
                <p14:cNvContentPartPr/>
                <p14:nvPr/>
              </p14:nvContentPartPr>
              <p14:xfrm>
                <a:off x="2542960" y="4405219"/>
                <a:ext cx="67680" cy="5688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F4929B7B-6DE6-6CE9-9BB7-98FE02D9DDC5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2535400" y="4397659"/>
                  <a:ext cx="828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0F0698C0-AC82-31E4-2999-8E1E423B564E}"/>
                    </a:ext>
                  </a:extLst>
                </p14:cNvPr>
                <p14:cNvContentPartPr/>
                <p14:nvPr/>
              </p14:nvContentPartPr>
              <p14:xfrm>
                <a:off x="2679400" y="4261579"/>
                <a:ext cx="14760" cy="16920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0F0698C0-AC82-31E4-2999-8E1E423B564E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2671840" y="4254019"/>
                  <a:ext cx="2988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E4F0AD62-F619-575B-A88A-828D8A20CC72}"/>
                    </a:ext>
                  </a:extLst>
                </p14:cNvPr>
                <p14:cNvContentPartPr/>
                <p14:nvPr/>
              </p14:nvContentPartPr>
              <p14:xfrm>
                <a:off x="2677600" y="4359859"/>
                <a:ext cx="20880" cy="2268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E4F0AD62-F619-575B-A88A-828D8A20CC72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2670040" y="4352299"/>
                  <a:ext cx="360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9311FAD9-68F7-8F4B-A0FD-5E0BDC25BF6F}"/>
                    </a:ext>
                  </a:extLst>
                </p14:cNvPr>
                <p14:cNvContentPartPr/>
                <p14:nvPr/>
              </p14:nvContentPartPr>
              <p14:xfrm>
                <a:off x="2742040" y="4359859"/>
                <a:ext cx="76320" cy="15948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9311FAD9-68F7-8F4B-A0FD-5E0BDC25BF6F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2734840" y="4352299"/>
                  <a:ext cx="9108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328B1603-B77D-CCFA-1DCC-8E449E650156}"/>
                    </a:ext>
                  </a:extLst>
                </p14:cNvPr>
                <p14:cNvContentPartPr/>
                <p14:nvPr/>
              </p14:nvContentPartPr>
              <p14:xfrm>
                <a:off x="2285560" y="4567219"/>
                <a:ext cx="474480" cy="4716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328B1603-B77D-CCFA-1DCC-8E449E650156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2278000" y="4559659"/>
                  <a:ext cx="489240" cy="62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70">
            <p14:nvContentPartPr>
              <p14:cNvPr id="299" name="Input penna 298">
                <a:extLst>
                  <a:ext uri="{FF2B5EF4-FFF2-40B4-BE49-F238E27FC236}">
                    <a16:creationId xmlns:a16="http://schemas.microsoft.com/office/drawing/2014/main" id="{2C8FE071-F3AC-43D6-6AD7-A3E6F94A05AE}"/>
                  </a:ext>
                </a:extLst>
              </p14:cNvPr>
              <p14:cNvContentPartPr/>
              <p14:nvPr/>
            </p14:nvContentPartPr>
            <p14:xfrm>
              <a:off x="2500840" y="4115419"/>
              <a:ext cx="262080" cy="5400"/>
            </p14:xfrm>
          </p:contentPart>
        </mc:Choice>
        <mc:Fallback>
          <p:pic>
            <p:nvPicPr>
              <p:cNvPr id="299" name="Input penna 298">
                <a:extLst>
                  <a:ext uri="{FF2B5EF4-FFF2-40B4-BE49-F238E27FC236}">
                    <a16:creationId xmlns:a16="http://schemas.microsoft.com/office/drawing/2014/main" id="{2C8FE071-F3AC-43D6-6AD7-A3E6F94A05AE}"/>
                  </a:ext>
                </a:extLst>
              </p:cNvPr>
              <p:cNvPicPr/>
              <p:nvPr/>
            </p:nvPicPr>
            <p:blipFill>
              <a:blip r:embed="rId371"/>
              <a:stretch>
                <a:fillRect/>
              </a:stretch>
            </p:blipFill>
            <p:spPr>
              <a:xfrm>
                <a:off x="2493280" y="4107859"/>
                <a:ext cx="276840" cy="20160"/>
              </a:xfrm>
              <a:prstGeom prst="rect">
                <a:avLst/>
              </a:prstGeom>
            </p:spPr>
          </p:pic>
        </mc:Fallback>
      </mc:AlternateContent>
      <p:grpSp>
        <p:nvGrpSpPr>
          <p:cNvPr id="308" name="Gruppo 307">
            <a:extLst>
              <a:ext uri="{FF2B5EF4-FFF2-40B4-BE49-F238E27FC236}">
                <a16:creationId xmlns:a16="http://schemas.microsoft.com/office/drawing/2014/main" id="{75818EB1-5D35-4AD3-86F3-035436517576}"/>
              </a:ext>
            </a:extLst>
          </p:cNvPr>
          <p:cNvGrpSpPr/>
          <p:nvPr/>
        </p:nvGrpSpPr>
        <p:grpSpPr>
          <a:xfrm>
            <a:off x="2288440" y="2991331"/>
            <a:ext cx="1392480" cy="250027"/>
            <a:chOff x="2288440" y="2991331"/>
            <a:chExt cx="1392480" cy="25002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47C7BB15-65C7-5302-580B-B1D85895CDF2}"/>
                    </a:ext>
                  </a:extLst>
                </p14:cNvPr>
                <p14:cNvContentPartPr/>
                <p14:nvPr/>
              </p14:nvContentPartPr>
              <p14:xfrm>
                <a:off x="2288440" y="3088531"/>
                <a:ext cx="125640" cy="11268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47C7BB15-65C7-5302-580B-B1D85895CDF2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2280880" y="3080971"/>
                  <a:ext cx="1407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0B7D9CEF-A221-58CF-C1AD-7B948816CA84}"/>
                    </a:ext>
                  </a:extLst>
                </p14:cNvPr>
                <p14:cNvContentPartPr/>
                <p14:nvPr/>
              </p14:nvContentPartPr>
              <p14:xfrm>
                <a:off x="2460880" y="3109771"/>
                <a:ext cx="64080" cy="6876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0B7D9CEF-A221-58CF-C1AD-7B948816CA84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2453320" y="3102211"/>
                  <a:ext cx="792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145990CD-6412-D304-B282-07A1A051CCB8}"/>
                    </a:ext>
                  </a:extLst>
                </p14:cNvPr>
                <p14:cNvContentPartPr/>
                <p14:nvPr/>
              </p14:nvContentPartPr>
              <p14:xfrm>
                <a:off x="2549800" y="3089971"/>
                <a:ext cx="58320" cy="1270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145990CD-6412-D304-B282-07A1A051CCB8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2542240" y="3082411"/>
                  <a:ext cx="734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C9904014-D411-6902-62EB-EA4DD68F0091}"/>
                    </a:ext>
                  </a:extLst>
                </p14:cNvPr>
                <p14:cNvContentPartPr/>
                <p14:nvPr/>
              </p14:nvContentPartPr>
              <p14:xfrm>
                <a:off x="2652760" y="3005011"/>
                <a:ext cx="82080" cy="2178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C9904014-D411-6902-62EB-EA4DD68F0091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2645200" y="2997451"/>
                  <a:ext cx="9720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395E9C34-17DA-C686-2743-87DC217A3034}"/>
                    </a:ext>
                  </a:extLst>
                </p14:cNvPr>
                <p14:cNvContentPartPr/>
                <p14:nvPr/>
              </p14:nvContentPartPr>
              <p14:xfrm>
                <a:off x="2766160" y="3124531"/>
                <a:ext cx="16560" cy="7128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395E9C34-17DA-C686-2743-87DC217A3034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2758600" y="3116971"/>
                  <a:ext cx="316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0A217210-FA39-92D5-BAA9-61CA1401D206}"/>
                    </a:ext>
                  </a:extLst>
                </p14:cNvPr>
                <p14:cNvContentPartPr/>
                <p14:nvPr/>
              </p14:nvContentPartPr>
              <p14:xfrm>
                <a:off x="2829880" y="2991331"/>
                <a:ext cx="92520" cy="18936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0A217210-FA39-92D5-BAA9-61CA1401D206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2822320" y="2983771"/>
                  <a:ext cx="10764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5AB74C2C-EA56-BBA8-700B-621091F0FDE4}"/>
                    </a:ext>
                  </a:extLst>
                </p14:cNvPr>
                <p14:cNvContentPartPr/>
                <p14:nvPr/>
              </p14:nvContentPartPr>
              <p14:xfrm>
                <a:off x="2955160" y="3113011"/>
                <a:ext cx="56160" cy="5544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5AB74C2C-EA56-BBA8-700B-621091F0FDE4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2947600" y="3105451"/>
                  <a:ext cx="712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A163E3BD-2725-9528-AAE4-6EAD0FB17AE4}"/>
                    </a:ext>
                  </a:extLst>
                </p14:cNvPr>
                <p14:cNvContentPartPr/>
                <p14:nvPr/>
              </p14:nvContentPartPr>
              <p14:xfrm>
                <a:off x="3042640" y="3111571"/>
                <a:ext cx="86400" cy="4500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A163E3BD-2725-9528-AAE4-6EAD0FB17AE4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3035080" y="3104011"/>
                  <a:ext cx="1015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CEEB56B6-5B0B-F5E5-46D0-134CAAFB0A24}"/>
                    </a:ext>
                  </a:extLst>
                </p14:cNvPr>
                <p14:cNvContentPartPr/>
                <p14:nvPr/>
              </p14:nvContentPartPr>
              <p14:xfrm>
                <a:off x="3139480" y="3097531"/>
                <a:ext cx="54000" cy="6444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CEEB56B6-5B0B-F5E5-46D0-134CAAFB0A24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3131920" y="3089971"/>
                  <a:ext cx="691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9ED5961D-6AF0-175D-95A0-16AF62FABF19}"/>
                    </a:ext>
                  </a:extLst>
                </p14:cNvPr>
                <p14:cNvContentPartPr/>
                <p14:nvPr/>
              </p14:nvContentPartPr>
              <p14:xfrm>
                <a:off x="3221920" y="3097171"/>
                <a:ext cx="45360" cy="6156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9ED5961D-6AF0-175D-95A0-16AF62FABF19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3214360" y="3089971"/>
                  <a:ext cx="604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A5B665B2-6D67-222B-32D4-BF34C2CF1A16}"/>
                    </a:ext>
                  </a:extLst>
                </p14:cNvPr>
                <p14:cNvContentPartPr/>
                <p14:nvPr/>
              </p14:nvContentPartPr>
              <p14:xfrm>
                <a:off x="3306880" y="3008251"/>
                <a:ext cx="30600" cy="15228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A5B665B2-6D67-222B-32D4-BF34C2CF1A16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3299320" y="3000691"/>
                  <a:ext cx="457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D7B56ADD-50FA-2B46-DD5A-C971A7F95327}"/>
                    </a:ext>
                  </a:extLst>
                </p14:cNvPr>
                <p14:cNvContentPartPr/>
                <p14:nvPr/>
              </p14:nvContentPartPr>
              <p14:xfrm>
                <a:off x="3318760" y="3091051"/>
                <a:ext cx="34560" cy="396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D7B56ADD-50FA-2B46-DD5A-C971A7F95327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3311200" y="3083491"/>
                  <a:ext cx="4968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4C358AEB-78A1-2734-1C4F-4425085BB9D9}"/>
                    </a:ext>
                  </a:extLst>
                </p14:cNvPr>
                <p14:cNvContentPartPr/>
                <p14:nvPr/>
              </p14:nvContentPartPr>
              <p14:xfrm>
                <a:off x="3369880" y="3079531"/>
                <a:ext cx="111240" cy="13176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4C358AEB-78A1-2734-1C4F-4425085BB9D9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3362320" y="3071971"/>
                  <a:ext cx="1263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C5D02F29-F1A1-D35E-87A4-5A4F81137AAB}"/>
                    </a:ext>
                  </a:extLst>
                </p14:cNvPr>
                <p14:cNvContentPartPr/>
                <p14:nvPr/>
              </p14:nvContentPartPr>
              <p14:xfrm>
                <a:off x="3061360" y="3212918"/>
                <a:ext cx="619560" cy="2844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C5D02F29-F1A1-D35E-87A4-5A4F81137AAB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3053800" y="3205358"/>
                  <a:ext cx="634320" cy="4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8" name="Gruppo 317">
            <a:extLst>
              <a:ext uri="{FF2B5EF4-FFF2-40B4-BE49-F238E27FC236}">
                <a16:creationId xmlns:a16="http://schemas.microsoft.com/office/drawing/2014/main" id="{C002C6E6-6BFC-32D4-CB27-94E0F787F30A}"/>
              </a:ext>
            </a:extLst>
          </p:cNvPr>
          <p:cNvGrpSpPr/>
          <p:nvPr/>
        </p:nvGrpSpPr>
        <p:grpSpPr>
          <a:xfrm>
            <a:off x="2194680" y="2466330"/>
            <a:ext cx="642600" cy="99720"/>
            <a:chOff x="2194680" y="2466330"/>
            <a:chExt cx="642600" cy="9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89B16681-E3C6-DD06-420E-B48E7857D571}"/>
                    </a:ext>
                  </a:extLst>
                </p14:cNvPr>
                <p14:cNvContentPartPr/>
                <p14:nvPr/>
              </p14:nvContentPartPr>
              <p14:xfrm>
                <a:off x="2194680" y="2483250"/>
                <a:ext cx="73440" cy="8280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89B16681-E3C6-DD06-420E-B48E7857D571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2187120" y="2475690"/>
                  <a:ext cx="885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4A2FC83C-D5C3-CC20-5A11-B1B3C1CC3DCB}"/>
                    </a:ext>
                  </a:extLst>
                </p14:cNvPr>
                <p14:cNvContentPartPr/>
                <p14:nvPr/>
              </p14:nvContentPartPr>
              <p14:xfrm>
                <a:off x="2328600" y="2487210"/>
                <a:ext cx="55080" cy="5724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4A2FC83C-D5C3-CC20-5A11-B1B3C1CC3DCB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2321040" y="2479650"/>
                  <a:ext cx="702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57B94204-B9B1-E6E5-A2FC-2DD368A7E3FB}"/>
                    </a:ext>
                  </a:extLst>
                </p14:cNvPr>
                <p14:cNvContentPartPr/>
                <p14:nvPr/>
              </p14:nvContentPartPr>
              <p14:xfrm>
                <a:off x="2410320" y="2490450"/>
                <a:ext cx="59760" cy="2628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57B94204-B9B1-E6E5-A2FC-2DD368A7E3FB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2403120" y="2482890"/>
                  <a:ext cx="748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AB42C308-5C5F-8F21-C756-08FF6603A7CC}"/>
                    </a:ext>
                  </a:extLst>
                </p14:cNvPr>
                <p14:cNvContentPartPr/>
                <p14:nvPr/>
              </p14:nvContentPartPr>
              <p14:xfrm>
                <a:off x="2476920" y="2466330"/>
                <a:ext cx="57600" cy="8028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AB42C308-5C5F-8F21-C756-08FF6603A7CC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2469360" y="2458770"/>
                  <a:ext cx="723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68B012DD-BB08-485B-9800-A2AAC3B51AB9}"/>
                    </a:ext>
                  </a:extLst>
                </p14:cNvPr>
                <p14:cNvContentPartPr/>
                <p14:nvPr/>
              </p14:nvContentPartPr>
              <p14:xfrm>
                <a:off x="2566200" y="2479650"/>
                <a:ext cx="37440" cy="5292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68B012DD-BB08-485B-9800-A2AAC3B51AB9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2558640" y="2472090"/>
                  <a:ext cx="5256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6299F803-A497-178E-8D6D-06C88BD22666}"/>
                    </a:ext>
                  </a:extLst>
                </p14:cNvPr>
                <p14:cNvContentPartPr/>
                <p14:nvPr/>
              </p14:nvContentPartPr>
              <p14:xfrm>
                <a:off x="2648280" y="2466690"/>
                <a:ext cx="57600" cy="8460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6299F803-A497-178E-8D6D-06C88BD22666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2640720" y="2459130"/>
                  <a:ext cx="723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C61EC171-BAA3-708D-89C8-97F23505DFF0}"/>
                    </a:ext>
                  </a:extLst>
                </p14:cNvPr>
                <p14:cNvContentPartPr/>
                <p14:nvPr/>
              </p14:nvContentPartPr>
              <p14:xfrm>
                <a:off x="2753040" y="2507010"/>
                <a:ext cx="6120" cy="3060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C61EC171-BAA3-708D-89C8-97F23505DFF0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2745480" y="2499450"/>
                  <a:ext cx="212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08E1DBC9-FB62-B7AA-7E9D-29108B1867FC}"/>
                    </a:ext>
                  </a:extLst>
                </p14:cNvPr>
                <p14:cNvContentPartPr/>
                <p14:nvPr/>
              </p14:nvContentPartPr>
              <p14:xfrm>
                <a:off x="2812440" y="2487210"/>
                <a:ext cx="24840" cy="5580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08E1DBC9-FB62-B7AA-7E9D-29108B1867FC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2804880" y="2479650"/>
                  <a:ext cx="39600" cy="7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3" name="Gruppo 342">
            <a:extLst>
              <a:ext uri="{FF2B5EF4-FFF2-40B4-BE49-F238E27FC236}">
                <a16:creationId xmlns:a16="http://schemas.microsoft.com/office/drawing/2014/main" id="{4A2A0B32-F30B-F1C6-52A7-27141127EF76}"/>
              </a:ext>
            </a:extLst>
          </p:cNvPr>
          <p:cNvGrpSpPr/>
          <p:nvPr/>
        </p:nvGrpSpPr>
        <p:grpSpPr>
          <a:xfrm>
            <a:off x="4936985" y="2259072"/>
            <a:ext cx="747720" cy="198360"/>
            <a:chOff x="4936985" y="2259072"/>
            <a:chExt cx="747720" cy="19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7483251C-C9CB-0B20-22EE-A28EC54F2203}"/>
                    </a:ext>
                  </a:extLst>
                </p14:cNvPr>
                <p14:cNvContentPartPr/>
                <p14:nvPr/>
              </p14:nvContentPartPr>
              <p14:xfrm>
                <a:off x="4936985" y="2275992"/>
                <a:ext cx="18000" cy="1512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7483251C-C9CB-0B20-22EE-A28EC54F2203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4926545" y="2265552"/>
                  <a:ext cx="392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DEB11181-8125-01FA-7722-2DF19C8B5C6F}"/>
                    </a:ext>
                  </a:extLst>
                </p14:cNvPr>
                <p14:cNvContentPartPr/>
                <p14:nvPr/>
              </p14:nvContentPartPr>
              <p14:xfrm>
                <a:off x="4940225" y="2259072"/>
                <a:ext cx="242280" cy="432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DEB11181-8125-01FA-7722-2DF19C8B5C6F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4929785" y="2248272"/>
                  <a:ext cx="2635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D6B5AD83-8743-5189-3D52-BE71D2B7B3B8}"/>
                    </a:ext>
                  </a:extLst>
                </p14:cNvPr>
                <p14:cNvContentPartPr/>
                <p14:nvPr/>
              </p14:nvContentPartPr>
              <p14:xfrm>
                <a:off x="5001065" y="2313792"/>
                <a:ext cx="173160" cy="3024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D6B5AD83-8743-5189-3D52-BE71D2B7B3B8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4990625" y="2302992"/>
                  <a:ext cx="19440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9BF6AD72-F601-D09B-1BF9-6668EDD0DDB8}"/>
                    </a:ext>
                  </a:extLst>
                </p14:cNvPr>
                <p14:cNvContentPartPr/>
                <p14:nvPr/>
              </p14:nvContentPartPr>
              <p14:xfrm>
                <a:off x="5013665" y="2387952"/>
                <a:ext cx="78120" cy="6948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9BF6AD72-F601-D09B-1BF9-6668EDD0DDB8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5003225" y="2377512"/>
                  <a:ext cx="9936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F45E2112-22BD-B371-A01C-1723324F1B92}"/>
                    </a:ext>
                  </a:extLst>
                </p14:cNvPr>
                <p14:cNvContentPartPr/>
                <p14:nvPr/>
              </p14:nvContentPartPr>
              <p14:xfrm>
                <a:off x="5209505" y="2293992"/>
                <a:ext cx="24120" cy="14652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F45E2112-22BD-B371-A01C-1723324F1B92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5198705" y="2283552"/>
                  <a:ext cx="4536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E10F2946-1465-27ED-B31E-4CD133A56F9C}"/>
                    </a:ext>
                  </a:extLst>
                </p14:cNvPr>
                <p14:cNvContentPartPr/>
                <p14:nvPr/>
              </p14:nvContentPartPr>
              <p14:xfrm>
                <a:off x="5233625" y="2370312"/>
                <a:ext cx="83160" cy="2808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E10F2946-1465-27ED-B31E-4CD133A56F9C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5223185" y="2359872"/>
                  <a:ext cx="1044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8787AA33-6627-BAEF-5771-0FA93A93FF6D}"/>
                    </a:ext>
                  </a:extLst>
                </p14:cNvPr>
                <p14:cNvContentPartPr/>
                <p14:nvPr/>
              </p14:nvContentPartPr>
              <p14:xfrm>
                <a:off x="5417225" y="2294352"/>
                <a:ext cx="111600" cy="1260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8787AA33-6627-BAEF-5771-0FA93A93FF6D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5406425" y="2283912"/>
                  <a:ext cx="1328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E676A274-81A1-D203-0498-78D6C910F769}"/>
                    </a:ext>
                  </a:extLst>
                </p14:cNvPr>
                <p14:cNvContentPartPr/>
                <p14:nvPr/>
              </p14:nvContentPartPr>
              <p14:xfrm>
                <a:off x="5403545" y="2314872"/>
                <a:ext cx="121680" cy="14220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E676A274-81A1-D203-0498-78D6C910F769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5393105" y="2304432"/>
                  <a:ext cx="14292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D1A4EE73-0A58-F3E7-5D65-DD34FB88F169}"/>
                    </a:ext>
                  </a:extLst>
                </p14:cNvPr>
                <p14:cNvContentPartPr/>
                <p14:nvPr/>
              </p14:nvContentPartPr>
              <p14:xfrm>
                <a:off x="5559065" y="2319912"/>
                <a:ext cx="36000" cy="10944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D1A4EE73-0A58-F3E7-5D65-DD34FB88F169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5548265" y="2309112"/>
                  <a:ext cx="572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D1ABC80B-1B9E-9763-8B5A-79E10C716C2C}"/>
                    </a:ext>
                  </a:extLst>
                </p14:cNvPr>
                <p14:cNvContentPartPr/>
                <p14:nvPr/>
              </p14:nvContentPartPr>
              <p14:xfrm>
                <a:off x="5568785" y="2383632"/>
                <a:ext cx="115920" cy="1836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D1ABC80B-1B9E-9763-8B5A-79E10C716C2C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5557985" y="2372832"/>
                  <a:ext cx="137160" cy="3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1" name="Gruppo 340">
            <a:extLst>
              <a:ext uri="{FF2B5EF4-FFF2-40B4-BE49-F238E27FC236}">
                <a16:creationId xmlns:a16="http://schemas.microsoft.com/office/drawing/2014/main" id="{AEB219D7-4AA2-C423-0480-109C38DD2A30}"/>
              </a:ext>
            </a:extLst>
          </p:cNvPr>
          <p:cNvGrpSpPr/>
          <p:nvPr/>
        </p:nvGrpSpPr>
        <p:grpSpPr>
          <a:xfrm>
            <a:off x="5933975" y="2260082"/>
            <a:ext cx="1034280" cy="237240"/>
            <a:chOff x="5933975" y="2260082"/>
            <a:chExt cx="1034280" cy="23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E202008C-5FF6-FF4C-F356-36D0FDF3C24C}"/>
                    </a:ext>
                  </a:extLst>
                </p14:cNvPr>
                <p14:cNvContentPartPr/>
                <p14:nvPr/>
              </p14:nvContentPartPr>
              <p14:xfrm>
                <a:off x="5933975" y="2334242"/>
                <a:ext cx="53640" cy="1260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E202008C-5FF6-FF4C-F356-36D0FDF3C24C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5923175" y="2323442"/>
                  <a:ext cx="748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93F29EB0-2132-7B1C-2C96-29FC3646D77B}"/>
                    </a:ext>
                  </a:extLst>
                </p14:cNvPr>
                <p14:cNvContentPartPr/>
                <p14:nvPr/>
              </p14:nvContentPartPr>
              <p14:xfrm>
                <a:off x="5993375" y="2291402"/>
                <a:ext cx="81360" cy="12312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93F29EB0-2132-7B1C-2C96-29FC3646D77B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5982575" y="2280602"/>
                  <a:ext cx="10260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63F72496-880F-5B25-E510-3125269586B2}"/>
                    </a:ext>
                  </a:extLst>
                </p14:cNvPr>
                <p14:cNvContentPartPr/>
                <p14:nvPr/>
              </p14:nvContentPartPr>
              <p14:xfrm>
                <a:off x="6287495" y="2260082"/>
                <a:ext cx="190800" cy="3312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63F72496-880F-5B25-E510-3125269586B2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6277055" y="2249282"/>
                  <a:ext cx="2120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9708F7F3-60C4-806D-F728-28985C10EFF1}"/>
                    </a:ext>
                  </a:extLst>
                </p14:cNvPr>
                <p14:cNvContentPartPr/>
                <p14:nvPr/>
              </p14:nvContentPartPr>
              <p14:xfrm>
                <a:off x="6333575" y="2346842"/>
                <a:ext cx="115560" cy="2952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9708F7F3-60C4-806D-F728-28985C10EFF1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6322775" y="2336402"/>
                  <a:ext cx="13680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286E9A72-349E-9435-E970-886DFDE4E28F}"/>
                    </a:ext>
                  </a:extLst>
                </p14:cNvPr>
                <p14:cNvContentPartPr/>
                <p14:nvPr/>
              </p14:nvContentPartPr>
              <p14:xfrm>
                <a:off x="6342935" y="2430362"/>
                <a:ext cx="53280" cy="4356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286E9A72-349E-9435-E970-886DFDE4E28F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6332135" y="2419922"/>
                  <a:ext cx="745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DC768BEC-BA0D-2106-5BD2-C95AA7275C5B}"/>
                    </a:ext>
                  </a:extLst>
                </p14:cNvPr>
                <p14:cNvContentPartPr/>
                <p14:nvPr/>
              </p14:nvContentPartPr>
              <p14:xfrm>
                <a:off x="6498095" y="2294282"/>
                <a:ext cx="45720" cy="17604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DC768BEC-BA0D-2106-5BD2-C95AA7275C5B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6487655" y="2283482"/>
                  <a:ext cx="6696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61BF2A25-C390-35F4-4AE7-2DC0A2F1C3FE}"/>
                    </a:ext>
                  </a:extLst>
                </p14:cNvPr>
                <p14:cNvContentPartPr/>
                <p14:nvPr/>
              </p14:nvContentPartPr>
              <p14:xfrm>
                <a:off x="6531935" y="2395802"/>
                <a:ext cx="76320" cy="576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61BF2A25-C390-35F4-4AE7-2DC0A2F1C3FE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6521135" y="2385362"/>
                  <a:ext cx="975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E8BF3931-523F-1160-04F6-D126C8EEC8D6}"/>
                    </a:ext>
                  </a:extLst>
                </p14:cNvPr>
                <p14:cNvContentPartPr/>
                <p14:nvPr/>
              </p14:nvContentPartPr>
              <p14:xfrm>
                <a:off x="6689975" y="2283842"/>
                <a:ext cx="60480" cy="15552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E8BF3931-523F-1160-04F6-D126C8EEC8D6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6679535" y="2273402"/>
                  <a:ext cx="8172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5BC2CD68-F6CC-ED77-D381-649B84D8B2F3}"/>
                    </a:ext>
                  </a:extLst>
                </p14:cNvPr>
                <p14:cNvContentPartPr/>
                <p14:nvPr/>
              </p14:nvContentPartPr>
              <p14:xfrm>
                <a:off x="6813095" y="2363762"/>
                <a:ext cx="61560" cy="2772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5BC2CD68-F6CC-ED77-D381-649B84D8B2F3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6802295" y="2353322"/>
                  <a:ext cx="828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41F33EE5-6B0F-6478-F57B-638B14D060B1}"/>
                    </a:ext>
                  </a:extLst>
                </p14:cNvPr>
                <p14:cNvContentPartPr/>
                <p14:nvPr/>
              </p14:nvContentPartPr>
              <p14:xfrm>
                <a:off x="6863855" y="2306162"/>
                <a:ext cx="36360" cy="16632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41F33EE5-6B0F-6478-F57B-638B14D060B1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6853415" y="2295722"/>
                  <a:ext cx="5760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2DC62FF0-6D0C-C268-50FD-669F4D765F81}"/>
                    </a:ext>
                  </a:extLst>
                </p14:cNvPr>
                <p14:cNvContentPartPr/>
                <p14:nvPr/>
              </p14:nvContentPartPr>
              <p14:xfrm>
                <a:off x="6941255" y="2347562"/>
                <a:ext cx="27000" cy="14976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2DC62FF0-6D0C-C268-50FD-669F4D765F81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6930455" y="2337122"/>
                  <a:ext cx="48240" cy="17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6" name="Gruppo 365">
            <a:extLst>
              <a:ext uri="{FF2B5EF4-FFF2-40B4-BE49-F238E27FC236}">
                <a16:creationId xmlns:a16="http://schemas.microsoft.com/office/drawing/2014/main" id="{A88F793C-5B9B-4B2B-408D-E0D6F230F5F9}"/>
              </a:ext>
            </a:extLst>
          </p:cNvPr>
          <p:cNvGrpSpPr/>
          <p:nvPr/>
        </p:nvGrpSpPr>
        <p:grpSpPr>
          <a:xfrm>
            <a:off x="4560090" y="2976122"/>
            <a:ext cx="906480" cy="282240"/>
            <a:chOff x="4560090" y="2976122"/>
            <a:chExt cx="906480" cy="28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6360DFAD-1268-0FEC-0B0C-18BA036C1D81}"/>
                    </a:ext>
                  </a:extLst>
                </p14:cNvPr>
                <p14:cNvContentPartPr/>
                <p14:nvPr/>
              </p14:nvContentPartPr>
              <p14:xfrm>
                <a:off x="4714530" y="3251162"/>
                <a:ext cx="360" cy="36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6360DFAD-1268-0FEC-0B0C-18BA036C1D81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4706970" y="324396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AC67C803-10C7-6348-654A-97C0B4839C70}"/>
                    </a:ext>
                  </a:extLst>
                </p14:cNvPr>
                <p14:cNvContentPartPr/>
                <p14:nvPr/>
              </p14:nvContentPartPr>
              <p14:xfrm>
                <a:off x="4591770" y="2976122"/>
                <a:ext cx="125280" cy="14976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AC67C803-10C7-6348-654A-97C0B4839C70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4584210" y="2968562"/>
                  <a:ext cx="1404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3F4CC4E2-21C8-7DA5-79BE-6C9D35D0B2E7}"/>
                    </a:ext>
                  </a:extLst>
                </p14:cNvPr>
                <p14:cNvContentPartPr/>
                <p14:nvPr/>
              </p14:nvContentPartPr>
              <p14:xfrm>
                <a:off x="4560090" y="3044522"/>
                <a:ext cx="156960" cy="3528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3F4CC4E2-21C8-7DA5-79BE-6C9D35D0B2E7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4552530" y="3036962"/>
                  <a:ext cx="1720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A8CB1A81-4BA0-56A5-4D0F-E7A17465E779}"/>
                    </a:ext>
                  </a:extLst>
                </p14:cNvPr>
                <p14:cNvContentPartPr/>
                <p14:nvPr/>
              </p14:nvContentPartPr>
              <p14:xfrm>
                <a:off x="4571970" y="3125162"/>
                <a:ext cx="173520" cy="4716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A8CB1A81-4BA0-56A5-4D0F-E7A17465E779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4564410" y="3117602"/>
                  <a:ext cx="1886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B8ED148C-0FB6-1AE8-79DF-731B45B7E941}"/>
                    </a:ext>
                  </a:extLst>
                </p14:cNvPr>
                <p14:cNvContentPartPr/>
                <p14:nvPr/>
              </p14:nvContentPartPr>
              <p14:xfrm>
                <a:off x="4667370" y="3152522"/>
                <a:ext cx="23760" cy="10584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B8ED148C-0FB6-1AE8-79DF-731B45B7E941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4659810" y="3144962"/>
                  <a:ext cx="388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EE5E6150-6C42-85BB-616E-A9A1827128B7}"/>
                    </a:ext>
                  </a:extLst>
                </p14:cNvPr>
                <p14:cNvContentPartPr/>
                <p14:nvPr/>
              </p14:nvContentPartPr>
              <p14:xfrm>
                <a:off x="4832610" y="3023642"/>
                <a:ext cx="82080" cy="1188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EE5E6150-6C42-85BB-616E-A9A1827128B7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4825050" y="3016082"/>
                  <a:ext cx="972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9235EC3D-7529-52BC-0F47-EC87BD59F72D}"/>
                    </a:ext>
                  </a:extLst>
                </p14:cNvPr>
                <p14:cNvContentPartPr/>
                <p14:nvPr/>
              </p14:nvContentPartPr>
              <p14:xfrm>
                <a:off x="4799850" y="3047762"/>
                <a:ext cx="97560" cy="11952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9235EC3D-7529-52BC-0F47-EC87BD59F72D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4792290" y="3040202"/>
                  <a:ext cx="1126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667BE8D1-0F35-DF7E-09F8-B440DAC1D55D}"/>
                    </a:ext>
                  </a:extLst>
                </p14:cNvPr>
                <p14:cNvContentPartPr/>
                <p14:nvPr/>
              </p14:nvContentPartPr>
              <p14:xfrm>
                <a:off x="4787610" y="3218402"/>
                <a:ext cx="115920" cy="1584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667BE8D1-0F35-DF7E-09F8-B440DAC1D55D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4780050" y="3210842"/>
                  <a:ext cx="1310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DDA9763D-5045-77B6-A553-377D5B9AA845}"/>
                    </a:ext>
                  </a:extLst>
                </p14:cNvPr>
                <p14:cNvContentPartPr/>
                <p14:nvPr/>
              </p14:nvContentPartPr>
              <p14:xfrm>
                <a:off x="5015130" y="3003842"/>
                <a:ext cx="57600" cy="13320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DDA9763D-5045-77B6-A553-377D5B9AA845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5007570" y="2996642"/>
                  <a:ext cx="7236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D3CD0C0E-5FB7-6E63-2D4F-24A7E697F696}"/>
                    </a:ext>
                  </a:extLst>
                </p14:cNvPr>
                <p14:cNvContentPartPr/>
                <p14:nvPr/>
              </p14:nvContentPartPr>
              <p14:xfrm>
                <a:off x="5106210" y="3062522"/>
                <a:ext cx="62640" cy="1440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D3CD0C0E-5FB7-6E63-2D4F-24A7E697F696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5098650" y="3054962"/>
                  <a:ext cx="777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0D355D56-0A9F-5A9C-1F02-BBFA19E91C1A}"/>
                    </a:ext>
                  </a:extLst>
                </p14:cNvPr>
                <p14:cNvContentPartPr/>
                <p14:nvPr/>
              </p14:nvContentPartPr>
              <p14:xfrm>
                <a:off x="5162370" y="3013202"/>
                <a:ext cx="20160" cy="10548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0D355D56-0A9F-5A9C-1F02-BBFA19E91C1A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5154810" y="3005642"/>
                  <a:ext cx="349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C21D0260-E048-0F1F-BBBE-5D20D4F5BA0E}"/>
                    </a:ext>
                  </a:extLst>
                </p14:cNvPr>
                <p14:cNvContentPartPr/>
                <p14:nvPr/>
              </p14:nvContentPartPr>
              <p14:xfrm>
                <a:off x="5090370" y="3123362"/>
                <a:ext cx="66600" cy="9252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C21D0260-E048-0F1F-BBBE-5D20D4F5BA0E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5082810" y="3115802"/>
                  <a:ext cx="8172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8E3DD495-7455-1873-59CC-98D0666DFAE8}"/>
                    </a:ext>
                  </a:extLst>
                </p14:cNvPr>
                <p14:cNvContentPartPr/>
                <p14:nvPr/>
              </p14:nvContentPartPr>
              <p14:xfrm>
                <a:off x="5103330" y="3116162"/>
                <a:ext cx="114480" cy="5256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8E3DD495-7455-1873-59CC-98D0666DFAE8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5095770" y="3108602"/>
                  <a:ext cx="12960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6C68DBF4-5F80-4B6F-2FD9-4D37616CCC8A}"/>
                    </a:ext>
                  </a:extLst>
                </p14:cNvPr>
                <p14:cNvContentPartPr/>
                <p14:nvPr/>
              </p14:nvContentPartPr>
              <p14:xfrm>
                <a:off x="5271090" y="3020402"/>
                <a:ext cx="67680" cy="1728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6C68DBF4-5F80-4B6F-2FD9-4D37616CCC8A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5263530" y="3012842"/>
                  <a:ext cx="828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66F5A0B3-908F-8558-FE21-D43240952B5B}"/>
                    </a:ext>
                  </a:extLst>
                </p14:cNvPr>
                <p14:cNvContentPartPr/>
                <p14:nvPr/>
              </p14:nvContentPartPr>
              <p14:xfrm>
                <a:off x="5234370" y="3046682"/>
                <a:ext cx="84600" cy="11196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66F5A0B3-908F-8558-FE21-D43240952B5B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5226810" y="3039482"/>
                  <a:ext cx="997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5DD72AA1-D9B8-E1FE-DE46-23613F91F2F9}"/>
                    </a:ext>
                  </a:extLst>
                </p14:cNvPr>
                <p14:cNvContentPartPr/>
                <p14:nvPr/>
              </p14:nvContentPartPr>
              <p14:xfrm>
                <a:off x="5376570" y="3047762"/>
                <a:ext cx="2160" cy="7128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5DD72AA1-D9B8-E1FE-DE46-23613F91F2F9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5369010" y="3040202"/>
                  <a:ext cx="172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D89BF769-4739-0026-A71C-A56F823C878F}"/>
                    </a:ext>
                  </a:extLst>
                </p14:cNvPr>
                <p14:cNvContentPartPr/>
                <p14:nvPr/>
              </p14:nvContentPartPr>
              <p14:xfrm>
                <a:off x="5389890" y="3083402"/>
                <a:ext cx="76680" cy="1116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D89BF769-4739-0026-A71C-A56F823C878F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5382330" y="3075842"/>
                  <a:ext cx="91800" cy="2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9" name="Gruppo 378">
            <a:extLst>
              <a:ext uri="{FF2B5EF4-FFF2-40B4-BE49-F238E27FC236}">
                <a16:creationId xmlns:a16="http://schemas.microsoft.com/office/drawing/2014/main" id="{DE0F85A6-67A3-9DEF-9AB7-A55C56C219E2}"/>
              </a:ext>
            </a:extLst>
          </p:cNvPr>
          <p:cNvGrpSpPr/>
          <p:nvPr/>
        </p:nvGrpSpPr>
        <p:grpSpPr>
          <a:xfrm>
            <a:off x="5682137" y="3001568"/>
            <a:ext cx="1096920" cy="186480"/>
            <a:chOff x="5682137" y="3001568"/>
            <a:chExt cx="1096920" cy="18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290B3A7A-7571-3799-BCFE-DD46BCCB7775}"/>
                    </a:ext>
                  </a:extLst>
                </p14:cNvPr>
                <p14:cNvContentPartPr/>
                <p14:nvPr/>
              </p14:nvContentPartPr>
              <p14:xfrm>
                <a:off x="5700857" y="3084008"/>
                <a:ext cx="89640" cy="2844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290B3A7A-7571-3799-BCFE-DD46BCCB7775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5693297" y="3076448"/>
                  <a:ext cx="10476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C41CBF6A-6FDB-465D-198B-73CA624181C1}"/>
                    </a:ext>
                  </a:extLst>
                </p14:cNvPr>
                <p14:cNvContentPartPr/>
                <p14:nvPr/>
              </p14:nvContentPartPr>
              <p14:xfrm>
                <a:off x="5682137" y="3154928"/>
                <a:ext cx="132840" cy="3312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C41CBF6A-6FDB-465D-198B-73CA624181C1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5674577" y="3147368"/>
                  <a:ext cx="14796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D80E9C39-9AC5-3922-242D-0FB342C9B573}"/>
                    </a:ext>
                  </a:extLst>
                </p14:cNvPr>
                <p14:cNvContentPartPr/>
                <p14:nvPr/>
              </p14:nvContentPartPr>
              <p14:xfrm>
                <a:off x="5914337" y="3089408"/>
                <a:ext cx="97200" cy="9792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D80E9C39-9AC5-3922-242D-0FB342C9B573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5906777" y="3081848"/>
                  <a:ext cx="1123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0D5F843C-B00A-8E1E-C3D1-0856D1E18BD8}"/>
                    </a:ext>
                  </a:extLst>
                </p14:cNvPr>
                <p14:cNvContentPartPr/>
                <p14:nvPr/>
              </p14:nvContentPartPr>
              <p14:xfrm>
                <a:off x="6011537" y="3042608"/>
                <a:ext cx="113040" cy="4320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0D5F843C-B00A-8E1E-C3D1-0856D1E18BD8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6003977" y="3035048"/>
                  <a:ext cx="1281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1D0800DE-0A9A-0DA1-6AC9-B5DCB05555E0}"/>
                    </a:ext>
                  </a:extLst>
                </p14:cNvPr>
                <p14:cNvContentPartPr/>
                <p14:nvPr/>
              </p14:nvContentPartPr>
              <p14:xfrm>
                <a:off x="6205217" y="3085448"/>
                <a:ext cx="88920" cy="9468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1D0800DE-0A9A-0DA1-6AC9-B5DCB05555E0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6197657" y="3077888"/>
                  <a:ext cx="1040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23C204B1-7813-325B-E02C-18826027D284}"/>
                    </a:ext>
                  </a:extLst>
                </p14:cNvPr>
                <p14:cNvContentPartPr/>
                <p14:nvPr/>
              </p14:nvContentPartPr>
              <p14:xfrm>
                <a:off x="6318617" y="3087248"/>
                <a:ext cx="59760" cy="8784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23C204B1-7813-325B-E02C-18826027D284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6311057" y="3079688"/>
                  <a:ext cx="748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B501253F-A661-C7AC-0106-916B79717625}"/>
                    </a:ext>
                  </a:extLst>
                </p14:cNvPr>
                <p14:cNvContentPartPr/>
                <p14:nvPr/>
              </p14:nvContentPartPr>
              <p14:xfrm>
                <a:off x="6396737" y="3084368"/>
                <a:ext cx="45720" cy="8856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B501253F-A661-C7AC-0106-916B79717625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6389177" y="3076808"/>
                  <a:ext cx="608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33429305-46F7-7051-EBA4-2366042F735F}"/>
                    </a:ext>
                  </a:extLst>
                </p14:cNvPr>
                <p14:cNvContentPartPr/>
                <p14:nvPr/>
              </p14:nvContentPartPr>
              <p14:xfrm>
                <a:off x="6458657" y="3013448"/>
                <a:ext cx="53640" cy="17208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33429305-46F7-7051-EBA4-2366042F735F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6451097" y="3005888"/>
                  <a:ext cx="6876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3FBCF15F-1251-38A0-8883-9487C0BADBCF}"/>
                    </a:ext>
                  </a:extLst>
                </p14:cNvPr>
                <p14:cNvContentPartPr/>
                <p14:nvPr/>
              </p14:nvContentPartPr>
              <p14:xfrm>
                <a:off x="6553697" y="3099488"/>
                <a:ext cx="6120" cy="6300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3FBCF15F-1251-38A0-8883-9487C0BADBCF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6546137" y="3091928"/>
                  <a:ext cx="2088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966C7FCD-7B2B-575F-435A-A4075DE6C007}"/>
                    </a:ext>
                  </a:extLst>
                </p14:cNvPr>
                <p14:cNvContentPartPr/>
                <p14:nvPr/>
              </p14:nvContentPartPr>
              <p14:xfrm>
                <a:off x="6613097" y="3001568"/>
                <a:ext cx="62640" cy="16488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966C7FCD-7B2B-575F-435A-A4075DE6C007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6605537" y="2994008"/>
                  <a:ext cx="7776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EDFA6130-BC24-AE83-1D21-3888EA52B037}"/>
                    </a:ext>
                  </a:extLst>
                </p14:cNvPr>
                <p14:cNvContentPartPr/>
                <p14:nvPr/>
              </p14:nvContentPartPr>
              <p14:xfrm>
                <a:off x="6712817" y="3104528"/>
                <a:ext cx="66240" cy="7560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EDFA6130-BC24-AE83-1D21-3888EA52B037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6705257" y="3096968"/>
                  <a:ext cx="81360" cy="9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6" name="Gruppo 395">
            <a:extLst>
              <a:ext uri="{FF2B5EF4-FFF2-40B4-BE49-F238E27FC236}">
                <a16:creationId xmlns:a16="http://schemas.microsoft.com/office/drawing/2014/main" id="{6B508A37-3E4B-E144-EA4E-6573DC7A8689}"/>
              </a:ext>
            </a:extLst>
          </p:cNvPr>
          <p:cNvGrpSpPr/>
          <p:nvPr/>
        </p:nvGrpSpPr>
        <p:grpSpPr>
          <a:xfrm>
            <a:off x="4409177" y="3687720"/>
            <a:ext cx="1063800" cy="525600"/>
            <a:chOff x="4409177" y="3687720"/>
            <a:chExt cx="1063800" cy="52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9E953845-F60F-7A8C-4B0E-DAE4262BAAE3}"/>
                    </a:ext>
                  </a:extLst>
                </p14:cNvPr>
                <p14:cNvContentPartPr/>
                <p14:nvPr/>
              </p14:nvContentPartPr>
              <p14:xfrm>
                <a:off x="4705457" y="3903720"/>
                <a:ext cx="217440" cy="16884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9E953845-F60F-7A8C-4B0E-DAE4262BAAE3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4697897" y="3896160"/>
                  <a:ext cx="23256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933B16B4-FE1D-5CB7-AD91-A82EE905E1F2}"/>
                    </a:ext>
                  </a:extLst>
                </p14:cNvPr>
                <p14:cNvContentPartPr/>
                <p14:nvPr/>
              </p14:nvContentPartPr>
              <p14:xfrm>
                <a:off x="4925417" y="3963840"/>
                <a:ext cx="75600" cy="2124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933B16B4-FE1D-5CB7-AD91-A82EE905E1F2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4917857" y="3956280"/>
                  <a:ext cx="907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86648ED9-0E6B-BA0C-5F5D-BEFF6FE15A6D}"/>
                    </a:ext>
                  </a:extLst>
                </p14:cNvPr>
                <p14:cNvContentPartPr/>
                <p14:nvPr/>
              </p14:nvContentPartPr>
              <p14:xfrm>
                <a:off x="4984097" y="3914880"/>
                <a:ext cx="34560" cy="15516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86648ED9-0E6B-BA0C-5F5D-BEFF6FE15A6D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4976537" y="3907320"/>
                  <a:ext cx="4968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951D1DC9-3B4A-C409-F4F7-8C5D752DBF48}"/>
                    </a:ext>
                  </a:extLst>
                </p14:cNvPr>
                <p14:cNvContentPartPr/>
                <p14:nvPr/>
              </p14:nvContentPartPr>
              <p14:xfrm>
                <a:off x="5098577" y="3924600"/>
                <a:ext cx="10080" cy="11736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951D1DC9-3B4A-C409-F4F7-8C5D752DBF48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5091017" y="3917040"/>
                  <a:ext cx="252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187B5E8C-785B-EBDF-AB4E-7F6248DEF0E8}"/>
                    </a:ext>
                  </a:extLst>
                </p14:cNvPr>
                <p14:cNvContentPartPr/>
                <p14:nvPr/>
              </p14:nvContentPartPr>
              <p14:xfrm>
                <a:off x="4450217" y="3944040"/>
                <a:ext cx="267480" cy="9180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187B5E8C-785B-EBDF-AB4E-7F6248DEF0E8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4442657" y="3936480"/>
                  <a:ext cx="28260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3395026B-E1A3-4BCB-18E1-AAE5FA6442BE}"/>
                    </a:ext>
                  </a:extLst>
                </p14:cNvPr>
                <p14:cNvContentPartPr/>
                <p14:nvPr/>
              </p14:nvContentPartPr>
              <p14:xfrm>
                <a:off x="4409177" y="3687720"/>
                <a:ext cx="1063800" cy="52560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3395026B-E1A3-4BCB-18E1-AAE5FA6442BE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4401617" y="3680160"/>
                  <a:ext cx="1078920" cy="54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4" name="Gruppo 393">
            <a:extLst>
              <a:ext uri="{FF2B5EF4-FFF2-40B4-BE49-F238E27FC236}">
                <a16:creationId xmlns:a16="http://schemas.microsoft.com/office/drawing/2014/main" id="{59D28AB6-A47D-B140-A122-865F842BBE23}"/>
              </a:ext>
            </a:extLst>
          </p:cNvPr>
          <p:cNvGrpSpPr/>
          <p:nvPr/>
        </p:nvGrpSpPr>
        <p:grpSpPr>
          <a:xfrm>
            <a:off x="5976219" y="3598326"/>
            <a:ext cx="753120" cy="612000"/>
            <a:chOff x="5976219" y="3598326"/>
            <a:chExt cx="753120" cy="61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4FD90C6E-E3BE-8461-7135-502559CEFD65}"/>
                    </a:ext>
                  </a:extLst>
                </p14:cNvPr>
                <p14:cNvContentPartPr/>
                <p14:nvPr/>
              </p14:nvContentPartPr>
              <p14:xfrm>
                <a:off x="5976219" y="3900726"/>
                <a:ext cx="194400" cy="1692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4FD90C6E-E3BE-8461-7135-502559CEFD65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5968659" y="3893166"/>
                  <a:ext cx="2095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24500CD1-F839-16FB-0639-2D58AC7DE2C7}"/>
                    </a:ext>
                  </a:extLst>
                </p14:cNvPr>
                <p14:cNvContentPartPr/>
                <p14:nvPr/>
              </p14:nvContentPartPr>
              <p14:xfrm>
                <a:off x="5984499" y="3871206"/>
                <a:ext cx="181800" cy="20160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24500CD1-F839-16FB-0639-2D58AC7DE2C7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5976939" y="3863646"/>
                  <a:ext cx="19692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B8A55A87-5EC3-5C4E-94AE-2CC3F449E21A}"/>
                    </a:ext>
                  </a:extLst>
                </p14:cNvPr>
                <p14:cNvContentPartPr/>
                <p14:nvPr/>
              </p14:nvContentPartPr>
              <p14:xfrm>
                <a:off x="6232899" y="3888126"/>
                <a:ext cx="360" cy="14364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B8A55A87-5EC3-5C4E-94AE-2CC3F449E21A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6225339" y="3880566"/>
                  <a:ext cx="1548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F20A23B3-7D65-B449-177E-8FA4E6EA9822}"/>
                    </a:ext>
                  </a:extLst>
                </p14:cNvPr>
                <p14:cNvContentPartPr/>
                <p14:nvPr/>
              </p14:nvContentPartPr>
              <p14:xfrm>
                <a:off x="6219939" y="3951846"/>
                <a:ext cx="158400" cy="4572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F20A23B3-7D65-B449-177E-8FA4E6EA9822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6212379" y="3944286"/>
                  <a:ext cx="1735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1E015F6C-C7A9-CB26-F770-AB1CE5445F94}"/>
                    </a:ext>
                  </a:extLst>
                </p14:cNvPr>
                <p14:cNvContentPartPr/>
                <p14:nvPr/>
              </p14:nvContentPartPr>
              <p14:xfrm>
                <a:off x="6066579" y="3598326"/>
                <a:ext cx="393120" cy="61200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1E015F6C-C7A9-CB26-F770-AB1CE5445F94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6059019" y="3590766"/>
                  <a:ext cx="408240" cy="62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B5888A1A-F660-8FAB-A8A4-BBB48361429B}"/>
                    </a:ext>
                  </a:extLst>
                </p14:cNvPr>
                <p14:cNvContentPartPr/>
                <p14:nvPr/>
              </p14:nvContentPartPr>
              <p14:xfrm>
                <a:off x="6544299" y="3938166"/>
                <a:ext cx="126360" cy="2124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B5888A1A-F660-8FAB-A8A4-BBB48361429B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6536739" y="3930606"/>
                  <a:ext cx="1411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E6D5DE61-8778-F24E-05A1-93672A4D9882}"/>
                    </a:ext>
                  </a:extLst>
                </p14:cNvPr>
                <p14:cNvContentPartPr/>
                <p14:nvPr/>
              </p14:nvContentPartPr>
              <p14:xfrm>
                <a:off x="6652299" y="3874806"/>
                <a:ext cx="77040" cy="13104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E6D5DE61-8778-F24E-05A1-93672A4D9882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6644739" y="3867606"/>
                  <a:ext cx="92160" cy="14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6" name="Gruppo 415">
            <a:extLst>
              <a:ext uri="{FF2B5EF4-FFF2-40B4-BE49-F238E27FC236}">
                <a16:creationId xmlns:a16="http://schemas.microsoft.com/office/drawing/2014/main" id="{924D9D37-226C-1217-D6C4-81B52CCCDC11}"/>
              </a:ext>
            </a:extLst>
          </p:cNvPr>
          <p:cNvGrpSpPr/>
          <p:nvPr/>
        </p:nvGrpSpPr>
        <p:grpSpPr>
          <a:xfrm>
            <a:off x="7014499" y="3820850"/>
            <a:ext cx="1088280" cy="277200"/>
            <a:chOff x="7014499" y="3820850"/>
            <a:chExt cx="1088280" cy="27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7C80778E-9628-640C-0C43-C5E4081FA56A}"/>
                    </a:ext>
                  </a:extLst>
                </p14:cNvPr>
                <p14:cNvContentPartPr/>
                <p14:nvPr/>
              </p14:nvContentPartPr>
              <p14:xfrm>
                <a:off x="7014499" y="3820850"/>
                <a:ext cx="154440" cy="14580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7C80778E-9628-640C-0C43-C5E4081FA56A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7006939" y="3813290"/>
                  <a:ext cx="16956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AF485AEB-7E21-8C8F-6E37-AC8D027A9E5D}"/>
                    </a:ext>
                  </a:extLst>
                </p14:cNvPr>
                <p14:cNvContentPartPr/>
                <p14:nvPr/>
              </p14:nvContentPartPr>
              <p14:xfrm>
                <a:off x="7062379" y="3858650"/>
                <a:ext cx="114120" cy="2700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AF485AEB-7E21-8C8F-6E37-AC8D027A9E5D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7054819" y="3851090"/>
                  <a:ext cx="1292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9D9CF078-D9DE-32EC-FB1A-1B1AA2436867}"/>
                    </a:ext>
                  </a:extLst>
                </p14:cNvPr>
                <p14:cNvContentPartPr/>
                <p14:nvPr/>
              </p14:nvContentPartPr>
              <p14:xfrm>
                <a:off x="7018819" y="3981050"/>
                <a:ext cx="142920" cy="324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9D9CF078-D9DE-32EC-FB1A-1B1AA2436867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7011259" y="3973490"/>
                  <a:ext cx="15804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4606EBB2-D531-7489-ECBA-108A5D924A6D}"/>
                    </a:ext>
                  </a:extLst>
                </p14:cNvPr>
                <p14:cNvContentPartPr/>
                <p14:nvPr/>
              </p14:nvContentPartPr>
              <p14:xfrm>
                <a:off x="7099459" y="3988610"/>
                <a:ext cx="52920" cy="5328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4606EBB2-D531-7489-ECBA-108A5D924A6D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7091899" y="3981050"/>
                  <a:ext cx="680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D404BA60-66A7-8D73-7AFC-9C1F63181280}"/>
                    </a:ext>
                  </a:extLst>
                </p14:cNvPr>
                <p14:cNvContentPartPr/>
                <p14:nvPr/>
              </p14:nvContentPartPr>
              <p14:xfrm>
                <a:off x="7327339" y="3851810"/>
                <a:ext cx="69480" cy="1260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D404BA60-66A7-8D73-7AFC-9C1F63181280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7319779" y="3844250"/>
                  <a:ext cx="846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CEB69201-3A81-F857-1962-D0443FBD8910}"/>
                    </a:ext>
                  </a:extLst>
                </p14:cNvPr>
                <p14:cNvContentPartPr/>
                <p14:nvPr/>
              </p14:nvContentPartPr>
              <p14:xfrm>
                <a:off x="7270819" y="3891050"/>
                <a:ext cx="113760" cy="7380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CEB69201-3A81-F857-1962-D0443FBD8910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7263259" y="3883490"/>
                  <a:ext cx="12852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E0087490-5B87-8E43-D48E-3A577FD32B2C}"/>
                    </a:ext>
                  </a:extLst>
                </p14:cNvPr>
                <p14:cNvContentPartPr/>
                <p14:nvPr/>
              </p14:nvContentPartPr>
              <p14:xfrm>
                <a:off x="7241659" y="3990410"/>
                <a:ext cx="176400" cy="3780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E0087490-5B87-8E43-D48E-3A577FD32B2C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7234099" y="3982850"/>
                  <a:ext cx="19152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F7ACA819-F568-0D89-6503-CAAD77469293}"/>
                    </a:ext>
                  </a:extLst>
                </p14:cNvPr>
                <p14:cNvContentPartPr/>
                <p14:nvPr/>
              </p14:nvContentPartPr>
              <p14:xfrm>
                <a:off x="7492219" y="3858290"/>
                <a:ext cx="85680" cy="13032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F7ACA819-F568-0D89-6503-CAAD77469293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7484659" y="3850730"/>
                  <a:ext cx="1008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2DFF5B08-2D46-CCCF-6D68-DCD1966F00E8}"/>
                    </a:ext>
                  </a:extLst>
                </p14:cNvPr>
                <p14:cNvContentPartPr/>
                <p14:nvPr/>
              </p14:nvContentPartPr>
              <p14:xfrm>
                <a:off x="7608499" y="3914090"/>
                <a:ext cx="53640" cy="2772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2DFF5B08-2D46-CCCF-6D68-DCD1966F00E8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7600939" y="3906530"/>
                  <a:ext cx="6876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D5BCF443-15FA-CD38-3D06-3EF60F6EC3AD}"/>
                    </a:ext>
                  </a:extLst>
                </p14:cNvPr>
                <p14:cNvContentPartPr/>
                <p14:nvPr/>
              </p14:nvContentPartPr>
              <p14:xfrm>
                <a:off x="7631539" y="3863690"/>
                <a:ext cx="28440" cy="11232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D5BCF443-15FA-CD38-3D06-3EF60F6EC3AD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7623979" y="3856490"/>
                  <a:ext cx="435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0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76B3A0A7-156B-D4B2-B9CC-2AD8B6FADCC7}"/>
                    </a:ext>
                  </a:extLst>
                </p14:cNvPr>
                <p14:cNvContentPartPr/>
                <p14:nvPr/>
              </p14:nvContentPartPr>
              <p14:xfrm>
                <a:off x="7523179" y="4008410"/>
                <a:ext cx="83520" cy="8496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76B3A0A7-156B-D4B2-B9CC-2AD8B6FADCC7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7515619" y="4000850"/>
                  <a:ext cx="9864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2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FA189768-0F7D-069C-FF41-7836BB578D49}"/>
                    </a:ext>
                  </a:extLst>
                </p14:cNvPr>
                <p14:cNvContentPartPr/>
                <p14:nvPr/>
              </p14:nvContentPartPr>
              <p14:xfrm>
                <a:off x="7528939" y="4010930"/>
                <a:ext cx="117720" cy="3348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FA189768-0F7D-069C-FF41-7836BB578D49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7521379" y="4003370"/>
                  <a:ext cx="1328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4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48EDC92F-60B4-3B6C-5082-F408DBF12B63}"/>
                    </a:ext>
                  </a:extLst>
                </p14:cNvPr>
                <p14:cNvContentPartPr/>
                <p14:nvPr/>
              </p14:nvContentPartPr>
              <p14:xfrm>
                <a:off x="7745659" y="3884930"/>
                <a:ext cx="74880" cy="13968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48EDC92F-60B4-3B6C-5082-F408DBF12B63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7738099" y="3877370"/>
                  <a:ext cx="900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6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3AB1377B-3CFC-AAD8-4301-FCE7F0AC2090}"/>
                    </a:ext>
                  </a:extLst>
                </p14:cNvPr>
                <p14:cNvContentPartPr/>
                <p14:nvPr/>
              </p14:nvContentPartPr>
              <p14:xfrm>
                <a:off x="7838539" y="3950090"/>
                <a:ext cx="57960" cy="2196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3AB1377B-3CFC-AAD8-4301-FCE7F0AC2090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7830979" y="3942530"/>
                  <a:ext cx="730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8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0BC1F590-7132-016E-1DF7-DCB9ECCD45C3}"/>
                    </a:ext>
                  </a:extLst>
                </p14:cNvPr>
                <p14:cNvContentPartPr/>
                <p14:nvPr/>
              </p14:nvContentPartPr>
              <p14:xfrm>
                <a:off x="7886779" y="3879530"/>
                <a:ext cx="29520" cy="14400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0BC1F590-7132-016E-1DF7-DCB9ECCD45C3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7879219" y="3871970"/>
                  <a:ext cx="4428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0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DB1E40DC-41E3-93EB-2635-C10D87709F84}"/>
                    </a:ext>
                  </a:extLst>
                </p14:cNvPr>
                <p14:cNvContentPartPr/>
                <p14:nvPr/>
              </p14:nvContentPartPr>
              <p14:xfrm>
                <a:off x="7952299" y="3927050"/>
                <a:ext cx="7920" cy="11808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DB1E40DC-41E3-93EB-2635-C10D87709F84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7944739" y="3919490"/>
                  <a:ext cx="230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05EC44D6-1AE1-14EF-3BDE-7070FFC8BE22}"/>
                    </a:ext>
                  </a:extLst>
                </p14:cNvPr>
                <p14:cNvContentPartPr/>
                <p14:nvPr/>
              </p14:nvContentPartPr>
              <p14:xfrm>
                <a:off x="8089459" y="4082570"/>
                <a:ext cx="13320" cy="1548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05EC44D6-1AE1-14EF-3BDE-7070FFC8BE22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8081899" y="4075010"/>
                  <a:ext cx="28440" cy="3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6" name="Gruppo 435">
            <a:extLst>
              <a:ext uri="{FF2B5EF4-FFF2-40B4-BE49-F238E27FC236}">
                <a16:creationId xmlns:a16="http://schemas.microsoft.com/office/drawing/2014/main" id="{71F34C4F-63FA-D578-1F85-CA041BD5FC66}"/>
              </a:ext>
            </a:extLst>
          </p:cNvPr>
          <p:cNvGrpSpPr/>
          <p:nvPr/>
        </p:nvGrpSpPr>
        <p:grpSpPr>
          <a:xfrm>
            <a:off x="298839" y="5420583"/>
            <a:ext cx="1078920" cy="442800"/>
            <a:chOff x="298839" y="5420583"/>
            <a:chExt cx="1078920" cy="44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1830B395-94E0-F1D8-9BDC-C8EC568E3BA9}"/>
                    </a:ext>
                  </a:extLst>
                </p14:cNvPr>
                <p14:cNvContentPartPr/>
                <p14:nvPr/>
              </p14:nvContentPartPr>
              <p14:xfrm>
                <a:off x="298839" y="5420583"/>
                <a:ext cx="217080" cy="2700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1830B395-94E0-F1D8-9BDC-C8EC568E3BA9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291279" y="5413023"/>
                  <a:ext cx="2322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9E46639C-E8AB-939E-C7F4-BD8590B11033}"/>
                    </a:ext>
                  </a:extLst>
                </p14:cNvPr>
                <p14:cNvContentPartPr/>
                <p14:nvPr/>
              </p14:nvContentPartPr>
              <p14:xfrm>
                <a:off x="360039" y="5476383"/>
                <a:ext cx="127080" cy="4500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9E46639C-E8AB-939E-C7F4-BD8590B11033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352479" y="5468823"/>
                  <a:ext cx="1422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8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42AABC7F-5FC7-3879-2FA6-BE4786FCE13B}"/>
                    </a:ext>
                  </a:extLst>
                </p14:cNvPr>
                <p14:cNvContentPartPr/>
                <p14:nvPr/>
              </p14:nvContentPartPr>
              <p14:xfrm>
                <a:off x="396759" y="5533983"/>
                <a:ext cx="93240" cy="9828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42AABC7F-5FC7-3879-2FA6-BE4786FCE13B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389199" y="5526423"/>
                  <a:ext cx="10836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44C20642-AA1A-2160-EAF2-447D9D4E67D4}"/>
                    </a:ext>
                  </a:extLst>
                </p14:cNvPr>
                <p14:cNvContentPartPr/>
                <p14:nvPr/>
              </p14:nvContentPartPr>
              <p14:xfrm>
                <a:off x="572799" y="5438583"/>
                <a:ext cx="3600" cy="16092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44C20642-AA1A-2160-EAF2-447D9D4E67D4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565239" y="5431023"/>
                  <a:ext cx="1872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02D00191-C25E-B83E-D3F2-85544E1E5400}"/>
                    </a:ext>
                  </a:extLst>
                </p14:cNvPr>
                <p14:cNvContentPartPr/>
                <p14:nvPr/>
              </p14:nvContentPartPr>
              <p14:xfrm>
                <a:off x="476319" y="5742063"/>
                <a:ext cx="15120" cy="9828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02D00191-C25E-B83E-D3F2-85544E1E5400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468759" y="5734503"/>
                  <a:ext cx="302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F22160B4-4E88-4E2C-11BD-38990121EDC7}"/>
                    </a:ext>
                  </a:extLst>
                </p14:cNvPr>
                <p14:cNvContentPartPr/>
                <p14:nvPr/>
              </p14:nvContentPartPr>
              <p14:xfrm>
                <a:off x="504039" y="5718663"/>
                <a:ext cx="75960" cy="14472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F22160B4-4E88-4E2C-11BD-38990121EDC7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496479" y="5711103"/>
                  <a:ext cx="9072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6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70425C2B-B9F5-E2D1-159E-CEAE0E6F8A9E}"/>
                    </a:ext>
                  </a:extLst>
                </p14:cNvPr>
                <p14:cNvContentPartPr/>
                <p14:nvPr/>
              </p14:nvContentPartPr>
              <p14:xfrm>
                <a:off x="756399" y="5502303"/>
                <a:ext cx="140040" cy="2196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70425C2B-B9F5-E2D1-159E-CEAE0E6F8A9E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748839" y="5495103"/>
                  <a:ext cx="1551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603EB580-62FA-6528-0B51-9B5FE0058C12}"/>
                    </a:ext>
                  </a:extLst>
                </p14:cNvPr>
                <p14:cNvContentPartPr/>
                <p14:nvPr/>
              </p14:nvContentPartPr>
              <p14:xfrm>
                <a:off x="748839" y="5536143"/>
                <a:ext cx="116280" cy="8676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603EB580-62FA-6528-0B51-9B5FE0058C12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741279" y="5528583"/>
                  <a:ext cx="1314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AE75BF3D-7934-D456-3D67-396783D9FBA2}"/>
                    </a:ext>
                  </a:extLst>
                </p14:cNvPr>
                <p14:cNvContentPartPr/>
                <p14:nvPr/>
              </p14:nvContentPartPr>
              <p14:xfrm>
                <a:off x="719319" y="5665383"/>
                <a:ext cx="175320" cy="4572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AE75BF3D-7934-D456-3D67-396783D9FBA2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711759" y="5657823"/>
                  <a:ext cx="1904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0F3764F4-8DAD-6E3E-ACD8-4AB0B1724DFD}"/>
                    </a:ext>
                  </a:extLst>
                </p14:cNvPr>
                <p14:cNvContentPartPr/>
                <p14:nvPr/>
              </p14:nvContentPartPr>
              <p14:xfrm>
                <a:off x="777999" y="5748183"/>
                <a:ext cx="146160" cy="10152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0F3764F4-8DAD-6E3E-ACD8-4AB0B1724DFD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770439" y="5740623"/>
                  <a:ext cx="16092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4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EC4E63B0-431E-8DAF-6A2C-EBD4C809624B}"/>
                    </a:ext>
                  </a:extLst>
                </p14:cNvPr>
                <p14:cNvContentPartPr/>
                <p14:nvPr/>
              </p14:nvContentPartPr>
              <p14:xfrm>
                <a:off x="1074639" y="5557743"/>
                <a:ext cx="113400" cy="3600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EC4E63B0-431E-8DAF-6A2C-EBD4C809624B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1067079" y="5550183"/>
                  <a:ext cx="1285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6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093D9278-20A7-9EC0-2B0C-15C6D08CB15F}"/>
                    </a:ext>
                  </a:extLst>
                </p14:cNvPr>
                <p14:cNvContentPartPr/>
                <p14:nvPr/>
              </p14:nvContentPartPr>
              <p14:xfrm>
                <a:off x="1045839" y="5579343"/>
                <a:ext cx="137880" cy="16632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093D9278-20A7-9EC0-2B0C-15C6D08CB15F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1038279" y="5571783"/>
                  <a:ext cx="15300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8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601B601B-D0F1-3E03-5FA8-EE4BFCF2DA1F}"/>
                    </a:ext>
                  </a:extLst>
                </p14:cNvPr>
                <p14:cNvContentPartPr/>
                <p14:nvPr/>
              </p14:nvContentPartPr>
              <p14:xfrm>
                <a:off x="1271199" y="5585103"/>
                <a:ext cx="9360" cy="14472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601B601B-D0F1-3E03-5FA8-EE4BFCF2DA1F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1263639" y="5577543"/>
                  <a:ext cx="2448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0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24297E2E-F4B1-B86B-2E0A-8FED5BF20853}"/>
                    </a:ext>
                  </a:extLst>
                </p14:cNvPr>
                <p14:cNvContentPartPr/>
                <p14:nvPr/>
              </p14:nvContentPartPr>
              <p14:xfrm>
                <a:off x="1277319" y="5657103"/>
                <a:ext cx="100440" cy="3024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24297E2E-F4B1-B86B-2E0A-8FED5BF20853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1269759" y="5649543"/>
                  <a:ext cx="11556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4" name="Gruppo 433">
            <a:extLst>
              <a:ext uri="{FF2B5EF4-FFF2-40B4-BE49-F238E27FC236}">
                <a16:creationId xmlns:a16="http://schemas.microsoft.com/office/drawing/2014/main" id="{4C07A538-C710-2722-F85A-CDFFC891A83F}"/>
              </a:ext>
            </a:extLst>
          </p:cNvPr>
          <p:cNvGrpSpPr/>
          <p:nvPr/>
        </p:nvGrpSpPr>
        <p:grpSpPr>
          <a:xfrm>
            <a:off x="1584399" y="5555583"/>
            <a:ext cx="170280" cy="118440"/>
            <a:chOff x="1584399" y="5555583"/>
            <a:chExt cx="170280" cy="11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2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280C6696-434A-523B-56F5-97B09A9456AD}"/>
                    </a:ext>
                  </a:extLst>
                </p14:cNvPr>
                <p14:cNvContentPartPr/>
                <p14:nvPr/>
              </p14:nvContentPartPr>
              <p14:xfrm>
                <a:off x="1584399" y="5579343"/>
                <a:ext cx="121320" cy="2880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280C6696-434A-523B-56F5-97B09A9456AD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1576839" y="5571783"/>
                  <a:ext cx="1364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4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322F14A9-037B-E373-D3AA-C350E832FFB7}"/>
                    </a:ext>
                  </a:extLst>
                </p14:cNvPr>
                <p14:cNvContentPartPr/>
                <p14:nvPr/>
              </p14:nvContentPartPr>
              <p14:xfrm>
                <a:off x="1712199" y="5555583"/>
                <a:ext cx="42480" cy="11844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322F14A9-037B-E373-D3AA-C350E832FFB7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1704639" y="5548023"/>
                  <a:ext cx="57600" cy="13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1" name="Gruppo 460">
            <a:extLst>
              <a:ext uri="{FF2B5EF4-FFF2-40B4-BE49-F238E27FC236}">
                <a16:creationId xmlns:a16="http://schemas.microsoft.com/office/drawing/2014/main" id="{4C1D89FE-146E-1FE5-B149-40F797D2C843}"/>
              </a:ext>
            </a:extLst>
          </p:cNvPr>
          <p:cNvGrpSpPr/>
          <p:nvPr/>
        </p:nvGrpSpPr>
        <p:grpSpPr>
          <a:xfrm>
            <a:off x="2012799" y="5381343"/>
            <a:ext cx="1753513" cy="364320"/>
            <a:chOff x="2012799" y="5381343"/>
            <a:chExt cx="1753513" cy="36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6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3CC6015F-3479-966D-6BED-02CB4E9753B2}"/>
                    </a:ext>
                  </a:extLst>
                </p14:cNvPr>
                <p14:cNvContentPartPr/>
                <p14:nvPr/>
              </p14:nvContentPartPr>
              <p14:xfrm>
                <a:off x="2012799" y="5563143"/>
                <a:ext cx="76680" cy="12420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3CC6015F-3479-966D-6BED-02CB4E9753B2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2005239" y="5555583"/>
                  <a:ext cx="9180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8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E1D3FFCE-4EAD-114F-2184-50BD84E3C23D}"/>
                    </a:ext>
                  </a:extLst>
                </p14:cNvPr>
                <p14:cNvContentPartPr/>
                <p14:nvPr/>
              </p14:nvContentPartPr>
              <p14:xfrm>
                <a:off x="2139519" y="5463423"/>
                <a:ext cx="31680" cy="18684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E1D3FFCE-4EAD-114F-2184-50BD84E3C23D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2131959" y="5455863"/>
                  <a:ext cx="4680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0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1C15D10D-DBC2-7243-AF5B-AD35CCB5293A}"/>
                    </a:ext>
                  </a:extLst>
                </p14:cNvPr>
                <p14:cNvContentPartPr/>
                <p14:nvPr/>
              </p14:nvContentPartPr>
              <p14:xfrm>
                <a:off x="2146359" y="5587623"/>
                <a:ext cx="61920" cy="1476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1C15D10D-DBC2-7243-AF5B-AD35CCB5293A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2138799" y="5580063"/>
                  <a:ext cx="770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2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B79623CF-090A-6320-B4FE-9543B4E23381}"/>
                    </a:ext>
                  </a:extLst>
                </p14:cNvPr>
                <p14:cNvContentPartPr/>
                <p14:nvPr/>
              </p14:nvContentPartPr>
              <p14:xfrm>
                <a:off x="2194239" y="5569623"/>
                <a:ext cx="76680" cy="7308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B79623CF-090A-6320-B4FE-9543B4E23381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2186679" y="5562063"/>
                  <a:ext cx="9180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4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52158AAE-51A3-3882-AC2C-7D26ABB10485}"/>
                    </a:ext>
                  </a:extLst>
                </p14:cNvPr>
                <p14:cNvContentPartPr/>
                <p14:nvPr/>
              </p14:nvContentPartPr>
              <p14:xfrm>
                <a:off x="2311239" y="5586543"/>
                <a:ext cx="98280" cy="4500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52158AAE-51A3-3882-AC2C-7D26ABB10485}"/>
                    </a:ext>
                  </a:extLst>
                </p:cNvPr>
                <p:cNvPicPr/>
                <p:nvPr/>
              </p:nvPicPr>
              <p:blipFill>
                <a:blip r:embed="rId615"/>
                <a:stretch>
                  <a:fillRect/>
                </a:stretch>
              </p:blipFill>
              <p:spPr>
                <a:xfrm>
                  <a:off x="2303679" y="5578983"/>
                  <a:ext cx="1134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6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1CFBBBB3-5C9C-BE5E-7DD4-50BA76B5B4B6}"/>
                    </a:ext>
                  </a:extLst>
                </p14:cNvPr>
                <p14:cNvContentPartPr/>
                <p14:nvPr/>
              </p14:nvContentPartPr>
              <p14:xfrm>
                <a:off x="2452359" y="5545863"/>
                <a:ext cx="35280" cy="8820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1CFBBBB3-5C9C-BE5E-7DD4-50BA76B5B4B6}"/>
                    </a:ext>
                  </a:extLst>
                </p:cNvPr>
                <p:cNvPicPr/>
                <p:nvPr/>
              </p:nvPicPr>
              <p:blipFill>
                <a:blip r:embed="rId617"/>
                <a:stretch>
                  <a:fillRect/>
                </a:stretch>
              </p:blipFill>
              <p:spPr>
                <a:xfrm>
                  <a:off x="2444799" y="5538303"/>
                  <a:ext cx="504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8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2CC1C9A7-A1BD-9AFE-2285-C7449091A14E}"/>
                    </a:ext>
                  </a:extLst>
                </p14:cNvPr>
                <p14:cNvContentPartPr/>
                <p14:nvPr/>
              </p14:nvContentPartPr>
              <p14:xfrm>
                <a:off x="2511399" y="5564943"/>
                <a:ext cx="61920" cy="7308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2CC1C9A7-A1BD-9AFE-2285-C7449091A14E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2503839" y="5557383"/>
                  <a:ext cx="7704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0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D42777A8-2B13-CA23-F31C-8768B7497654}"/>
                    </a:ext>
                  </a:extLst>
                </p14:cNvPr>
                <p14:cNvContentPartPr/>
                <p14:nvPr/>
              </p14:nvContentPartPr>
              <p14:xfrm>
                <a:off x="2621919" y="5569983"/>
                <a:ext cx="52920" cy="6552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D42777A8-2B13-CA23-F31C-8768B7497654}"/>
                    </a:ext>
                  </a:extLst>
                </p:cNvPr>
                <p:cNvPicPr/>
                <p:nvPr/>
              </p:nvPicPr>
              <p:blipFill>
                <a:blip r:embed="rId621"/>
                <a:stretch>
                  <a:fillRect/>
                </a:stretch>
              </p:blipFill>
              <p:spPr>
                <a:xfrm>
                  <a:off x="2614719" y="5562423"/>
                  <a:ext cx="676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2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CF849C41-46E6-139D-E6C2-348AC25BCA0C}"/>
                    </a:ext>
                  </a:extLst>
                </p14:cNvPr>
                <p14:cNvContentPartPr/>
                <p14:nvPr/>
              </p14:nvContentPartPr>
              <p14:xfrm>
                <a:off x="2696799" y="5557023"/>
                <a:ext cx="56880" cy="9000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CF849C41-46E6-139D-E6C2-348AC25BCA0C}"/>
                    </a:ext>
                  </a:extLst>
                </p:cNvPr>
                <p:cNvPicPr/>
                <p:nvPr/>
              </p:nvPicPr>
              <p:blipFill>
                <a:blip r:embed="rId623"/>
                <a:stretch>
                  <a:fillRect/>
                </a:stretch>
              </p:blipFill>
              <p:spPr>
                <a:xfrm>
                  <a:off x="2689239" y="5549463"/>
                  <a:ext cx="720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4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6338B535-0ED6-566B-E0FB-BB0191CC41B0}"/>
                    </a:ext>
                  </a:extLst>
                </p14:cNvPr>
                <p14:cNvContentPartPr/>
                <p14:nvPr/>
              </p14:nvContentPartPr>
              <p14:xfrm>
                <a:off x="2880759" y="5381343"/>
                <a:ext cx="104040" cy="36432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6338B535-0ED6-566B-E0FB-BB0191CC41B0}"/>
                    </a:ext>
                  </a:extLst>
                </p:cNvPr>
                <p:cNvPicPr/>
                <p:nvPr/>
              </p:nvPicPr>
              <p:blipFill>
                <a:blip r:embed="rId625"/>
                <a:stretch>
                  <a:fillRect/>
                </a:stretch>
              </p:blipFill>
              <p:spPr>
                <a:xfrm>
                  <a:off x="2873199" y="5373783"/>
                  <a:ext cx="119160" cy="37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6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C55C82F6-F64C-73EB-3506-35CCD83B8344}"/>
                    </a:ext>
                  </a:extLst>
                </p14:cNvPr>
                <p14:cNvContentPartPr/>
                <p14:nvPr/>
              </p14:nvContentPartPr>
              <p14:xfrm>
                <a:off x="3061072" y="5447575"/>
                <a:ext cx="97920" cy="20088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C55C82F6-F64C-73EB-3506-35CCD83B8344}"/>
                    </a:ext>
                  </a:extLst>
                </p:cNvPr>
                <p:cNvPicPr/>
                <p:nvPr/>
              </p:nvPicPr>
              <p:blipFill>
                <a:blip r:embed="rId627"/>
                <a:stretch>
                  <a:fillRect/>
                </a:stretch>
              </p:blipFill>
              <p:spPr>
                <a:xfrm>
                  <a:off x="3053512" y="5440015"/>
                  <a:ext cx="11304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8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5F39C8E2-A374-0B51-3828-5473B271ABB6}"/>
                    </a:ext>
                  </a:extLst>
                </p14:cNvPr>
                <p14:cNvContentPartPr/>
                <p14:nvPr/>
              </p14:nvContentPartPr>
              <p14:xfrm>
                <a:off x="3225952" y="5573575"/>
                <a:ext cx="16560" cy="5796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5F39C8E2-A374-0B51-3828-5473B271ABB6}"/>
                    </a:ext>
                  </a:extLst>
                </p:cNvPr>
                <p:cNvPicPr/>
                <p:nvPr/>
              </p:nvPicPr>
              <p:blipFill>
                <a:blip r:embed="rId629"/>
                <a:stretch>
                  <a:fillRect/>
                </a:stretch>
              </p:blipFill>
              <p:spPr>
                <a:xfrm>
                  <a:off x="3218392" y="5566015"/>
                  <a:ext cx="3168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0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3FDAE605-A4C3-F581-2AEF-3CD43E7DB8BF}"/>
                    </a:ext>
                  </a:extLst>
                </p14:cNvPr>
                <p14:cNvContentPartPr/>
                <p14:nvPr/>
              </p14:nvContentPartPr>
              <p14:xfrm>
                <a:off x="3311632" y="5446495"/>
                <a:ext cx="14400" cy="21996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3FDAE605-A4C3-F581-2AEF-3CD43E7DB8BF}"/>
                    </a:ext>
                  </a:extLst>
                </p:cNvPr>
                <p:cNvPicPr/>
                <p:nvPr/>
              </p:nvPicPr>
              <p:blipFill>
                <a:blip r:embed="rId631"/>
                <a:stretch>
                  <a:fillRect/>
                </a:stretch>
              </p:blipFill>
              <p:spPr>
                <a:xfrm>
                  <a:off x="3304072" y="5438935"/>
                  <a:ext cx="2952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2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D660A81E-61DB-9E0F-D045-0D7B59ECDF7A}"/>
                    </a:ext>
                  </a:extLst>
                </p14:cNvPr>
                <p14:cNvContentPartPr/>
                <p14:nvPr/>
              </p14:nvContentPartPr>
              <p14:xfrm>
                <a:off x="3319912" y="5506975"/>
                <a:ext cx="66240" cy="1836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D660A81E-61DB-9E0F-D045-0D7B59ECDF7A}"/>
                    </a:ext>
                  </a:extLst>
                </p:cNvPr>
                <p:cNvPicPr/>
                <p:nvPr/>
              </p:nvPicPr>
              <p:blipFill>
                <a:blip r:embed="rId633"/>
                <a:stretch>
                  <a:fillRect/>
                </a:stretch>
              </p:blipFill>
              <p:spPr>
                <a:xfrm>
                  <a:off x="3312352" y="5499415"/>
                  <a:ext cx="813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4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2E4C13EF-AA64-8BEF-57B7-704563584EC2}"/>
                    </a:ext>
                  </a:extLst>
                </p14:cNvPr>
                <p14:cNvContentPartPr/>
                <p14:nvPr/>
              </p14:nvContentPartPr>
              <p14:xfrm>
                <a:off x="3412432" y="5395735"/>
                <a:ext cx="32040" cy="25704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2E4C13EF-AA64-8BEF-57B7-704563584EC2}"/>
                    </a:ext>
                  </a:extLst>
                </p:cNvPr>
                <p:cNvPicPr/>
                <p:nvPr/>
              </p:nvPicPr>
              <p:blipFill>
                <a:blip r:embed="rId635"/>
                <a:stretch>
                  <a:fillRect/>
                </a:stretch>
              </p:blipFill>
              <p:spPr>
                <a:xfrm>
                  <a:off x="3404872" y="5388175"/>
                  <a:ext cx="4716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6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53F62391-FAC9-FB13-6F5E-FB602380A89E}"/>
                    </a:ext>
                  </a:extLst>
                </p14:cNvPr>
                <p14:cNvContentPartPr/>
                <p14:nvPr/>
              </p14:nvContentPartPr>
              <p14:xfrm>
                <a:off x="3422512" y="5546215"/>
                <a:ext cx="43920" cy="1548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53F62391-FAC9-FB13-6F5E-FB602380A89E}"/>
                    </a:ext>
                  </a:extLst>
                </p:cNvPr>
                <p:cNvPicPr/>
                <p:nvPr/>
              </p:nvPicPr>
              <p:blipFill>
                <a:blip r:embed="rId637"/>
                <a:stretch>
                  <a:fillRect/>
                </a:stretch>
              </p:blipFill>
              <p:spPr>
                <a:xfrm>
                  <a:off x="3414952" y="5538655"/>
                  <a:ext cx="590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8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12416948-A02E-8BC6-E3D0-FCD4C0165276}"/>
                    </a:ext>
                  </a:extLst>
                </p14:cNvPr>
                <p14:cNvContentPartPr/>
                <p14:nvPr/>
              </p14:nvContentPartPr>
              <p14:xfrm>
                <a:off x="3497032" y="5576095"/>
                <a:ext cx="5040" cy="7128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12416948-A02E-8BC6-E3D0-FCD4C0165276}"/>
                    </a:ext>
                  </a:extLst>
                </p:cNvPr>
                <p:cNvPicPr/>
                <p:nvPr/>
              </p:nvPicPr>
              <p:blipFill>
                <a:blip r:embed="rId639"/>
                <a:stretch>
                  <a:fillRect/>
                </a:stretch>
              </p:blipFill>
              <p:spPr>
                <a:xfrm>
                  <a:off x="3489472" y="5568535"/>
                  <a:ext cx="2016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0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C144EA13-E3E6-8844-2D0A-FDD6423B3F8C}"/>
                    </a:ext>
                  </a:extLst>
                </p14:cNvPr>
                <p14:cNvContentPartPr/>
                <p14:nvPr/>
              </p14:nvContentPartPr>
              <p14:xfrm>
                <a:off x="3565432" y="5590135"/>
                <a:ext cx="30240" cy="68040"/>
              </p14:xfrm>
            </p:contentPart>
          </mc:Choice>
          <mc:Fallback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C144EA13-E3E6-8844-2D0A-FDD6423B3F8C}"/>
                    </a:ext>
                  </a:extLst>
                </p:cNvPr>
                <p:cNvPicPr/>
                <p:nvPr/>
              </p:nvPicPr>
              <p:blipFill>
                <a:blip r:embed="rId641"/>
                <a:stretch>
                  <a:fillRect/>
                </a:stretch>
              </p:blipFill>
              <p:spPr>
                <a:xfrm>
                  <a:off x="3557872" y="5582575"/>
                  <a:ext cx="453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2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11501111-2726-5105-C35F-B54C4F151D61}"/>
                    </a:ext>
                  </a:extLst>
                </p14:cNvPr>
                <p14:cNvContentPartPr/>
                <p14:nvPr/>
              </p14:nvContentPartPr>
              <p14:xfrm>
                <a:off x="3625552" y="5611735"/>
                <a:ext cx="17280" cy="46800"/>
              </p14:xfrm>
            </p:contentPart>
          </mc:Choice>
          <mc:Fallback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11501111-2726-5105-C35F-B54C4F151D61}"/>
                    </a:ext>
                  </a:extLst>
                </p:cNvPr>
                <p:cNvPicPr/>
                <p:nvPr/>
              </p:nvPicPr>
              <p:blipFill>
                <a:blip r:embed="rId643"/>
                <a:stretch>
                  <a:fillRect/>
                </a:stretch>
              </p:blipFill>
              <p:spPr>
                <a:xfrm>
                  <a:off x="3617992" y="5604175"/>
                  <a:ext cx="3240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4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D03B901F-002E-97AB-E558-1405F6DBC88E}"/>
                    </a:ext>
                  </a:extLst>
                </p14:cNvPr>
                <p14:cNvContentPartPr/>
                <p14:nvPr/>
              </p14:nvContentPartPr>
              <p14:xfrm>
                <a:off x="3700432" y="5480695"/>
                <a:ext cx="11880" cy="149760"/>
              </p14:xfrm>
            </p:contentPart>
          </mc:Choice>
          <mc:Fallback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D03B901F-002E-97AB-E558-1405F6DBC88E}"/>
                    </a:ext>
                  </a:extLst>
                </p:cNvPr>
                <p:cNvPicPr/>
                <p:nvPr/>
              </p:nvPicPr>
              <p:blipFill>
                <a:blip r:embed="rId645"/>
                <a:stretch>
                  <a:fillRect/>
                </a:stretch>
              </p:blipFill>
              <p:spPr>
                <a:xfrm>
                  <a:off x="3692872" y="5473135"/>
                  <a:ext cx="270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6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0607FBBF-10FC-EA6A-6C0C-7AFE2FFDDF5D}"/>
                    </a:ext>
                  </a:extLst>
                </p14:cNvPr>
                <p14:cNvContentPartPr/>
                <p14:nvPr/>
              </p14:nvContentPartPr>
              <p14:xfrm>
                <a:off x="3711592" y="5582215"/>
                <a:ext cx="54720" cy="10008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0607FBBF-10FC-EA6A-6C0C-7AFE2FFDDF5D}"/>
                    </a:ext>
                  </a:extLst>
                </p:cNvPr>
                <p:cNvPicPr/>
                <p:nvPr/>
              </p:nvPicPr>
              <p:blipFill>
                <a:blip r:embed="rId647"/>
                <a:stretch>
                  <a:fillRect/>
                </a:stretch>
              </p:blipFill>
              <p:spPr>
                <a:xfrm>
                  <a:off x="3704032" y="5574655"/>
                  <a:ext cx="69840" cy="11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2" name="Gruppo 471">
            <a:extLst>
              <a:ext uri="{FF2B5EF4-FFF2-40B4-BE49-F238E27FC236}">
                <a16:creationId xmlns:a16="http://schemas.microsoft.com/office/drawing/2014/main" id="{B70B6534-AF8D-0B94-5ED3-FA4A2BA6695F}"/>
              </a:ext>
            </a:extLst>
          </p:cNvPr>
          <p:cNvGrpSpPr/>
          <p:nvPr/>
        </p:nvGrpSpPr>
        <p:grpSpPr>
          <a:xfrm>
            <a:off x="3980653" y="5363695"/>
            <a:ext cx="932760" cy="417960"/>
            <a:chOff x="3980653" y="5363695"/>
            <a:chExt cx="932760" cy="41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8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E34A3CFD-5F4F-4D32-1347-07B5E56683B5}"/>
                    </a:ext>
                  </a:extLst>
                </p14:cNvPr>
                <p14:cNvContentPartPr/>
                <p14:nvPr/>
              </p14:nvContentPartPr>
              <p14:xfrm>
                <a:off x="3980653" y="5413735"/>
                <a:ext cx="122400" cy="299880"/>
              </p14:xfrm>
            </p:contentPart>
          </mc:Choice>
          <mc:Fallback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E34A3CFD-5F4F-4D32-1347-07B5E56683B5}"/>
                    </a:ext>
                  </a:extLst>
                </p:cNvPr>
                <p:cNvPicPr/>
                <p:nvPr/>
              </p:nvPicPr>
              <p:blipFill>
                <a:blip r:embed="rId649"/>
                <a:stretch>
                  <a:fillRect/>
                </a:stretch>
              </p:blipFill>
              <p:spPr>
                <a:xfrm>
                  <a:off x="3973093" y="5406175"/>
                  <a:ext cx="13752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0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969A5562-85F1-CCBA-7514-0414C586759B}"/>
                    </a:ext>
                  </a:extLst>
                </p14:cNvPr>
                <p14:cNvContentPartPr/>
                <p14:nvPr/>
              </p14:nvContentPartPr>
              <p14:xfrm>
                <a:off x="4119613" y="5443975"/>
                <a:ext cx="36720" cy="212040"/>
              </p14:xfrm>
            </p:contentPart>
          </mc:Choice>
          <mc:Fallback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969A5562-85F1-CCBA-7514-0414C586759B}"/>
                    </a:ext>
                  </a:extLst>
                </p:cNvPr>
                <p:cNvPicPr/>
                <p:nvPr/>
              </p:nvPicPr>
              <p:blipFill>
                <a:blip r:embed="rId651"/>
                <a:stretch>
                  <a:fillRect/>
                </a:stretch>
              </p:blipFill>
              <p:spPr>
                <a:xfrm>
                  <a:off x="4112053" y="5436415"/>
                  <a:ext cx="5184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2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193B3567-7F45-49BD-21E2-A7CEF0AE6DC1}"/>
                    </a:ext>
                  </a:extLst>
                </p14:cNvPr>
                <p14:cNvContentPartPr/>
                <p14:nvPr/>
              </p14:nvContentPartPr>
              <p14:xfrm>
                <a:off x="4116013" y="5621455"/>
                <a:ext cx="104040" cy="14040"/>
              </p14:xfrm>
            </p:contentPart>
          </mc:Choice>
          <mc:Fallback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193B3567-7F45-49BD-21E2-A7CEF0AE6DC1}"/>
                    </a:ext>
                  </a:extLst>
                </p:cNvPr>
                <p:cNvPicPr/>
                <p:nvPr/>
              </p:nvPicPr>
              <p:blipFill>
                <a:blip r:embed="rId653"/>
                <a:stretch>
                  <a:fillRect/>
                </a:stretch>
              </p:blipFill>
              <p:spPr>
                <a:xfrm>
                  <a:off x="4108453" y="5613895"/>
                  <a:ext cx="1191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4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ACA1861A-7A4B-92CE-FA99-B2CABA7EC88D}"/>
                    </a:ext>
                  </a:extLst>
                </p14:cNvPr>
                <p14:cNvContentPartPr/>
                <p14:nvPr/>
              </p14:nvContentPartPr>
              <p14:xfrm>
                <a:off x="4278013" y="5494735"/>
                <a:ext cx="72360" cy="12132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ACA1861A-7A4B-92CE-FA99-B2CABA7EC88D}"/>
                    </a:ext>
                  </a:extLst>
                </p:cNvPr>
                <p:cNvPicPr/>
                <p:nvPr/>
              </p:nvPicPr>
              <p:blipFill>
                <a:blip r:embed="rId655"/>
                <a:stretch>
                  <a:fillRect/>
                </a:stretch>
              </p:blipFill>
              <p:spPr>
                <a:xfrm>
                  <a:off x="4270453" y="5487175"/>
                  <a:ext cx="8748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6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23289EB6-6F32-E739-9D94-CFC18F51C9F1}"/>
                    </a:ext>
                  </a:extLst>
                </p14:cNvPr>
                <p14:cNvContentPartPr/>
                <p14:nvPr/>
              </p14:nvContentPartPr>
              <p14:xfrm>
                <a:off x="4393933" y="5541535"/>
                <a:ext cx="93240" cy="8928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23289EB6-6F32-E739-9D94-CFC18F51C9F1}"/>
                    </a:ext>
                  </a:extLst>
                </p:cNvPr>
                <p:cNvPicPr/>
                <p:nvPr/>
              </p:nvPicPr>
              <p:blipFill>
                <a:blip r:embed="rId657"/>
                <a:stretch>
                  <a:fillRect/>
                </a:stretch>
              </p:blipFill>
              <p:spPr>
                <a:xfrm>
                  <a:off x="4386373" y="5533975"/>
                  <a:ext cx="1083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8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4B9BC28B-8564-A654-8006-B2A700CD2873}"/>
                    </a:ext>
                  </a:extLst>
                </p14:cNvPr>
                <p14:cNvContentPartPr/>
                <p14:nvPr/>
              </p14:nvContentPartPr>
              <p14:xfrm>
                <a:off x="4474213" y="5546215"/>
                <a:ext cx="71640" cy="8280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4B9BC28B-8564-A654-8006-B2A700CD2873}"/>
                    </a:ext>
                  </a:extLst>
                </p:cNvPr>
                <p:cNvPicPr/>
                <p:nvPr/>
              </p:nvPicPr>
              <p:blipFill>
                <a:blip r:embed="rId659"/>
                <a:stretch>
                  <a:fillRect/>
                </a:stretch>
              </p:blipFill>
              <p:spPr>
                <a:xfrm>
                  <a:off x="4466653" y="5538655"/>
                  <a:ext cx="8640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0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DA607092-9808-01E2-0EA9-BAD77FF8B1A7}"/>
                    </a:ext>
                  </a:extLst>
                </p14:cNvPr>
                <p14:cNvContentPartPr/>
                <p14:nvPr/>
              </p14:nvContentPartPr>
              <p14:xfrm>
                <a:off x="4599493" y="5535775"/>
                <a:ext cx="42120" cy="12564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DA607092-9808-01E2-0EA9-BAD77FF8B1A7}"/>
                    </a:ext>
                  </a:extLst>
                </p:cNvPr>
                <p:cNvPicPr/>
                <p:nvPr/>
              </p:nvPicPr>
              <p:blipFill>
                <a:blip r:embed="rId661"/>
                <a:stretch>
                  <a:fillRect/>
                </a:stretch>
              </p:blipFill>
              <p:spPr>
                <a:xfrm>
                  <a:off x="4591933" y="5528215"/>
                  <a:ext cx="572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2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82DA1191-A5AF-15A3-89CF-65718E72D80B}"/>
                    </a:ext>
                  </a:extLst>
                </p14:cNvPr>
                <p14:cNvContentPartPr/>
                <p14:nvPr/>
              </p14:nvContentPartPr>
              <p14:xfrm>
                <a:off x="4681933" y="5539735"/>
                <a:ext cx="80280" cy="8352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82DA1191-A5AF-15A3-89CF-65718E72D80B}"/>
                    </a:ext>
                  </a:extLst>
                </p:cNvPr>
                <p:cNvPicPr/>
                <p:nvPr/>
              </p:nvPicPr>
              <p:blipFill>
                <a:blip r:embed="rId663"/>
                <a:stretch>
                  <a:fillRect/>
                </a:stretch>
              </p:blipFill>
              <p:spPr>
                <a:xfrm>
                  <a:off x="4674373" y="5532175"/>
                  <a:ext cx="9504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4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BC510BD9-3B36-E7EC-0708-E6B3CDF4C1CF}"/>
                    </a:ext>
                  </a:extLst>
                </p14:cNvPr>
                <p14:cNvContentPartPr/>
                <p14:nvPr/>
              </p14:nvContentPartPr>
              <p14:xfrm>
                <a:off x="4838533" y="5363695"/>
                <a:ext cx="74880" cy="417960"/>
              </p14:xfrm>
            </p:contentPart>
          </mc:Choice>
          <mc:Fallback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BC510BD9-3B36-E7EC-0708-E6B3CDF4C1CF}"/>
                    </a:ext>
                  </a:extLst>
                </p:cNvPr>
                <p:cNvPicPr/>
                <p:nvPr/>
              </p:nvPicPr>
              <p:blipFill>
                <a:blip r:embed="rId665"/>
                <a:stretch>
                  <a:fillRect/>
                </a:stretch>
              </p:blipFill>
              <p:spPr>
                <a:xfrm>
                  <a:off x="4830973" y="5356135"/>
                  <a:ext cx="89640" cy="43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3" name="Gruppo 492">
            <a:extLst>
              <a:ext uri="{FF2B5EF4-FFF2-40B4-BE49-F238E27FC236}">
                <a16:creationId xmlns:a16="http://schemas.microsoft.com/office/drawing/2014/main" id="{A6D5E275-A5D7-3D96-B73C-482202952D97}"/>
              </a:ext>
            </a:extLst>
          </p:cNvPr>
          <p:cNvGrpSpPr/>
          <p:nvPr/>
        </p:nvGrpSpPr>
        <p:grpSpPr>
          <a:xfrm>
            <a:off x="278828" y="6220503"/>
            <a:ext cx="931680" cy="317880"/>
            <a:chOff x="278828" y="6220503"/>
            <a:chExt cx="931680" cy="317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6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5EA48C32-B9F4-AAEE-925F-5D3FA0E6C88C}"/>
                    </a:ext>
                  </a:extLst>
                </p14:cNvPr>
                <p14:cNvContentPartPr/>
                <p14:nvPr/>
              </p14:nvContentPartPr>
              <p14:xfrm>
                <a:off x="278828" y="6264783"/>
                <a:ext cx="132120" cy="17424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5EA48C32-B9F4-AAEE-925F-5D3FA0E6C88C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271268" y="6257223"/>
                  <a:ext cx="14724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8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5C0D70DD-6D55-01BA-5EC6-D4628DC6D8E1}"/>
                    </a:ext>
                  </a:extLst>
                </p14:cNvPr>
                <p14:cNvContentPartPr/>
                <p14:nvPr/>
              </p14:nvContentPartPr>
              <p14:xfrm>
                <a:off x="461348" y="6322743"/>
                <a:ext cx="77760" cy="8280"/>
              </p14:xfrm>
            </p:contentPart>
          </mc:Choice>
          <mc:Fallback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5C0D70DD-6D55-01BA-5EC6-D4628DC6D8E1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453788" y="6315183"/>
                  <a:ext cx="9288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0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621F7BE8-87CA-47CE-A9F6-F39C49E178F3}"/>
                    </a:ext>
                  </a:extLst>
                </p14:cNvPr>
                <p14:cNvContentPartPr/>
                <p14:nvPr/>
              </p14:nvContentPartPr>
              <p14:xfrm>
                <a:off x="539828" y="6242103"/>
                <a:ext cx="18720" cy="190080"/>
              </p14:xfrm>
            </p:contentPart>
          </mc:Choice>
          <mc:Fallback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621F7BE8-87CA-47CE-A9F6-F39C49E178F3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532268" y="6234543"/>
                  <a:ext cx="3384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2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56D580FE-4E12-D20B-1EE2-0D6901BEAD64}"/>
                    </a:ext>
                  </a:extLst>
                </p14:cNvPr>
                <p14:cNvContentPartPr/>
                <p14:nvPr/>
              </p14:nvContentPartPr>
              <p14:xfrm>
                <a:off x="652508" y="6263703"/>
                <a:ext cx="89280" cy="14148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56D580FE-4E12-D20B-1EE2-0D6901BEAD64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644948" y="6256143"/>
                  <a:ext cx="10440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4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FACE4FE5-7F27-711E-451E-23298B7930FD}"/>
                    </a:ext>
                  </a:extLst>
                </p14:cNvPr>
                <p14:cNvContentPartPr/>
                <p14:nvPr/>
              </p14:nvContentPartPr>
              <p14:xfrm>
                <a:off x="784628" y="6273063"/>
                <a:ext cx="54720" cy="1332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FACE4FE5-7F27-711E-451E-23298B7930FD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777428" y="6265503"/>
                  <a:ext cx="698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6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F3CBECCC-B820-E035-4730-B3209B061D43}"/>
                    </a:ext>
                  </a:extLst>
                </p14:cNvPr>
                <p14:cNvContentPartPr/>
                <p14:nvPr/>
              </p14:nvContentPartPr>
              <p14:xfrm>
                <a:off x="788588" y="6328503"/>
                <a:ext cx="48600" cy="972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F3CBECCC-B820-E035-4730-B3209B061D43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781028" y="6320943"/>
                  <a:ext cx="633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8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CA2B98A6-B7BA-F5DC-17AF-DBE04535DBEF}"/>
                    </a:ext>
                  </a:extLst>
                </p14:cNvPr>
                <p14:cNvContentPartPr/>
                <p14:nvPr/>
              </p14:nvContentPartPr>
              <p14:xfrm>
                <a:off x="860588" y="6220503"/>
                <a:ext cx="7560" cy="14292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CA2B98A6-B7BA-F5DC-17AF-DBE04535DBEF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853028" y="6212943"/>
                  <a:ext cx="2268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0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1D8C750C-C4A3-776E-F6E1-3BA6332CC657}"/>
                    </a:ext>
                  </a:extLst>
                </p14:cNvPr>
                <p14:cNvContentPartPr/>
                <p14:nvPr/>
              </p14:nvContentPartPr>
              <p14:xfrm>
                <a:off x="750068" y="6399783"/>
                <a:ext cx="97920" cy="13860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1D8C750C-C4A3-776E-F6E1-3BA6332CC657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742508" y="6392223"/>
                  <a:ext cx="1130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2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7AED8D52-7CB3-F93F-CE71-DBD8F1A44357}"/>
                    </a:ext>
                  </a:extLst>
                </p14:cNvPr>
                <p14:cNvContentPartPr/>
                <p14:nvPr/>
              </p14:nvContentPartPr>
              <p14:xfrm>
                <a:off x="779588" y="6423183"/>
                <a:ext cx="118080" cy="5148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7AED8D52-7CB3-F93F-CE71-DBD8F1A44357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772028" y="6415623"/>
                  <a:ext cx="13320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4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7EF265AB-087A-9640-C721-494FC91F9E67}"/>
                    </a:ext>
                  </a:extLst>
                </p14:cNvPr>
                <p14:cNvContentPartPr/>
                <p14:nvPr/>
              </p14:nvContentPartPr>
              <p14:xfrm>
                <a:off x="970748" y="6272703"/>
                <a:ext cx="91800" cy="15840"/>
              </p14:xfrm>
            </p:contentPart>
          </mc:Choice>
          <mc:Fallback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7EF265AB-087A-9640-C721-494FC91F9E67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963188" y="6265143"/>
                  <a:ext cx="1069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6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89D46594-AB1D-D1C6-B762-C7320063F02E}"/>
                    </a:ext>
                  </a:extLst>
                </p14:cNvPr>
                <p14:cNvContentPartPr/>
                <p14:nvPr/>
              </p14:nvContentPartPr>
              <p14:xfrm>
                <a:off x="953828" y="6307263"/>
                <a:ext cx="122040" cy="12888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89D46594-AB1D-D1C6-B762-C7320063F02E}"/>
                    </a:ext>
                  </a:extLst>
                </p:cNvPr>
                <p:cNvPicPr/>
                <p:nvPr/>
              </p:nvPicPr>
              <p:blipFill>
                <a:blip r:embed="rId687"/>
                <a:stretch>
                  <a:fillRect/>
                </a:stretch>
              </p:blipFill>
              <p:spPr>
                <a:xfrm>
                  <a:off x="946268" y="6299703"/>
                  <a:ext cx="13716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8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91314CB7-B907-0405-3FEB-6E4B7878E124}"/>
                    </a:ext>
                  </a:extLst>
                </p14:cNvPr>
                <p14:cNvContentPartPr/>
                <p14:nvPr/>
              </p14:nvContentPartPr>
              <p14:xfrm>
                <a:off x="1119428" y="6316623"/>
                <a:ext cx="10800" cy="11088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91314CB7-B907-0405-3FEB-6E4B7878E124}"/>
                    </a:ext>
                  </a:extLst>
                </p:cNvPr>
                <p:cNvPicPr/>
                <p:nvPr/>
              </p:nvPicPr>
              <p:blipFill>
                <a:blip r:embed="rId689"/>
                <a:stretch>
                  <a:fillRect/>
                </a:stretch>
              </p:blipFill>
              <p:spPr>
                <a:xfrm>
                  <a:off x="1111868" y="6309063"/>
                  <a:ext cx="2592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0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68448E15-B60A-EC76-0ECD-59E61199405D}"/>
                    </a:ext>
                  </a:extLst>
                </p14:cNvPr>
                <p14:cNvContentPartPr/>
                <p14:nvPr/>
              </p14:nvContentPartPr>
              <p14:xfrm>
                <a:off x="1128788" y="6372783"/>
                <a:ext cx="81720" cy="1476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68448E15-B60A-EC76-0ECD-59E61199405D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1121228" y="6365223"/>
                  <a:ext cx="96480" cy="2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1" name="Gruppo 490">
            <a:extLst>
              <a:ext uri="{FF2B5EF4-FFF2-40B4-BE49-F238E27FC236}">
                <a16:creationId xmlns:a16="http://schemas.microsoft.com/office/drawing/2014/main" id="{F18B6E82-39D0-6B90-9B12-99F98D9652C8}"/>
              </a:ext>
            </a:extLst>
          </p:cNvPr>
          <p:cNvGrpSpPr/>
          <p:nvPr/>
        </p:nvGrpSpPr>
        <p:grpSpPr>
          <a:xfrm>
            <a:off x="1363868" y="6294303"/>
            <a:ext cx="121320" cy="63000"/>
            <a:chOff x="1363868" y="6294303"/>
            <a:chExt cx="121320" cy="6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2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AFF3552E-669A-7107-8163-A27B0182DF5D}"/>
                    </a:ext>
                  </a:extLst>
                </p14:cNvPr>
                <p14:cNvContentPartPr/>
                <p14:nvPr/>
              </p14:nvContentPartPr>
              <p14:xfrm>
                <a:off x="1363868" y="6307263"/>
                <a:ext cx="80280" cy="2988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AFF3552E-669A-7107-8163-A27B0182DF5D}"/>
                    </a:ext>
                  </a:extLst>
                </p:cNvPr>
                <p:cNvPicPr/>
                <p:nvPr/>
              </p:nvPicPr>
              <p:blipFill>
                <a:blip r:embed="rId693"/>
                <a:stretch>
                  <a:fillRect/>
                </a:stretch>
              </p:blipFill>
              <p:spPr>
                <a:xfrm>
                  <a:off x="1356308" y="6299703"/>
                  <a:ext cx="950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4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7C99AAC1-2F57-A605-DE77-F832442F714F}"/>
                    </a:ext>
                  </a:extLst>
                </p14:cNvPr>
                <p14:cNvContentPartPr/>
                <p14:nvPr/>
              </p14:nvContentPartPr>
              <p14:xfrm>
                <a:off x="1472948" y="6294303"/>
                <a:ext cx="12240" cy="63000"/>
              </p14:xfrm>
            </p:contentPart>
          </mc:Choice>
          <mc:Fallback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7C99AAC1-2F57-A605-DE77-F832442F714F}"/>
                    </a:ext>
                  </a:extLst>
                </p:cNvPr>
                <p:cNvPicPr/>
                <p:nvPr/>
              </p:nvPicPr>
              <p:blipFill>
                <a:blip r:embed="rId695"/>
                <a:stretch>
                  <a:fillRect/>
                </a:stretch>
              </p:blipFill>
              <p:spPr>
                <a:xfrm>
                  <a:off x="1465388" y="6286743"/>
                  <a:ext cx="27360" cy="77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96">
            <p14:nvContentPartPr>
              <p14:cNvPr id="494" name="Input penna 493">
                <a:extLst>
                  <a:ext uri="{FF2B5EF4-FFF2-40B4-BE49-F238E27FC236}">
                    <a16:creationId xmlns:a16="http://schemas.microsoft.com/office/drawing/2014/main" id="{746B425D-58D8-DA59-5418-181BFF218223}"/>
                  </a:ext>
                </a:extLst>
              </p14:cNvPr>
              <p14:cNvContentPartPr/>
              <p14:nvPr/>
            </p14:nvContentPartPr>
            <p14:xfrm>
              <a:off x="953828" y="6567183"/>
              <a:ext cx="285480" cy="33480"/>
            </p14:xfrm>
          </p:contentPart>
        </mc:Choice>
        <mc:Fallback>
          <p:pic>
            <p:nvPicPr>
              <p:cNvPr id="494" name="Input penna 493">
                <a:extLst>
                  <a:ext uri="{FF2B5EF4-FFF2-40B4-BE49-F238E27FC236}">
                    <a16:creationId xmlns:a16="http://schemas.microsoft.com/office/drawing/2014/main" id="{746B425D-58D8-DA59-5418-181BFF218223}"/>
                  </a:ext>
                </a:extLst>
              </p:cNvPr>
              <p:cNvPicPr/>
              <p:nvPr/>
            </p:nvPicPr>
            <p:blipFill>
              <a:blip r:embed="rId697"/>
              <a:stretch>
                <a:fillRect/>
              </a:stretch>
            </p:blipFill>
            <p:spPr>
              <a:xfrm>
                <a:off x="946268" y="6559623"/>
                <a:ext cx="300600" cy="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8">
            <p14:nvContentPartPr>
              <p14:cNvPr id="495" name="Input penna 494">
                <a:extLst>
                  <a:ext uri="{FF2B5EF4-FFF2-40B4-BE49-F238E27FC236}">
                    <a16:creationId xmlns:a16="http://schemas.microsoft.com/office/drawing/2014/main" id="{7E73157D-1873-ECB6-6C43-CBCB15DD4D42}"/>
                  </a:ext>
                </a:extLst>
              </p14:cNvPr>
              <p14:cNvContentPartPr/>
              <p14:nvPr/>
            </p14:nvContentPartPr>
            <p14:xfrm>
              <a:off x="1006748" y="5876703"/>
              <a:ext cx="253080" cy="41400"/>
            </p14:xfrm>
          </p:contentPart>
        </mc:Choice>
        <mc:Fallback>
          <p:pic>
            <p:nvPicPr>
              <p:cNvPr id="495" name="Input penna 494">
                <a:extLst>
                  <a:ext uri="{FF2B5EF4-FFF2-40B4-BE49-F238E27FC236}">
                    <a16:creationId xmlns:a16="http://schemas.microsoft.com/office/drawing/2014/main" id="{7E73157D-1873-ECB6-6C43-CBCB15DD4D42}"/>
                  </a:ext>
                </a:extLst>
              </p:cNvPr>
              <p:cNvPicPr/>
              <p:nvPr/>
            </p:nvPicPr>
            <p:blipFill>
              <a:blip r:embed="rId699"/>
              <a:stretch>
                <a:fillRect/>
              </a:stretch>
            </p:blipFill>
            <p:spPr>
              <a:xfrm>
                <a:off x="999188" y="5869143"/>
                <a:ext cx="268200" cy="56520"/>
              </a:xfrm>
              <a:prstGeom prst="rect">
                <a:avLst/>
              </a:prstGeom>
            </p:spPr>
          </p:pic>
        </mc:Fallback>
      </mc:AlternateContent>
      <p:grpSp>
        <p:nvGrpSpPr>
          <p:cNvPr id="508" name="Gruppo 507">
            <a:extLst>
              <a:ext uri="{FF2B5EF4-FFF2-40B4-BE49-F238E27FC236}">
                <a16:creationId xmlns:a16="http://schemas.microsoft.com/office/drawing/2014/main" id="{E4B54F03-EFCD-7818-FF55-645055C23BF4}"/>
              </a:ext>
            </a:extLst>
          </p:cNvPr>
          <p:cNvGrpSpPr/>
          <p:nvPr/>
        </p:nvGrpSpPr>
        <p:grpSpPr>
          <a:xfrm>
            <a:off x="1740279" y="6191624"/>
            <a:ext cx="740520" cy="266400"/>
            <a:chOff x="1740279" y="6191624"/>
            <a:chExt cx="740520" cy="26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0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01441777-68C2-E8F5-35EA-D71FB7C604C7}"/>
                    </a:ext>
                  </a:extLst>
                </p14:cNvPr>
                <p14:cNvContentPartPr/>
                <p14:nvPr/>
              </p14:nvContentPartPr>
              <p14:xfrm>
                <a:off x="1740279" y="6191624"/>
                <a:ext cx="96120" cy="237240"/>
              </p14:xfrm>
            </p:contentPart>
          </mc:Choice>
          <mc:Fallback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01441777-68C2-E8F5-35EA-D71FB7C604C7}"/>
                    </a:ext>
                  </a:extLst>
                </p:cNvPr>
                <p:cNvPicPr/>
                <p:nvPr/>
              </p:nvPicPr>
              <p:blipFill>
                <a:blip r:embed="rId701"/>
                <a:stretch>
                  <a:fillRect/>
                </a:stretch>
              </p:blipFill>
              <p:spPr>
                <a:xfrm>
                  <a:off x="1732719" y="6184064"/>
                  <a:ext cx="11124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2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DBB579A4-3C32-BA7F-5A60-B97825163DBB}"/>
                    </a:ext>
                  </a:extLst>
                </p14:cNvPr>
                <p14:cNvContentPartPr/>
                <p14:nvPr/>
              </p14:nvContentPartPr>
              <p14:xfrm>
                <a:off x="1906599" y="6322664"/>
                <a:ext cx="14760" cy="98280"/>
              </p14:xfrm>
            </p:contentPart>
          </mc:Choice>
          <mc:Fallback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DBB579A4-3C32-BA7F-5A60-B97825163DBB}"/>
                    </a:ext>
                  </a:extLst>
                </p:cNvPr>
                <p:cNvPicPr/>
                <p:nvPr/>
              </p:nvPicPr>
              <p:blipFill>
                <a:blip r:embed="rId703"/>
                <a:stretch>
                  <a:fillRect/>
                </a:stretch>
              </p:blipFill>
              <p:spPr>
                <a:xfrm>
                  <a:off x="1899039" y="6315104"/>
                  <a:ext cx="2988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4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8EEECFA6-AA96-7AD1-31A5-B15E112D94AC}"/>
                    </a:ext>
                  </a:extLst>
                </p14:cNvPr>
                <p14:cNvContentPartPr/>
                <p14:nvPr/>
              </p14:nvContentPartPr>
              <p14:xfrm>
                <a:off x="1961679" y="6205304"/>
                <a:ext cx="34560" cy="23580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8EEECFA6-AA96-7AD1-31A5-B15E112D94AC}"/>
                    </a:ext>
                  </a:extLst>
                </p:cNvPr>
                <p:cNvPicPr/>
                <p:nvPr/>
              </p:nvPicPr>
              <p:blipFill>
                <a:blip r:embed="rId705"/>
                <a:stretch>
                  <a:fillRect/>
                </a:stretch>
              </p:blipFill>
              <p:spPr>
                <a:xfrm>
                  <a:off x="1954119" y="6197744"/>
                  <a:ext cx="4968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6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C0825A59-1558-D9B1-F3E1-62A95AEDBC5B}"/>
                    </a:ext>
                  </a:extLst>
                </p14:cNvPr>
                <p14:cNvContentPartPr/>
                <p14:nvPr/>
              </p14:nvContentPartPr>
              <p14:xfrm>
                <a:off x="2005599" y="6271904"/>
                <a:ext cx="35280" cy="1980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C0825A59-1558-D9B1-F3E1-62A95AEDBC5B}"/>
                    </a:ext>
                  </a:extLst>
                </p:cNvPr>
                <p:cNvPicPr/>
                <p:nvPr/>
              </p:nvPicPr>
              <p:blipFill>
                <a:blip r:embed="rId707"/>
                <a:stretch>
                  <a:fillRect/>
                </a:stretch>
              </p:blipFill>
              <p:spPr>
                <a:xfrm>
                  <a:off x="1998039" y="6264344"/>
                  <a:ext cx="504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8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F75203B4-FA51-0FEC-E95E-FBC90D9934BD}"/>
                    </a:ext>
                  </a:extLst>
                </p14:cNvPr>
                <p14:cNvContentPartPr/>
                <p14:nvPr/>
              </p14:nvContentPartPr>
              <p14:xfrm>
                <a:off x="2062119" y="6194864"/>
                <a:ext cx="29160" cy="235800"/>
              </p14:xfrm>
            </p:contentPart>
          </mc:Choice>
          <mc:Fallback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F75203B4-FA51-0FEC-E95E-FBC90D9934BD}"/>
                    </a:ext>
                  </a:extLst>
                </p:cNvPr>
                <p:cNvPicPr/>
                <p:nvPr/>
              </p:nvPicPr>
              <p:blipFill>
                <a:blip r:embed="rId709"/>
                <a:stretch>
                  <a:fillRect/>
                </a:stretch>
              </p:blipFill>
              <p:spPr>
                <a:xfrm>
                  <a:off x="2054559" y="6187304"/>
                  <a:ext cx="4428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0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2D1C6342-75DB-B9E6-BEA3-135129A3BAC5}"/>
                    </a:ext>
                  </a:extLst>
                </p14:cNvPr>
                <p14:cNvContentPartPr/>
                <p14:nvPr/>
              </p14:nvContentPartPr>
              <p14:xfrm>
                <a:off x="2087679" y="6298184"/>
                <a:ext cx="57960" cy="20520"/>
              </p14:xfrm>
            </p:contentPart>
          </mc:Choice>
          <mc:Fallback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2D1C6342-75DB-B9E6-BEA3-135129A3BAC5}"/>
                    </a:ext>
                  </a:extLst>
                </p:cNvPr>
                <p:cNvPicPr/>
                <p:nvPr/>
              </p:nvPicPr>
              <p:blipFill>
                <a:blip r:embed="rId711"/>
                <a:stretch>
                  <a:fillRect/>
                </a:stretch>
              </p:blipFill>
              <p:spPr>
                <a:xfrm>
                  <a:off x="2080119" y="6290624"/>
                  <a:ext cx="7308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2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74CF6EF1-A5CA-AA46-7320-74378C734FF3}"/>
                    </a:ext>
                  </a:extLst>
                </p14:cNvPr>
                <p14:cNvContentPartPr/>
                <p14:nvPr/>
              </p14:nvContentPartPr>
              <p14:xfrm>
                <a:off x="2169039" y="6321584"/>
                <a:ext cx="19080" cy="106200"/>
              </p14:xfrm>
            </p:contentPart>
          </mc:Choice>
          <mc:Fallback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74CF6EF1-A5CA-AA46-7320-74378C734FF3}"/>
                    </a:ext>
                  </a:extLst>
                </p:cNvPr>
                <p:cNvPicPr/>
                <p:nvPr/>
              </p:nvPicPr>
              <p:blipFill>
                <a:blip r:embed="rId713"/>
                <a:stretch>
                  <a:fillRect/>
                </a:stretch>
              </p:blipFill>
              <p:spPr>
                <a:xfrm>
                  <a:off x="2161479" y="6314384"/>
                  <a:ext cx="3420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4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D6FF5DE3-6D88-7237-F551-03E8ADBD3DCC}"/>
                    </a:ext>
                  </a:extLst>
                </p14:cNvPr>
                <p14:cNvContentPartPr/>
                <p14:nvPr/>
              </p14:nvContentPartPr>
              <p14:xfrm>
                <a:off x="2241759" y="6337784"/>
                <a:ext cx="41400" cy="8928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D6FF5DE3-6D88-7237-F551-03E8ADBD3DCC}"/>
                    </a:ext>
                  </a:extLst>
                </p:cNvPr>
                <p:cNvPicPr/>
                <p:nvPr/>
              </p:nvPicPr>
              <p:blipFill>
                <a:blip r:embed="rId715"/>
                <a:stretch>
                  <a:fillRect/>
                </a:stretch>
              </p:blipFill>
              <p:spPr>
                <a:xfrm>
                  <a:off x="2234199" y="6330224"/>
                  <a:ext cx="565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6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CF22A699-65AA-2EEA-68BB-65B398749AD3}"/>
                    </a:ext>
                  </a:extLst>
                </p14:cNvPr>
                <p14:cNvContentPartPr/>
                <p14:nvPr/>
              </p14:nvContentPartPr>
              <p14:xfrm>
                <a:off x="2306919" y="6376664"/>
                <a:ext cx="14400" cy="7488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CF22A699-65AA-2EEA-68BB-65B398749AD3}"/>
                    </a:ext>
                  </a:extLst>
                </p:cNvPr>
                <p:cNvPicPr/>
                <p:nvPr/>
              </p:nvPicPr>
              <p:blipFill>
                <a:blip r:embed="rId717"/>
                <a:stretch>
                  <a:fillRect/>
                </a:stretch>
              </p:blipFill>
              <p:spPr>
                <a:xfrm>
                  <a:off x="2299359" y="6369104"/>
                  <a:ext cx="295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8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67E30205-72CD-081A-5130-14E227812F8A}"/>
                    </a:ext>
                  </a:extLst>
                </p14:cNvPr>
                <p14:cNvContentPartPr/>
                <p14:nvPr/>
              </p14:nvContentPartPr>
              <p14:xfrm>
                <a:off x="2406639" y="6246344"/>
                <a:ext cx="24480" cy="136800"/>
              </p14:xfrm>
            </p:contentPart>
          </mc:Choice>
          <mc:Fallback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67E30205-72CD-081A-5130-14E227812F8A}"/>
                    </a:ext>
                  </a:extLst>
                </p:cNvPr>
                <p:cNvPicPr/>
                <p:nvPr/>
              </p:nvPicPr>
              <p:blipFill>
                <a:blip r:embed="rId719"/>
                <a:stretch>
                  <a:fillRect/>
                </a:stretch>
              </p:blipFill>
              <p:spPr>
                <a:xfrm>
                  <a:off x="2399079" y="6238784"/>
                  <a:ext cx="396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0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1ECCBDAE-FBC0-C8F0-1BB5-EA145000E95C}"/>
                    </a:ext>
                  </a:extLst>
                </p14:cNvPr>
                <p14:cNvContentPartPr/>
                <p14:nvPr/>
              </p14:nvContentPartPr>
              <p14:xfrm>
                <a:off x="2436159" y="6363704"/>
                <a:ext cx="44640" cy="94320"/>
              </p14:xfrm>
            </p:contentPart>
          </mc:Choice>
          <mc:Fallback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1ECCBDAE-FBC0-C8F0-1BB5-EA145000E95C}"/>
                    </a:ext>
                  </a:extLst>
                </p:cNvPr>
                <p:cNvPicPr/>
                <p:nvPr/>
              </p:nvPicPr>
              <p:blipFill>
                <a:blip r:embed="rId721"/>
                <a:stretch>
                  <a:fillRect/>
                </a:stretch>
              </p:blipFill>
              <p:spPr>
                <a:xfrm>
                  <a:off x="2428599" y="6356144"/>
                  <a:ext cx="59760" cy="10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9" name="Gruppo 548">
            <a:extLst>
              <a:ext uri="{FF2B5EF4-FFF2-40B4-BE49-F238E27FC236}">
                <a16:creationId xmlns:a16="http://schemas.microsoft.com/office/drawing/2014/main" id="{3B717201-7E54-A612-41FA-50E83B4E73B5}"/>
              </a:ext>
            </a:extLst>
          </p:cNvPr>
          <p:cNvGrpSpPr/>
          <p:nvPr/>
        </p:nvGrpSpPr>
        <p:grpSpPr>
          <a:xfrm>
            <a:off x="4859421" y="6300266"/>
            <a:ext cx="693360" cy="158040"/>
            <a:chOff x="4859421" y="6300266"/>
            <a:chExt cx="693360" cy="15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2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515E624C-84E8-86B2-7926-3314A23880E4}"/>
                    </a:ext>
                  </a:extLst>
                </p14:cNvPr>
                <p14:cNvContentPartPr/>
                <p14:nvPr/>
              </p14:nvContentPartPr>
              <p14:xfrm>
                <a:off x="4859421" y="6337346"/>
                <a:ext cx="241200" cy="27360"/>
              </p14:xfrm>
            </p:contentPart>
          </mc:Choice>
          <mc:Fallback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515E624C-84E8-86B2-7926-3314A23880E4}"/>
                    </a:ext>
                  </a:extLst>
                </p:cNvPr>
                <p:cNvPicPr/>
                <p:nvPr/>
              </p:nvPicPr>
              <p:blipFill>
                <a:blip r:embed="rId723"/>
                <a:stretch>
                  <a:fillRect/>
                </a:stretch>
              </p:blipFill>
              <p:spPr>
                <a:xfrm>
                  <a:off x="4851861" y="6329786"/>
                  <a:ext cx="2563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4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C9A24716-6F3C-B4A3-57DC-3DE8BC7AF7A7}"/>
                    </a:ext>
                  </a:extLst>
                </p14:cNvPr>
                <p14:cNvContentPartPr/>
                <p14:nvPr/>
              </p14:nvContentPartPr>
              <p14:xfrm>
                <a:off x="5018541" y="6300266"/>
                <a:ext cx="27720" cy="130320"/>
              </p14:xfrm>
            </p:contentPart>
          </mc:Choice>
          <mc:Fallback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C9A24716-6F3C-B4A3-57DC-3DE8BC7AF7A7}"/>
                    </a:ext>
                  </a:extLst>
                </p:cNvPr>
                <p:cNvPicPr/>
                <p:nvPr/>
              </p:nvPicPr>
              <p:blipFill>
                <a:blip r:embed="rId725"/>
                <a:stretch>
                  <a:fillRect/>
                </a:stretch>
              </p:blipFill>
              <p:spPr>
                <a:xfrm>
                  <a:off x="5010981" y="6292706"/>
                  <a:ext cx="4284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6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2C159D7E-2196-2B4B-48E4-E034CBDE58D7}"/>
                    </a:ext>
                  </a:extLst>
                </p14:cNvPr>
                <p14:cNvContentPartPr/>
                <p14:nvPr/>
              </p14:nvContentPartPr>
              <p14:xfrm>
                <a:off x="5095941" y="6334466"/>
                <a:ext cx="102600" cy="109440"/>
              </p14:xfrm>
            </p:contentPart>
          </mc:Choice>
          <mc:Fallback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2C159D7E-2196-2B4B-48E4-E034CBDE58D7}"/>
                    </a:ext>
                  </a:extLst>
                </p:cNvPr>
                <p:cNvPicPr/>
                <p:nvPr/>
              </p:nvPicPr>
              <p:blipFill>
                <a:blip r:embed="rId727"/>
                <a:stretch>
                  <a:fillRect/>
                </a:stretch>
              </p:blipFill>
              <p:spPr>
                <a:xfrm>
                  <a:off x="5088381" y="6326906"/>
                  <a:ext cx="1177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8">
              <p14:nvContentPartPr>
                <p14:cNvPr id="534" name="Input penna 533">
                  <a:extLst>
                    <a:ext uri="{FF2B5EF4-FFF2-40B4-BE49-F238E27FC236}">
                      <a16:creationId xmlns:a16="http://schemas.microsoft.com/office/drawing/2014/main" id="{70F11EBA-1955-F15C-B988-75C1D3094D36}"/>
                    </a:ext>
                  </a:extLst>
                </p14:cNvPr>
                <p14:cNvContentPartPr/>
                <p14:nvPr/>
              </p14:nvContentPartPr>
              <p14:xfrm>
                <a:off x="5240661" y="6357866"/>
                <a:ext cx="47880" cy="100440"/>
              </p14:xfrm>
            </p:contentPart>
          </mc:Choice>
          <mc:Fallback>
            <p:pic>
              <p:nvPicPr>
                <p:cNvPr id="534" name="Input penna 533">
                  <a:extLst>
                    <a:ext uri="{FF2B5EF4-FFF2-40B4-BE49-F238E27FC236}">
                      <a16:creationId xmlns:a16="http://schemas.microsoft.com/office/drawing/2014/main" id="{70F11EBA-1955-F15C-B988-75C1D3094D36}"/>
                    </a:ext>
                  </a:extLst>
                </p:cNvPr>
                <p:cNvPicPr/>
                <p:nvPr/>
              </p:nvPicPr>
              <p:blipFill>
                <a:blip r:embed="rId729"/>
                <a:stretch>
                  <a:fillRect/>
                </a:stretch>
              </p:blipFill>
              <p:spPr>
                <a:xfrm>
                  <a:off x="5233101" y="6350306"/>
                  <a:ext cx="630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0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434253CD-B988-44CC-F2DB-62F466712A7F}"/>
                    </a:ext>
                  </a:extLst>
                </p14:cNvPr>
                <p14:cNvContentPartPr/>
                <p14:nvPr/>
              </p14:nvContentPartPr>
              <p14:xfrm>
                <a:off x="5355501" y="6348866"/>
                <a:ext cx="72000" cy="15480"/>
              </p14:xfrm>
            </p:contentPart>
          </mc:Choice>
          <mc:Fallback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434253CD-B988-44CC-F2DB-62F466712A7F}"/>
                    </a:ext>
                  </a:extLst>
                </p:cNvPr>
                <p:cNvPicPr/>
                <p:nvPr/>
              </p:nvPicPr>
              <p:blipFill>
                <a:blip r:embed="rId731"/>
                <a:stretch>
                  <a:fillRect/>
                </a:stretch>
              </p:blipFill>
              <p:spPr>
                <a:xfrm>
                  <a:off x="5347941" y="6341306"/>
                  <a:ext cx="871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2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68AE9087-F870-9FD0-61D8-47FB2DFEEB76}"/>
                    </a:ext>
                  </a:extLst>
                </p14:cNvPr>
                <p14:cNvContentPartPr/>
                <p14:nvPr/>
              </p14:nvContentPartPr>
              <p14:xfrm>
                <a:off x="5370981" y="6359306"/>
                <a:ext cx="12960" cy="63360"/>
              </p14:xfrm>
            </p:contentPart>
          </mc:Choice>
          <mc:Fallback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68AE9087-F870-9FD0-61D8-47FB2DFEEB76}"/>
                    </a:ext>
                  </a:extLst>
                </p:cNvPr>
                <p:cNvPicPr/>
                <p:nvPr/>
              </p:nvPicPr>
              <p:blipFill>
                <a:blip r:embed="rId733"/>
                <a:stretch>
                  <a:fillRect/>
                </a:stretch>
              </p:blipFill>
              <p:spPr>
                <a:xfrm>
                  <a:off x="5363781" y="6351746"/>
                  <a:ext cx="280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4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0FA1DBE9-12A2-E8D9-408B-D48FF40ACA28}"/>
                    </a:ext>
                  </a:extLst>
                </p14:cNvPr>
                <p14:cNvContentPartPr/>
                <p14:nvPr/>
              </p14:nvContentPartPr>
              <p14:xfrm>
                <a:off x="5434701" y="6341306"/>
                <a:ext cx="83160" cy="112320"/>
              </p14:xfrm>
            </p:contentPart>
          </mc:Choice>
          <mc:Fallback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0FA1DBE9-12A2-E8D9-408B-D48FF40ACA28}"/>
                    </a:ext>
                  </a:extLst>
                </p:cNvPr>
                <p:cNvPicPr/>
                <p:nvPr/>
              </p:nvPicPr>
              <p:blipFill>
                <a:blip r:embed="rId735"/>
                <a:stretch>
                  <a:fillRect/>
                </a:stretch>
              </p:blipFill>
              <p:spPr>
                <a:xfrm>
                  <a:off x="5427141" y="6333746"/>
                  <a:ext cx="9828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6">
              <p14:nvContentPartPr>
                <p14:cNvPr id="538" name="Input penna 537">
                  <a:extLst>
                    <a:ext uri="{FF2B5EF4-FFF2-40B4-BE49-F238E27FC236}">
                      <a16:creationId xmlns:a16="http://schemas.microsoft.com/office/drawing/2014/main" id="{22ECEDC6-1F39-F19D-933C-E0D5D0FB0B9F}"/>
                    </a:ext>
                  </a:extLst>
                </p14:cNvPr>
                <p14:cNvContentPartPr/>
                <p14:nvPr/>
              </p14:nvContentPartPr>
              <p14:xfrm>
                <a:off x="5457741" y="6387746"/>
                <a:ext cx="95040" cy="36360"/>
              </p14:xfrm>
            </p:contentPart>
          </mc:Choice>
          <mc:Fallback>
            <p:pic>
              <p:nvPicPr>
                <p:cNvPr id="538" name="Input penna 537">
                  <a:extLst>
                    <a:ext uri="{FF2B5EF4-FFF2-40B4-BE49-F238E27FC236}">
                      <a16:creationId xmlns:a16="http://schemas.microsoft.com/office/drawing/2014/main" id="{22ECEDC6-1F39-F19D-933C-E0D5D0FB0B9F}"/>
                    </a:ext>
                  </a:extLst>
                </p:cNvPr>
                <p:cNvPicPr/>
                <p:nvPr/>
              </p:nvPicPr>
              <p:blipFill>
                <a:blip r:embed="rId737"/>
                <a:stretch>
                  <a:fillRect/>
                </a:stretch>
              </p:blipFill>
              <p:spPr>
                <a:xfrm>
                  <a:off x="5450181" y="6380186"/>
                  <a:ext cx="110160" cy="51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38">
            <p14:nvContentPartPr>
              <p14:cNvPr id="550" name="Input penna 549">
                <a:extLst>
                  <a:ext uri="{FF2B5EF4-FFF2-40B4-BE49-F238E27FC236}">
                    <a16:creationId xmlns:a16="http://schemas.microsoft.com/office/drawing/2014/main" id="{E9A782E5-35A9-575B-61E8-A46AA960598E}"/>
                  </a:ext>
                </a:extLst>
              </p14:cNvPr>
              <p14:cNvContentPartPr/>
              <p14:nvPr/>
            </p14:nvContentPartPr>
            <p14:xfrm>
              <a:off x="1639119" y="6606783"/>
              <a:ext cx="798480" cy="28800"/>
            </p14:xfrm>
          </p:contentPart>
        </mc:Choice>
        <mc:Fallback>
          <p:pic>
            <p:nvPicPr>
              <p:cNvPr id="550" name="Input penna 549">
                <a:extLst>
                  <a:ext uri="{FF2B5EF4-FFF2-40B4-BE49-F238E27FC236}">
                    <a16:creationId xmlns:a16="http://schemas.microsoft.com/office/drawing/2014/main" id="{E9A782E5-35A9-575B-61E8-A46AA960598E}"/>
                  </a:ext>
                </a:extLst>
              </p:cNvPr>
              <p:cNvPicPr/>
              <p:nvPr/>
            </p:nvPicPr>
            <p:blipFill>
              <a:blip r:embed="rId739"/>
              <a:stretch>
                <a:fillRect/>
              </a:stretch>
            </p:blipFill>
            <p:spPr>
              <a:xfrm>
                <a:off x="1631559" y="6599223"/>
                <a:ext cx="813600" cy="43920"/>
              </a:xfrm>
              <a:prstGeom prst="rect">
                <a:avLst/>
              </a:prstGeom>
            </p:spPr>
          </p:pic>
        </mc:Fallback>
      </mc:AlternateContent>
      <p:grpSp>
        <p:nvGrpSpPr>
          <p:cNvPr id="554" name="Gruppo 553">
            <a:extLst>
              <a:ext uri="{FF2B5EF4-FFF2-40B4-BE49-F238E27FC236}">
                <a16:creationId xmlns:a16="http://schemas.microsoft.com/office/drawing/2014/main" id="{A2B80FFB-4B1B-6E55-F799-974BB946CC5F}"/>
              </a:ext>
            </a:extLst>
          </p:cNvPr>
          <p:cNvGrpSpPr/>
          <p:nvPr/>
        </p:nvGrpSpPr>
        <p:grpSpPr>
          <a:xfrm>
            <a:off x="2758719" y="6097946"/>
            <a:ext cx="1899102" cy="538638"/>
            <a:chOff x="2758719" y="6097946"/>
            <a:chExt cx="1899102" cy="538638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0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F3C0BD2D-A166-9D3A-6C01-95D8B408E07C}"/>
                    </a:ext>
                  </a:extLst>
                </p14:cNvPr>
                <p14:cNvContentPartPr/>
                <p14:nvPr/>
              </p14:nvContentPartPr>
              <p14:xfrm>
                <a:off x="2758719" y="6173264"/>
                <a:ext cx="121320" cy="33192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F3C0BD2D-A166-9D3A-6C01-95D8B408E07C}"/>
                    </a:ext>
                  </a:extLst>
                </p:cNvPr>
                <p:cNvPicPr/>
                <p:nvPr/>
              </p:nvPicPr>
              <p:blipFill>
                <a:blip r:embed="rId741"/>
                <a:stretch>
                  <a:fillRect/>
                </a:stretch>
              </p:blipFill>
              <p:spPr>
                <a:xfrm>
                  <a:off x="2751159" y="6165704"/>
                  <a:ext cx="13644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2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E4646675-2CC1-8C54-8826-BAA5F54BA7E5}"/>
                    </a:ext>
                  </a:extLst>
                </p14:cNvPr>
                <p14:cNvContentPartPr/>
                <p14:nvPr/>
              </p14:nvContentPartPr>
              <p14:xfrm>
                <a:off x="2973279" y="6291344"/>
                <a:ext cx="126360" cy="2340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E4646675-2CC1-8C54-8826-BAA5F54BA7E5}"/>
                    </a:ext>
                  </a:extLst>
                </p:cNvPr>
                <p:cNvPicPr/>
                <p:nvPr/>
              </p:nvPicPr>
              <p:blipFill>
                <a:blip r:embed="rId743"/>
                <a:stretch>
                  <a:fillRect/>
                </a:stretch>
              </p:blipFill>
              <p:spPr>
                <a:xfrm>
                  <a:off x="2965719" y="6283784"/>
                  <a:ext cx="1414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4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BE873202-2F5E-F30B-2570-0E1B2629292F}"/>
                    </a:ext>
                  </a:extLst>
                </p14:cNvPr>
                <p14:cNvContentPartPr/>
                <p14:nvPr/>
              </p14:nvContentPartPr>
              <p14:xfrm>
                <a:off x="3045639" y="6329144"/>
                <a:ext cx="23400" cy="9324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BE873202-2F5E-F30B-2570-0E1B2629292F}"/>
                    </a:ext>
                  </a:extLst>
                </p:cNvPr>
                <p:cNvPicPr/>
                <p:nvPr/>
              </p:nvPicPr>
              <p:blipFill>
                <a:blip r:embed="rId745"/>
                <a:stretch>
                  <a:fillRect/>
                </a:stretch>
              </p:blipFill>
              <p:spPr>
                <a:xfrm>
                  <a:off x="3038079" y="6321584"/>
                  <a:ext cx="385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6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979FBF7B-8EEB-3E57-9C45-1E05AD69041C}"/>
                    </a:ext>
                  </a:extLst>
                </p14:cNvPr>
                <p14:cNvContentPartPr/>
                <p14:nvPr/>
              </p14:nvContentPartPr>
              <p14:xfrm>
                <a:off x="3131679" y="6308624"/>
                <a:ext cx="80280" cy="10044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979FBF7B-8EEB-3E57-9C45-1E05AD69041C}"/>
                    </a:ext>
                  </a:extLst>
                </p:cNvPr>
                <p:cNvPicPr/>
                <p:nvPr/>
              </p:nvPicPr>
              <p:blipFill>
                <a:blip r:embed="rId747"/>
                <a:stretch>
                  <a:fillRect/>
                </a:stretch>
              </p:blipFill>
              <p:spPr>
                <a:xfrm>
                  <a:off x="3124119" y="6301064"/>
                  <a:ext cx="950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8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94BCC967-59CA-D4F5-836B-185D46CA4392}"/>
                    </a:ext>
                  </a:extLst>
                </p14:cNvPr>
                <p14:cNvContentPartPr/>
                <p14:nvPr/>
              </p14:nvContentPartPr>
              <p14:xfrm>
                <a:off x="3239679" y="6320144"/>
                <a:ext cx="60840" cy="75600"/>
              </p14:xfrm>
            </p:contentPart>
          </mc:Choice>
          <mc:Fallback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94BCC967-59CA-D4F5-836B-185D46CA4392}"/>
                    </a:ext>
                  </a:extLst>
                </p:cNvPr>
                <p:cNvPicPr/>
                <p:nvPr/>
              </p:nvPicPr>
              <p:blipFill>
                <a:blip r:embed="rId749"/>
                <a:stretch>
                  <a:fillRect/>
                </a:stretch>
              </p:blipFill>
              <p:spPr>
                <a:xfrm>
                  <a:off x="3232119" y="6312584"/>
                  <a:ext cx="7596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0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E4D9148B-E429-41DE-1979-DBC75546CC30}"/>
                    </a:ext>
                  </a:extLst>
                </p14:cNvPr>
                <p14:cNvContentPartPr/>
                <p14:nvPr/>
              </p14:nvContentPartPr>
              <p14:xfrm>
                <a:off x="3345519" y="6296744"/>
                <a:ext cx="33480" cy="94320"/>
              </p14:xfrm>
            </p:contentPart>
          </mc:Choice>
          <mc:Fallback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E4D9148B-E429-41DE-1979-DBC75546CC30}"/>
                    </a:ext>
                  </a:extLst>
                </p:cNvPr>
                <p:cNvPicPr/>
                <p:nvPr/>
              </p:nvPicPr>
              <p:blipFill>
                <a:blip r:embed="rId751"/>
                <a:stretch>
                  <a:fillRect/>
                </a:stretch>
              </p:blipFill>
              <p:spPr>
                <a:xfrm>
                  <a:off x="3337959" y="6289184"/>
                  <a:ext cx="486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2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52AE4141-717D-30D8-7C52-530F44C42E68}"/>
                    </a:ext>
                  </a:extLst>
                </p14:cNvPr>
                <p14:cNvContentPartPr/>
                <p14:nvPr/>
              </p14:nvContentPartPr>
              <p14:xfrm>
                <a:off x="3439119" y="6312584"/>
                <a:ext cx="5040" cy="79560"/>
              </p14:xfrm>
            </p:contentPart>
          </mc:Choice>
          <mc:Fallback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52AE4141-717D-30D8-7C52-530F44C42E68}"/>
                    </a:ext>
                  </a:extLst>
                </p:cNvPr>
                <p:cNvPicPr/>
                <p:nvPr/>
              </p:nvPicPr>
              <p:blipFill>
                <a:blip r:embed="rId753"/>
                <a:stretch>
                  <a:fillRect/>
                </a:stretch>
              </p:blipFill>
              <p:spPr>
                <a:xfrm>
                  <a:off x="3431559" y="6305384"/>
                  <a:ext cx="201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4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50001F99-2CF7-A672-FC9A-63BFBAB6495D}"/>
                    </a:ext>
                  </a:extLst>
                </p14:cNvPr>
                <p14:cNvContentPartPr/>
                <p14:nvPr/>
              </p14:nvContentPartPr>
              <p14:xfrm>
                <a:off x="3462159" y="6336704"/>
                <a:ext cx="73800" cy="116280"/>
              </p14:xfrm>
            </p:contentPart>
          </mc:Choice>
          <mc:Fallback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50001F99-2CF7-A672-FC9A-63BFBAB6495D}"/>
                    </a:ext>
                  </a:extLst>
                </p:cNvPr>
                <p:cNvPicPr/>
                <p:nvPr/>
              </p:nvPicPr>
              <p:blipFill>
                <a:blip r:embed="rId755"/>
                <a:stretch>
                  <a:fillRect/>
                </a:stretch>
              </p:blipFill>
              <p:spPr>
                <a:xfrm>
                  <a:off x="3454599" y="6329144"/>
                  <a:ext cx="889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6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D08F8E01-D33E-5C79-D341-FB61D1F729C0}"/>
                    </a:ext>
                  </a:extLst>
                </p14:cNvPr>
                <p14:cNvContentPartPr/>
                <p14:nvPr/>
              </p14:nvContentPartPr>
              <p14:xfrm>
                <a:off x="3665919" y="6442904"/>
                <a:ext cx="39600" cy="63000"/>
              </p14:xfrm>
            </p:contentPart>
          </mc:Choice>
          <mc:Fallback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D08F8E01-D33E-5C79-D341-FB61D1F729C0}"/>
                    </a:ext>
                  </a:extLst>
                </p:cNvPr>
                <p:cNvPicPr/>
                <p:nvPr/>
              </p:nvPicPr>
              <p:blipFill>
                <a:blip r:embed="rId757"/>
                <a:stretch>
                  <a:fillRect/>
                </a:stretch>
              </p:blipFill>
              <p:spPr>
                <a:xfrm>
                  <a:off x="3658359" y="6435344"/>
                  <a:ext cx="5472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8">
              <p14:nvContentPartPr>
                <p14:cNvPr id="520" name="Input penna 519">
                  <a:extLst>
                    <a:ext uri="{FF2B5EF4-FFF2-40B4-BE49-F238E27FC236}">
                      <a16:creationId xmlns:a16="http://schemas.microsoft.com/office/drawing/2014/main" id="{391487E5-FAFF-1A0E-18C1-47313DB07495}"/>
                    </a:ext>
                  </a:extLst>
                </p14:cNvPr>
                <p14:cNvContentPartPr/>
                <p14:nvPr/>
              </p14:nvContentPartPr>
              <p14:xfrm>
                <a:off x="3835119" y="6306104"/>
                <a:ext cx="95040" cy="137160"/>
              </p14:xfrm>
            </p:contentPart>
          </mc:Choice>
          <mc:Fallback>
            <p:pic>
              <p:nvPicPr>
                <p:cNvPr id="520" name="Input penna 519">
                  <a:extLst>
                    <a:ext uri="{FF2B5EF4-FFF2-40B4-BE49-F238E27FC236}">
                      <a16:creationId xmlns:a16="http://schemas.microsoft.com/office/drawing/2014/main" id="{391487E5-FAFF-1A0E-18C1-47313DB07495}"/>
                    </a:ext>
                  </a:extLst>
                </p:cNvPr>
                <p:cNvPicPr/>
                <p:nvPr/>
              </p:nvPicPr>
              <p:blipFill>
                <a:blip r:embed="rId759"/>
                <a:stretch>
                  <a:fillRect/>
                </a:stretch>
              </p:blipFill>
              <p:spPr>
                <a:xfrm>
                  <a:off x="3827559" y="6298544"/>
                  <a:ext cx="1101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0">
              <p14:nvContentPartPr>
                <p14:cNvPr id="521" name="Input penna 520">
                  <a:extLst>
                    <a:ext uri="{FF2B5EF4-FFF2-40B4-BE49-F238E27FC236}">
                      <a16:creationId xmlns:a16="http://schemas.microsoft.com/office/drawing/2014/main" id="{B889CD83-0BC6-B36D-AE03-5D9360DAEAAA}"/>
                    </a:ext>
                  </a:extLst>
                </p14:cNvPr>
                <p14:cNvContentPartPr/>
                <p14:nvPr/>
              </p14:nvContentPartPr>
              <p14:xfrm>
                <a:off x="3987399" y="6330224"/>
                <a:ext cx="42120" cy="83880"/>
              </p14:xfrm>
            </p:contentPart>
          </mc:Choice>
          <mc:Fallback>
            <p:pic>
              <p:nvPicPr>
                <p:cNvPr id="521" name="Input penna 520">
                  <a:extLst>
                    <a:ext uri="{FF2B5EF4-FFF2-40B4-BE49-F238E27FC236}">
                      <a16:creationId xmlns:a16="http://schemas.microsoft.com/office/drawing/2014/main" id="{B889CD83-0BC6-B36D-AE03-5D9360DAEAAA}"/>
                    </a:ext>
                  </a:extLst>
                </p:cNvPr>
                <p:cNvPicPr/>
                <p:nvPr/>
              </p:nvPicPr>
              <p:blipFill>
                <a:blip r:embed="rId761"/>
                <a:stretch>
                  <a:fillRect/>
                </a:stretch>
              </p:blipFill>
              <p:spPr>
                <a:xfrm>
                  <a:off x="3979839" y="6322664"/>
                  <a:ext cx="572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2">
              <p14:nvContentPartPr>
                <p14:cNvPr id="522" name="Input penna 521">
                  <a:extLst>
                    <a:ext uri="{FF2B5EF4-FFF2-40B4-BE49-F238E27FC236}">
                      <a16:creationId xmlns:a16="http://schemas.microsoft.com/office/drawing/2014/main" id="{5600E48E-4DDB-3C3E-68AF-9F3754D05C37}"/>
                    </a:ext>
                  </a:extLst>
                </p14:cNvPr>
                <p14:cNvContentPartPr/>
                <p14:nvPr/>
              </p14:nvContentPartPr>
              <p14:xfrm>
                <a:off x="4079199" y="6223664"/>
                <a:ext cx="19440" cy="167040"/>
              </p14:xfrm>
            </p:contentPart>
          </mc:Choice>
          <mc:Fallback>
            <p:pic>
              <p:nvPicPr>
                <p:cNvPr id="522" name="Input penna 521">
                  <a:extLst>
                    <a:ext uri="{FF2B5EF4-FFF2-40B4-BE49-F238E27FC236}">
                      <a16:creationId xmlns:a16="http://schemas.microsoft.com/office/drawing/2014/main" id="{5600E48E-4DDB-3C3E-68AF-9F3754D05C37}"/>
                    </a:ext>
                  </a:extLst>
                </p:cNvPr>
                <p:cNvPicPr/>
                <p:nvPr/>
              </p:nvPicPr>
              <p:blipFill>
                <a:blip r:embed="rId763"/>
                <a:stretch>
                  <a:fillRect/>
                </a:stretch>
              </p:blipFill>
              <p:spPr>
                <a:xfrm>
                  <a:off x="4071639" y="6216104"/>
                  <a:ext cx="3456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4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0C65A028-2AFF-85A9-9159-F8EEB37AB9CD}"/>
                    </a:ext>
                  </a:extLst>
                </p14:cNvPr>
                <p14:cNvContentPartPr/>
                <p14:nvPr/>
              </p14:nvContentPartPr>
              <p14:xfrm>
                <a:off x="4079199" y="6343544"/>
                <a:ext cx="34560" cy="10800"/>
              </p14:xfrm>
            </p:contentPart>
          </mc:Choice>
          <mc:Fallback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0C65A028-2AFF-85A9-9159-F8EEB37AB9CD}"/>
                    </a:ext>
                  </a:extLst>
                </p:cNvPr>
                <p:cNvPicPr/>
                <p:nvPr/>
              </p:nvPicPr>
              <p:blipFill>
                <a:blip r:embed="rId765"/>
                <a:stretch>
                  <a:fillRect/>
                </a:stretch>
              </p:blipFill>
              <p:spPr>
                <a:xfrm>
                  <a:off x="4071639" y="6335984"/>
                  <a:ext cx="496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6">
              <p14:nvContentPartPr>
                <p14:cNvPr id="524" name="Input penna 523">
                  <a:extLst>
                    <a:ext uri="{FF2B5EF4-FFF2-40B4-BE49-F238E27FC236}">
                      <a16:creationId xmlns:a16="http://schemas.microsoft.com/office/drawing/2014/main" id="{051E9129-1714-76BE-0C83-29EDB7E1C7F0}"/>
                    </a:ext>
                  </a:extLst>
                </p14:cNvPr>
                <p14:cNvContentPartPr/>
                <p14:nvPr/>
              </p14:nvContentPartPr>
              <p14:xfrm>
                <a:off x="4146519" y="6310424"/>
                <a:ext cx="50760" cy="98640"/>
              </p14:xfrm>
            </p:contentPart>
          </mc:Choice>
          <mc:Fallback>
            <p:pic>
              <p:nvPicPr>
                <p:cNvPr id="524" name="Input penna 523">
                  <a:extLst>
                    <a:ext uri="{FF2B5EF4-FFF2-40B4-BE49-F238E27FC236}">
                      <a16:creationId xmlns:a16="http://schemas.microsoft.com/office/drawing/2014/main" id="{051E9129-1714-76BE-0C83-29EDB7E1C7F0}"/>
                    </a:ext>
                  </a:extLst>
                </p:cNvPr>
                <p:cNvPicPr/>
                <p:nvPr/>
              </p:nvPicPr>
              <p:blipFill>
                <a:blip r:embed="rId767"/>
                <a:stretch>
                  <a:fillRect/>
                </a:stretch>
              </p:blipFill>
              <p:spPr>
                <a:xfrm>
                  <a:off x="4138959" y="6302864"/>
                  <a:ext cx="6588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8">
              <p14:nvContentPartPr>
                <p14:cNvPr id="525" name="Input penna 524">
                  <a:extLst>
                    <a:ext uri="{FF2B5EF4-FFF2-40B4-BE49-F238E27FC236}">
                      <a16:creationId xmlns:a16="http://schemas.microsoft.com/office/drawing/2014/main" id="{05E8E566-0B60-CBA6-85A0-7523BEF977C5}"/>
                    </a:ext>
                  </a:extLst>
                </p14:cNvPr>
                <p14:cNvContentPartPr/>
                <p14:nvPr/>
              </p14:nvContentPartPr>
              <p14:xfrm>
                <a:off x="4252719" y="6337784"/>
                <a:ext cx="34920" cy="62280"/>
              </p14:xfrm>
            </p:contentPart>
          </mc:Choice>
          <mc:Fallback>
            <p:pic>
              <p:nvPicPr>
                <p:cNvPr id="525" name="Input penna 524">
                  <a:extLst>
                    <a:ext uri="{FF2B5EF4-FFF2-40B4-BE49-F238E27FC236}">
                      <a16:creationId xmlns:a16="http://schemas.microsoft.com/office/drawing/2014/main" id="{05E8E566-0B60-CBA6-85A0-7523BEF977C5}"/>
                    </a:ext>
                  </a:extLst>
                </p:cNvPr>
                <p:cNvPicPr/>
                <p:nvPr/>
              </p:nvPicPr>
              <p:blipFill>
                <a:blip r:embed="rId769"/>
                <a:stretch>
                  <a:fillRect/>
                </a:stretch>
              </p:blipFill>
              <p:spPr>
                <a:xfrm>
                  <a:off x="4245159" y="6330224"/>
                  <a:ext cx="500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0">
              <p14:nvContentPartPr>
                <p14:cNvPr id="526" name="Input penna 525">
                  <a:extLst>
                    <a:ext uri="{FF2B5EF4-FFF2-40B4-BE49-F238E27FC236}">
                      <a16:creationId xmlns:a16="http://schemas.microsoft.com/office/drawing/2014/main" id="{EBC70C66-0152-8F39-62C5-A6D5F5B92D62}"/>
                    </a:ext>
                  </a:extLst>
                </p14:cNvPr>
                <p14:cNvContentPartPr/>
                <p14:nvPr/>
              </p14:nvContentPartPr>
              <p14:xfrm>
                <a:off x="4312479" y="6326264"/>
                <a:ext cx="20160" cy="78480"/>
              </p14:xfrm>
            </p:contentPart>
          </mc:Choice>
          <mc:Fallback>
            <p:pic>
              <p:nvPicPr>
                <p:cNvPr id="526" name="Input penna 525">
                  <a:extLst>
                    <a:ext uri="{FF2B5EF4-FFF2-40B4-BE49-F238E27FC236}">
                      <a16:creationId xmlns:a16="http://schemas.microsoft.com/office/drawing/2014/main" id="{EBC70C66-0152-8F39-62C5-A6D5F5B92D62}"/>
                    </a:ext>
                  </a:extLst>
                </p:cNvPr>
                <p:cNvPicPr/>
                <p:nvPr/>
              </p:nvPicPr>
              <p:blipFill>
                <a:blip r:embed="rId771"/>
                <a:stretch>
                  <a:fillRect/>
                </a:stretch>
              </p:blipFill>
              <p:spPr>
                <a:xfrm>
                  <a:off x="4304919" y="6318704"/>
                  <a:ext cx="352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2">
              <p14:nvContentPartPr>
                <p14:cNvPr id="527" name="Input penna 526">
                  <a:extLst>
                    <a:ext uri="{FF2B5EF4-FFF2-40B4-BE49-F238E27FC236}">
                      <a16:creationId xmlns:a16="http://schemas.microsoft.com/office/drawing/2014/main" id="{2A1610B0-D730-0F8D-D339-3D13C80A8242}"/>
                    </a:ext>
                  </a:extLst>
                </p14:cNvPr>
                <p14:cNvContentPartPr/>
                <p14:nvPr/>
              </p14:nvContentPartPr>
              <p14:xfrm>
                <a:off x="4362879" y="6345344"/>
                <a:ext cx="70560" cy="89280"/>
              </p14:xfrm>
            </p:contentPart>
          </mc:Choice>
          <mc:Fallback>
            <p:pic>
              <p:nvPicPr>
                <p:cNvPr id="527" name="Input penna 526">
                  <a:extLst>
                    <a:ext uri="{FF2B5EF4-FFF2-40B4-BE49-F238E27FC236}">
                      <a16:creationId xmlns:a16="http://schemas.microsoft.com/office/drawing/2014/main" id="{2A1610B0-D730-0F8D-D339-3D13C80A8242}"/>
                    </a:ext>
                  </a:extLst>
                </p:cNvPr>
                <p:cNvPicPr/>
                <p:nvPr/>
              </p:nvPicPr>
              <p:blipFill>
                <a:blip r:embed="rId773"/>
                <a:stretch>
                  <a:fillRect/>
                </a:stretch>
              </p:blipFill>
              <p:spPr>
                <a:xfrm>
                  <a:off x="4355319" y="6337784"/>
                  <a:ext cx="856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4">
              <p14:nvContentPartPr>
                <p14:cNvPr id="528" name="Input penna 527">
                  <a:extLst>
                    <a:ext uri="{FF2B5EF4-FFF2-40B4-BE49-F238E27FC236}">
                      <a16:creationId xmlns:a16="http://schemas.microsoft.com/office/drawing/2014/main" id="{61B413AC-CD1C-8E76-E00F-E15131850BC2}"/>
                    </a:ext>
                  </a:extLst>
                </p14:cNvPr>
                <p14:cNvContentPartPr/>
                <p14:nvPr/>
              </p14:nvContentPartPr>
              <p14:xfrm>
                <a:off x="4572501" y="6097946"/>
                <a:ext cx="85320" cy="517320"/>
              </p14:xfrm>
            </p:contentPart>
          </mc:Choice>
          <mc:Fallback>
            <p:pic>
              <p:nvPicPr>
                <p:cNvPr id="528" name="Input penna 527">
                  <a:extLst>
                    <a:ext uri="{FF2B5EF4-FFF2-40B4-BE49-F238E27FC236}">
                      <a16:creationId xmlns:a16="http://schemas.microsoft.com/office/drawing/2014/main" id="{61B413AC-CD1C-8E76-E00F-E15131850BC2}"/>
                    </a:ext>
                  </a:extLst>
                </p:cNvPr>
                <p:cNvPicPr/>
                <p:nvPr/>
              </p:nvPicPr>
              <p:blipFill>
                <a:blip r:embed="rId775"/>
                <a:stretch>
                  <a:fillRect/>
                </a:stretch>
              </p:blipFill>
              <p:spPr>
                <a:xfrm>
                  <a:off x="4564941" y="6090386"/>
                  <a:ext cx="100440" cy="53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6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8F31DC75-A38F-B5C8-682B-5DDB11356D67}"/>
                    </a:ext>
                  </a:extLst>
                </p14:cNvPr>
                <p14:cNvContentPartPr/>
                <p14:nvPr/>
              </p14:nvContentPartPr>
              <p14:xfrm>
                <a:off x="3799119" y="6578264"/>
                <a:ext cx="851040" cy="27360"/>
              </p14:xfrm>
            </p:contentPart>
          </mc:Choice>
          <mc:Fallback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8F31DC75-A38F-B5C8-682B-5DDB11356D67}"/>
                    </a:ext>
                  </a:extLst>
                </p:cNvPr>
                <p:cNvPicPr/>
                <p:nvPr/>
              </p:nvPicPr>
              <p:blipFill>
                <a:blip r:embed="rId777"/>
                <a:stretch>
                  <a:fillRect/>
                </a:stretch>
              </p:blipFill>
              <p:spPr>
                <a:xfrm>
                  <a:off x="3791559" y="6570704"/>
                  <a:ext cx="8661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8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79E09FB7-A7E7-65CD-0CEC-26E2EB2701D5}"/>
                    </a:ext>
                  </a:extLst>
                </p14:cNvPr>
                <p14:cNvContentPartPr/>
                <p14:nvPr/>
              </p14:nvContentPartPr>
              <p14:xfrm>
                <a:off x="2957439" y="6576824"/>
                <a:ext cx="631440" cy="59760"/>
              </p14:xfrm>
            </p:contentPart>
          </mc:Choice>
          <mc:Fallback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79E09FB7-A7E7-65CD-0CEC-26E2EB2701D5}"/>
                    </a:ext>
                  </a:extLst>
                </p:cNvPr>
                <p:cNvPicPr/>
                <p:nvPr/>
              </p:nvPicPr>
              <p:blipFill>
                <a:blip r:embed="rId779"/>
                <a:stretch>
                  <a:fillRect/>
                </a:stretch>
              </p:blipFill>
              <p:spPr>
                <a:xfrm>
                  <a:off x="2949879" y="6569264"/>
                  <a:ext cx="646200" cy="7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3" name="Gruppo 562">
            <a:extLst>
              <a:ext uri="{FF2B5EF4-FFF2-40B4-BE49-F238E27FC236}">
                <a16:creationId xmlns:a16="http://schemas.microsoft.com/office/drawing/2014/main" id="{E5C07A4A-2F3B-E70F-93C6-03582B8D853F}"/>
              </a:ext>
            </a:extLst>
          </p:cNvPr>
          <p:cNvGrpSpPr/>
          <p:nvPr/>
        </p:nvGrpSpPr>
        <p:grpSpPr>
          <a:xfrm>
            <a:off x="6005622" y="6421664"/>
            <a:ext cx="101160" cy="53280"/>
            <a:chOff x="6005622" y="6421664"/>
            <a:chExt cx="101160" cy="53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0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776F58A1-3649-4FEB-F88E-E461B94137C7}"/>
                    </a:ext>
                  </a:extLst>
                </p14:cNvPr>
                <p14:cNvContentPartPr/>
                <p14:nvPr/>
              </p14:nvContentPartPr>
              <p14:xfrm>
                <a:off x="6005622" y="6421664"/>
                <a:ext cx="50760" cy="32760"/>
              </p14:xfrm>
            </p:contentPart>
          </mc:Choice>
          <mc:Fallback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776F58A1-3649-4FEB-F88E-E461B94137C7}"/>
                    </a:ext>
                  </a:extLst>
                </p:cNvPr>
                <p:cNvPicPr/>
                <p:nvPr/>
              </p:nvPicPr>
              <p:blipFill>
                <a:blip r:embed="rId781"/>
                <a:stretch>
                  <a:fillRect/>
                </a:stretch>
              </p:blipFill>
              <p:spPr>
                <a:xfrm>
                  <a:off x="5998062" y="6414104"/>
                  <a:ext cx="658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2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101FB114-312A-3069-7CC5-A35100367A05}"/>
                    </a:ext>
                  </a:extLst>
                </p14:cNvPr>
                <p14:cNvContentPartPr/>
                <p14:nvPr/>
              </p14:nvContentPartPr>
              <p14:xfrm>
                <a:off x="6065742" y="6422744"/>
                <a:ext cx="41040" cy="52200"/>
              </p14:xfrm>
            </p:contentPart>
          </mc:Choice>
          <mc:Fallback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101FB114-312A-3069-7CC5-A35100367A05}"/>
                    </a:ext>
                  </a:extLst>
                </p:cNvPr>
                <p:cNvPicPr/>
                <p:nvPr/>
              </p:nvPicPr>
              <p:blipFill>
                <a:blip r:embed="rId783"/>
                <a:stretch>
                  <a:fillRect/>
                </a:stretch>
              </p:blipFill>
              <p:spPr>
                <a:xfrm>
                  <a:off x="6058182" y="6415184"/>
                  <a:ext cx="56160" cy="6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3" name="Gruppo 582">
            <a:extLst>
              <a:ext uri="{FF2B5EF4-FFF2-40B4-BE49-F238E27FC236}">
                <a16:creationId xmlns:a16="http://schemas.microsoft.com/office/drawing/2014/main" id="{1EFA4A16-D333-FCDB-86A6-AD1010DD4BD7}"/>
              </a:ext>
            </a:extLst>
          </p:cNvPr>
          <p:cNvGrpSpPr/>
          <p:nvPr/>
        </p:nvGrpSpPr>
        <p:grpSpPr>
          <a:xfrm>
            <a:off x="6358782" y="6240224"/>
            <a:ext cx="994680" cy="209520"/>
            <a:chOff x="6358782" y="6240224"/>
            <a:chExt cx="994680" cy="20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4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9B1DD5D8-84BD-10C5-2182-548EBCD8FE80}"/>
                    </a:ext>
                  </a:extLst>
                </p14:cNvPr>
                <p14:cNvContentPartPr/>
                <p14:nvPr/>
              </p14:nvContentPartPr>
              <p14:xfrm>
                <a:off x="6358782" y="6302144"/>
                <a:ext cx="109800" cy="103320"/>
              </p14:xfrm>
            </p:contentPart>
          </mc:Choice>
          <mc:Fallback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9B1DD5D8-84BD-10C5-2182-548EBCD8FE80}"/>
                    </a:ext>
                  </a:extLst>
                </p:cNvPr>
                <p:cNvPicPr/>
                <p:nvPr/>
              </p:nvPicPr>
              <p:blipFill>
                <a:blip r:embed="rId785"/>
                <a:stretch>
                  <a:fillRect/>
                </a:stretch>
              </p:blipFill>
              <p:spPr>
                <a:xfrm>
                  <a:off x="6351222" y="6294584"/>
                  <a:ext cx="1249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6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F49921BD-EDFF-A756-1115-0AF99A045589}"/>
                    </a:ext>
                  </a:extLst>
                </p14:cNvPr>
                <p14:cNvContentPartPr/>
                <p14:nvPr/>
              </p14:nvContentPartPr>
              <p14:xfrm>
                <a:off x="6507822" y="6340304"/>
                <a:ext cx="61560" cy="14760"/>
              </p14:xfrm>
            </p:contentPart>
          </mc:Choice>
          <mc:Fallback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F49921BD-EDFF-A756-1115-0AF99A045589}"/>
                    </a:ext>
                  </a:extLst>
                </p:cNvPr>
                <p:cNvPicPr/>
                <p:nvPr/>
              </p:nvPicPr>
              <p:blipFill>
                <a:blip r:embed="rId787"/>
                <a:stretch>
                  <a:fillRect/>
                </a:stretch>
              </p:blipFill>
              <p:spPr>
                <a:xfrm>
                  <a:off x="6500262" y="6332744"/>
                  <a:ext cx="763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8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5752B28F-D967-E050-38EB-7BBC7D607E2A}"/>
                    </a:ext>
                  </a:extLst>
                </p14:cNvPr>
                <p14:cNvContentPartPr/>
                <p14:nvPr/>
              </p14:nvContentPartPr>
              <p14:xfrm>
                <a:off x="6564702" y="6285224"/>
                <a:ext cx="12240" cy="137520"/>
              </p14:xfrm>
            </p:contentPart>
          </mc:Choice>
          <mc:Fallback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5752B28F-D967-E050-38EB-7BBC7D607E2A}"/>
                    </a:ext>
                  </a:extLst>
                </p:cNvPr>
                <p:cNvPicPr/>
                <p:nvPr/>
              </p:nvPicPr>
              <p:blipFill>
                <a:blip r:embed="rId789"/>
                <a:stretch>
                  <a:fillRect/>
                </a:stretch>
              </p:blipFill>
              <p:spPr>
                <a:xfrm>
                  <a:off x="6557142" y="6277664"/>
                  <a:ext cx="2736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0">
              <p14:nvContentPartPr>
                <p14:cNvPr id="564" name="Input penna 563">
                  <a:extLst>
                    <a:ext uri="{FF2B5EF4-FFF2-40B4-BE49-F238E27FC236}">
                      <a16:creationId xmlns:a16="http://schemas.microsoft.com/office/drawing/2014/main" id="{F9889D3A-57E7-37A7-F9D7-F2B999E204D1}"/>
                    </a:ext>
                  </a:extLst>
                </p14:cNvPr>
                <p14:cNvContentPartPr/>
                <p14:nvPr/>
              </p14:nvContentPartPr>
              <p14:xfrm>
                <a:off x="6676662" y="6266504"/>
                <a:ext cx="74880" cy="128880"/>
              </p14:xfrm>
            </p:contentPart>
          </mc:Choice>
          <mc:Fallback>
            <p:pic>
              <p:nvPicPr>
                <p:cNvPr id="564" name="Input penna 563">
                  <a:extLst>
                    <a:ext uri="{FF2B5EF4-FFF2-40B4-BE49-F238E27FC236}">
                      <a16:creationId xmlns:a16="http://schemas.microsoft.com/office/drawing/2014/main" id="{F9889D3A-57E7-37A7-F9D7-F2B999E204D1}"/>
                    </a:ext>
                  </a:extLst>
                </p:cNvPr>
                <p:cNvPicPr/>
                <p:nvPr/>
              </p:nvPicPr>
              <p:blipFill>
                <a:blip r:embed="rId791"/>
                <a:stretch>
                  <a:fillRect/>
                </a:stretch>
              </p:blipFill>
              <p:spPr>
                <a:xfrm>
                  <a:off x="6669102" y="6258944"/>
                  <a:ext cx="900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2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3F4CEA60-FE2A-039F-A99C-533D7B0B7552}"/>
                    </a:ext>
                  </a:extLst>
                </p14:cNvPr>
                <p14:cNvContentPartPr/>
                <p14:nvPr/>
              </p14:nvContentPartPr>
              <p14:xfrm>
                <a:off x="6791502" y="6278744"/>
                <a:ext cx="68040" cy="21960"/>
              </p14:xfrm>
            </p:contentPart>
          </mc:Choice>
          <mc:Fallback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3F4CEA60-FE2A-039F-A99C-533D7B0B7552}"/>
                    </a:ext>
                  </a:extLst>
                </p:cNvPr>
                <p:cNvPicPr/>
                <p:nvPr/>
              </p:nvPicPr>
              <p:blipFill>
                <a:blip r:embed="rId793"/>
                <a:stretch>
                  <a:fillRect/>
                </a:stretch>
              </p:blipFill>
              <p:spPr>
                <a:xfrm>
                  <a:off x="6783942" y="6271184"/>
                  <a:ext cx="831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4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E3A60EAB-717F-13EB-263B-ABBAA6077E36}"/>
                    </a:ext>
                  </a:extLst>
                </p14:cNvPr>
                <p14:cNvContentPartPr/>
                <p14:nvPr/>
              </p14:nvContentPartPr>
              <p14:xfrm>
                <a:off x="6790422" y="6355424"/>
                <a:ext cx="38160" cy="20880"/>
              </p14:xfrm>
            </p:contentPart>
          </mc:Choice>
          <mc:Fallback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E3A60EAB-717F-13EB-263B-ABBAA6077E36}"/>
                    </a:ext>
                  </a:extLst>
                </p:cNvPr>
                <p:cNvPicPr/>
                <p:nvPr/>
              </p:nvPicPr>
              <p:blipFill>
                <a:blip r:embed="rId795"/>
                <a:stretch>
                  <a:fillRect/>
                </a:stretch>
              </p:blipFill>
              <p:spPr>
                <a:xfrm>
                  <a:off x="6782862" y="6347864"/>
                  <a:ext cx="532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6">
              <p14:nvContentPartPr>
                <p14:cNvPr id="567" name="Input penna 566">
                  <a:extLst>
                    <a:ext uri="{FF2B5EF4-FFF2-40B4-BE49-F238E27FC236}">
                      <a16:creationId xmlns:a16="http://schemas.microsoft.com/office/drawing/2014/main" id="{A837ACBA-1034-C168-BCC7-F704DF0F2816}"/>
                    </a:ext>
                  </a:extLst>
                </p14:cNvPr>
                <p14:cNvContentPartPr/>
                <p14:nvPr/>
              </p14:nvContentPartPr>
              <p14:xfrm>
                <a:off x="6863862" y="6263624"/>
                <a:ext cx="17280" cy="140040"/>
              </p14:xfrm>
            </p:contentPart>
          </mc:Choice>
          <mc:Fallback>
            <p:pic>
              <p:nvPicPr>
                <p:cNvPr id="567" name="Input penna 566">
                  <a:extLst>
                    <a:ext uri="{FF2B5EF4-FFF2-40B4-BE49-F238E27FC236}">
                      <a16:creationId xmlns:a16="http://schemas.microsoft.com/office/drawing/2014/main" id="{A837ACBA-1034-C168-BCC7-F704DF0F2816}"/>
                    </a:ext>
                  </a:extLst>
                </p:cNvPr>
                <p:cNvPicPr/>
                <p:nvPr/>
              </p:nvPicPr>
              <p:blipFill>
                <a:blip r:embed="rId797"/>
                <a:stretch>
                  <a:fillRect/>
                </a:stretch>
              </p:blipFill>
              <p:spPr>
                <a:xfrm>
                  <a:off x="6856662" y="6256064"/>
                  <a:ext cx="324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8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817E7CD8-FC79-E5E0-792A-53BDC5FA2EC6}"/>
                    </a:ext>
                  </a:extLst>
                </p14:cNvPr>
                <p14:cNvContentPartPr/>
                <p14:nvPr/>
              </p14:nvContentPartPr>
              <p14:xfrm>
                <a:off x="6945222" y="6259664"/>
                <a:ext cx="121320" cy="75960"/>
              </p14:xfrm>
            </p:contentPart>
          </mc:Choice>
          <mc:Fallback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817E7CD8-FC79-E5E0-792A-53BDC5FA2EC6}"/>
                    </a:ext>
                  </a:extLst>
                </p:cNvPr>
                <p:cNvPicPr/>
                <p:nvPr/>
              </p:nvPicPr>
              <p:blipFill>
                <a:blip r:embed="rId799"/>
                <a:stretch>
                  <a:fillRect/>
                </a:stretch>
              </p:blipFill>
              <p:spPr>
                <a:xfrm>
                  <a:off x="6937662" y="6252104"/>
                  <a:ext cx="13644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0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85E8325D-F3E9-BD51-4725-D85524672B7A}"/>
                    </a:ext>
                  </a:extLst>
                </p14:cNvPr>
                <p14:cNvContentPartPr/>
                <p14:nvPr/>
              </p14:nvContentPartPr>
              <p14:xfrm>
                <a:off x="6939822" y="6374144"/>
                <a:ext cx="72000" cy="15840"/>
              </p14:xfrm>
            </p:contentPart>
          </mc:Choice>
          <mc:Fallback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85E8325D-F3E9-BD51-4725-D85524672B7A}"/>
                    </a:ext>
                  </a:extLst>
                </p:cNvPr>
                <p:cNvPicPr/>
                <p:nvPr/>
              </p:nvPicPr>
              <p:blipFill>
                <a:blip r:embed="rId801"/>
                <a:stretch>
                  <a:fillRect/>
                </a:stretch>
              </p:blipFill>
              <p:spPr>
                <a:xfrm>
                  <a:off x="6932262" y="6366584"/>
                  <a:ext cx="871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2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B4CEF0E3-FD88-1974-A623-60FE8FE5BE0D}"/>
                    </a:ext>
                  </a:extLst>
                </p14:cNvPr>
                <p14:cNvContentPartPr/>
                <p14:nvPr/>
              </p14:nvContentPartPr>
              <p14:xfrm>
                <a:off x="7003182" y="6370184"/>
                <a:ext cx="10800" cy="50760"/>
              </p14:xfrm>
            </p:contentPart>
          </mc:Choice>
          <mc:Fallback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B4CEF0E3-FD88-1974-A623-60FE8FE5BE0D}"/>
                    </a:ext>
                  </a:extLst>
                </p:cNvPr>
                <p:cNvPicPr/>
                <p:nvPr/>
              </p:nvPicPr>
              <p:blipFill>
                <a:blip r:embed="rId803"/>
                <a:stretch>
                  <a:fillRect/>
                </a:stretch>
              </p:blipFill>
              <p:spPr>
                <a:xfrm>
                  <a:off x="6995622" y="6362624"/>
                  <a:ext cx="259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4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74C3CF45-BB4A-16A7-DE6D-77CC242DA25E}"/>
                    </a:ext>
                  </a:extLst>
                </p14:cNvPr>
                <p14:cNvContentPartPr/>
                <p14:nvPr/>
              </p14:nvContentPartPr>
              <p14:xfrm>
                <a:off x="7071582" y="6338864"/>
                <a:ext cx="37800" cy="14760"/>
              </p14:xfrm>
            </p:contentPart>
          </mc:Choice>
          <mc:Fallback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74C3CF45-BB4A-16A7-DE6D-77CC242DA25E}"/>
                    </a:ext>
                  </a:extLst>
                </p:cNvPr>
                <p:cNvPicPr/>
                <p:nvPr/>
              </p:nvPicPr>
              <p:blipFill>
                <a:blip r:embed="rId805"/>
                <a:stretch>
                  <a:fillRect/>
                </a:stretch>
              </p:blipFill>
              <p:spPr>
                <a:xfrm>
                  <a:off x="7064022" y="6331304"/>
                  <a:ext cx="529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6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7EFFE6DC-6854-FFCF-D259-4527D90C26EA}"/>
                    </a:ext>
                  </a:extLst>
                </p14:cNvPr>
                <p14:cNvContentPartPr/>
                <p14:nvPr/>
              </p14:nvContentPartPr>
              <p14:xfrm>
                <a:off x="7123062" y="6240224"/>
                <a:ext cx="19080" cy="162000"/>
              </p14:xfrm>
            </p:contentPart>
          </mc:Choice>
          <mc:Fallback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7EFFE6DC-6854-FFCF-D259-4527D90C26EA}"/>
                    </a:ext>
                  </a:extLst>
                </p:cNvPr>
                <p:cNvPicPr/>
                <p:nvPr/>
              </p:nvPicPr>
              <p:blipFill>
                <a:blip r:embed="rId807"/>
                <a:stretch>
                  <a:fillRect/>
                </a:stretch>
              </p:blipFill>
              <p:spPr>
                <a:xfrm>
                  <a:off x="7115502" y="6232664"/>
                  <a:ext cx="3420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8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AB73A621-124F-5743-6CDA-1CB5E7FD0B52}"/>
                    </a:ext>
                  </a:extLst>
                </p14:cNvPr>
                <p14:cNvContentPartPr/>
                <p14:nvPr/>
              </p14:nvContentPartPr>
              <p14:xfrm>
                <a:off x="7248702" y="6244544"/>
                <a:ext cx="52920" cy="84600"/>
              </p14:xfrm>
            </p:contentPart>
          </mc:Choice>
          <mc:Fallback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AB73A621-124F-5743-6CDA-1CB5E7FD0B52}"/>
                    </a:ext>
                  </a:extLst>
                </p:cNvPr>
                <p:cNvPicPr/>
                <p:nvPr/>
              </p:nvPicPr>
              <p:blipFill>
                <a:blip r:embed="rId809"/>
                <a:stretch>
                  <a:fillRect/>
                </a:stretch>
              </p:blipFill>
              <p:spPr>
                <a:xfrm>
                  <a:off x="7241142" y="6236984"/>
                  <a:ext cx="680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0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451B2B30-1AD2-7CFE-6364-23D1FCFCBBBB}"/>
                    </a:ext>
                  </a:extLst>
                </p14:cNvPr>
                <p14:cNvContentPartPr/>
                <p14:nvPr/>
              </p14:nvContentPartPr>
              <p14:xfrm>
                <a:off x="7210182" y="6334904"/>
                <a:ext cx="30600" cy="105480"/>
              </p14:xfrm>
            </p:contentPart>
          </mc:Choice>
          <mc:Fallback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451B2B30-1AD2-7CFE-6364-23D1FCFCBBBB}"/>
                    </a:ext>
                  </a:extLst>
                </p:cNvPr>
                <p:cNvPicPr/>
                <p:nvPr/>
              </p:nvPicPr>
              <p:blipFill>
                <a:blip r:embed="rId811"/>
                <a:stretch>
                  <a:fillRect/>
                </a:stretch>
              </p:blipFill>
              <p:spPr>
                <a:xfrm>
                  <a:off x="7202622" y="6327344"/>
                  <a:ext cx="457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2">
              <p14:nvContentPartPr>
                <p14:cNvPr id="575" name="Input penna 574">
                  <a:extLst>
                    <a:ext uri="{FF2B5EF4-FFF2-40B4-BE49-F238E27FC236}">
                      <a16:creationId xmlns:a16="http://schemas.microsoft.com/office/drawing/2014/main" id="{EF99A0B0-AE42-873C-BC0E-560D2A877B5C}"/>
                    </a:ext>
                  </a:extLst>
                </p14:cNvPr>
                <p14:cNvContentPartPr/>
                <p14:nvPr/>
              </p14:nvContentPartPr>
              <p14:xfrm>
                <a:off x="7288302" y="6350384"/>
                <a:ext cx="8640" cy="65520"/>
              </p14:xfrm>
            </p:contentPart>
          </mc:Choice>
          <mc:Fallback>
            <p:pic>
              <p:nvPicPr>
                <p:cNvPr id="575" name="Input penna 574">
                  <a:extLst>
                    <a:ext uri="{FF2B5EF4-FFF2-40B4-BE49-F238E27FC236}">
                      <a16:creationId xmlns:a16="http://schemas.microsoft.com/office/drawing/2014/main" id="{EF99A0B0-AE42-873C-BC0E-560D2A877B5C}"/>
                    </a:ext>
                  </a:extLst>
                </p:cNvPr>
                <p:cNvPicPr/>
                <p:nvPr/>
              </p:nvPicPr>
              <p:blipFill>
                <a:blip r:embed="rId813"/>
                <a:stretch>
                  <a:fillRect/>
                </a:stretch>
              </p:blipFill>
              <p:spPr>
                <a:xfrm>
                  <a:off x="7280742" y="6342824"/>
                  <a:ext cx="237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4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9BFACFBB-7B53-9EFA-0B29-12A6C9747943}"/>
                    </a:ext>
                  </a:extLst>
                </p14:cNvPr>
                <p14:cNvContentPartPr/>
                <p14:nvPr/>
              </p14:nvContentPartPr>
              <p14:xfrm>
                <a:off x="7126302" y="6445784"/>
                <a:ext cx="227160" cy="3960"/>
              </p14:xfrm>
            </p:contentPart>
          </mc:Choice>
          <mc:Fallback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9BFACFBB-7B53-9EFA-0B29-12A6C9747943}"/>
                    </a:ext>
                  </a:extLst>
                </p:cNvPr>
                <p:cNvPicPr/>
                <p:nvPr/>
              </p:nvPicPr>
              <p:blipFill>
                <a:blip r:embed="rId815"/>
                <a:stretch>
                  <a:fillRect/>
                </a:stretch>
              </p:blipFill>
              <p:spPr>
                <a:xfrm>
                  <a:off x="7118742" y="6438224"/>
                  <a:ext cx="242280" cy="1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1" name="Gruppo 580">
            <a:extLst>
              <a:ext uri="{FF2B5EF4-FFF2-40B4-BE49-F238E27FC236}">
                <a16:creationId xmlns:a16="http://schemas.microsoft.com/office/drawing/2014/main" id="{BEE7CB32-BFA3-6D6A-B834-77DCB6AA7C81}"/>
              </a:ext>
            </a:extLst>
          </p:cNvPr>
          <p:cNvGrpSpPr/>
          <p:nvPr/>
        </p:nvGrpSpPr>
        <p:grpSpPr>
          <a:xfrm>
            <a:off x="7521582" y="6409784"/>
            <a:ext cx="215280" cy="31320"/>
            <a:chOff x="7521582" y="6409784"/>
            <a:chExt cx="215280" cy="3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6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3F35AADB-D1E3-DE02-6228-4D84ED147B02}"/>
                    </a:ext>
                  </a:extLst>
                </p14:cNvPr>
                <p14:cNvContentPartPr/>
                <p14:nvPr/>
              </p14:nvContentPartPr>
              <p14:xfrm>
                <a:off x="7521582" y="6415904"/>
                <a:ext cx="9360" cy="7200"/>
              </p14:xfrm>
            </p:contentPart>
          </mc:Choice>
          <mc:Fallback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3F35AADB-D1E3-DE02-6228-4D84ED147B02}"/>
                    </a:ext>
                  </a:extLst>
                </p:cNvPr>
                <p:cNvPicPr/>
                <p:nvPr/>
              </p:nvPicPr>
              <p:blipFill>
                <a:blip r:embed="rId817"/>
                <a:stretch>
                  <a:fillRect/>
                </a:stretch>
              </p:blipFill>
              <p:spPr>
                <a:xfrm>
                  <a:off x="7514022" y="6408344"/>
                  <a:ext cx="244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8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D7032A3D-C415-083F-745A-F8A0619E60CA}"/>
                    </a:ext>
                  </a:extLst>
                </p14:cNvPr>
                <p14:cNvContentPartPr/>
                <p14:nvPr/>
              </p14:nvContentPartPr>
              <p14:xfrm>
                <a:off x="7586742" y="6415904"/>
                <a:ext cx="13680" cy="9360"/>
              </p14:xfrm>
            </p:contentPart>
          </mc:Choice>
          <mc:Fallback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D7032A3D-C415-083F-745A-F8A0619E60CA}"/>
                    </a:ext>
                  </a:extLst>
                </p:cNvPr>
                <p:cNvPicPr/>
                <p:nvPr/>
              </p:nvPicPr>
              <p:blipFill>
                <a:blip r:embed="rId819"/>
                <a:stretch>
                  <a:fillRect/>
                </a:stretch>
              </p:blipFill>
              <p:spPr>
                <a:xfrm>
                  <a:off x="7579182" y="6408344"/>
                  <a:ext cx="2880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0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AC820B23-B66C-15B3-CEC2-9F024446ECD2}"/>
                    </a:ext>
                  </a:extLst>
                </p14:cNvPr>
                <p14:cNvContentPartPr/>
                <p14:nvPr/>
              </p14:nvContentPartPr>
              <p14:xfrm>
                <a:off x="7735422" y="6409784"/>
                <a:ext cx="1440" cy="31320"/>
              </p14:xfrm>
            </p:contentPart>
          </mc:Choice>
          <mc:Fallback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AC820B23-B66C-15B3-CEC2-9F024446ECD2}"/>
                    </a:ext>
                  </a:extLst>
                </p:cNvPr>
                <p:cNvPicPr/>
                <p:nvPr/>
              </p:nvPicPr>
              <p:blipFill>
                <a:blip r:embed="rId821"/>
                <a:stretch>
                  <a:fillRect/>
                </a:stretch>
              </p:blipFill>
              <p:spPr>
                <a:xfrm>
                  <a:off x="7727862" y="6402224"/>
                  <a:ext cx="16200" cy="4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6" name="Gruppo 605">
            <a:extLst>
              <a:ext uri="{FF2B5EF4-FFF2-40B4-BE49-F238E27FC236}">
                <a16:creationId xmlns:a16="http://schemas.microsoft.com/office/drawing/2014/main" id="{A818F209-BBA4-956B-B482-3E274BDF1A34}"/>
              </a:ext>
            </a:extLst>
          </p:cNvPr>
          <p:cNvGrpSpPr/>
          <p:nvPr/>
        </p:nvGrpSpPr>
        <p:grpSpPr>
          <a:xfrm>
            <a:off x="6358422" y="5300624"/>
            <a:ext cx="1087920" cy="321120"/>
            <a:chOff x="6358422" y="5300624"/>
            <a:chExt cx="1087920" cy="32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2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1D107A09-49DD-076F-A9B3-86C95F11161A}"/>
                    </a:ext>
                  </a:extLst>
                </p14:cNvPr>
                <p14:cNvContentPartPr/>
                <p14:nvPr/>
              </p14:nvContentPartPr>
              <p14:xfrm>
                <a:off x="6358422" y="5321504"/>
                <a:ext cx="119880" cy="24480"/>
              </p14:xfrm>
            </p:contentPart>
          </mc:Choice>
          <mc:Fallback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1D107A09-49DD-076F-A9B3-86C95F11161A}"/>
                    </a:ext>
                  </a:extLst>
                </p:cNvPr>
                <p:cNvPicPr/>
                <p:nvPr/>
              </p:nvPicPr>
              <p:blipFill>
                <a:blip r:embed="rId823"/>
                <a:stretch>
                  <a:fillRect/>
                </a:stretch>
              </p:blipFill>
              <p:spPr>
                <a:xfrm>
                  <a:off x="6350862" y="5313944"/>
                  <a:ext cx="1350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4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D082AEEB-5DEA-51AA-AF32-BF5D34411B5E}"/>
                    </a:ext>
                  </a:extLst>
                </p14:cNvPr>
                <p14:cNvContentPartPr/>
                <p14:nvPr/>
              </p14:nvContentPartPr>
              <p14:xfrm>
                <a:off x="6374622" y="5376584"/>
                <a:ext cx="86400" cy="28800"/>
              </p14:xfrm>
            </p:contentPart>
          </mc:Choice>
          <mc:Fallback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D082AEEB-5DEA-51AA-AF32-BF5D34411B5E}"/>
                    </a:ext>
                  </a:extLst>
                </p:cNvPr>
                <p:cNvPicPr/>
                <p:nvPr/>
              </p:nvPicPr>
              <p:blipFill>
                <a:blip r:embed="rId825"/>
                <a:stretch>
                  <a:fillRect/>
                </a:stretch>
              </p:blipFill>
              <p:spPr>
                <a:xfrm>
                  <a:off x="6367062" y="5369024"/>
                  <a:ext cx="1015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6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E9711022-42D2-AEBD-9520-E823DF94BE30}"/>
                    </a:ext>
                  </a:extLst>
                </p14:cNvPr>
                <p14:cNvContentPartPr/>
                <p14:nvPr/>
              </p14:nvContentPartPr>
              <p14:xfrm>
                <a:off x="6381462" y="5435624"/>
                <a:ext cx="69120" cy="52560"/>
              </p14:xfrm>
            </p:contentPart>
          </mc:Choice>
          <mc:Fallback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E9711022-42D2-AEBD-9520-E823DF94BE30}"/>
                    </a:ext>
                  </a:extLst>
                </p:cNvPr>
                <p:cNvPicPr/>
                <p:nvPr/>
              </p:nvPicPr>
              <p:blipFill>
                <a:blip r:embed="rId827"/>
                <a:stretch>
                  <a:fillRect/>
                </a:stretch>
              </p:blipFill>
              <p:spPr>
                <a:xfrm>
                  <a:off x="6373902" y="5428064"/>
                  <a:ext cx="8424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8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65194E33-2FF9-E74A-8D7C-CD43065EC204}"/>
                    </a:ext>
                  </a:extLst>
                </p14:cNvPr>
                <p14:cNvContentPartPr/>
                <p14:nvPr/>
              </p14:nvContentPartPr>
              <p14:xfrm>
                <a:off x="6537702" y="5313584"/>
                <a:ext cx="15120" cy="153720"/>
              </p14:xfrm>
            </p:contentPart>
          </mc:Choice>
          <mc:Fallback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65194E33-2FF9-E74A-8D7C-CD43065EC204}"/>
                    </a:ext>
                  </a:extLst>
                </p:cNvPr>
                <p:cNvPicPr/>
                <p:nvPr/>
              </p:nvPicPr>
              <p:blipFill>
                <a:blip r:embed="rId829"/>
                <a:stretch>
                  <a:fillRect/>
                </a:stretch>
              </p:blipFill>
              <p:spPr>
                <a:xfrm>
                  <a:off x="6530142" y="5306024"/>
                  <a:ext cx="3024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0">
              <p14:nvContentPartPr>
                <p14:cNvPr id="588" name="Input penna 587">
                  <a:extLst>
                    <a:ext uri="{FF2B5EF4-FFF2-40B4-BE49-F238E27FC236}">
                      <a16:creationId xmlns:a16="http://schemas.microsoft.com/office/drawing/2014/main" id="{4A5D9BE7-82A7-D57A-2CA0-9231BCB322CE}"/>
                    </a:ext>
                  </a:extLst>
                </p14:cNvPr>
                <p14:cNvContentPartPr/>
                <p14:nvPr/>
              </p14:nvContentPartPr>
              <p14:xfrm>
                <a:off x="6454542" y="5525264"/>
                <a:ext cx="17280" cy="71280"/>
              </p14:xfrm>
            </p:contentPart>
          </mc:Choice>
          <mc:Fallback>
            <p:pic>
              <p:nvPicPr>
                <p:cNvPr id="588" name="Input penna 587">
                  <a:extLst>
                    <a:ext uri="{FF2B5EF4-FFF2-40B4-BE49-F238E27FC236}">
                      <a16:creationId xmlns:a16="http://schemas.microsoft.com/office/drawing/2014/main" id="{4A5D9BE7-82A7-D57A-2CA0-9231BCB322CE}"/>
                    </a:ext>
                  </a:extLst>
                </p:cNvPr>
                <p:cNvPicPr/>
                <p:nvPr/>
              </p:nvPicPr>
              <p:blipFill>
                <a:blip r:embed="rId831"/>
                <a:stretch>
                  <a:fillRect/>
                </a:stretch>
              </p:blipFill>
              <p:spPr>
                <a:xfrm>
                  <a:off x="6446982" y="5517704"/>
                  <a:ext cx="324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2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7AB7C5FA-E756-DF6F-1473-ADF77A5D89CF}"/>
                    </a:ext>
                  </a:extLst>
                </p14:cNvPr>
                <p14:cNvContentPartPr/>
                <p14:nvPr/>
              </p14:nvContentPartPr>
              <p14:xfrm>
                <a:off x="6449142" y="5511224"/>
                <a:ext cx="93960" cy="110520"/>
              </p14:xfrm>
            </p:contentPart>
          </mc:Choice>
          <mc:Fallback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7AB7C5FA-E756-DF6F-1473-ADF77A5D89CF}"/>
                    </a:ext>
                  </a:extLst>
                </p:cNvPr>
                <p:cNvPicPr/>
                <p:nvPr/>
              </p:nvPicPr>
              <p:blipFill>
                <a:blip r:embed="rId833"/>
                <a:stretch>
                  <a:fillRect/>
                </a:stretch>
              </p:blipFill>
              <p:spPr>
                <a:xfrm>
                  <a:off x="6441582" y="5503664"/>
                  <a:ext cx="1090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4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1963A78F-895A-D7C9-623E-B8C96424681F}"/>
                    </a:ext>
                  </a:extLst>
                </p14:cNvPr>
                <p14:cNvContentPartPr/>
                <p14:nvPr/>
              </p14:nvContentPartPr>
              <p14:xfrm>
                <a:off x="6694302" y="5300624"/>
                <a:ext cx="108000" cy="22680"/>
              </p14:xfrm>
            </p:contentPart>
          </mc:Choice>
          <mc:Fallback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1963A78F-895A-D7C9-623E-B8C96424681F}"/>
                    </a:ext>
                  </a:extLst>
                </p:cNvPr>
                <p:cNvPicPr/>
                <p:nvPr/>
              </p:nvPicPr>
              <p:blipFill>
                <a:blip r:embed="rId835"/>
                <a:stretch>
                  <a:fillRect/>
                </a:stretch>
              </p:blipFill>
              <p:spPr>
                <a:xfrm>
                  <a:off x="6686742" y="5293064"/>
                  <a:ext cx="1231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6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0BBF6E51-5509-2890-80A7-C1DFD44F2930}"/>
                    </a:ext>
                  </a:extLst>
                </p14:cNvPr>
                <p14:cNvContentPartPr/>
                <p14:nvPr/>
              </p14:nvContentPartPr>
              <p14:xfrm>
                <a:off x="6655062" y="5353544"/>
                <a:ext cx="117000" cy="61920"/>
              </p14:xfrm>
            </p:contentPart>
          </mc:Choice>
          <mc:Fallback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0BBF6E51-5509-2890-80A7-C1DFD44F2930}"/>
                    </a:ext>
                  </a:extLst>
                </p:cNvPr>
                <p:cNvPicPr/>
                <p:nvPr/>
              </p:nvPicPr>
              <p:blipFill>
                <a:blip r:embed="rId837"/>
                <a:stretch>
                  <a:fillRect/>
                </a:stretch>
              </p:blipFill>
              <p:spPr>
                <a:xfrm>
                  <a:off x="6647502" y="5345984"/>
                  <a:ext cx="1321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8">
              <p14:nvContentPartPr>
                <p14:cNvPr id="592" name="Input penna 591">
                  <a:extLst>
                    <a:ext uri="{FF2B5EF4-FFF2-40B4-BE49-F238E27FC236}">
                      <a16:creationId xmlns:a16="http://schemas.microsoft.com/office/drawing/2014/main" id="{98538216-0382-CD1B-645B-EAEBA5EA7339}"/>
                    </a:ext>
                  </a:extLst>
                </p14:cNvPr>
                <p14:cNvContentPartPr/>
                <p14:nvPr/>
              </p14:nvContentPartPr>
              <p14:xfrm>
                <a:off x="6651462" y="5432744"/>
                <a:ext cx="117000" cy="36360"/>
              </p14:xfrm>
            </p:contentPart>
          </mc:Choice>
          <mc:Fallback>
            <p:pic>
              <p:nvPicPr>
                <p:cNvPr id="592" name="Input penna 591">
                  <a:extLst>
                    <a:ext uri="{FF2B5EF4-FFF2-40B4-BE49-F238E27FC236}">
                      <a16:creationId xmlns:a16="http://schemas.microsoft.com/office/drawing/2014/main" id="{98538216-0382-CD1B-645B-EAEBA5EA7339}"/>
                    </a:ext>
                  </a:extLst>
                </p:cNvPr>
                <p:cNvPicPr/>
                <p:nvPr/>
              </p:nvPicPr>
              <p:blipFill>
                <a:blip r:embed="rId839"/>
                <a:stretch>
                  <a:fillRect/>
                </a:stretch>
              </p:blipFill>
              <p:spPr>
                <a:xfrm>
                  <a:off x="6643902" y="5425184"/>
                  <a:ext cx="13212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0">
              <p14:nvContentPartPr>
                <p14:cNvPr id="593" name="Input penna 592">
                  <a:extLst>
                    <a:ext uri="{FF2B5EF4-FFF2-40B4-BE49-F238E27FC236}">
                      <a16:creationId xmlns:a16="http://schemas.microsoft.com/office/drawing/2014/main" id="{EB62C669-D6E7-68FA-329E-A5C554CFE7B9}"/>
                    </a:ext>
                  </a:extLst>
                </p14:cNvPr>
                <p14:cNvContentPartPr/>
                <p14:nvPr/>
              </p14:nvContentPartPr>
              <p14:xfrm>
                <a:off x="6669822" y="5484944"/>
                <a:ext cx="104040" cy="97560"/>
              </p14:xfrm>
            </p:contentPart>
          </mc:Choice>
          <mc:Fallback>
            <p:pic>
              <p:nvPicPr>
                <p:cNvPr id="593" name="Input penna 592">
                  <a:extLst>
                    <a:ext uri="{FF2B5EF4-FFF2-40B4-BE49-F238E27FC236}">
                      <a16:creationId xmlns:a16="http://schemas.microsoft.com/office/drawing/2014/main" id="{EB62C669-D6E7-68FA-329E-A5C554CFE7B9}"/>
                    </a:ext>
                  </a:extLst>
                </p:cNvPr>
                <p:cNvPicPr/>
                <p:nvPr/>
              </p:nvPicPr>
              <p:blipFill>
                <a:blip r:embed="rId841"/>
                <a:stretch>
                  <a:fillRect/>
                </a:stretch>
              </p:blipFill>
              <p:spPr>
                <a:xfrm>
                  <a:off x="6662262" y="5477384"/>
                  <a:ext cx="1191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2">
              <p14:nvContentPartPr>
                <p14:cNvPr id="594" name="Input penna 593">
                  <a:extLst>
                    <a:ext uri="{FF2B5EF4-FFF2-40B4-BE49-F238E27FC236}">
                      <a16:creationId xmlns:a16="http://schemas.microsoft.com/office/drawing/2014/main" id="{C2871796-93A1-DBB9-A71D-7AC4AE89CAFE}"/>
                    </a:ext>
                  </a:extLst>
                </p14:cNvPr>
                <p14:cNvContentPartPr/>
                <p14:nvPr/>
              </p14:nvContentPartPr>
              <p14:xfrm>
                <a:off x="6881862" y="5393504"/>
                <a:ext cx="44640" cy="75960"/>
              </p14:xfrm>
            </p:contentPart>
          </mc:Choice>
          <mc:Fallback>
            <p:pic>
              <p:nvPicPr>
                <p:cNvPr id="594" name="Input penna 593">
                  <a:extLst>
                    <a:ext uri="{FF2B5EF4-FFF2-40B4-BE49-F238E27FC236}">
                      <a16:creationId xmlns:a16="http://schemas.microsoft.com/office/drawing/2014/main" id="{C2871796-93A1-DBB9-A71D-7AC4AE89CAFE}"/>
                    </a:ext>
                  </a:extLst>
                </p:cNvPr>
                <p:cNvPicPr/>
                <p:nvPr/>
              </p:nvPicPr>
              <p:blipFill>
                <a:blip r:embed="rId843"/>
                <a:stretch>
                  <a:fillRect/>
                </a:stretch>
              </p:blipFill>
              <p:spPr>
                <a:xfrm>
                  <a:off x="6874302" y="5385944"/>
                  <a:ext cx="5976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4">
              <p14:nvContentPartPr>
                <p14:cNvPr id="595" name="Input penna 594">
                  <a:extLst>
                    <a:ext uri="{FF2B5EF4-FFF2-40B4-BE49-F238E27FC236}">
                      <a16:creationId xmlns:a16="http://schemas.microsoft.com/office/drawing/2014/main" id="{4266A040-D6C5-8CB9-E722-E3B33B56181F}"/>
                    </a:ext>
                  </a:extLst>
                </p14:cNvPr>
                <p14:cNvContentPartPr/>
                <p14:nvPr/>
              </p14:nvContentPartPr>
              <p14:xfrm>
                <a:off x="6935502" y="5450024"/>
                <a:ext cx="69480" cy="2520"/>
              </p14:xfrm>
            </p:contentPart>
          </mc:Choice>
          <mc:Fallback>
            <p:pic>
              <p:nvPicPr>
                <p:cNvPr id="595" name="Input penna 594">
                  <a:extLst>
                    <a:ext uri="{FF2B5EF4-FFF2-40B4-BE49-F238E27FC236}">
                      <a16:creationId xmlns:a16="http://schemas.microsoft.com/office/drawing/2014/main" id="{4266A040-D6C5-8CB9-E722-E3B33B56181F}"/>
                    </a:ext>
                  </a:extLst>
                </p:cNvPr>
                <p:cNvPicPr/>
                <p:nvPr/>
              </p:nvPicPr>
              <p:blipFill>
                <a:blip r:embed="rId845"/>
                <a:stretch>
                  <a:fillRect/>
                </a:stretch>
              </p:blipFill>
              <p:spPr>
                <a:xfrm>
                  <a:off x="6927942" y="5442464"/>
                  <a:ext cx="846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6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3FE9E561-7483-AAF6-E658-5D8AFACEDEB0}"/>
                    </a:ext>
                  </a:extLst>
                </p14:cNvPr>
                <p14:cNvContentPartPr/>
                <p14:nvPr/>
              </p14:nvContentPartPr>
              <p14:xfrm>
                <a:off x="7018662" y="5419064"/>
                <a:ext cx="8640" cy="62280"/>
              </p14:xfrm>
            </p:contentPart>
          </mc:Choice>
          <mc:Fallback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3FE9E561-7483-AAF6-E658-5D8AFACEDEB0}"/>
                    </a:ext>
                  </a:extLst>
                </p:cNvPr>
                <p:cNvPicPr/>
                <p:nvPr/>
              </p:nvPicPr>
              <p:blipFill>
                <a:blip r:embed="rId847"/>
                <a:stretch>
                  <a:fillRect/>
                </a:stretch>
              </p:blipFill>
              <p:spPr>
                <a:xfrm>
                  <a:off x="7011102" y="5411504"/>
                  <a:ext cx="237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8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E4CEA6BF-6380-DB4A-E134-FDB3DE33EEFA}"/>
                    </a:ext>
                  </a:extLst>
                </p14:cNvPr>
                <p14:cNvContentPartPr/>
                <p14:nvPr/>
              </p14:nvContentPartPr>
              <p14:xfrm>
                <a:off x="7136382" y="5360024"/>
                <a:ext cx="81720" cy="5796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E4CEA6BF-6380-DB4A-E134-FDB3DE33EEFA}"/>
                    </a:ext>
                  </a:extLst>
                </p:cNvPr>
                <p:cNvPicPr/>
                <p:nvPr/>
              </p:nvPicPr>
              <p:blipFill>
                <a:blip r:embed="rId849"/>
                <a:stretch>
                  <a:fillRect/>
                </a:stretch>
              </p:blipFill>
              <p:spPr>
                <a:xfrm>
                  <a:off x="7128822" y="5352464"/>
                  <a:ext cx="9684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0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9D364EED-9869-0505-C52E-68B87DE8DECD}"/>
                    </a:ext>
                  </a:extLst>
                </p14:cNvPr>
                <p14:cNvContentPartPr/>
                <p14:nvPr/>
              </p14:nvContentPartPr>
              <p14:xfrm>
                <a:off x="7150782" y="5450024"/>
                <a:ext cx="12240" cy="72000"/>
              </p14:xfrm>
            </p:contentPart>
          </mc:Choice>
          <mc:Fallback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9D364EED-9869-0505-C52E-68B87DE8DECD}"/>
                    </a:ext>
                  </a:extLst>
                </p:cNvPr>
                <p:cNvPicPr/>
                <p:nvPr/>
              </p:nvPicPr>
              <p:blipFill>
                <a:blip r:embed="rId851"/>
                <a:stretch>
                  <a:fillRect/>
                </a:stretch>
              </p:blipFill>
              <p:spPr>
                <a:xfrm>
                  <a:off x="7143582" y="5442464"/>
                  <a:ext cx="2736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2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15D4B235-D589-ADB3-8A3D-5955C111A3A2}"/>
                    </a:ext>
                  </a:extLst>
                </p14:cNvPr>
                <p14:cNvContentPartPr/>
                <p14:nvPr/>
              </p14:nvContentPartPr>
              <p14:xfrm>
                <a:off x="7213782" y="5461184"/>
                <a:ext cx="4320" cy="48960"/>
              </p14:xfrm>
            </p:contentPart>
          </mc:Choice>
          <mc:Fallback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15D4B235-D589-ADB3-8A3D-5955C111A3A2}"/>
                    </a:ext>
                  </a:extLst>
                </p:cNvPr>
                <p:cNvPicPr/>
                <p:nvPr/>
              </p:nvPicPr>
              <p:blipFill>
                <a:blip r:embed="rId853"/>
                <a:stretch>
                  <a:fillRect/>
                </a:stretch>
              </p:blipFill>
              <p:spPr>
                <a:xfrm>
                  <a:off x="7206222" y="5453624"/>
                  <a:ext cx="1944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4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B3A38D88-5B1A-6801-A953-3C03051E0B5B}"/>
                    </a:ext>
                  </a:extLst>
                </p14:cNvPr>
                <p14:cNvContentPartPr/>
                <p14:nvPr/>
              </p14:nvContentPartPr>
              <p14:xfrm>
                <a:off x="7086702" y="5521664"/>
                <a:ext cx="169200" cy="22320"/>
              </p14:xfrm>
            </p:contentPart>
          </mc:Choice>
          <mc:Fallback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B3A38D88-5B1A-6801-A953-3C03051E0B5B}"/>
                    </a:ext>
                  </a:extLst>
                </p:cNvPr>
                <p:cNvPicPr/>
                <p:nvPr/>
              </p:nvPicPr>
              <p:blipFill>
                <a:blip r:embed="rId855"/>
                <a:stretch>
                  <a:fillRect/>
                </a:stretch>
              </p:blipFill>
              <p:spPr>
                <a:xfrm>
                  <a:off x="7079142" y="5514104"/>
                  <a:ext cx="1839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6">
              <p14:nvContentPartPr>
                <p14:cNvPr id="603" name="Input penna 602">
                  <a:extLst>
                    <a:ext uri="{FF2B5EF4-FFF2-40B4-BE49-F238E27FC236}">
                      <a16:creationId xmlns:a16="http://schemas.microsoft.com/office/drawing/2014/main" id="{C3FEE91A-F2CD-44E7-4021-9AEF99F3E55F}"/>
                    </a:ext>
                  </a:extLst>
                </p14:cNvPr>
                <p14:cNvContentPartPr/>
                <p14:nvPr/>
              </p14:nvContentPartPr>
              <p14:xfrm>
                <a:off x="7385502" y="5547944"/>
                <a:ext cx="360" cy="360"/>
              </p14:xfrm>
            </p:contentPart>
          </mc:Choice>
          <mc:Fallback>
            <p:pic>
              <p:nvPicPr>
                <p:cNvPr id="603" name="Input penna 602">
                  <a:extLst>
                    <a:ext uri="{FF2B5EF4-FFF2-40B4-BE49-F238E27FC236}">
                      <a16:creationId xmlns:a16="http://schemas.microsoft.com/office/drawing/2014/main" id="{C3FEE91A-F2CD-44E7-4021-9AEF99F3E55F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7377942" y="554074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7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16131C33-66BF-7E29-6AFE-5BAAC8DA7AB0}"/>
                    </a:ext>
                  </a:extLst>
                </p14:cNvPr>
                <p14:cNvContentPartPr/>
                <p14:nvPr/>
              </p14:nvContentPartPr>
              <p14:xfrm>
                <a:off x="7430142" y="5570624"/>
                <a:ext cx="16200" cy="4320"/>
              </p14:xfrm>
            </p:contentPart>
          </mc:Choice>
          <mc:Fallback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16131C33-66BF-7E29-6AFE-5BAAC8DA7AB0}"/>
                    </a:ext>
                  </a:extLst>
                </p:cNvPr>
                <p:cNvPicPr/>
                <p:nvPr/>
              </p:nvPicPr>
              <p:blipFill>
                <a:blip r:embed="rId858"/>
                <a:stretch>
                  <a:fillRect/>
                </a:stretch>
              </p:blipFill>
              <p:spPr>
                <a:xfrm>
                  <a:off x="7422582" y="5563064"/>
                  <a:ext cx="31320" cy="1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5" name="Gruppo 634">
            <a:extLst>
              <a:ext uri="{FF2B5EF4-FFF2-40B4-BE49-F238E27FC236}">
                <a16:creationId xmlns:a16="http://schemas.microsoft.com/office/drawing/2014/main" id="{AC4F967D-0D40-39BD-B402-AD01C222CE33}"/>
              </a:ext>
            </a:extLst>
          </p:cNvPr>
          <p:cNvGrpSpPr/>
          <p:nvPr/>
        </p:nvGrpSpPr>
        <p:grpSpPr>
          <a:xfrm>
            <a:off x="7635475" y="5386148"/>
            <a:ext cx="337320" cy="79200"/>
            <a:chOff x="7635475" y="5386148"/>
            <a:chExt cx="337320" cy="7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9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97604BA0-1BD0-A124-D617-491483CB237F}"/>
                    </a:ext>
                  </a:extLst>
                </p14:cNvPr>
                <p14:cNvContentPartPr/>
                <p14:nvPr/>
              </p14:nvContentPartPr>
              <p14:xfrm>
                <a:off x="7635475" y="5395508"/>
                <a:ext cx="48240" cy="59040"/>
              </p14:xfrm>
            </p:contentPart>
          </mc:Choice>
          <mc:Fallback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97604BA0-1BD0-A124-D617-491483CB237F}"/>
                    </a:ext>
                  </a:extLst>
                </p:cNvPr>
                <p:cNvPicPr/>
                <p:nvPr/>
              </p:nvPicPr>
              <p:blipFill>
                <a:blip r:embed="rId860"/>
                <a:stretch>
                  <a:fillRect/>
                </a:stretch>
              </p:blipFill>
              <p:spPr>
                <a:xfrm>
                  <a:off x="7627915" y="5387948"/>
                  <a:ext cx="633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1">
              <p14:nvContentPartPr>
                <p14:cNvPr id="608" name="Input penna 607">
                  <a:extLst>
                    <a:ext uri="{FF2B5EF4-FFF2-40B4-BE49-F238E27FC236}">
                      <a16:creationId xmlns:a16="http://schemas.microsoft.com/office/drawing/2014/main" id="{DF90FCA0-944B-9BD8-856F-F64054C4DE5C}"/>
                    </a:ext>
                  </a:extLst>
                </p14:cNvPr>
                <p14:cNvContentPartPr/>
                <p14:nvPr/>
              </p14:nvContentPartPr>
              <p14:xfrm>
                <a:off x="7727275" y="5386148"/>
                <a:ext cx="81720" cy="79200"/>
              </p14:xfrm>
            </p:contentPart>
          </mc:Choice>
          <mc:Fallback>
            <p:pic>
              <p:nvPicPr>
                <p:cNvPr id="608" name="Input penna 607">
                  <a:extLst>
                    <a:ext uri="{FF2B5EF4-FFF2-40B4-BE49-F238E27FC236}">
                      <a16:creationId xmlns:a16="http://schemas.microsoft.com/office/drawing/2014/main" id="{DF90FCA0-944B-9BD8-856F-F64054C4DE5C}"/>
                    </a:ext>
                  </a:extLst>
                </p:cNvPr>
                <p:cNvPicPr/>
                <p:nvPr/>
              </p:nvPicPr>
              <p:blipFill>
                <a:blip r:embed="rId862"/>
                <a:stretch>
                  <a:fillRect/>
                </a:stretch>
              </p:blipFill>
              <p:spPr>
                <a:xfrm>
                  <a:off x="7719715" y="5378948"/>
                  <a:ext cx="968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3">
              <p14:nvContentPartPr>
                <p14:cNvPr id="609" name="Input penna 608">
                  <a:extLst>
                    <a:ext uri="{FF2B5EF4-FFF2-40B4-BE49-F238E27FC236}">
                      <a16:creationId xmlns:a16="http://schemas.microsoft.com/office/drawing/2014/main" id="{24FE6685-4FCE-681A-4D1A-C11AFD582096}"/>
                    </a:ext>
                  </a:extLst>
                </p14:cNvPr>
                <p14:cNvContentPartPr/>
                <p14:nvPr/>
              </p14:nvContentPartPr>
              <p14:xfrm>
                <a:off x="7821235" y="5397308"/>
                <a:ext cx="78120" cy="58320"/>
              </p14:xfrm>
            </p:contentPart>
          </mc:Choice>
          <mc:Fallback>
            <p:pic>
              <p:nvPicPr>
                <p:cNvPr id="609" name="Input penna 608">
                  <a:extLst>
                    <a:ext uri="{FF2B5EF4-FFF2-40B4-BE49-F238E27FC236}">
                      <a16:creationId xmlns:a16="http://schemas.microsoft.com/office/drawing/2014/main" id="{24FE6685-4FCE-681A-4D1A-C11AFD582096}"/>
                    </a:ext>
                  </a:extLst>
                </p:cNvPr>
                <p:cNvPicPr/>
                <p:nvPr/>
              </p:nvPicPr>
              <p:blipFill>
                <a:blip r:embed="rId864"/>
                <a:stretch>
                  <a:fillRect/>
                </a:stretch>
              </p:blipFill>
              <p:spPr>
                <a:xfrm>
                  <a:off x="7813675" y="5389748"/>
                  <a:ext cx="9324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5">
              <p14:nvContentPartPr>
                <p14:cNvPr id="610" name="Input penna 609">
                  <a:extLst>
                    <a:ext uri="{FF2B5EF4-FFF2-40B4-BE49-F238E27FC236}">
                      <a16:creationId xmlns:a16="http://schemas.microsoft.com/office/drawing/2014/main" id="{6B10C8CF-EE7D-781F-0DB4-72B445A63521}"/>
                    </a:ext>
                  </a:extLst>
                </p14:cNvPr>
                <p14:cNvContentPartPr/>
                <p14:nvPr/>
              </p14:nvContentPartPr>
              <p14:xfrm>
                <a:off x="7929595" y="5398388"/>
                <a:ext cx="43200" cy="44640"/>
              </p14:xfrm>
            </p:contentPart>
          </mc:Choice>
          <mc:Fallback>
            <p:pic>
              <p:nvPicPr>
                <p:cNvPr id="610" name="Input penna 609">
                  <a:extLst>
                    <a:ext uri="{FF2B5EF4-FFF2-40B4-BE49-F238E27FC236}">
                      <a16:creationId xmlns:a16="http://schemas.microsoft.com/office/drawing/2014/main" id="{6B10C8CF-EE7D-781F-0DB4-72B445A63521}"/>
                    </a:ext>
                  </a:extLst>
                </p:cNvPr>
                <p:cNvPicPr/>
                <p:nvPr/>
              </p:nvPicPr>
              <p:blipFill>
                <a:blip r:embed="rId866"/>
                <a:stretch>
                  <a:fillRect/>
                </a:stretch>
              </p:blipFill>
              <p:spPr>
                <a:xfrm>
                  <a:off x="7922035" y="5391188"/>
                  <a:ext cx="58320" cy="5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3" name="Gruppo 632">
            <a:extLst>
              <a:ext uri="{FF2B5EF4-FFF2-40B4-BE49-F238E27FC236}">
                <a16:creationId xmlns:a16="http://schemas.microsoft.com/office/drawing/2014/main" id="{FE1613B7-91C4-34AF-FABB-80A7BB6FCA9B}"/>
              </a:ext>
            </a:extLst>
          </p:cNvPr>
          <p:cNvGrpSpPr/>
          <p:nvPr/>
        </p:nvGrpSpPr>
        <p:grpSpPr>
          <a:xfrm>
            <a:off x="8147755" y="5314868"/>
            <a:ext cx="492840" cy="132840"/>
            <a:chOff x="8147755" y="5314868"/>
            <a:chExt cx="492840" cy="13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7">
              <p14:nvContentPartPr>
                <p14:cNvPr id="611" name="Input penna 610">
                  <a:extLst>
                    <a:ext uri="{FF2B5EF4-FFF2-40B4-BE49-F238E27FC236}">
                      <a16:creationId xmlns:a16="http://schemas.microsoft.com/office/drawing/2014/main" id="{10E82A3C-DA1B-D22B-C0A6-DC9382438D66}"/>
                    </a:ext>
                  </a:extLst>
                </p14:cNvPr>
                <p14:cNvContentPartPr/>
                <p14:nvPr/>
              </p14:nvContentPartPr>
              <p14:xfrm>
                <a:off x="8147755" y="5373908"/>
                <a:ext cx="55800" cy="64440"/>
              </p14:xfrm>
            </p:contentPart>
          </mc:Choice>
          <mc:Fallback>
            <p:pic>
              <p:nvPicPr>
                <p:cNvPr id="611" name="Input penna 610">
                  <a:extLst>
                    <a:ext uri="{FF2B5EF4-FFF2-40B4-BE49-F238E27FC236}">
                      <a16:creationId xmlns:a16="http://schemas.microsoft.com/office/drawing/2014/main" id="{10E82A3C-DA1B-D22B-C0A6-DC9382438D66}"/>
                    </a:ext>
                  </a:extLst>
                </p:cNvPr>
                <p:cNvPicPr/>
                <p:nvPr/>
              </p:nvPicPr>
              <p:blipFill>
                <a:blip r:embed="rId868"/>
                <a:stretch>
                  <a:fillRect/>
                </a:stretch>
              </p:blipFill>
              <p:spPr>
                <a:xfrm>
                  <a:off x="8140555" y="5366348"/>
                  <a:ext cx="7056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9">
              <p14:nvContentPartPr>
                <p14:cNvPr id="612" name="Input penna 611">
                  <a:extLst>
                    <a:ext uri="{FF2B5EF4-FFF2-40B4-BE49-F238E27FC236}">
                      <a16:creationId xmlns:a16="http://schemas.microsoft.com/office/drawing/2014/main" id="{FA634891-8E30-385F-B3B0-FE1097F8C668}"/>
                    </a:ext>
                  </a:extLst>
                </p14:cNvPr>
                <p14:cNvContentPartPr/>
                <p14:nvPr/>
              </p14:nvContentPartPr>
              <p14:xfrm>
                <a:off x="8244955" y="5314868"/>
                <a:ext cx="17280" cy="112320"/>
              </p14:xfrm>
            </p:contentPart>
          </mc:Choice>
          <mc:Fallback>
            <p:pic>
              <p:nvPicPr>
                <p:cNvPr id="612" name="Input penna 611">
                  <a:extLst>
                    <a:ext uri="{FF2B5EF4-FFF2-40B4-BE49-F238E27FC236}">
                      <a16:creationId xmlns:a16="http://schemas.microsoft.com/office/drawing/2014/main" id="{FA634891-8E30-385F-B3B0-FE1097F8C668}"/>
                    </a:ext>
                  </a:extLst>
                </p:cNvPr>
                <p:cNvPicPr/>
                <p:nvPr/>
              </p:nvPicPr>
              <p:blipFill>
                <a:blip r:embed="rId870"/>
                <a:stretch>
                  <a:fillRect/>
                </a:stretch>
              </p:blipFill>
              <p:spPr>
                <a:xfrm>
                  <a:off x="8237395" y="5307308"/>
                  <a:ext cx="3240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1">
              <p14:nvContentPartPr>
                <p14:cNvPr id="613" name="Input penna 612">
                  <a:extLst>
                    <a:ext uri="{FF2B5EF4-FFF2-40B4-BE49-F238E27FC236}">
                      <a16:creationId xmlns:a16="http://schemas.microsoft.com/office/drawing/2014/main" id="{338DFCA1-FE5B-CAFB-E41F-05BFC0C693C6}"/>
                    </a:ext>
                  </a:extLst>
                </p14:cNvPr>
                <p14:cNvContentPartPr/>
                <p14:nvPr/>
              </p14:nvContentPartPr>
              <p14:xfrm>
                <a:off x="8240275" y="5409188"/>
                <a:ext cx="63360" cy="7200"/>
              </p14:xfrm>
            </p:contentPart>
          </mc:Choice>
          <mc:Fallback>
            <p:pic>
              <p:nvPicPr>
                <p:cNvPr id="613" name="Input penna 612">
                  <a:extLst>
                    <a:ext uri="{FF2B5EF4-FFF2-40B4-BE49-F238E27FC236}">
                      <a16:creationId xmlns:a16="http://schemas.microsoft.com/office/drawing/2014/main" id="{338DFCA1-FE5B-CAFB-E41F-05BFC0C693C6}"/>
                    </a:ext>
                  </a:extLst>
                </p:cNvPr>
                <p:cNvPicPr/>
                <p:nvPr/>
              </p:nvPicPr>
              <p:blipFill>
                <a:blip r:embed="rId872"/>
                <a:stretch>
                  <a:fillRect/>
                </a:stretch>
              </p:blipFill>
              <p:spPr>
                <a:xfrm>
                  <a:off x="8232715" y="5401628"/>
                  <a:ext cx="784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3">
              <p14:nvContentPartPr>
                <p14:cNvPr id="614" name="Input penna 613">
                  <a:extLst>
                    <a:ext uri="{FF2B5EF4-FFF2-40B4-BE49-F238E27FC236}">
                      <a16:creationId xmlns:a16="http://schemas.microsoft.com/office/drawing/2014/main" id="{9D65FE13-D532-3C9B-3D99-7381E31C1F89}"/>
                    </a:ext>
                  </a:extLst>
                </p14:cNvPr>
                <p14:cNvContentPartPr/>
                <p14:nvPr/>
              </p14:nvContentPartPr>
              <p14:xfrm>
                <a:off x="8310835" y="5380748"/>
                <a:ext cx="51840" cy="66960"/>
              </p14:xfrm>
            </p:contentPart>
          </mc:Choice>
          <mc:Fallback>
            <p:pic>
              <p:nvPicPr>
                <p:cNvPr id="614" name="Input penna 613">
                  <a:extLst>
                    <a:ext uri="{FF2B5EF4-FFF2-40B4-BE49-F238E27FC236}">
                      <a16:creationId xmlns:a16="http://schemas.microsoft.com/office/drawing/2014/main" id="{9D65FE13-D532-3C9B-3D99-7381E31C1F89}"/>
                    </a:ext>
                  </a:extLst>
                </p:cNvPr>
                <p:cNvPicPr/>
                <p:nvPr/>
              </p:nvPicPr>
              <p:blipFill>
                <a:blip r:embed="rId874"/>
                <a:stretch>
                  <a:fillRect/>
                </a:stretch>
              </p:blipFill>
              <p:spPr>
                <a:xfrm>
                  <a:off x="8303275" y="5373188"/>
                  <a:ext cx="669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5">
              <p14:nvContentPartPr>
                <p14:cNvPr id="615" name="Input penna 614">
                  <a:extLst>
                    <a:ext uri="{FF2B5EF4-FFF2-40B4-BE49-F238E27FC236}">
                      <a16:creationId xmlns:a16="http://schemas.microsoft.com/office/drawing/2014/main" id="{F8F8D8D9-DD6E-207E-045A-A33B47C79F25}"/>
                    </a:ext>
                  </a:extLst>
                </p14:cNvPr>
                <p14:cNvContentPartPr/>
                <p14:nvPr/>
              </p14:nvContentPartPr>
              <p14:xfrm>
                <a:off x="8422795" y="5387948"/>
                <a:ext cx="29520" cy="55800"/>
              </p14:xfrm>
            </p:contentPart>
          </mc:Choice>
          <mc:Fallback>
            <p:pic>
              <p:nvPicPr>
                <p:cNvPr id="615" name="Input penna 614">
                  <a:extLst>
                    <a:ext uri="{FF2B5EF4-FFF2-40B4-BE49-F238E27FC236}">
                      <a16:creationId xmlns:a16="http://schemas.microsoft.com/office/drawing/2014/main" id="{F8F8D8D9-DD6E-207E-045A-A33B47C79F25}"/>
                    </a:ext>
                  </a:extLst>
                </p:cNvPr>
                <p:cNvPicPr/>
                <p:nvPr/>
              </p:nvPicPr>
              <p:blipFill>
                <a:blip r:embed="rId876"/>
                <a:stretch>
                  <a:fillRect/>
                </a:stretch>
              </p:blipFill>
              <p:spPr>
                <a:xfrm>
                  <a:off x="8415235" y="5380388"/>
                  <a:ext cx="4464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7">
              <p14:nvContentPartPr>
                <p14:cNvPr id="616" name="Input penna 615">
                  <a:extLst>
                    <a:ext uri="{FF2B5EF4-FFF2-40B4-BE49-F238E27FC236}">
                      <a16:creationId xmlns:a16="http://schemas.microsoft.com/office/drawing/2014/main" id="{6F766208-56DF-C122-990A-AF53777C502B}"/>
                    </a:ext>
                  </a:extLst>
                </p14:cNvPr>
                <p14:cNvContentPartPr/>
                <p14:nvPr/>
              </p14:nvContentPartPr>
              <p14:xfrm>
                <a:off x="8516035" y="5362388"/>
                <a:ext cx="43560" cy="62280"/>
              </p14:xfrm>
            </p:contentPart>
          </mc:Choice>
          <mc:Fallback>
            <p:pic>
              <p:nvPicPr>
                <p:cNvPr id="616" name="Input penna 615">
                  <a:extLst>
                    <a:ext uri="{FF2B5EF4-FFF2-40B4-BE49-F238E27FC236}">
                      <a16:creationId xmlns:a16="http://schemas.microsoft.com/office/drawing/2014/main" id="{6F766208-56DF-C122-990A-AF53777C502B}"/>
                    </a:ext>
                  </a:extLst>
                </p:cNvPr>
                <p:cNvPicPr/>
                <p:nvPr/>
              </p:nvPicPr>
              <p:blipFill>
                <a:blip r:embed="rId878"/>
                <a:stretch>
                  <a:fillRect/>
                </a:stretch>
              </p:blipFill>
              <p:spPr>
                <a:xfrm>
                  <a:off x="8508475" y="5354828"/>
                  <a:ext cx="586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9">
              <p14:nvContentPartPr>
                <p14:cNvPr id="617" name="Input penna 616">
                  <a:extLst>
                    <a:ext uri="{FF2B5EF4-FFF2-40B4-BE49-F238E27FC236}">
                      <a16:creationId xmlns:a16="http://schemas.microsoft.com/office/drawing/2014/main" id="{830CBB8A-A988-DE47-862E-6CCB4845F404}"/>
                    </a:ext>
                  </a:extLst>
                </p14:cNvPr>
                <p14:cNvContentPartPr/>
                <p14:nvPr/>
              </p14:nvContentPartPr>
              <p14:xfrm>
                <a:off x="8575075" y="5384348"/>
                <a:ext cx="65520" cy="45000"/>
              </p14:xfrm>
            </p:contentPart>
          </mc:Choice>
          <mc:Fallback>
            <p:pic>
              <p:nvPicPr>
                <p:cNvPr id="617" name="Input penna 616">
                  <a:extLst>
                    <a:ext uri="{FF2B5EF4-FFF2-40B4-BE49-F238E27FC236}">
                      <a16:creationId xmlns:a16="http://schemas.microsoft.com/office/drawing/2014/main" id="{830CBB8A-A988-DE47-862E-6CCB4845F404}"/>
                    </a:ext>
                  </a:extLst>
                </p:cNvPr>
                <p:cNvPicPr/>
                <p:nvPr/>
              </p:nvPicPr>
              <p:blipFill>
                <a:blip r:embed="rId880"/>
                <a:stretch>
                  <a:fillRect/>
                </a:stretch>
              </p:blipFill>
              <p:spPr>
                <a:xfrm>
                  <a:off x="8567515" y="5376788"/>
                  <a:ext cx="80640" cy="6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1" name="Gruppo 630">
            <a:extLst>
              <a:ext uri="{FF2B5EF4-FFF2-40B4-BE49-F238E27FC236}">
                <a16:creationId xmlns:a16="http://schemas.microsoft.com/office/drawing/2014/main" id="{4C5F0C4A-AF50-00D6-5721-8C998CD36CF7}"/>
              </a:ext>
            </a:extLst>
          </p:cNvPr>
          <p:cNvGrpSpPr/>
          <p:nvPr/>
        </p:nvGrpSpPr>
        <p:grpSpPr>
          <a:xfrm>
            <a:off x="7802515" y="5542028"/>
            <a:ext cx="775440" cy="139320"/>
            <a:chOff x="7802515" y="5542028"/>
            <a:chExt cx="775440" cy="13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1">
              <p14:nvContentPartPr>
                <p14:cNvPr id="618" name="Input penna 617">
                  <a:extLst>
                    <a:ext uri="{FF2B5EF4-FFF2-40B4-BE49-F238E27FC236}">
                      <a16:creationId xmlns:a16="http://schemas.microsoft.com/office/drawing/2014/main" id="{CC689A7E-6C60-91B7-7537-44D7D3FC2AE4}"/>
                    </a:ext>
                  </a:extLst>
                </p14:cNvPr>
                <p14:cNvContentPartPr/>
                <p14:nvPr/>
              </p14:nvContentPartPr>
              <p14:xfrm>
                <a:off x="7802515" y="5578388"/>
                <a:ext cx="133560" cy="102960"/>
              </p14:xfrm>
            </p:contentPart>
          </mc:Choice>
          <mc:Fallback>
            <p:pic>
              <p:nvPicPr>
                <p:cNvPr id="618" name="Input penna 617">
                  <a:extLst>
                    <a:ext uri="{FF2B5EF4-FFF2-40B4-BE49-F238E27FC236}">
                      <a16:creationId xmlns:a16="http://schemas.microsoft.com/office/drawing/2014/main" id="{CC689A7E-6C60-91B7-7537-44D7D3FC2AE4}"/>
                    </a:ext>
                  </a:extLst>
                </p:cNvPr>
                <p:cNvPicPr/>
                <p:nvPr/>
              </p:nvPicPr>
              <p:blipFill>
                <a:blip r:embed="rId882"/>
                <a:stretch>
                  <a:fillRect/>
                </a:stretch>
              </p:blipFill>
              <p:spPr>
                <a:xfrm>
                  <a:off x="7794955" y="5570828"/>
                  <a:ext cx="1483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3">
              <p14:nvContentPartPr>
                <p14:cNvPr id="619" name="Input penna 618">
                  <a:extLst>
                    <a:ext uri="{FF2B5EF4-FFF2-40B4-BE49-F238E27FC236}">
                      <a16:creationId xmlns:a16="http://schemas.microsoft.com/office/drawing/2014/main" id="{F6101AD6-54EA-D687-F73C-6D0929879A1E}"/>
                    </a:ext>
                  </a:extLst>
                </p14:cNvPr>
                <p14:cNvContentPartPr/>
                <p14:nvPr/>
              </p14:nvContentPartPr>
              <p14:xfrm>
                <a:off x="7965595" y="5567948"/>
                <a:ext cx="96480" cy="107280"/>
              </p14:xfrm>
            </p:contentPart>
          </mc:Choice>
          <mc:Fallback>
            <p:pic>
              <p:nvPicPr>
                <p:cNvPr id="619" name="Input penna 618">
                  <a:extLst>
                    <a:ext uri="{FF2B5EF4-FFF2-40B4-BE49-F238E27FC236}">
                      <a16:creationId xmlns:a16="http://schemas.microsoft.com/office/drawing/2014/main" id="{F6101AD6-54EA-D687-F73C-6D0929879A1E}"/>
                    </a:ext>
                  </a:extLst>
                </p:cNvPr>
                <p:cNvPicPr/>
                <p:nvPr/>
              </p:nvPicPr>
              <p:blipFill>
                <a:blip r:embed="rId884"/>
                <a:stretch>
                  <a:fillRect/>
                </a:stretch>
              </p:blipFill>
              <p:spPr>
                <a:xfrm>
                  <a:off x="7958395" y="5560388"/>
                  <a:ext cx="11160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5">
              <p14:nvContentPartPr>
                <p14:cNvPr id="620" name="Input penna 619">
                  <a:extLst>
                    <a:ext uri="{FF2B5EF4-FFF2-40B4-BE49-F238E27FC236}">
                      <a16:creationId xmlns:a16="http://schemas.microsoft.com/office/drawing/2014/main" id="{9958B7AD-B91B-A321-F166-4152E0A24D8F}"/>
                    </a:ext>
                  </a:extLst>
                </p14:cNvPr>
                <p14:cNvContentPartPr/>
                <p14:nvPr/>
              </p14:nvContentPartPr>
              <p14:xfrm>
                <a:off x="8099875" y="5569388"/>
                <a:ext cx="63000" cy="81000"/>
              </p14:xfrm>
            </p:contentPart>
          </mc:Choice>
          <mc:Fallback>
            <p:pic>
              <p:nvPicPr>
                <p:cNvPr id="620" name="Input penna 619">
                  <a:extLst>
                    <a:ext uri="{FF2B5EF4-FFF2-40B4-BE49-F238E27FC236}">
                      <a16:creationId xmlns:a16="http://schemas.microsoft.com/office/drawing/2014/main" id="{9958B7AD-B91B-A321-F166-4152E0A24D8F}"/>
                    </a:ext>
                  </a:extLst>
                </p:cNvPr>
                <p:cNvPicPr/>
                <p:nvPr/>
              </p:nvPicPr>
              <p:blipFill>
                <a:blip r:embed="rId886"/>
                <a:stretch>
                  <a:fillRect/>
                </a:stretch>
              </p:blipFill>
              <p:spPr>
                <a:xfrm>
                  <a:off x="8092315" y="5561828"/>
                  <a:ext cx="7776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7">
              <p14:nvContentPartPr>
                <p14:cNvPr id="621" name="Input penna 620">
                  <a:extLst>
                    <a:ext uri="{FF2B5EF4-FFF2-40B4-BE49-F238E27FC236}">
                      <a16:creationId xmlns:a16="http://schemas.microsoft.com/office/drawing/2014/main" id="{60872495-2307-C3B6-B217-6EBEBD71AC57}"/>
                    </a:ext>
                  </a:extLst>
                </p14:cNvPr>
                <p14:cNvContentPartPr/>
                <p14:nvPr/>
              </p14:nvContentPartPr>
              <p14:xfrm>
                <a:off x="8225875" y="5582708"/>
                <a:ext cx="52200" cy="78480"/>
              </p14:xfrm>
            </p:contentPart>
          </mc:Choice>
          <mc:Fallback>
            <p:pic>
              <p:nvPicPr>
                <p:cNvPr id="621" name="Input penna 620">
                  <a:extLst>
                    <a:ext uri="{FF2B5EF4-FFF2-40B4-BE49-F238E27FC236}">
                      <a16:creationId xmlns:a16="http://schemas.microsoft.com/office/drawing/2014/main" id="{60872495-2307-C3B6-B217-6EBEBD71AC57}"/>
                    </a:ext>
                  </a:extLst>
                </p:cNvPr>
                <p:cNvPicPr/>
                <p:nvPr/>
              </p:nvPicPr>
              <p:blipFill>
                <a:blip r:embed="rId888"/>
                <a:stretch>
                  <a:fillRect/>
                </a:stretch>
              </p:blipFill>
              <p:spPr>
                <a:xfrm>
                  <a:off x="8218315" y="5575148"/>
                  <a:ext cx="673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9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85378B97-2AFF-C761-560B-045D99B848B1}"/>
                    </a:ext>
                  </a:extLst>
                </p14:cNvPr>
                <p14:cNvContentPartPr/>
                <p14:nvPr/>
              </p14:nvContentPartPr>
              <p14:xfrm>
                <a:off x="8316595" y="5582348"/>
                <a:ext cx="37440" cy="68040"/>
              </p14:xfrm>
            </p:contentPart>
          </mc:Choice>
          <mc:Fallback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85378B97-2AFF-C761-560B-045D99B848B1}"/>
                    </a:ext>
                  </a:extLst>
                </p:cNvPr>
                <p:cNvPicPr/>
                <p:nvPr/>
              </p:nvPicPr>
              <p:blipFill>
                <a:blip r:embed="rId890"/>
                <a:stretch>
                  <a:fillRect/>
                </a:stretch>
              </p:blipFill>
              <p:spPr>
                <a:xfrm>
                  <a:off x="8309035" y="5574788"/>
                  <a:ext cx="5256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1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1904C926-3AC0-CC0C-5516-0C6E1545B28E}"/>
                    </a:ext>
                  </a:extLst>
                </p14:cNvPr>
                <p14:cNvContentPartPr/>
                <p14:nvPr/>
              </p14:nvContentPartPr>
              <p14:xfrm>
                <a:off x="8427475" y="5542028"/>
                <a:ext cx="7200" cy="75240"/>
              </p14:xfrm>
            </p:contentPart>
          </mc:Choice>
          <mc:Fallback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1904C926-3AC0-CC0C-5516-0C6E1545B28E}"/>
                    </a:ext>
                  </a:extLst>
                </p:cNvPr>
                <p:cNvPicPr/>
                <p:nvPr/>
              </p:nvPicPr>
              <p:blipFill>
                <a:blip r:embed="rId892"/>
                <a:stretch>
                  <a:fillRect/>
                </a:stretch>
              </p:blipFill>
              <p:spPr>
                <a:xfrm>
                  <a:off x="8420275" y="5534468"/>
                  <a:ext cx="223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3">
              <p14:nvContentPartPr>
                <p14:cNvPr id="624" name="Input penna 623">
                  <a:extLst>
                    <a:ext uri="{FF2B5EF4-FFF2-40B4-BE49-F238E27FC236}">
                      <a16:creationId xmlns:a16="http://schemas.microsoft.com/office/drawing/2014/main" id="{11341C9F-0CCC-251F-3F5D-AA92758B1C4B}"/>
                    </a:ext>
                  </a:extLst>
                </p14:cNvPr>
                <p14:cNvContentPartPr/>
                <p14:nvPr/>
              </p14:nvContentPartPr>
              <p14:xfrm>
                <a:off x="8429995" y="5588828"/>
                <a:ext cx="37440" cy="5040"/>
              </p14:xfrm>
            </p:contentPart>
          </mc:Choice>
          <mc:Fallback>
            <p:pic>
              <p:nvPicPr>
                <p:cNvPr id="624" name="Input penna 623">
                  <a:extLst>
                    <a:ext uri="{FF2B5EF4-FFF2-40B4-BE49-F238E27FC236}">
                      <a16:creationId xmlns:a16="http://schemas.microsoft.com/office/drawing/2014/main" id="{11341C9F-0CCC-251F-3F5D-AA92758B1C4B}"/>
                    </a:ext>
                  </a:extLst>
                </p:cNvPr>
                <p:cNvPicPr/>
                <p:nvPr/>
              </p:nvPicPr>
              <p:blipFill>
                <a:blip r:embed="rId894"/>
                <a:stretch>
                  <a:fillRect/>
                </a:stretch>
              </p:blipFill>
              <p:spPr>
                <a:xfrm>
                  <a:off x="8422435" y="5581268"/>
                  <a:ext cx="525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5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AD0339E1-C9CD-0BB3-7C48-FF487E6422AE}"/>
                    </a:ext>
                  </a:extLst>
                </p14:cNvPr>
                <p14:cNvContentPartPr/>
                <p14:nvPr/>
              </p14:nvContentPartPr>
              <p14:xfrm>
                <a:off x="8516395" y="5554268"/>
                <a:ext cx="61560" cy="91080"/>
              </p14:xfrm>
            </p:contentPart>
          </mc:Choice>
          <mc:Fallback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AD0339E1-C9CD-0BB3-7C48-FF487E6422AE}"/>
                    </a:ext>
                  </a:extLst>
                </p:cNvPr>
                <p:cNvPicPr/>
                <p:nvPr/>
              </p:nvPicPr>
              <p:blipFill>
                <a:blip r:embed="rId896"/>
                <a:stretch>
                  <a:fillRect/>
                </a:stretch>
              </p:blipFill>
              <p:spPr>
                <a:xfrm>
                  <a:off x="8508835" y="5546708"/>
                  <a:ext cx="76320" cy="10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9" name="Gruppo 628">
            <a:extLst>
              <a:ext uri="{FF2B5EF4-FFF2-40B4-BE49-F238E27FC236}">
                <a16:creationId xmlns:a16="http://schemas.microsoft.com/office/drawing/2014/main" id="{F70B0404-2293-0D8F-327F-BEAD61B03382}"/>
              </a:ext>
            </a:extLst>
          </p:cNvPr>
          <p:cNvGrpSpPr/>
          <p:nvPr/>
        </p:nvGrpSpPr>
        <p:grpSpPr>
          <a:xfrm>
            <a:off x="4940789" y="5309617"/>
            <a:ext cx="1032840" cy="555120"/>
            <a:chOff x="4940789" y="5309617"/>
            <a:chExt cx="1032840" cy="55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7">
              <p14:nvContentPartPr>
                <p14:cNvPr id="539" name="Input penna 538">
                  <a:extLst>
                    <a:ext uri="{FF2B5EF4-FFF2-40B4-BE49-F238E27FC236}">
                      <a16:creationId xmlns:a16="http://schemas.microsoft.com/office/drawing/2014/main" id="{9B1C6405-A2EF-3BD9-BCAE-E5D63E9307D9}"/>
                    </a:ext>
                  </a:extLst>
                </p14:cNvPr>
                <p14:cNvContentPartPr/>
                <p14:nvPr/>
              </p14:nvContentPartPr>
              <p14:xfrm>
                <a:off x="5144541" y="5481626"/>
                <a:ext cx="195840" cy="239040"/>
              </p14:xfrm>
            </p:contentPart>
          </mc:Choice>
          <mc:Fallback>
            <p:pic>
              <p:nvPicPr>
                <p:cNvPr id="539" name="Input penna 538">
                  <a:extLst>
                    <a:ext uri="{FF2B5EF4-FFF2-40B4-BE49-F238E27FC236}">
                      <a16:creationId xmlns:a16="http://schemas.microsoft.com/office/drawing/2014/main" id="{9B1C6405-A2EF-3BD9-BCAE-E5D63E9307D9}"/>
                    </a:ext>
                  </a:extLst>
                </p:cNvPr>
                <p:cNvPicPr/>
                <p:nvPr/>
              </p:nvPicPr>
              <p:blipFill>
                <a:blip r:embed="rId898"/>
                <a:stretch>
                  <a:fillRect/>
                </a:stretch>
              </p:blipFill>
              <p:spPr>
                <a:xfrm>
                  <a:off x="5136981" y="5474066"/>
                  <a:ext cx="21060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9">
              <p14:nvContentPartPr>
                <p14:cNvPr id="540" name="Input penna 539">
                  <a:extLst>
                    <a:ext uri="{FF2B5EF4-FFF2-40B4-BE49-F238E27FC236}">
                      <a16:creationId xmlns:a16="http://schemas.microsoft.com/office/drawing/2014/main" id="{C951645A-E9E9-1254-7206-629D46AE2F86}"/>
                    </a:ext>
                  </a:extLst>
                </p14:cNvPr>
                <p14:cNvContentPartPr/>
                <p14:nvPr/>
              </p14:nvContentPartPr>
              <p14:xfrm>
                <a:off x="5196741" y="5606186"/>
                <a:ext cx="105480" cy="25200"/>
              </p14:xfrm>
            </p:contentPart>
          </mc:Choice>
          <mc:Fallback>
            <p:pic>
              <p:nvPicPr>
                <p:cNvPr id="540" name="Input penna 539">
                  <a:extLst>
                    <a:ext uri="{FF2B5EF4-FFF2-40B4-BE49-F238E27FC236}">
                      <a16:creationId xmlns:a16="http://schemas.microsoft.com/office/drawing/2014/main" id="{C951645A-E9E9-1254-7206-629D46AE2F86}"/>
                    </a:ext>
                  </a:extLst>
                </p:cNvPr>
                <p:cNvPicPr/>
                <p:nvPr/>
              </p:nvPicPr>
              <p:blipFill>
                <a:blip r:embed="rId900"/>
                <a:stretch>
                  <a:fillRect/>
                </a:stretch>
              </p:blipFill>
              <p:spPr>
                <a:xfrm>
                  <a:off x="5189181" y="5598626"/>
                  <a:ext cx="1206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1">
              <p14:nvContentPartPr>
                <p14:cNvPr id="541" name="Input penna 540">
                  <a:extLst>
                    <a:ext uri="{FF2B5EF4-FFF2-40B4-BE49-F238E27FC236}">
                      <a16:creationId xmlns:a16="http://schemas.microsoft.com/office/drawing/2014/main" id="{160F2593-F565-4903-A234-27EF6A690A4C}"/>
                    </a:ext>
                  </a:extLst>
                </p14:cNvPr>
                <p14:cNvContentPartPr/>
                <p14:nvPr/>
              </p14:nvContentPartPr>
              <p14:xfrm>
                <a:off x="5354421" y="5535266"/>
                <a:ext cx="7920" cy="99720"/>
              </p14:xfrm>
            </p:contentPart>
          </mc:Choice>
          <mc:Fallback>
            <p:pic>
              <p:nvPicPr>
                <p:cNvPr id="541" name="Input penna 540">
                  <a:extLst>
                    <a:ext uri="{FF2B5EF4-FFF2-40B4-BE49-F238E27FC236}">
                      <a16:creationId xmlns:a16="http://schemas.microsoft.com/office/drawing/2014/main" id="{160F2593-F565-4903-A234-27EF6A690A4C}"/>
                    </a:ext>
                  </a:extLst>
                </p:cNvPr>
                <p:cNvPicPr/>
                <p:nvPr/>
              </p:nvPicPr>
              <p:blipFill>
                <a:blip r:embed="rId902"/>
                <a:stretch>
                  <a:fillRect/>
                </a:stretch>
              </p:blipFill>
              <p:spPr>
                <a:xfrm>
                  <a:off x="5346861" y="5527706"/>
                  <a:ext cx="230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3">
              <p14:nvContentPartPr>
                <p14:cNvPr id="542" name="Input penna 541">
                  <a:extLst>
                    <a:ext uri="{FF2B5EF4-FFF2-40B4-BE49-F238E27FC236}">
                      <a16:creationId xmlns:a16="http://schemas.microsoft.com/office/drawing/2014/main" id="{FDE3464D-ECEA-17EA-9738-89097E6AE66B}"/>
                    </a:ext>
                  </a:extLst>
                </p14:cNvPr>
                <p14:cNvContentPartPr/>
                <p14:nvPr/>
              </p14:nvContentPartPr>
              <p14:xfrm>
                <a:off x="5422821" y="5521586"/>
                <a:ext cx="60480" cy="120240"/>
              </p14:xfrm>
            </p:contentPart>
          </mc:Choice>
          <mc:Fallback>
            <p:pic>
              <p:nvPicPr>
                <p:cNvPr id="542" name="Input penna 541">
                  <a:extLst>
                    <a:ext uri="{FF2B5EF4-FFF2-40B4-BE49-F238E27FC236}">
                      <a16:creationId xmlns:a16="http://schemas.microsoft.com/office/drawing/2014/main" id="{FDE3464D-ECEA-17EA-9738-89097E6AE66B}"/>
                    </a:ext>
                  </a:extLst>
                </p:cNvPr>
                <p:cNvPicPr/>
                <p:nvPr/>
              </p:nvPicPr>
              <p:blipFill>
                <a:blip r:embed="rId904"/>
                <a:stretch>
                  <a:fillRect/>
                </a:stretch>
              </p:blipFill>
              <p:spPr>
                <a:xfrm>
                  <a:off x="5415261" y="5514026"/>
                  <a:ext cx="756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5">
              <p14:nvContentPartPr>
                <p14:cNvPr id="543" name="Input penna 542">
                  <a:extLst>
                    <a:ext uri="{FF2B5EF4-FFF2-40B4-BE49-F238E27FC236}">
                      <a16:creationId xmlns:a16="http://schemas.microsoft.com/office/drawing/2014/main" id="{C5597921-69B6-47F4-91F7-65244933F9D0}"/>
                    </a:ext>
                  </a:extLst>
                </p14:cNvPr>
                <p14:cNvContentPartPr/>
                <p14:nvPr/>
              </p14:nvContentPartPr>
              <p14:xfrm>
                <a:off x="5535861" y="5534546"/>
                <a:ext cx="22320" cy="88920"/>
              </p14:xfrm>
            </p:contentPart>
          </mc:Choice>
          <mc:Fallback>
            <p:pic>
              <p:nvPicPr>
                <p:cNvPr id="543" name="Input penna 542">
                  <a:extLst>
                    <a:ext uri="{FF2B5EF4-FFF2-40B4-BE49-F238E27FC236}">
                      <a16:creationId xmlns:a16="http://schemas.microsoft.com/office/drawing/2014/main" id="{C5597921-69B6-47F4-91F7-65244933F9D0}"/>
                    </a:ext>
                  </a:extLst>
                </p:cNvPr>
                <p:cNvPicPr/>
                <p:nvPr/>
              </p:nvPicPr>
              <p:blipFill>
                <a:blip r:embed="rId906"/>
                <a:stretch>
                  <a:fillRect/>
                </a:stretch>
              </p:blipFill>
              <p:spPr>
                <a:xfrm>
                  <a:off x="5528301" y="5527346"/>
                  <a:ext cx="374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7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7420C5D5-FDD3-4AD5-674C-0374FAE7ADAC}"/>
                    </a:ext>
                  </a:extLst>
                </p14:cNvPr>
                <p14:cNvContentPartPr/>
                <p14:nvPr/>
              </p14:nvContentPartPr>
              <p14:xfrm>
                <a:off x="5624061" y="5540306"/>
                <a:ext cx="40680" cy="73440"/>
              </p14:xfrm>
            </p:contentPart>
          </mc:Choice>
          <mc:Fallback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7420C5D5-FDD3-4AD5-674C-0374FAE7ADAC}"/>
                    </a:ext>
                  </a:extLst>
                </p:cNvPr>
                <p:cNvPicPr/>
                <p:nvPr/>
              </p:nvPicPr>
              <p:blipFill>
                <a:blip r:embed="rId908"/>
                <a:stretch>
                  <a:fillRect/>
                </a:stretch>
              </p:blipFill>
              <p:spPr>
                <a:xfrm>
                  <a:off x="5616501" y="5532746"/>
                  <a:ext cx="558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9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31981B5B-D610-C0CD-F8AE-F969D0AA3F6A}"/>
                    </a:ext>
                  </a:extLst>
                </p14:cNvPr>
                <p14:cNvContentPartPr/>
                <p14:nvPr/>
              </p14:nvContentPartPr>
              <p14:xfrm>
                <a:off x="5697141" y="5547146"/>
                <a:ext cx="61560" cy="71640"/>
              </p14:xfrm>
            </p:contentPart>
          </mc:Choice>
          <mc:Fallback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31981B5B-D610-C0CD-F8AE-F969D0AA3F6A}"/>
                    </a:ext>
                  </a:extLst>
                </p:cNvPr>
                <p:cNvPicPr/>
                <p:nvPr/>
              </p:nvPicPr>
              <p:blipFill>
                <a:blip r:embed="rId910"/>
                <a:stretch>
                  <a:fillRect/>
                </a:stretch>
              </p:blipFill>
              <p:spPr>
                <a:xfrm>
                  <a:off x="5689581" y="5539586"/>
                  <a:ext cx="7632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1">
              <p14:nvContentPartPr>
                <p14:cNvPr id="626" name="Input penna 625">
                  <a:extLst>
                    <a:ext uri="{FF2B5EF4-FFF2-40B4-BE49-F238E27FC236}">
                      <a16:creationId xmlns:a16="http://schemas.microsoft.com/office/drawing/2014/main" id="{02DD05EB-DC5E-307D-6D51-549AD66C3CAD}"/>
                    </a:ext>
                  </a:extLst>
                </p14:cNvPr>
                <p14:cNvContentPartPr/>
                <p14:nvPr/>
              </p14:nvContentPartPr>
              <p14:xfrm>
                <a:off x="5052749" y="5309617"/>
                <a:ext cx="920880" cy="549360"/>
              </p14:xfrm>
            </p:contentPart>
          </mc:Choice>
          <mc:Fallback>
            <p:pic>
              <p:nvPicPr>
                <p:cNvPr id="626" name="Input penna 625">
                  <a:extLst>
                    <a:ext uri="{FF2B5EF4-FFF2-40B4-BE49-F238E27FC236}">
                      <a16:creationId xmlns:a16="http://schemas.microsoft.com/office/drawing/2014/main" id="{02DD05EB-DC5E-307D-6D51-549AD66C3CAD}"/>
                    </a:ext>
                  </a:extLst>
                </p:cNvPr>
                <p:cNvPicPr/>
                <p:nvPr/>
              </p:nvPicPr>
              <p:blipFill>
                <a:blip r:embed="rId912"/>
                <a:stretch>
                  <a:fillRect/>
                </a:stretch>
              </p:blipFill>
              <p:spPr>
                <a:xfrm>
                  <a:off x="5045189" y="5302057"/>
                  <a:ext cx="936000" cy="56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3">
              <p14:nvContentPartPr>
                <p14:cNvPr id="627" name="Input penna 626">
                  <a:extLst>
                    <a:ext uri="{FF2B5EF4-FFF2-40B4-BE49-F238E27FC236}">
                      <a16:creationId xmlns:a16="http://schemas.microsoft.com/office/drawing/2014/main" id="{FE614B63-BA6D-544A-9BA8-EEF066F876BA}"/>
                    </a:ext>
                  </a:extLst>
                </p14:cNvPr>
                <p14:cNvContentPartPr/>
                <p14:nvPr/>
              </p14:nvContentPartPr>
              <p14:xfrm>
                <a:off x="4940789" y="5745937"/>
                <a:ext cx="1001520" cy="118800"/>
              </p14:xfrm>
            </p:contentPart>
          </mc:Choice>
          <mc:Fallback>
            <p:pic>
              <p:nvPicPr>
                <p:cNvPr id="627" name="Input penna 626">
                  <a:extLst>
                    <a:ext uri="{FF2B5EF4-FFF2-40B4-BE49-F238E27FC236}">
                      <a16:creationId xmlns:a16="http://schemas.microsoft.com/office/drawing/2014/main" id="{FE614B63-BA6D-544A-9BA8-EEF066F876BA}"/>
                    </a:ext>
                  </a:extLst>
                </p:cNvPr>
                <p:cNvPicPr/>
                <p:nvPr/>
              </p:nvPicPr>
              <p:blipFill>
                <a:blip r:embed="rId914"/>
                <a:stretch>
                  <a:fillRect/>
                </a:stretch>
              </p:blipFill>
              <p:spPr>
                <a:xfrm>
                  <a:off x="4933229" y="5738377"/>
                  <a:ext cx="1016640" cy="13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9" name="Gruppo 648">
            <a:extLst>
              <a:ext uri="{FF2B5EF4-FFF2-40B4-BE49-F238E27FC236}">
                <a16:creationId xmlns:a16="http://schemas.microsoft.com/office/drawing/2014/main" id="{DE0532C8-F1FA-8DFE-4F87-23ACF0D16951}"/>
              </a:ext>
            </a:extLst>
          </p:cNvPr>
          <p:cNvGrpSpPr/>
          <p:nvPr/>
        </p:nvGrpSpPr>
        <p:grpSpPr>
          <a:xfrm>
            <a:off x="7779029" y="6060217"/>
            <a:ext cx="1066680" cy="561240"/>
            <a:chOff x="7779029" y="6060217"/>
            <a:chExt cx="1066680" cy="56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5">
              <p14:nvContentPartPr>
                <p14:cNvPr id="636" name="Input penna 635">
                  <a:extLst>
                    <a:ext uri="{FF2B5EF4-FFF2-40B4-BE49-F238E27FC236}">
                      <a16:creationId xmlns:a16="http://schemas.microsoft.com/office/drawing/2014/main" id="{7A5E30BD-239E-44E7-A636-18128741F0BE}"/>
                    </a:ext>
                  </a:extLst>
                </p14:cNvPr>
                <p14:cNvContentPartPr/>
                <p14:nvPr/>
              </p14:nvContentPartPr>
              <p14:xfrm>
                <a:off x="7959749" y="6279817"/>
                <a:ext cx="99720" cy="109440"/>
              </p14:xfrm>
            </p:contentPart>
          </mc:Choice>
          <mc:Fallback>
            <p:pic>
              <p:nvPicPr>
                <p:cNvPr id="636" name="Input penna 635">
                  <a:extLst>
                    <a:ext uri="{FF2B5EF4-FFF2-40B4-BE49-F238E27FC236}">
                      <a16:creationId xmlns:a16="http://schemas.microsoft.com/office/drawing/2014/main" id="{7A5E30BD-239E-44E7-A636-18128741F0BE}"/>
                    </a:ext>
                  </a:extLst>
                </p:cNvPr>
                <p:cNvPicPr/>
                <p:nvPr/>
              </p:nvPicPr>
              <p:blipFill>
                <a:blip r:embed="rId916"/>
                <a:stretch>
                  <a:fillRect/>
                </a:stretch>
              </p:blipFill>
              <p:spPr>
                <a:xfrm>
                  <a:off x="7952189" y="6272257"/>
                  <a:ext cx="11484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7">
              <p14:nvContentPartPr>
                <p14:cNvPr id="637" name="Input penna 636">
                  <a:extLst>
                    <a:ext uri="{FF2B5EF4-FFF2-40B4-BE49-F238E27FC236}">
                      <a16:creationId xmlns:a16="http://schemas.microsoft.com/office/drawing/2014/main" id="{4422D546-6576-E366-0850-680552801825}"/>
                    </a:ext>
                  </a:extLst>
                </p14:cNvPr>
                <p14:cNvContentPartPr/>
                <p14:nvPr/>
              </p14:nvContentPartPr>
              <p14:xfrm>
                <a:off x="8094029" y="6324817"/>
                <a:ext cx="43560" cy="95400"/>
              </p14:xfrm>
            </p:contentPart>
          </mc:Choice>
          <mc:Fallback>
            <p:pic>
              <p:nvPicPr>
                <p:cNvPr id="637" name="Input penna 636">
                  <a:extLst>
                    <a:ext uri="{FF2B5EF4-FFF2-40B4-BE49-F238E27FC236}">
                      <a16:creationId xmlns:a16="http://schemas.microsoft.com/office/drawing/2014/main" id="{4422D546-6576-E366-0850-680552801825}"/>
                    </a:ext>
                  </a:extLst>
                </p:cNvPr>
                <p:cNvPicPr/>
                <p:nvPr/>
              </p:nvPicPr>
              <p:blipFill>
                <a:blip r:embed="rId918"/>
                <a:stretch>
                  <a:fillRect/>
                </a:stretch>
              </p:blipFill>
              <p:spPr>
                <a:xfrm>
                  <a:off x="8086469" y="6317257"/>
                  <a:ext cx="586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9">
              <p14:nvContentPartPr>
                <p14:cNvPr id="638" name="Input penna 637">
                  <a:extLst>
                    <a:ext uri="{FF2B5EF4-FFF2-40B4-BE49-F238E27FC236}">
                      <a16:creationId xmlns:a16="http://schemas.microsoft.com/office/drawing/2014/main" id="{DF7D908E-48B8-4BAE-A7CA-77697CE91C6D}"/>
                    </a:ext>
                  </a:extLst>
                </p14:cNvPr>
                <p14:cNvContentPartPr/>
                <p14:nvPr/>
              </p14:nvContentPartPr>
              <p14:xfrm>
                <a:off x="8173589" y="6328777"/>
                <a:ext cx="46440" cy="63000"/>
              </p14:xfrm>
            </p:contentPart>
          </mc:Choice>
          <mc:Fallback>
            <p:pic>
              <p:nvPicPr>
                <p:cNvPr id="638" name="Input penna 637">
                  <a:extLst>
                    <a:ext uri="{FF2B5EF4-FFF2-40B4-BE49-F238E27FC236}">
                      <a16:creationId xmlns:a16="http://schemas.microsoft.com/office/drawing/2014/main" id="{DF7D908E-48B8-4BAE-A7CA-77697CE91C6D}"/>
                    </a:ext>
                  </a:extLst>
                </p:cNvPr>
                <p:cNvPicPr/>
                <p:nvPr/>
              </p:nvPicPr>
              <p:blipFill>
                <a:blip r:embed="rId920"/>
                <a:stretch>
                  <a:fillRect/>
                </a:stretch>
              </p:blipFill>
              <p:spPr>
                <a:xfrm>
                  <a:off x="8166029" y="6321217"/>
                  <a:ext cx="6156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1">
              <p14:nvContentPartPr>
                <p14:cNvPr id="639" name="Input penna 638">
                  <a:extLst>
                    <a:ext uri="{FF2B5EF4-FFF2-40B4-BE49-F238E27FC236}">
                      <a16:creationId xmlns:a16="http://schemas.microsoft.com/office/drawing/2014/main" id="{75CAB4E5-D060-51BE-636D-CE716BDDC9C8}"/>
                    </a:ext>
                  </a:extLst>
                </p14:cNvPr>
                <p14:cNvContentPartPr/>
                <p14:nvPr/>
              </p14:nvContentPartPr>
              <p14:xfrm>
                <a:off x="8272589" y="6207817"/>
                <a:ext cx="19080" cy="185040"/>
              </p14:xfrm>
            </p:contentPart>
          </mc:Choice>
          <mc:Fallback>
            <p:pic>
              <p:nvPicPr>
                <p:cNvPr id="639" name="Input penna 638">
                  <a:extLst>
                    <a:ext uri="{FF2B5EF4-FFF2-40B4-BE49-F238E27FC236}">
                      <a16:creationId xmlns:a16="http://schemas.microsoft.com/office/drawing/2014/main" id="{75CAB4E5-D060-51BE-636D-CE716BDDC9C8}"/>
                    </a:ext>
                  </a:extLst>
                </p:cNvPr>
                <p:cNvPicPr/>
                <p:nvPr/>
              </p:nvPicPr>
              <p:blipFill>
                <a:blip r:embed="rId922"/>
                <a:stretch>
                  <a:fillRect/>
                </a:stretch>
              </p:blipFill>
              <p:spPr>
                <a:xfrm>
                  <a:off x="8265029" y="6200257"/>
                  <a:ext cx="3420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3">
              <p14:nvContentPartPr>
                <p14:cNvPr id="640" name="Input penna 639">
                  <a:extLst>
                    <a:ext uri="{FF2B5EF4-FFF2-40B4-BE49-F238E27FC236}">
                      <a16:creationId xmlns:a16="http://schemas.microsoft.com/office/drawing/2014/main" id="{14B805EA-D1C6-B45C-A6B7-88D69C41369C}"/>
                    </a:ext>
                  </a:extLst>
                </p14:cNvPr>
                <p14:cNvContentPartPr/>
                <p14:nvPr/>
              </p14:nvContentPartPr>
              <p14:xfrm>
                <a:off x="8274029" y="6325897"/>
                <a:ext cx="28080" cy="5040"/>
              </p14:xfrm>
            </p:contentPart>
          </mc:Choice>
          <mc:Fallback>
            <p:pic>
              <p:nvPicPr>
                <p:cNvPr id="640" name="Input penna 639">
                  <a:extLst>
                    <a:ext uri="{FF2B5EF4-FFF2-40B4-BE49-F238E27FC236}">
                      <a16:creationId xmlns:a16="http://schemas.microsoft.com/office/drawing/2014/main" id="{14B805EA-D1C6-B45C-A6B7-88D69C41369C}"/>
                    </a:ext>
                  </a:extLst>
                </p:cNvPr>
                <p:cNvPicPr/>
                <p:nvPr/>
              </p:nvPicPr>
              <p:blipFill>
                <a:blip r:embed="rId924"/>
                <a:stretch>
                  <a:fillRect/>
                </a:stretch>
              </p:blipFill>
              <p:spPr>
                <a:xfrm>
                  <a:off x="8266469" y="6318337"/>
                  <a:ext cx="432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5">
              <p14:nvContentPartPr>
                <p14:cNvPr id="641" name="Input penna 640">
                  <a:extLst>
                    <a:ext uri="{FF2B5EF4-FFF2-40B4-BE49-F238E27FC236}">
                      <a16:creationId xmlns:a16="http://schemas.microsoft.com/office/drawing/2014/main" id="{A5635603-1C5C-08D1-3028-B51B0935D783}"/>
                    </a:ext>
                  </a:extLst>
                </p14:cNvPr>
                <p14:cNvContentPartPr/>
                <p14:nvPr/>
              </p14:nvContentPartPr>
              <p14:xfrm>
                <a:off x="8324429" y="6303937"/>
                <a:ext cx="68040" cy="74520"/>
              </p14:xfrm>
            </p:contentPart>
          </mc:Choice>
          <mc:Fallback>
            <p:pic>
              <p:nvPicPr>
                <p:cNvPr id="641" name="Input penna 640">
                  <a:extLst>
                    <a:ext uri="{FF2B5EF4-FFF2-40B4-BE49-F238E27FC236}">
                      <a16:creationId xmlns:a16="http://schemas.microsoft.com/office/drawing/2014/main" id="{A5635603-1C5C-08D1-3028-B51B0935D783}"/>
                    </a:ext>
                  </a:extLst>
                </p:cNvPr>
                <p:cNvPicPr/>
                <p:nvPr/>
              </p:nvPicPr>
              <p:blipFill>
                <a:blip r:embed="rId926"/>
                <a:stretch>
                  <a:fillRect/>
                </a:stretch>
              </p:blipFill>
              <p:spPr>
                <a:xfrm>
                  <a:off x="8316869" y="6296377"/>
                  <a:ext cx="831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7">
              <p14:nvContentPartPr>
                <p14:cNvPr id="642" name="Input penna 641">
                  <a:extLst>
                    <a:ext uri="{FF2B5EF4-FFF2-40B4-BE49-F238E27FC236}">
                      <a16:creationId xmlns:a16="http://schemas.microsoft.com/office/drawing/2014/main" id="{C7683E76-4D96-A729-F4B7-841BD838F583}"/>
                    </a:ext>
                  </a:extLst>
                </p14:cNvPr>
                <p14:cNvContentPartPr/>
                <p14:nvPr/>
              </p14:nvContentPartPr>
              <p14:xfrm>
                <a:off x="8456909" y="6193417"/>
                <a:ext cx="11880" cy="134280"/>
              </p14:xfrm>
            </p:contentPart>
          </mc:Choice>
          <mc:Fallback>
            <p:pic>
              <p:nvPicPr>
                <p:cNvPr id="642" name="Input penna 641">
                  <a:extLst>
                    <a:ext uri="{FF2B5EF4-FFF2-40B4-BE49-F238E27FC236}">
                      <a16:creationId xmlns:a16="http://schemas.microsoft.com/office/drawing/2014/main" id="{C7683E76-4D96-A729-F4B7-841BD838F583}"/>
                    </a:ext>
                  </a:extLst>
                </p:cNvPr>
                <p:cNvPicPr/>
                <p:nvPr/>
              </p:nvPicPr>
              <p:blipFill>
                <a:blip r:embed="rId928"/>
                <a:stretch>
                  <a:fillRect/>
                </a:stretch>
              </p:blipFill>
              <p:spPr>
                <a:xfrm>
                  <a:off x="8449349" y="6185857"/>
                  <a:ext cx="2700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9">
              <p14:nvContentPartPr>
                <p14:cNvPr id="643" name="Input penna 642">
                  <a:extLst>
                    <a:ext uri="{FF2B5EF4-FFF2-40B4-BE49-F238E27FC236}">
                      <a16:creationId xmlns:a16="http://schemas.microsoft.com/office/drawing/2014/main" id="{66E84D22-C6B2-0692-8A90-1311B63119AB}"/>
                    </a:ext>
                  </a:extLst>
                </p14:cNvPr>
                <p14:cNvContentPartPr/>
                <p14:nvPr/>
              </p14:nvContentPartPr>
              <p14:xfrm>
                <a:off x="8484269" y="6274777"/>
                <a:ext cx="69120" cy="108000"/>
              </p14:xfrm>
            </p:contentPart>
          </mc:Choice>
          <mc:Fallback>
            <p:pic>
              <p:nvPicPr>
                <p:cNvPr id="643" name="Input penna 642">
                  <a:extLst>
                    <a:ext uri="{FF2B5EF4-FFF2-40B4-BE49-F238E27FC236}">
                      <a16:creationId xmlns:a16="http://schemas.microsoft.com/office/drawing/2014/main" id="{66E84D22-C6B2-0692-8A90-1311B63119AB}"/>
                    </a:ext>
                  </a:extLst>
                </p:cNvPr>
                <p:cNvPicPr/>
                <p:nvPr/>
              </p:nvPicPr>
              <p:blipFill>
                <a:blip r:embed="rId930"/>
                <a:stretch>
                  <a:fillRect/>
                </a:stretch>
              </p:blipFill>
              <p:spPr>
                <a:xfrm>
                  <a:off x="8476709" y="6267217"/>
                  <a:ext cx="8424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1">
              <p14:nvContentPartPr>
                <p14:cNvPr id="646" name="Input penna 645">
                  <a:extLst>
                    <a:ext uri="{FF2B5EF4-FFF2-40B4-BE49-F238E27FC236}">
                      <a16:creationId xmlns:a16="http://schemas.microsoft.com/office/drawing/2014/main" id="{E95D9886-0829-62F8-3C29-F4D13E98ACE3}"/>
                    </a:ext>
                  </a:extLst>
                </p14:cNvPr>
                <p14:cNvContentPartPr/>
                <p14:nvPr/>
              </p14:nvContentPartPr>
              <p14:xfrm>
                <a:off x="7878029" y="6060217"/>
                <a:ext cx="833040" cy="467640"/>
              </p14:xfrm>
            </p:contentPart>
          </mc:Choice>
          <mc:Fallback>
            <p:pic>
              <p:nvPicPr>
                <p:cNvPr id="646" name="Input penna 645">
                  <a:extLst>
                    <a:ext uri="{FF2B5EF4-FFF2-40B4-BE49-F238E27FC236}">
                      <a16:creationId xmlns:a16="http://schemas.microsoft.com/office/drawing/2014/main" id="{E95D9886-0829-62F8-3C29-F4D13E98ACE3}"/>
                    </a:ext>
                  </a:extLst>
                </p:cNvPr>
                <p:cNvPicPr/>
                <p:nvPr/>
              </p:nvPicPr>
              <p:blipFill>
                <a:blip r:embed="rId932"/>
                <a:stretch>
                  <a:fillRect/>
                </a:stretch>
              </p:blipFill>
              <p:spPr>
                <a:xfrm>
                  <a:off x="7870469" y="6052657"/>
                  <a:ext cx="848160" cy="48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3">
              <p14:nvContentPartPr>
                <p14:cNvPr id="647" name="Input penna 646">
                  <a:extLst>
                    <a:ext uri="{FF2B5EF4-FFF2-40B4-BE49-F238E27FC236}">
                      <a16:creationId xmlns:a16="http://schemas.microsoft.com/office/drawing/2014/main" id="{BDA11FBE-2725-4EA3-6383-7A4166586808}"/>
                    </a:ext>
                  </a:extLst>
                </p14:cNvPr>
                <p14:cNvContentPartPr/>
                <p14:nvPr/>
              </p14:nvContentPartPr>
              <p14:xfrm>
                <a:off x="7779029" y="6568897"/>
                <a:ext cx="1066680" cy="52560"/>
              </p14:xfrm>
            </p:contentPart>
          </mc:Choice>
          <mc:Fallback>
            <p:pic>
              <p:nvPicPr>
                <p:cNvPr id="647" name="Input penna 646">
                  <a:extLst>
                    <a:ext uri="{FF2B5EF4-FFF2-40B4-BE49-F238E27FC236}">
                      <a16:creationId xmlns:a16="http://schemas.microsoft.com/office/drawing/2014/main" id="{BDA11FBE-2725-4EA3-6383-7A4166586808}"/>
                    </a:ext>
                  </a:extLst>
                </p:cNvPr>
                <p:cNvPicPr/>
                <p:nvPr/>
              </p:nvPicPr>
              <p:blipFill>
                <a:blip r:embed="rId934"/>
                <a:stretch>
                  <a:fillRect/>
                </a:stretch>
              </p:blipFill>
              <p:spPr>
                <a:xfrm>
                  <a:off x="7771469" y="6561337"/>
                  <a:ext cx="1081800" cy="67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35">
            <p14:nvContentPartPr>
              <p14:cNvPr id="650" name="Input penna 649">
                <a:extLst>
                  <a:ext uri="{FF2B5EF4-FFF2-40B4-BE49-F238E27FC236}">
                    <a16:creationId xmlns:a16="http://schemas.microsoft.com/office/drawing/2014/main" id="{197434AD-F841-7240-FC5F-60E5A045A6CE}"/>
                  </a:ext>
                </a:extLst>
              </p14:cNvPr>
              <p14:cNvContentPartPr/>
              <p14:nvPr/>
            </p14:nvContentPartPr>
            <p14:xfrm>
              <a:off x="131079" y="5686177"/>
              <a:ext cx="97920" cy="6840"/>
            </p14:xfrm>
          </p:contentPart>
        </mc:Choice>
        <mc:Fallback>
          <p:pic>
            <p:nvPicPr>
              <p:cNvPr id="650" name="Input penna 649">
                <a:extLst>
                  <a:ext uri="{FF2B5EF4-FFF2-40B4-BE49-F238E27FC236}">
                    <a16:creationId xmlns:a16="http://schemas.microsoft.com/office/drawing/2014/main" id="{197434AD-F841-7240-FC5F-60E5A045A6CE}"/>
                  </a:ext>
                </a:extLst>
              </p:cNvPr>
              <p:cNvPicPr/>
              <p:nvPr/>
            </p:nvPicPr>
            <p:blipFill>
              <a:blip r:embed="rId936"/>
              <a:stretch>
                <a:fillRect/>
              </a:stretch>
            </p:blipFill>
            <p:spPr>
              <a:xfrm>
                <a:off x="123519" y="5678617"/>
                <a:ext cx="113040" cy="2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37">
            <p14:nvContentPartPr>
              <p14:cNvPr id="651" name="Input penna 650">
                <a:extLst>
                  <a:ext uri="{FF2B5EF4-FFF2-40B4-BE49-F238E27FC236}">
                    <a16:creationId xmlns:a16="http://schemas.microsoft.com/office/drawing/2014/main" id="{09572100-6542-B34D-2AF3-62ABE05621F3}"/>
                  </a:ext>
                </a:extLst>
              </p14:cNvPr>
              <p14:cNvContentPartPr/>
              <p14:nvPr/>
            </p14:nvContentPartPr>
            <p14:xfrm>
              <a:off x="87879" y="6375577"/>
              <a:ext cx="75240" cy="15480"/>
            </p14:xfrm>
          </p:contentPart>
        </mc:Choice>
        <mc:Fallback>
          <p:pic>
            <p:nvPicPr>
              <p:cNvPr id="651" name="Input penna 650">
                <a:extLst>
                  <a:ext uri="{FF2B5EF4-FFF2-40B4-BE49-F238E27FC236}">
                    <a16:creationId xmlns:a16="http://schemas.microsoft.com/office/drawing/2014/main" id="{09572100-6542-B34D-2AF3-62ABE05621F3}"/>
                  </a:ext>
                </a:extLst>
              </p:cNvPr>
              <p:cNvPicPr/>
              <p:nvPr/>
            </p:nvPicPr>
            <p:blipFill>
              <a:blip r:embed="rId938"/>
              <a:stretch>
                <a:fillRect/>
              </a:stretch>
            </p:blipFill>
            <p:spPr>
              <a:xfrm>
                <a:off x="80319" y="6368017"/>
                <a:ext cx="90360" cy="3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88504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F88DE-3A52-3B72-D203-2245106B4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2ECD62-7840-9EDE-8FEE-C9546569711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C0CED-8CE0-61D4-E439-622FFA20678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0B5FBD-01AE-ED17-7232-5C643B543BD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FA14A80-A9C1-7F6F-B8F7-DF0FE96FF4C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34DD008-B600-17F3-414D-F65031854D4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6E0408F-4DDD-CD34-B3CF-73C6293EEF8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5EA85BB-5718-3A06-531D-B88F16FCECC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DD21997-C7C3-45E6-3ED2-6B73FA9FE4F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CC3F5C2-DC65-7EB8-9A9B-1056569FE29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840E336-E6CC-3A88-0440-C1229395ECD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AF2227E-C8A3-5553-C75E-D56B5FD6419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E55B2AD-E2F9-7CED-EAA4-8FDB64DE745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2DCF640-044B-1348-3C9D-B24BDEDB993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B0EB3A1-6570-1915-E03B-373BDB8B11E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F818019-CCB8-0DD8-4141-AB9E8047B49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F713CBC-D7F1-98A4-FF08-3C1FB365F51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E95C704-C65F-D6A6-8F72-F1F5A2317AC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A6895CC-EB33-4F58-D71D-DF012A0FF59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F7E5280-CFCD-D5F5-EB22-DE14C4FEFD7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B9502CC-B0A7-A0F3-0907-249E632D097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410ED81-D1D3-0267-D7C1-59F3068298C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16A172A-D946-D986-72CD-CBFE82E67E1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3245672-D861-3901-B86A-98AE569246C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A11817E-8628-089E-DF7B-16DD7F02E92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F281FDF-D3FB-9EC4-0D0B-F87E77DAEFB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7AD04BB-DC7B-3552-0EAD-F5CF0B041C0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96FDF7D-9623-45CD-E68C-BF87AA13EC7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1F4465C-16F1-C79A-B97B-66549875363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42A0172-82E2-F36C-B4E0-7BF5BC3065C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10174DA-90BB-390D-D04E-4257818D174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9A1CED9-ECC2-D603-8D63-E5278A850EA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0F049B1-8F1D-E2BA-7487-0FF08D51242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AAEE597-81C4-81FA-1171-FC259ABB1E4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0C5F367-2F76-1E8C-5143-F473C3224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7ADA3C8-0A74-3329-985F-F767388F8B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07496439-D059-F379-DD2C-5E96A6250ABA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E633EA6C-CA0B-4B2C-ACB7-14CC20B4DFE2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AC9C4534-5EC2-703E-3BB1-BE976702AB3D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2D7AD38A-4C3D-F053-8EFC-244C16936985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40E142E9-400F-42A8-DBB4-46C4FBD9C961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670300" y="1568450"/>
            <a:ext cx="4851400" cy="3721100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2DCDE6F7-5ADF-DE40-C31E-E02A8AF7A751}"/>
              </a:ext>
            </a:extLst>
          </p:cNvPr>
          <p:cNvGrpSpPr/>
          <p:nvPr/>
        </p:nvGrpSpPr>
        <p:grpSpPr>
          <a:xfrm>
            <a:off x="4974222" y="1991701"/>
            <a:ext cx="1432800" cy="78840"/>
            <a:chOff x="4974222" y="1991701"/>
            <a:chExt cx="1432800" cy="7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3D93EFD5-406D-ED13-B318-D898E7AB59BA}"/>
                    </a:ext>
                  </a:extLst>
                </p14:cNvPr>
                <p14:cNvContentPartPr/>
                <p14:nvPr/>
              </p14:nvContentPartPr>
              <p14:xfrm>
                <a:off x="4974222" y="1991701"/>
                <a:ext cx="546120" cy="565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3D93EFD5-406D-ED13-B318-D898E7AB59B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966662" y="1984141"/>
                  <a:ext cx="56124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4E8E83CE-B068-8A2F-2324-CFECCD373E77}"/>
                    </a:ext>
                  </a:extLst>
                </p14:cNvPr>
                <p14:cNvContentPartPr/>
                <p14:nvPr/>
              </p14:nvContentPartPr>
              <p14:xfrm>
                <a:off x="5868822" y="2029861"/>
                <a:ext cx="538200" cy="406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4E8E83CE-B068-8A2F-2324-CFECCD373E7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861262" y="2022301"/>
                  <a:ext cx="553320" cy="55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36A4D53B-E475-2A0D-6476-A29243DDF62E}"/>
                  </a:ext>
                </a:extLst>
              </p14:cNvPr>
              <p14:cNvContentPartPr/>
              <p14:nvPr/>
            </p14:nvContentPartPr>
            <p14:xfrm>
              <a:off x="4604005" y="2875537"/>
              <a:ext cx="725400" cy="7056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36A4D53B-E475-2A0D-6476-A29243DDF62E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596445" y="2867977"/>
                <a:ext cx="740520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CC770009-E470-7A1E-A9A6-B252952110DF}"/>
                  </a:ext>
                </a:extLst>
              </p14:cNvPr>
              <p14:cNvContentPartPr/>
              <p14:nvPr/>
            </p14:nvContentPartPr>
            <p14:xfrm>
              <a:off x="5749885" y="3238417"/>
              <a:ext cx="1000440" cy="6552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CC770009-E470-7A1E-A9A6-B252952110DF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742325" y="3230857"/>
                <a:ext cx="1015560" cy="80640"/>
              </a:xfrm>
              <a:prstGeom prst="rect">
                <a:avLst/>
              </a:prstGeom>
            </p:spPr>
          </p:pic>
        </mc:Fallback>
      </mc:AlternateContent>
      <p:grpSp>
        <p:nvGrpSpPr>
          <p:cNvPr id="70" name="Gruppo 69">
            <a:extLst>
              <a:ext uri="{FF2B5EF4-FFF2-40B4-BE49-F238E27FC236}">
                <a16:creationId xmlns:a16="http://schemas.microsoft.com/office/drawing/2014/main" id="{275345F4-8FAF-9E84-6052-A366B2D0A3C9}"/>
              </a:ext>
            </a:extLst>
          </p:cNvPr>
          <p:cNvGrpSpPr/>
          <p:nvPr/>
        </p:nvGrpSpPr>
        <p:grpSpPr>
          <a:xfrm>
            <a:off x="7667605" y="4565909"/>
            <a:ext cx="2080080" cy="979560"/>
            <a:chOff x="7667605" y="4565909"/>
            <a:chExt cx="2080080" cy="97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89571FD6-0E2E-83E1-49A7-40E819968507}"/>
                    </a:ext>
                  </a:extLst>
                </p14:cNvPr>
                <p14:cNvContentPartPr/>
                <p14:nvPr/>
              </p14:nvContentPartPr>
              <p14:xfrm>
                <a:off x="7878205" y="4880549"/>
                <a:ext cx="232920" cy="572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89571FD6-0E2E-83E1-49A7-40E81996850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870645" y="4873349"/>
                  <a:ext cx="24804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C650F582-8D04-71EA-4423-93FAACD6F99B}"/>
                    </a:ext>
                  </a:extLst>
                </p14:cNvPr>
                <p14:cNvContentPartPr/>
                <p14:nvPr/>
              </p14:nvContentPartPr>
              <p14:xfrm>
                <a:off x="7918885" y="4888109"/>
                <a:ext cx="90360" cy="1753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C650F582-8D04-71EA-4423-93FAACD6F99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911685" y="4880549"/>
                  <a:ext cx="10512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114C0608-9BF2-5FFB-AEFB-4804BF6C1D65}"/>
                    </a:ext>
                  </a:extLst>
                </p14:cNvPr>
                <p14:cNvContentPartPr/>
                <p14:nvPr/>
              </p14:nvContentPartPr>
              <p14:xfrm>
                <a:off x="7999525" y="4925549"/>
                <a:ext cx="86040" cy="990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114C0608-9BF2-5FFB-AEFB-4804BF6C1D6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991965" y="4917989"/>
                  <a:ext cx="10080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10B0474-A60D-8EC8-BBC0-9378F2A3508B}"/>
                    </a:ext>
                  </a:extLst>
                </p14:cNvPr>
                <p14:cNvContentPartPr/>
                <p14:nvPr/>
              </p14:nvContentPartPr>
              <p14:xfrm>
                <a:off x="8125525" y="4969109"/>
                <a:ext cx="58680" cy="79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10B0474-A60D-8EC8-BBC0-9378F2A3508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117965" y="4961549"/>
                  <a:ext cx="738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0BBF1C3B-9F89-B509-D608-F025AD2D8618}"/>
                    </a:ext>
                  </a:extLst>
                </p14:cNvPr>
                <p14:cNvContentPartPr/>
                <p14:nvPr/>
              </p14:nvContentPartPr>
              <p14:xfrm>
                <a:off x="8213005" y="4883789"/>
                <a:ext cx="24840" cy="1987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0BBF1C3B-9F89-B509-D608-F025AD2D861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205445" y="4876229"/>
                  <a:ext cx="3996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0721DEF-5E4C-6C5B-50FE-53147D38685C}"/>
                    </a:ext>
                  </a:extLst>
                </p14:cNvPr>
                <p14:cNvContentPartPr/>
                <p14:nvPr/>
              </p14:nvContentPartPr>
              <p14:xfrm>
                <a:off x="7667605" y="4644749"/>
                <a:ext cx="776520" cy="6397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0721DEF-5E4C-6C5B-50FE-53147D38685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660045" y="4637189"/>
                  <a:ext cx="791640" cy="65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BCB874B-DB2A-1B41-5ACB-48747777393B}"/>
                    </a:ext>
                  </a:extLst>
                </p14:cNvPr>
                <p14:cNvContentPartPr/>
                <p14:nvPr/>
              </p14:nvContentPartPr>
              <p14:xfrm>
                <a:off x="8745085" y="4799909"/>
                <a:ext cx="12600" cy="3189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BCB874B-DB2A-1B41-5ACB-48747777393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737525" y="4792349"/>
                  <a:ext cx="27720" cy="33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56F1D3AE-FD02-2959-8676-F24AA4BA35B8}"/>
                    </a:ext>
                  </a:extLst>
                </p14:cNvPr>
                <p14:cNvContentPartPr/>
                <p14:nvPr/>
              </p14:nvContentPartPr>
              <p14:xfrm>
                <a:off x="8593525" y="4948949"/>
                <a:ext cx="326160" cy="338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56F1D3AE-FD02-2959-8676-F24AA4BA35B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585965" y="4941389"/>
                  <a:ext cx="3412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AA46C181-CCD7-B010-2101-D7CB1C08216A}"/>
                    </a:ext>
                  </a:extLst>
                </p14:cNvPr>
                <p14:cNvContentPartPr/>
                <p14:nvPr/>
              </p14:nvContentPartPr>
              <p14:xfrm>
                <a:off x="9199405" y="4836989"/>
                <a:ext cx="204840" cy="478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AA46C181-CCD7-B010-2101-D7CB1C08216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191845" y="4829429"/>
                  <a:ext cx="2199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2B8BD15A-A93B-FC92-3021-CEA524F8A374}"/>
                    </a:ext>
                  </a:extLst>
                </p14:cNvPr>
                <p14:cNvContentPartPr/>
                <p14:nvPr/>
              </p14:nvContentPartPr>
              <p14:xfrm>
                <a:off x="9173485" y="4858949"/>
                <a:ext cx="170640" cy="1836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2B8BD15A-A93B-FC92-3021-CEA524F8A37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165925" y="4851389"/>
                  <a:ext cx="18576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9E6AECDE-A764-8346-8144-714AD7AB9F89}"/>
                    </a:ext>
                  </a:extLst>
                </p14:cNvPr>
                <p14:cNvContentPartPr/>
                <p14:nvPr/>
              </p14:nvContentPartPr>
              <p14:xfrm>
                <a:off x="9229645" y="5107349"/>
                <a:ext cx="10440" cy="669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9E6AECDE-A764-8346-8144-714AD7AB9F8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222085" y="5099789"/>
                  <a:ext cx="255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0FC04B59-609D-4800-34EC-3204F2D11AFC}"/>
                    </a:ext>
                  </a:extLst>
                </p14:cNvPr>
                <p14:cNvContentPartPr/>
                <p14:nvPr/>
              </p14:nvContentPartPr>
              <p14:xfrm>
                <a:off x="9038485" y="5160629"/>
                <a:ext cx="381240" cy="453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0FC04B59-609D-4800-34EC-3204F2D11AF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030925" y="5153069"/>
                  <a:ext cx="39636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0B428C18-B599-75D9-5F25-45B6D94B25C3}"/>
                    </a:ext>
                  </a:extLst>
                </p14:cNvPr>
                <p14:cNvContentPartPr/>
                <p14:nvPr/>
              </p14:nvContentPartPr>
              <p14:xfrm>
                <a:off x="9008245" y="4565909"/>
                <a:ext cx="640080" cy="7574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0B428C18-B599-75D9-5F25-45B6D94B25C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001045" y="4558349"/>
                  <a:ext cx="654840" cy="77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8313A976-7040-9E17-E2BF-CB9C0C3589C7}"/>
                    </a:ext>
                  </a:extLst>
                </p14:cNvPr>
                <p14:cNvContentPartPr/>
                <p14:nvPr/>
              </p14:nvContentPartPr>
              <p14:xfrm>
                <a:off x="9067285" y="5400029"/>
                <a:ext cx="145440" cy="1454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8313A976-7040-9E17-E2BF-CB9C0C3589C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059725" y="5392469"/>
                  <a:ext cx="1605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3731A1B1-BE8A-A80C-0E9C-95DEBAF6F142}"/>
                    </a:ext>
                  </a:extLst>
                </p14:cNvPr>
                <p14:cNvContentPartPr/>
                <p14:nvPr/>
              </p14:nvContentPartPr>
              <p14:xfrm>
                <a:off x="9280045" y="5441069"/>
                <a:ext cx="46440" cy="871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3731A1B1-BE8A-A80C-0E9C-95DEBAF6F142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272485" y="5433509"/>
                  <a:ext cx="615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95F05D53-DA63-399B-9F34-A4B4D1CE5D64}"/>
                    </a:ext>
                  </a:extLst>
                </p14:cNvPr>
                <p14:cNvContentPartPr/>
                <p14:nvPr/>
              </p14:nvContentPartPr>
              <p14:xfrm>
                <a:off x="9404965" y="5453669"/>
                <a:ext cx="56520" cy="867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95F05D53-DA63-399B-9F34-A4B4D1CE5D64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397405" y="5446109"/>
                  <a:ext cx="716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F98E601F-2811-D28C-A09C-64A1E543E274}"/>
                    </a:ext>
                  </a:extLst>
                </p14:cNvPr>
                <p14:cNvContentPartPr/>
                <p14:nvPr/>
              </p14:nvContentPartPr>
              <p14:xfrm>
                <a:off x="9556165" y="5337029"/>
                <a:ext cx="47160" cy="14940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F98E601F-2811-D28C-A09C-64A1E543E27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548605" y="5329469"/>
                  <a:ext cx="6228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7C8E6E8D-1113-3DBE-8EB0-0E5DC3646F88}"/>
                    </a:ext>
                  </a:extLst>
                </p14:cNvPr>
                <p14:cNvContentPartPr/>
                <p14:nvPr/>
              </p14:nvContentPartPr>
              <p14:xfrm>
                <a:off x="9661645" y="5419829"/>
                <a:ext cx="86040" cy="1062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7C8E6E8D-1113-3DBE-8EB0-0E5DC3646F88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654445" y="5412269"/>
                  <a:ext cx="100800" cy="12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71" name="Input penna 70">
                <a:extLst>
                  <a:ext uri="{FF2B5EF4-FFF2-40B4-BE49-F238E27FC236}">
                    <a16:creationId xmlns:a16="http://schemas.microsoft.com/office/drawing/2014/main" id="{62CB2C6D-9397-C9BA-A888-CAD45D493A7A}"/>
                  </a:ext>
                </a:extLst>
              </p14:cNvPr>
              <p14:cNvContentPartPr/>
              <p14:nvPr/>
            </p14:nvContentPartPr>
            <p14:xfrm>
              <a:off x="3862765" y="2705789"/>
              <a:ext cx="1483560" cy="64080"/>
            </p14:xfrm>
          </p:contentPart>
        </mc:Choice>
        <mc:Fallback>
          <p:pic>
            <p:nvPicPr>
              <p:cNvPr id="71" name="Input penna 70">
                <a:extLst>
                  <a:ext uri="{FF2B5EF4-FFF2-40B4-BE49-F238E27FC236}">
                    <a16:creationId xmlns:a16="http://schemas.microsoft.com/office/drawing/2014/main" id="{62CB2C6D-9397-C9BA-A888-CAD45D493A7A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3808765" y="2598149"/>
                <a:ext cx="1591200" cy="279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2693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41B57-5210-94C1-32F2-6222C9A7F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B69CB91-2848-72E5-722B-FF0C8CA7574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25FDC3-C49F-5955-3B53-D00E4E1752A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429DD2-5E08-46BA-E1B9-E83A98A99FE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E819039-78D9-A520-7187-EB2889EC2E1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1DB0D7A-04A4-99BD-976A-5EAA33EF4C8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68893B6-8860-695F-FD34-E5458B74E25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82425DD-AFE0-ECD5-E7BF-8FD75232D5D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9C3233B-94D4-A12B-15B2-B6840F9B601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448CC20-F0D8-D15C-9D83-16247AB65E0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350A220-1A70-0DF2-E42E-EE3FDA24E4D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C915A63-D55F-E5DF-B5FC-FA9883B415F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99656B9-5903-12DC-3DED-716D4F6CB8A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790392C-9E5E-73C8-B29A-ED7973BC676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646FDDA-7496-67DE-FEA1-1659A2DEFA0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D32EB24-5A3D-6C2B-92EE-B030B6A0379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E139437-3B52-221D-B600-76BE3764400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C3A4A43-A4A4-914F-77CE-3304440974E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50E12AB-3599-660A-8BAA-987BE2986AB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BBA6A72-EE4F-BF72-D615-2B3AB30C6AA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4749390-9AEE-1D77-F842-A8D1B610788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BE53910-E06F-AE06-E2E3-515E16D307D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98BF085-50B3-D147-C7D8-AF1FEEC3226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789FBF3-DBCC-D61B-6686-356D6530850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1360C58-316C-26E8-C393-F4B24914E1D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010CC01-454E-E824-96E5-884E8B26407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3F0704F-3A40-7913-B95A-215EB8A218B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B241A0C-03E6-A3F0-ED11-4FF0AECA79D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0608CDB-DEA3-71AC-8DD9-B8A08EECC2E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4455FB8-7780-258E-E428-06E01518467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644C8AC-242D-5242-4EA1-24D01393AF6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71FC1E6-38E0-2840-9BD4-17CE6D8D109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0FE9395-6441-DE4A-E750-1F9CD86FD7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D2EDC08-D49A-20AF-C16F-B5D41BA2137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A23D833-8390-5E7E-5AAA-E00857AD9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B65633F-B610-F813-A3F2-66FC245578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EA4C1B5C-A87C-5A83-92B6-7217F6C67B68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1AF1A89B-7B02-9695-D932-1834809A9F23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407D73C8-8AD0-6D7C-5A76-6E07AF078050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C40EF91C-F890-68A4-4AC5-5E7EA5C10BE3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716CF19-63E3-D99A-53B4-CF173018AD0F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559872" y="1600588"/>
            <a:ext cx="6174818" cy="3870513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2F58EC84-35B5-26D7-9213-A865C52B7121}"/>
              </a:ext>
            </a:extLst>
          </p:cNvPr>
          <p:cNvGrpSpPr/>
          <p:nvPr/>
        </p:nvGrpSpPr>
        <p:grpSpPr>
          <a:xfrm>
            <a:off x="3313607" y="3229329"/>
            <a:ext cx="224640" cy="160200"/>
            <a:chOff x="3313607" y="3229329"/>
            <a:chExt cx="224640" cy="16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1225E72C-8684-C5D4-D3FF-C126F7B2D367}"/>
                    </a:ext>
                  </a:extLst>
                </p14:cNvPr>
                <p14:cNvContentPartPr/>
                <p14:nvPr/>
              </p14:nvContentPartPr>
              <p14:xfrm>
                <a:off x="3313607" y="3263889"/>
                <a:ext cx="131040" cy="129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1225E72C-8684-C5D4-D3FF-C126F7B2D36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306047" y="3256329"/>
                  <a:ext cx="1461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CD57B007-FC76-2036-74D6-33583A6A73AB}"/>
                    </a:ext>
                  </a:extLst>
                </p14:cNvPr>
                <p14:cNvContentPartPr/>
                <p14:nvPr/>
              </p14:nvContentPartPr>
              <p14:xfrm>
                <a:off x="3493247" y="3229329"/>
                <a:ext cx="45000" cy="1602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CD57B007-FC76-2036-74D6-33583A6A73A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485687" y="3221769"/>
                  <a:ext cx="60120" cy="175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8B1EAE79-F598-E53F-291B-2BC0D046E218}"/>
                  </a:ext>
                </a:extLst>
              </p14:cNvPr>
              <p14:cNvContentPartPr/>
              <p14:nvPr/>
            </p14:nvContentPartPr>
            <p14:xfrm>
              <a:off x="3911927" y="3515529"/>
              <a:ext cx="960480" cy="14076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8B1EAE79-F598-E53F-291B-2BC0D046E21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904367" y="3507969"/>
                <a:ext cx="975600" cy="15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4708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C5AF8-22E4-CB68-10AD-43354D5BB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E35E244-C3F2-4CCD-BAD1-FEFA4A255FC6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176F83-B04F-5346-FC5C-31C148AFCD7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1E1B40-AA9A-726D-AEB8-4D85FBA633C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2D27F59-E529-E0D3-0FDE-8FAACA0B6EC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E8961D4-60EE-C833-E9F9-285FFCFF850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5CDAA52-A895-091C-BCC7-770856BCC6C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690E6C7-150C-599A-0D0B-A48573C82C6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3FF0A68-7DDD-9A4A-8F7B-7C72DAFE74B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F4A6189-E53A-04DE-C17A-4D98EA90B3C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B59D261-120D-881C-6EA6-1CBBA4566CE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205C85A-C2E0-E52F-ED8D-EAA1D515307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001B0C0-519D-224E-9D07-75394E5D511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4F69722-AFC0-CF56-126E-7973972FD05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F9F746F-2718-6CB5-AFF3-9D7B98DA377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3363ED7-DDA8-6961-4685-43DEA5B90E9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DD518E7-EBF0-1B98-5E49-62D5F36FFEC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772EDCE-2B9B-DDEE-36B7-D6E5D3ACFC3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1F30CF3-DC7B-02AA-0472-1C0454C4B23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99CEE86-F9F7-E5B9-923E-C862A147E08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2E29837-D511-3C7E-CD69-D5B76548A67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504A2D0-C548-37DB-FA9B-37C16380437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DEC58CB-DDE9-686D-6D00-9F61694B5E3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BD48FFB-F9A2-73AE-B756-7B051C4EA5B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94A765E-44B4-21D8-A418-F8FB9196721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D2136B1-E975-5D7D-075E-D34C5F638CA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049FEA5-9F8F-0FBD-6D10-29539F149DB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6D3BB2C-FCA2-FD31-74BE-9518096F042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9CB17AC-E9BC-55A2-6405-1E8B584B5E0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3D8B6D1-FED7-BCBD-55BB-36DA00D29A3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B0ADCEB-D406-4FFA-A11C-087857E0630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B468309-3A5A-CCF8-2447-179F0C5C095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BF2102B-00BF-CA9B-4519-C89A4CC685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1C9C9AD-AA23-262B-E252-C86420C1F19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4EE9F2B-F880-B6E1-2A35-C5647C613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A05123F-98BF-B47F-A518-E21DEBBC5B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D8980D75-92AB-0352-7F64-D8FC729D134F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8A2ABC40-B65A-B53B-ABDE-755E9ED3C22E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2C3C8F3A-FF94-F005-B5FD-915E0E8BE861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0CEC62FD-EB52-13AB-7B8B-0D4B8CBAB44A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A6FB092-3EDF-5821-6093-A2BF9346E902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880215" y="1740627"/>
            <a:ext cx="7051208" cy="3448118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0E21328E-E498-14B1-AAAD-DF9069B105CB}"/>
              </a:ext>
            </a:extLst>
          </p:cNvPr>
          <p:cNvGrpSpPr/>
          <p:nvPr/>
        </p:nvGrpSpPr>
        <p:grpSpPr>
          <a:xfrm>
            <a:off x="2493539" y="3442788"/>
            <a:ext cx="204480" cy="210600"/>
            <a:chOff x="2493539" y="3442788"/>
            <a:chExt cx="204480" cy="21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5CD67056-E903-80A9-2A91-610B51E0CB85}"/>
                    </a:ext>
                  </a:extLst>
                </p14:cNvPr>
                <p14:cNvContentPartPr/>
                <p14:nvPr/>
              </p14:nvContentPartPr>
              <p14:xfrm>
                <a:off x="2493539" y="3523428"/>
                <a:ext cx="153360" cy="154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5CD67056-E903-80A9-2A91-610B51E0CB8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485979" y="3515868"/>
                  <a:ext cx="1684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4739E05-7375-94AF-00F0-191F57625EA1}"/>
                    </a:ext>
                  </a:extLst>
                </p14:cNvPr>
                <p14:cNvContentPartPr/>
                <p14:nvPr/>
              </p14:nvContentPartPr>
              <p14:xfrm>
                <a:off x="2656619" y="3442788"/>
                <a:ext cx="41400" cy="2106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4739E05-7375-94AF-00F0-191F57625EA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649059" y="3435228"/>
                  <a:ext cx="56520" cy="225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68E02C3E-EDAA-3966-EDA5-DDA0E5862267}"/>
                  </a:ext>
                </a:extLst>
              </p14:cNvPr>
              <p14:cNvContentPartPr/>
              <p14:nvPr/>
            </p14:nvContentPartPr>
            <p14:xfrm>
              <a:off x="5129819" y="5015988"/>
              <a:ext cx="295200" cy="5724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68E02C3E-EDAA-3966-EDA5-DDA0E5862267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122619" y="5008428"/>
                <a:ext cx="310320" cy="7236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uppo 34">
            <a:extLst>
              <a:ext uri="{FF2B5EF4-FFF2-40B4-BE49-F238E27FC236}">
                <a16:creationId xmlns:a16="http://schemas.microsoft.com/office/drawing/2014/main" id="{D5FCA03E-B663-959D-3EF4-3A681D1F2B93}"/>
              </a:ext>
            </a:extLst>
          </p:cNvPr>
          <p:cNvGrpSpPr/>
          <p:nvPr/>
        </p:nvGrpSpPr>
        <p:grpSpPr>
          <a:xfrm>
            <a:off x="7763939" y="4526748"/>
            <a:ext cx="1878480" cy="612360"/>
            <a:chOff x="7763939" y="4526748"/>
            <a:chExt cx="1878480" cy="612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3EDD51AB-DAAB-C568-31C5-0F9164B7784C}"/>
                    </a:ext>
                  </a:extLst>
                </p14:cNvPr>
                <p14:cNvContentPartPr/>
                <p14:nvPr/>
              </p14:nvContentPartPr>
              <p14:xfrm>
                <a:off x="7763939" y="4526748"/>
                <a:ext cx="1698840" cy="5878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3EDD51AB-DAAB-C568-31C5-0F9164B7784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756379" y="4519188"/>
                  <a:ext cx="1713960" cy="60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CDE1865-281F-0D5C-3D50-B9C54100D321}"/>
                    </a:ext>
                  </a:extLst>
                </p14:cNvPr>
                <p14:cNvContentPartPr/>
                <p14:nvPr/>
              </p14:nvContentPartPr>
              <p14:xfrm>
                <a:off x="7898579" y="5106348"/>
                <a:ext cx="1743840" cy="327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CDE1865-281F-0D5C-3D50-B9C54100D32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891019" y="5098788"/>
                  <a:ext cx="1758960" cy="4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2AA0F141-4A58-77ED-1403-DCA4B1787C4C}"/>
              </a:ext>
            </a:extLst>
          </p:cNvPr>
          <p:cNvGrpSpPr/>
          <p:nvPr/>
        </p:nvGrpSpPr>
        <p:grpSpPr>
          <a:xfrm>
            <a:off x="4876019" y="3007908"/>
            <a:ext cx="401760" cy="246600"/>
            <a:chOff x="4876019" y="3007908"/>
            <a:chExt cx="401760" cy="24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E789CDE-2ECB-2D32-05FE-66A0A51FD184}"/>
                    </a:ext>
                  </a:extLst>
                </p14:cNvPr>
                <p14:cNvContentPartPr/>
                <p14:nvPr/>
              </p14:nvContentPartPr>
              <p14:xfrm>
                <a:off x="4942979" y="3029868"/>
                <a:ext cx="32760" cy="1890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E789CDE-2ECB-2D32-05FE-66A0A51FD18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935419" y="3022308"/>
                  <a:ext cx="4788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E01BEBDC-7524-F88B-EA33-9F105A9282FD}"/>
                    </a:ext>
                  </a:extLst>
                </p14:cNvPr>
                <p14:cNvContentPartPr/>
                <p14:nvPr/>
              </p14:nvContentPartPr>
              <p14:xfrm>
                <a:off x="4876019" y="3118068"/>
                <a:ext cx="185760" cy="252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E01BEBDC-7524-F88B-EA33-9F105A9282F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868819" y="3110508"/>
                  <a:ext cx="2008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255989C-61FA-944C-1C93-7C387331A52D}"/>
                    </a:ext>
                  </a:extLst>
                </p14:cNvPr>
                <p14:cNvContentPartPr/>
                <p14:nvPr/>
              </p14:nvContentPartPr>
              <p14:xfrm>
                <a:off x="5138459" y="3007908"/>
                <a:ext cx="103320" cy="446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255989C-61FA-944C-1C93-7C387331A52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131259" y="3000348"/>
                  <a:ext cx="11808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E29CF077-068F-5511-7E87-A32C44CDDD2F}"/>
                    </a:ext>
                  </a:extLst>
                </p14:cNvPr>
                <p14:cNvContentPartPr/>
                <p14:nvPr/>
              </p14:nvContentPartPr>
              <p14:xfrm>
                <a:off x="5104979" y="3059028"/>
                <a:ext cx="75240" cy="907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E29CF077-068F-5511-7E87-A32C44CDDD2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097419" y="3051468"/>
                  <a:ext cx="903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B6798F26-1BEF-4B50-12D9-AFE1EBB606C0}"/>
                    </a:ext>
                  </a:extLst>
                </p14:cNvPr>
                <p14:cNvContentPartPr/>
                <p14:nvPr/>
              </p14:nvContentPartPr>
              <p14:xfrm>
                <a:off x="5150699" y="3175668"/>
                <a:ext cx="28440" cy="518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B6798F26-1BEF-4B50-12D9-AFE1EBB606C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143139" y="3168108"/>
                  <a:ext cx="435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0DAF3DCF-3F2E-0B87-C78E-E43B8C2AA840}"/>
                    </a:ext>
                  </a:extLst>
                </p14:cNvPr>
                <p14:cNvContentPartPr/>
                <p14:nvPr/>
              </p14:nvContentPartPr>
              <p14:xfrm>
                <a:off x="5058179" y="3245148"/>
                <a:ext cx="219600" cy="93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0DAF3DCF-3F2E-0B87-C78E-E43B8C2AA840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050619" y="3237588"/>
                  <a:ext cx="234720" cy="24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343BAD11-4947-1898-FC51-B1B33F9E4ECF}"/>
                  </a:ext>
                </a:extLst>
              </p14:cNvPr>
              <p14:cNvContentPartPr/>
              <p14:nvPr/>
            </p14:nvContentPartPr>
            <p14:xfrm>
              <a:off x="3938579" y="3773988"/>
              <a:ext cx="1168560" cy="51120"/>
            </p14:xfrm>
          </p:contentPart>
        </mc:Choice>
        <mc:Fallback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343BAD11-4947-1898-FC51-B1B33F9E4ECF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3931019" y="3766428"/>
                <a:ext cx="1183680" cy="66240"/>
              </a:xfrm>
              <a:prstGeom prst="rect">
                <a:avLst/>
              </a:prstGeom>
            </p:spPr>
          </p:pic>
        </mc:Fallback>
      </mc:AlternateContent>
      <p:grpSp>
        <p:nvGrpSpPr>
          <p:cNvPr id="87" name="Gruppo 86">
            <a:extLst>
              <a:ext uri="{FF2B5EF4-FFF2-40B4-BE49-F238E27FC236}">
                <a16:creationId xmlns:a16="http://schemas.microsoft.com/office/drawing/2014/main" id="{FDA9BA38-8E53-BF91-DFF4-7C0C8EF7A450}"/>
              </a:ext>
            </a:extLst>
          </p:cNvPr>
          <p:cNvGrpSpPr/>
          <p:nvPr/>
        </p:nvGrpSpPr>
        <p:grpSpPr>
          <a:xfrm>
            <a:off x="6814619" y="3268188"/>
            <a:ext cx="1464840" cy="417240"/>
            <a:chOff x="6814619" y="3268188"/>
            <a:chExt cx="1464840" cy="41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2FD4DF6A-F2BF-7DBC-0674-A542FC593F7C}"/>
                    </a:ext>
                  </a:extLst>
                </p14:cNvPr>
                <p14:cNvContentPartPr/>
                <p14:nvPr/>
              </p14:nvContentPartPr>
              <p14:xfrm>
                <a:off x="6814619" y="3440988"/>
                <a:ext cx="122400" cy="2217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2FD4DF6A-F2BF-7DBC-0674-A542FC593F7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807059" y="3433788"/>
                  <a:ext cx="13752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D5219414-B597-1316-F77C-A7C849BD743A}"/>
                    </a:ext>
                  </a:extLst>
                </p14:cNvPr>
                <p14:cNvContentPartPr/>
                <p14:nvPr/>
              </p14:nvContentPartPr>
              <p14:xfrm>
                <a:off x="7043219" y="3355668"/>
                <a:ext cx="53640" cy="26460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D5219414-B597-1316-F77C-A7C849BD743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035659" y="3348108"/>
                  <a:ext cx="6876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AA7A2C0C-C6C6-FD19-16D1-96449898E48E}"/>
                    </a:ext>
                  </a:extLst>
                </p14:cNvPr>
                <p14:cNvContentPartPr/>
                <p14:nvPr/>
              </p14:nvContentPartPr>
              <p14:xfrm>
                <a:off x="7063379" y="3497148"/>
                <a:ext cx="58680" cy="453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AA7A2C0C-C6C6-FD19-16D1-96449898E48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055819" y="3489588"/>
                  <a:ext cx="738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1F07CF90-70F1-7215-CAAB-3B57410CA722}"/>
                    </a:ext>
                  </a:extLst>
                </p14:cNvPr>
                <p14:cNvContentPartPr/>
                <p14:nvPr/>
              </p14:nvContentPartPr>
              <p14:xfrm>
                <a:off x="7163819" y="3342348"/>
                <a:ext cx="73080" cy="3430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1F07CF90-70F1-7215-CAAB-3B57410CA72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156259" y="3334788"/>
                  <a:ext cx="8820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A1803453-074F-2EBA-0864-5EAFBD91CB46}"/>
                    </a:ext>
                  </a:extLst>
                </p14:cNvPr>
                <p14:cNvContentPartPr/>
                <p14:nvPr/>
              </p14:nvContentPartPr>
              <p14:xfrm>
                <a:off x="7178939" y="3555468"/>
                <a:ext cx="85320" cy="18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A1803453-074F-2EBA-0864-5EAFBD91CB4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171379" y="3548268"/>
                  <a:ext cx="10008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D5FA3490-66E6-F370-4C81-DBB6E07D7CF6}"/>
                    </a:ext>
                  </a:extLst>
                </p14:cNvPr>
                <p14:cNvContentPartPr/>
                <p14:nvPr/>
              </p14:nvContentPartPr>
              <p14:xfrm>
                <a:off x="7273619" y="3500388"/>
                <a:ext cx="90720" cy="1436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D5FA3490-66E6-F370-4C81-DBB6E07D7CF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266059" y="3492828"/>
                  <a:ext cx="10584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55F55971-5F4B-3C9F-2F9C-807D5980464E}"/>
                    </a:ext>
                  </a:extLst>
                </p14:cNvPr>
                <p14:cNvContentPartPr/>
                <p14:nvPr/>
              </p14:nvContentPartPr>
              <p14:xfrm>
                <a:off x="7429499" y="3500388"/>
                <a:ext cx="56160" cy="1216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55F55971-5F4B-3C9F-2F9C-807D5980464E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421939" y="3492828"/>
                  <a:ext cx="712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9200E83E-5BBF-8706-9088-ED504629337D}"/>
                    </a:ext>
                  </a:extLst>
                </p14:cNvPr>
                <p14:cNvContentPartPr/>
                <p14:nvPr/>
              </p14:nvContentPartPr>
              <p14:xfrm>
                <a:off x="7494659" y="3505428"/>
                <a:ext cx="69480" cy="1242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9200E83E-5BBF-8706-9088-ED504629337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487099" y="3497868"/>
                  <a:ext cx="8460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FDF1ECE7-03AC-1EA7-9853-25C3135F0AE5}"/>
                    </a:ext>
                  </a:extLst>
                </p14:cNvPr>
                <p14:cNvContentPartPr/>
                <p14:nvPr/>
              </p14:nvContentPartPr>
              <p14:xfrm>
                <a:off x="7637219" y="3548268"/>
                <a:ext cx="89280" cy="489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FDF1ECE7-03AC-1EA7-9853-25C3135F0AE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629659" y="3540708"/>
                  <a:ext cx="10440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B7CBE630-09D3-E895-E98E-9B3728063A08}"/>
                    </a:ext>
                  </a:extLst>
                </p14:cNvPr>
                <p14:cNvContentPartPr/>
                <p14:nvPr/>
              </p14:nvContentPartPr>
              <p14:xfrm>
                <a:off x="7920899" y="3466548"/>
                <a:ext cx="120600" cy="1368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B7CBE630-09D3-E895-E98E-9B3728063A08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913339" y="3458988"/>
                  <a:ext cx="13536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09DE45C9-E15C-0DD1-5206-648610C79F2F}"/>
                    </a:ext>
                  </a:extLst>
                </p14:cNvPr>
                <p14:cNvContentPartPr/>
                <p14:nvPr/>
              </p14:nvContentPartPr>
              <p14:xfrm>
                <a:off x="8070299" y="3268188"/>
                <a:ext cx="98280" cy="3243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09DE45C9-E15C-0DD1-5206-648610C79F2F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062739" y="3260988"/>
                  <a:ext cx="11340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1F3C088C-F1AE-DDD8-928E-C7C83E06C415}"/>
                    </a:ext>
                  </a:extLst>
                </p14:cNvPr>
                <p14:cNvContentPartPr/>
                <p14:nvPr/>
              </p14:nvContentPartPr>
              <p14:xfrm>
                <a:off x="8164619" y="3309588"/>
                <a:ext cx="66600" cy="26460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1F3C088C-F1AE-DDD8-928E-C7C83E06C415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157059" y="3302028"/>
                  <a:ext cx="8172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3A8E7167-F7DA-29F6-F61E-3880ECDCE68D}"/>
                    </a:ext>
                  </a:extLst>
                </p14:cNvPr>
                <p14:cNvContentPartPr/>
                <p14:nvPr/>
              </p14:nvContentPartPr>
              <p14:xfrm>
                <a:off x="8204219" y="3483108"/>
                <a:ext cx="75240" cy="975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3A8E7167-F7DA-29F6-F61E-3880ECDCE68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196659" y="3475548"/>
                  <a:ext cx="9000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" name="Gruppo 84">
            <a:extLst>
              <a:ext uri="{FF2B5EF4-FFF2-40B4-BE49-F238E27FC236}">
                <a16:creationId xmlns:a16="http://schemas.microsoft.com/office/drawing/2014/main" id="{4A1B7940-3E65-CE1B-4A21-150918833650}"/>
              </a:ext>
            </a:extLst>
          </p:cNvPr>
          <p:cNvGrpSpPr/>
          <p:nvPr/>
        </p:nvGrpSpPr>
        <p:grpSpPr>
          <a:xfrm>
            <a:off x="8574659" y="3221028"/>
            <a:ext cx="517320" cy="457920"/>
            <a:chOff x="8574659" y="3221028"/>
            <a:chExt cx="517320" cy="457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D6E4B15F-E55C-62FF-E13A-DDF7E7EBE42E}"/>
                    </a:ext>
                  </a:extLst>
                </p14:cNvPr>
                <p14:cNvContentPartPr/>
                <p14:nvPr/>
              </p14:nvContentPartPr>
              <p14:xfrm>
                <a:off x="8617859" y="3221028"/>
                <a:ext cx="79200" cy="42768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D6E4B15F-E55C-62FF-E13A-DDF7E7EBE42E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610299" y="3213468"/>
                  <a:ext cx="94320" cy="44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E6CD7C5C-65F8-F81E-E91C-C2AB07DD16A7}"/>
                    </a:ext>
                  </a:extLst>
                </p14:cNvPr>
                <p14:cNvContentPartPr/>
                <p14:nvPr/>
              </p14:nvContentPartPr>
              <p14:xfrm>
                <a:off x="8574659" y="3481308"/>
                <a:ext cx="124560" cy="370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E6CD7C5C-65F8-F81E-E91C-C2AB07DD16A7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567099" y="3473748"/>
                  <a:ext cx="13968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12BD512E-F12F-A125-A14C-1E688C1D3058}"/>
                    </a:ext>
                  </a:extLst>
                </p14:cNvPr>
                <p14:cNvContentPartPr/>
                <p14:nvPr/>
              </p14:nvContentPartPr>
              <p14:xfrm>
                <a:off x="8758619" y="3487428"/>
                <a:ext cx="50760" cy="1537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12BD512E-F12F-A125-A14C-1E688C1D305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751059" y="3479868"/>
                  <a:ext cx="6588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957D0DC2-0169-6792-4754-17FBF64CC327}"/>
                    </a:ext>
                  </a:extLst>
                </p14:cNvPr>
                <p14:cNvContentPartPr/>
                <p14:nvPr/>
              </p14:nvContentPartPr>
              <p14:xfrm>
                <a:off x="8857259" y="3501828"/>
                <a:ext cx="66600" cy="997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957D0DC2-0169-6792-4754-17FBF64CC32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849699" y="3494268"/>
                  <a:ext cx="817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8574A374-19F1-9701-43A0-7EF90B8E7AC8}"/>
                    </a:ext>
                  </a:extLst>
                </p14:cNvPr>
                <p14:cNvContentPartPr/>
                <p14:nvPr/>
              </p14:nvContentPartPr>
              <p14:xfrm>
                <a:off x="8985779" y="3509388"/>
                <a:ext cx="106200" cy="1695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8574A374-19F1-9701-43A0-7EF90B8E7AC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978219" y="3501828"/>
                  <a:ext cx="120960" cy="184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1905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B56DD-C203-51E2-D2C4-1E5BA4102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F2FBE5-7499-83ED-43D1-94BCAB8D247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E50464-718B-42D8-CEE3-08F4A96F990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32AA7D-BABB-149F-0535-879ADA1DBA1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C633763-61A6-3A3D-25B9-CBB9CCE136E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9F06D95-06AE-C46C-C893-D2A8335CD7B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99B2BDC-5DAF-0ABF-A88C-23F6CD2A7DA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87CD13C-3F26-7E9D-DF37-4D69BE1F1C3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D79CD84-0012-41A5-C474-2C28C639432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CD7AC25-E2F0-1C3C-F39F-2B106371437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3BF5AAA-AF1B-0C41-047F-D8859D71500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26B8201-5E84-E78D-AB4D-B7189C90595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DE0D342-BC0D-5260-0CFB-A21E1754541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0C7AD94-D6C4-1FCE-3F6F-B9A05519857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8494D6B-B15D-8ADE-DB6A-D0CA11788C6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40882C0-F673-1518-9FAD-2FB0AE1EC3F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4C648DE-4126-8966-328B-DD58C209085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A625E77-991D-8B69-9947-D6576C65CA3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7A012AC-3A6C-5603-294D-273F0241F0C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01FC99A-2F45-40C9-EE19-ACF6703F0A7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3D7B4CA-A51B-6DFF-2F03-82E706985F6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A3E8DF9-074C-616A-0067-41DAFE503D4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41089D7-87EF-0FC6-20D4-46E3DE6D084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602FB6B-3261-C738-63ED-CBEA681FFF9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48CB4F4-1A92-D9C5-84ED-C1485BC107D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C3C38AC-7930-D2F0-5D29-9ABC14BE810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16DCB4B-F709-D1CC-406A-E256E56FF1C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1DF5C70-9692-8766-2DBC-B51D5E6AE33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03C8C34-74A7-029F-DE38-85838C1894A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2C3A59F-566D-EDCE-FC44-B6E420ACF80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A0C078F-B4EA-134C-74A1-F4468DC22A1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FBBB322-EF8B-238D-3FFF-97E1B7BF8EE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80CC3B2-3CD8-BF7F-D9DE-F14B4763C6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AE45B2E-CF05-9C45-4ED5-835AC9B19A2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6D36937-7EF5-0BD6-480E-EB374CDD6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59D7150-94B6-3CBD-BC05-7D0884BF8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60E38A82-07F6-B17A-E19F-FC9814522F7C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D71D5A02-92DF-5F2E-D887-6C829726EC5E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F2F2A369-7E49-A54F-C2C2-B01642DC6E9D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7FD078DF-5AE3-AB90-CCF9-C5E3BA525661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853B3FEA-ACF1-F5D9-63E5-E363B19AD613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211321" y="622298"/>
            <a:ext cx="5857690" cy="1878038"/>
          </a:xfrm>
          <a:prstGeom prst="rect">
            <a:avLst/>
          </a:prstGeom>
        </p:spPr>
      </p:pic>
      <p:pic>
        <p:nvPicPr>
          <p:cNvPr id="10" name="Immagine 9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EB3A7AE-5391-E119-BC66-065D77DF5B00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363216" y="3117133"/>
            <a:ext cx="5473407" cy="311856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D057D4DF-DDE4-D006-1B4B-37E372444ECE}"/>
                  </a:ext>
                </a:extLst>
              </p14:cNvPr>
              <p14:cNvContentPartPr/>
              <p14:nvPr/>
            </p14:nvContentPartPr>
            <p14:xfrm>
              <a:off x="4286002" y="4042546"/>
              <a:ext cx="857520" cy="774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D057D4DF-DDE4-D006-1B4B-37E372444ECE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278442" y="4034986"/>
                <a:ext cx="872640" cy="9252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uppo 60">
            <a:extLst>
              <a:ext uri="{FF2B5EF4-FFF2-40B4-BE49-F238E27FC236}">
                <a16:creationId xmlns:a16="http://schemas.microsoft.com/office/drawing/2014/main" id="{1879D596-36FF-193C-2447-40E1795B9E6E}"/>
              </a:ext>
            </a:extLst>
          </p:cNvPr>
          <p:cNvGrpSpPr/>
          <p:nvPr/>
        </p:nvGrpSpPr>
        <p:grpSpPr>
          <a:xfrm>
            <a:off x="6772162" y="3584266"/>
            <a:ext cx="950760" cy="478440"/>
            <a:chOff x="6772162" y="3584266"/>
            <a:chExt cx="950760" cy="47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D8783C1-5239-B9A4-3A3C-D2A186D623A8}"/>
                    </a:ext>
                  </a:extLst>
                </p14:cNvPr>
                <p14:cNvContentPartPr/>
                <p14:nvPr/>
              </p14:nvContentPartPr>
              <p14:xfrm>
                <a:off x="6772162" y="3717106"/>
                <a:ext cx="140400" cy="1659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D8783C1-5239-B9A4-3A3C-D2A186D623A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764962" y="3709546"/>
                  <a:ext cx="15552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B6B89D8-E215-E375-57AA-88601EAA88F5}"/>
                    </a:ext>
                  </a:extLst>
                </p14:cNvPr>
                <p14:cNvContentPartPr/>
                <p14:nvPr/>
              </p14:nvContentPartPr>
              <p14:xfrm>
                <a:off x="6941362" y="3689026"/>
                <a:ext cx="57600" cy="2790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B6B89D8-E215-E375-57AA-88601EAA88F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933802" y="3681466"/>
                  <a:ext cx="7236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A608FABD-62E3-2BCA-E7EC-64F6C9A3CAED}"/>
                    </a:ext>
                  </a:extLst>
                </p14:cNvPr>
                <p14:cNvContentPartPr/>
                <p14:nvPr/>
              </p14:nvContentPartPr>
              <p14:xfrm>
                <a:off x="7035322" y="3584266"/>
                <a:ext cx="204480" cy="4784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A608FABD-62E3-2BCA-E7EC-64F6C9A3CAE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027762" y="3576706"/>
                  <a:ext cx="219240" cy="49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64AD8FF8-ADFD-4A7A-0561-B46172FC77E3}"/>
                    </a:ext>
                  </a:extLst>
                </p14:cNvPr>
                <p14:cNvContentPartPr/>
                <p14:nvPr/>
              </p14:nvContentPartPr>
              <p14:xfrm>
                <a:off x="7263562" y="3739426"/>
                <a:ext cx="172080" cy="2462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64AD8FF8-ADFD-4A7A-0561-B46172FC77E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256002" y="3731866"/>
                  <a:ext cx="18720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AA5E96C-56E9-2B0F-9737-3DA0E40540A8}"/>
                    </a:ext>
                  </a:extLst>
                </p14:cNvPr>
                <p14:cNvContentPartPr/>
                <p14:nvPr/>
              </p14:nvContentPartPr>
              <p14:xfrm>
                <a:off x="7516282" y="3750226"/>
                <a:ext cx="33120" cy="2156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AA5E96C-56E9-2B0F-9737-3DA0E40540A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508722" y="3743026"/>
                  <a:ext cx="4824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3DE31AB-749B-DA09-131E-D49F119DD123}"/>
                    </a:ext>
                  </a:extLst>
                </p14:cNvPr>
                <p14:cNvContentPartPr/>
                <p14:nvPr/>
              </p14:nvContentPartPr>
              <p14:xfrm>
                <a:off x="7552642" y="3864346"/>
                <a:ext cx="170280" cy="378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3DE31AB-749B-DA09-131E-D49F119DD12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545082" y="3857146"/>
                  <a:ext cx="185400" cy="52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E5D709FC-D353-052A-F5D0-1AE204EA40A3}"/>
                  </a:ext>
                </a:extLst>
              </p14:cNvPr>
              <p14:cNvContentPartPr/>
              <p14:nvPr/>
            </p14:nvContentPartPr>
            <p14:xfrm>
              <a:off x="6480900" y="4139520"/>
              <a:ext cx="1586880" cy="123120"/>
            </p14:xfrm>
          </p:contentPart>
        </mc:Choice>
        <mc:Fallback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E5D709FC-D353-052A-F5D0-1AE204EA40A3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473340" y="4131960"/>
                <a:ext cx="1602000" cy="138240"/>
              </a:xfrm>
              <a:prstGeom prst="rect">
                <a:avLst/>
              </a:prstGeom>
            </p:spPr>
          </p:pic>
        </mc:Fallback>
      </mc:AlternateContent>
      <p:grpSp>
        <p:nvGrpSpPr>
          <p:cNvPr id="74" name="Gruppo 73">
            <a:extLst>
              <a:ext uri="{FF2B5EF4-FFF2-40B4-BE49-F238E27FC236}">
                <a16:creationId xmlns:a16="http://schemas.microsoft.com/office/drawing/2014/main" id="{634DA823-FC30-DFA1-2E75-84AD06E46200}"/>
              </a:ext>
            </a:extLst>
          </p:cNvPr>
          <p:cNvGrpSpPr/>
          <p:nvPr/>
        </p:nvGrpSpPr>
        <p:grpSpPr>
          <a:xfrm>
            <a:off x="8158620" y="2908920"/>
            <a:ext cx="954360" cy="739800"/>
            <a:chOff x="8158620" y="2908920"/>
            <a:chExt cx="954360" cy="73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A0A9A8F3-1728-4A22-CBD9-C00C709C6850}"/>
                    </a:ext>
                  </a:extLst>
                </p14:cNvPr>
                <p14:cNvContentPartPr/>
                <p14:nvPr/>
              </p14:nvContentPartPr>
              <p14:xfrm>
                <a:off x="8449500" y="3142920"/>
                <a:ext cx="247320" cy="417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A0A9A8F3-1728-4A22-CBD9-C00C709C685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441940" y="3135360"/>
                  <a:ext cx="26244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BE573240-C8C7-9B37-F734-2D2DA84354ED}"/>
                    </a:ext>
                  </a:extLst>
                </p14:cNvPr>
                <p14:cNvContentPartPr/>
                <p14:nvPr/>
              </p14:nvContentPartPr>
              <p14:xfrm>
                <a:off x="8451660" y="3181080"/>
                <a:ext cx="212400" cy="1407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BE573240-C8C7-9B37-F734-2D2DA84354E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444100" y="3173520"/>
                  <a:ext cx="2275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CC0909EE-BD50-FC67-85E8-FC77F45F2860}"/>
                    </a:ext>
                  </a:extLst>
                </p14:cNvPr>
                <p14:cNvContentPartPr/>
                <p14:nvPr/>
              </p14:nvContentPartPr>
              <p14:xfrm>
                <a:off x="8602860" y="3387360"/>
                <a:ext cx="22320" cy="1108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CC0909EE-BD50-FC67-85E8-FC77F45F286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595300" y="3379800"/>
                  <a:ext cx="374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CED5C6B2-CA1D-CB02-1035-0C5808E4ACF2}"/>
                    </a:ext>
                  </a:extLst>
                </p14:cNvPr>
                <p14:cNvContentPartPr/>
                <p14:nvPr/>
              </p14:nvContentPartPr>
              <p14:xfrm>
                <a:off x="8363460" y="3461160"/>
                <a:ext cx="466920" cy="1022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CED5C6B2-CA1D-CB02-1035-0C5808E4ACF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355900" y="3453600"/>
                  <a:ext cx="4820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F1257B47-B28B-097F-2D5B-5B4B47708DE9}"/>
                    </a:ext>
                  </a:extLst>
                </p14:cNvPr>
                <p14:cNvContentPartPr/>
                <p14:nvPr/>
              </p14:nvContentPartPr>
              <p14:xfrm>
                <a:off x="8158620" y="2908920"/>
                <a:ext cx="954360" cy="7398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F1257B47-B28B-097F-2D5B-5B4B47708DE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151060" y="2901360"/>
                  <a:ext cx="969480" cy="75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uppo 77">
            <a:extLst>
              <a:ext uri="{FF2B5EF4-FFF2-40B4-BE49-F238E27FC236}">
                <a16:creationId xmlns:a16="http://schemas.microsoft.com/office/drawing/2014/main" id="{FCD06692-A980-89EA-9F3C-2BE24746E215}"/>
              </a:ext>
            </a:extLst>
          </p:cNvPr>
          <p:cNvGrpSpPr/>
          <p:nvPr/>
        </p:nvGrpSpPr>
        <p:grpSpPr>
          <a:xfrm>
            <a:off x="5067540" y="3156960"/>
            <a:ext cx="1289160" cy="547200"/>
            <a:chOff x="5067540" y="3156960"/>
            <a:chExt cx="1289160" cy="54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5EEF2C42-6220-6CAB-6E04-E524D23AD7B7}"/>
                    </a:ext>
                  </a:extLst>
                </p14:cNvPr>
                <p14:cNvContentPartPr/>
                <p14:nvPr/>
              </p14:nvContentPartPr>
              <p14:xfrm>
                <a:off x="5231362" y="3375106"/>
                <a:ext cx="97920" cy="1753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5EEF2C42-6220-6CAB-6E04-E524D23AD7B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223802" y="3367546"/>
                  <a:ext cx="11304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37DAFCC-E1C5-CDD0-68DF-82C7AD37AD31}"/>
                    </a:ext>
                  </a:extLst>
                </p14:cNvPr>
                <p14:cNvContentPartPr/>
                <p14:nvPr/>
              </p14:nvContentPartPr>
              <p14:xfrm>
                <a:off x="5395162" y="3443146"/>
                <a:ext cx="73080" cy="612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37DAFCC-E1C5-CDD0-68DF-82C7AD37AD3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387602" y="3435586"/>
                  <a:ext cx="878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CD50FE0-A1C6-9518-0030-70882A4DA3D6}"/>
                    </a:ext>
                  </a:extLst>
                </p14:cNvPr>
                <p14:cNvContentPartPr/>
                <p14:nvPr/>
              </p14:nvContentPartPr>
              <p14:xfrm>
                <a:off x="5547082" y="3433426"/>
                <a:ext cx="79560" cy="907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CD50FE0-A1C6-9518-0030-70882A4DA3D6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539522" y="3425866"/>
                  <a:ext cx="9468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2C1BD22-4B8D-D577-0225-4BD3061E5FA8}"/>
                    </a:ext>
                  </a:extLst>
                </p14:cNvPr>
                <p14:cNvContentPartPr/>
                <p14:nvPr/>
              </p14:nvContentPartPr>
              <p14:xfrm>
                <a:off x="5677762" y="3412546"/>
                <a:ext cx="80280" cy="1216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2C1BD22-4B8D-D577-0225-4BD3061E5FA8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670202" y="3404986"/>
                  <a:ext cx="950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1D7807D-8316-27E2-3193-5047A58BD129}"/>
                    </a:ext>
                  </a:extLst>
                </p14:cNvPr>
                <p14:cNvContentPartPr/>
                <p14:nvPr/>
              </p14:nvContentPartPr>
              <p14:xfrm>
                <a:off x="5808442" y="3416506"/>
                <a:ext cx="64440" cy="1231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1D7807D-8316-27E2-3193-5047A58BD129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800882" y="3408946"/>
                  <a:ext cx="795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C1E32472-CCD7-C0D1-7EFC-F18C74DCD197}"/>
                    </a:ext>
                  </a:extLst>
                </p14:cNvPr>
                <p14:cNvContentPartPr/>
                <p14:nvPr/>
              </p14:nvContentPartPr>
              <p14:xfrm>
                <a:off x="5927242" y="3300586"/>
                <a:ext cx="44280" cy="2181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C1E32472-CCD7-C0D1-7EFC-F18C74DCD19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919682" y="3293026"/>
                  <a:ext cx="5940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2341CBA-1328-74A9-B602-76765AB5E7F1}"/>
                    </a:ext>
                  </a:extLst>
                </p14:cNvPr>
                <p14:cNvContentPartPr/>
                <p14:nvPr/>
              </p14:nvContentPartPr>
              <p14:xfrm>
                <a:off x="5921482" y="3464746"/>
                <a:ext cx="56520" cy="208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2341CBA-1328-74A9-B602-76765AB5E7F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913922" y="3457186"/>
                  <a:ext cx="716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CFB28970-2086-04C9-03C9-C02A99D5D33F}"/>
                    </a:ext>
                  </a:extLst>
                </p14:cNvPr>
                <p14:cNvContentPartPr/>
                <p14:nvPr/>
              </p14:nvContentPartPr>
              <p14:xfrm>
                <a:off x="6005002" y="3314266"/>
                <a:ext cx="52200" cy="2001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CFB28970-2086-04C9-03C9-C02A99D5D33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997442" y="3306706"/>
                  <a:ext cx="6732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673769D2-F980-640B-BADB-7B1E4EB25A8A}"/>
                    </a:ext>
                  </a:extLst>
                </p14:cNvPr>
                <p14:cNvContentPartPr/>
                <p14:nvPr/>
              </p14:nvContentPartPr>
              <p14:xfrm>
                <a:off x="6024082" y="3451426"/>
                <a:ext cx="70920" cy="334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673769D2-F980-640B-BADB-7B1E4EB25A8A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016522" y="3443866"/>
                  <a:ext cx="860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33184B9-1273-927C-6654-4C7CA5A96D3A}"/>
                    </a:ext>
                  </a:extLst>
                </p14:cNvPr>
                <p14:cNvContentPartPr/>
                <p14:nvPr/>
              </p14:nvContentPartPr>
              <p14:xfrm>
                <a:off x="6129922" y="3433426"/>
                <a:ext cx="37800" cy="950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33184B9-1273-927C-6654-4C7CA5A96D3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122362" y="3425866"/>
                  <a:ext cx="529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B25C2D52-8AB0-C0CF-F4A4-BF9FB42DBB89}"/>
                    </a:ext>
                  </a:extLst>
                </p14:cNvPr>
                <p14:cNvContentPartPr/>
                <p14:nvPr/>
              </p14:nvContentPartPr>
              <p14:xfrm>
                <a:off x="5067540" y="3156960"/>
                <a:ext cx="1289160" cy="5472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B25C2D52-8AB0-C0CF-F4A4-BF9FB42DBB89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059980" y="3149400"/>
                  <a:ext cx="1304280" cy="56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5C7DB0D9-150A-E534-230D-AA23C9E0ADE4}"/>
                    </a:ext>
                  </a:extLst>
                </p14:cNvPr>
                <p14:cNvContentPartPr/>
                <p14:nvPr/>
              </p14:nvContentPartPr>
              <p14:xfrm>
                <a:off x="5129460" y="3548640"/>
                <a:ext cx="1222200" cy="518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5C7DB0D9-150A-E534-230D-AA23C9E0ADE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121900" y="3541080"/>
                  <a:ext cx="1236960" cy="66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79" name="Input penna 78">
                <a:extLst>
                  <a:ext uri="{FF2B5EF4-FFF2-40B4-BE49-F238E27FC236}">
                    <a16:creationId xmlns:a16="http://schemas.microsoft.com/office/drawing/2014/main" id="{B97E38F1-E53C-6CBF-767F-2F8B2294F361}"/>
                  </a:ext>
                </a:extLst>
              </p14:cNvPr>
              <p14:cNvContentPartPr/>
              <p14:nvPr/>
            </p14:nvContentPartPr>
            <p14:xfrm>
              <a:off x="4703580" y="4623960"/>
              <a:ext cx="189720" cy="30960"/>
            </p14:xfrm>
          </p:contentPart>
        </mc:Choice>
        <mc:Fallback>
          <p:pic>
            <p:nvPicPr>
              <p:cNvPr id="79" name="Input penna 78">
                <a:extLst>
                  <a:ext uri="{FF2B5EF4-FFF2-40B4-BE49-F238E27FC236}">
                    <a16:creationId xmlns:a16="http://schemas.microsoft.com/office/drawing/2014/main" id="{B97E38F1-E53C-6CBF-767F-2F8B2294F361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4696020" y="4616400"/>
                <a:ext cx="204840" cy="4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7543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AB5B5-8E72-6473-7E90-A2E83DD86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A40DE1-D6D9-5E77-0E88-270C04C8CB4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DFBDE4-184F-5477-1D66-7AF2EF39363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2BB232-80C5-4275-2D19-400902AA5BB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04249DD-121A-7942-5478-AE0D740D227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1D37394-774F-22E9-D7B6-6612F07F2DB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EE92E3D-6679-B244-09A7-032E328F30F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53EE81F-1421-6531-A06B-2FFD565BAED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D7E9AEE-25F5-E4FB-A382-DCB7E89A4C0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4F11677-9EA3-5C61-0FC0-C0C2663E524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2CE4B47-782F-07F0-F42B-585E1522A53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9517C63-FD26-270B-5E50-244FCD2503B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2D6B015-2413-472B-81C1-48673613B97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913B856-331A-56A0-D0F2-582732B32B1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B1D0134-CFF5-917D-42CC-27436BC02E7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302BAE9-FB45-6D99-72BD-A07C8B9295B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4946F3C-C51F-DE56-D516-9F28818944D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A0DA1BE-E4B9-244C-5EAF-909EDF3EF8D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BDAAF4C2-2F92-A6F1-563D-D1F484D656C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7AAE359-28FB-D410-1E0E-98E0F51C1F6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B8C7274-4927-C9E1-7A00-8A7962283FC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0F440D0-4A70-F0BB-61B2-469E6453B08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E82E8DC-9128-1FF9-11F6-CF7AE748765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D6EFBE4-41E9-F7C1-FF85-4195DE9A30A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F2C8B4C-4429-1990-BC68-AC03F9204EF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811A709-8BBE-A52D-1FDF-4D27DAC7931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A39DF4B-1422-A2BA-5FD4-9FF55EEEAD8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06D2881-0964-DE29-E50B-A452B30D4EF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812D663-4F6E-70FC-C609-AC40DBFAFE7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99AAACB-7E54-A9E6-F1AF-F4B4DFB5F31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522D563-5409-830D-0CB3-7407F9209C6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3408CD1-C699-4B28-2B0D-D44016A2EC3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E3EEBD8-EE17-0A88-2C56-6854E620CE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CE0AE6D-E69C-3BC4-3ACE-ECD12B923A0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5246C89-54F7-107E-CC69-B04DC4E50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CA3A905-ABDF-B123-1E54-CF349AB301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C5CACA34-316E-E536-E1B1-E1A7BB46A0F1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41838934-0E6D-D3F4-B3B2-5DC971C754D8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291CCD58-59C7-2193-F35F-2AEAFC0CCA52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AF26673F-7CCD-D133-EE0E-3015D0AB108F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66262C8D-88F6-D959-0BE7-3CD7A9A45AA9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273238" y="1376499"/>
            <a:ext cx="6482231" cy="464317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A8252E28-B22B-D859-F1BB-0BDC4081EDA4}"/>
                  </a:ext>
                </a:extLst>
              </p14:cNvPr>
              <p14:cNvContentPartPr/>
              <p14:nvPr/>
            </p14:nvContentPartPr>
            <p14:xfrm>
              <a:off x="4463626" y="1963958"/>
              <a:ext cx="2109240" cy="687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A8252E28-B22B-D859-F1BB-0BDC4081EDA4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456066" y="1956758"/>
                <a:ext cx="2124360" cy="8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uppo 42">
            <a:extLst>
              <a:ext uri="{FF2B5EF4-FFF2-40B4-BE49-F238E27FC236}">
                <a16:creationId xmlns:a16="http://schemas.microsoft.com/office/drawing/2014/main" id="{332862C0-37E3-5359-1B20-ED3F29472EEA}"/>
              </a:ext>
            </a:extLst>
          </p:cNvPr>
          <p:cNvGrpSpPr/>
          <p:nvPr/>
        </p:nvGrpSpPr>
        <p:grpSpPr>
          <a:xfrm>
            <a:off x="6711106" y="3508020"/>
            <a:ext cx="2474234" cy="1180444"/>
            <a:chOff x="6711106" y="3508020"/>
            <a:chExt cx="2474234" cy="1180444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0D0B4101-2FAC-2DCB-2CE9-FB6C1E25AE97}"/>
                    </a:ext>
                  </a:extLst>
                </p14:cNvPr>
                <p14:cNvContentPartPr/>
                <p14:nvPr/>
              </p14:nvContentPartPr>
              <p14:xfrm>
                <a:off x="6927106" y="3808984"/>
                <a:ext cx="670680" cy="8794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0D0B4101-2FAC-2DCB-2CE9-FB6C1E25AE9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919546" y="3801424"/>
                  <a:ext cx="685800" cy="89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8A0B33B-D447-B1F3-53C8-A5AB944FF2E8}"/>
                    </a:ext>
                  </a:extLst>
                </p14:cNvPr>
                <p14:cNvContentPartPr/>
                <p14:nvPr/>
              </p14:nvContentPartPr>
              <p14:xfrm>
                <a:off x="6711106" y="3656704"/>
                <a:ext cx="1115640" cy="9554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8A0B33B-D447-B1F3-53C8-A5AB944FF2E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703546" y="3649144"/>
                  <a:ext cx="1130760" cy="9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DBB6BEE-C9D9-0202-2539-480A9B558042}"/>
                    </a:ext>
                  </a:extLst>
                </p14:cNvPr>
                <p14:cNvContentPartPr/>
                <p14:nvPr/>
              </p14:nvContentPartPr>
              <p14:xfrm>
                <a:off x="8065740" y="3715740"/>
                <a:ext cx="144000" cy="3592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DBB6BEE-C9D9-0202-2539-480A9B55804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058180" y="3708540"/>
                  <a:ext cx="15912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C1A47D30-5435-5793-7652-8705F03634CE}"/>
                    </a:ext>
                  </a:extLst>
                </p14:cNvPr>
                <p14:cNvContentPartPr/>
                <p14:nvPr/>
              </p14:nvContentPartPr>
              <p14:xfrm>
                <a:off x="8259420" y="3783420"/>
                <a:ext cx="34200" cy="2764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C1A47D30-5435-5793-7652-8705F03634C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251860" y="3775860"/>
                  <a:ext cx="4932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F7E9C4F-2704-4F94-9EC5-2F7DF483EF00}"/>
                    </a:ext>
                  </a:extLst>
                </p14:cNvPr>
                <p14:cNvContentPartPr/>
                <p14:nvPr/>
              </p14:nvContentPartPr>
              <p14:xfrm>
                <a:off x="8274180" y="3928140"/>
                <a:ext cx="146880" cy="255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F7E9C4F-2704-4F94-9EC5-2F7DF483EF0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266620" y="3920940"/>
                  <a:ext cx="1620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04F5A59-5120-D441-E9D1-75EDD6936E24}"/>
                    </a:ext>
                  </a:extLst>
                </p14:cNvPr>
                <p14:cNvContentPartPr/>
                <p14:nvPr/>
              </p14:nvContentPartPr>
              <p14:xfrm>
                <a:off x="8521140" y="3744900"/>
                <a:ext cx="189360" cy="493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04F5A59-5120-D441-E9D1-75EDD6936E2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513580" y="3737340"/>
                  <a:ext cx="20448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DDD430F-3B10-49AC-2E89-3B24EC09EC18}"/>
                    </a:ext>
                  </a:extLst>
                </p14:cNvPr>
                <p14:cNvContentPartPr/>
                <p14:nvPr/>
              </p14:nvContentPartPr>
              <p14:xfrm>
                <a:off x="8505660" y="3800340"/>
                <a:ext cx="140400" cy="1436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DDD430F-3B10-49AC-2E89-3B24EC09EC1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498100" y="3792780"/>
                  <a:ext cx="15552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157D59D-29D5-EC64-3292-D45F59DB2447}"/>
                    </a:ext>
                  </a:extLst>
                </p14:cNvPr>
                <p14:cNvContentPartPr/>
                <p14:nvPr/>
              </p14:nvContentPartPr>
              <p14:xfrm>
                <a:off x="8597820" y="3955140"/>
                <a:ext cx="27000" cy="1083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157D59D-29D5-EC64-3292-D45F59DB244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590260" y="3947580"/>
                  <a:ext cx="4212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0607451-0F3E-FD44-B963-622403C683D6}"/>
                    </a:ext>
                  </a:extLst>
                </p14:cNvPr>
                <p14:cNvContentPartPr/>
                <p14:nvPr/>
              </p14:nvContentPartPr>
              <p14:xfrm>
                <a:off x="8423940" y="4071060"/>
                <a:ext cx="433800" cy="324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0607451-0F3E-FD44-B963-622403C683D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416380" y="4063500"/>
                  <a:ext cx="4485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6BCD37E-8763-FD3A-2449-0FB2CA246392}"/>
                    </a:ext>
                  </a:extLst>
                </p14:cNvPr>
                <p14:cNvContentPartPr/>
                <p14:nvPr/>
              </p14:nvContentPartPr>
              <p14:xfrm>
                <a:off x="7591620" y="4193460"/>
                <a:ext cx="1469160" cy="356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6BCD37E-8763-FD3A-2449-0FB2CA24639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584060" y="4185900"/>
                  <a:ext cx="14842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4B723A1-C8D9-83DE-FE45-1DCCD3B6B542}"/>
                    </a:ext>
                  </a:extLst>
                </p14:cNvPr>
                <p14:cNvContentPartPr/>
                <p14:nvPr/>
              </p14:nvContentPartPr>
              <p14:xfrm>
                <a:off x="7909140" y="3508020"/>
                <a:ext cx="1276200" cy="6422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4B723A1-C8D9-83DE-FE45-1DCCD3B6B54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901580" y="3500460"/>
                  <a:ext cx="1291320" cy="657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51CED713-6ED4-CC25-75DE-D0A31E3C29BF}"/>
                  </a:ext>
                </a:extLst>
              </p14:cNvPr>
              <p14:cNvContentPartPr/>
              <p14:nvPr/>
            </p14:nvContentPartPr>
            <p14:xfrm>
              <a:off x="6920580" y="5178060"/>
              <a:ext cx="2110320" cy="17928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51CED713-6ED4-CC25-75DE-D0A31E3C29BF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6913020" y="5170500"/>
                <a:ext cx="2125440" cy="19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4C7A2003-FE8E-7F47-1DA9-981BC074E479}"/>
                  </a:ext>
                </a:extLst>
              </p14:cNvPr>
              <p14:cNvContentPartPr/>
              <p14:nvPr/>
            </p14:nvContentPartPr>
            <p14:xfrm>
              <a:off x="4161660" y="5187420"/>
              <a:ext cx="1199520" cy="10764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4C7A2003-FE8E-7F47-1DA9-981BC074E479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4154100" y="5179860"/>
                <a:ext cx="1214280" cy="1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AE87135F-FC2E-5F9B-4A1D-A1F5ACEF9574}"/>
                  </a:ext>
                </a:extLst>
              </p14:cNvPr>
              <p14:cNvContentPartPr/>
              <p14:nvPr/>
            </p14:nvContentPartPr>
            <p14:xfrm>
              <a:off x="6596340" y="5088420"/>
              <a:ext cx="2949480" cy="216720"/>
            </p14:xfrm>
          </p:contentPart>
        </mc:Choice>
        <mc:Fallback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AE87135F-FC2E-5F9B-4A1D-A1F5ACEF9574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6588780" y="5080860"/>
                <a:ext cx="2964600" cy="231840"/>
              </a:xfrm>
              <a:prstGeom prst="rect">
                <a:avLst/>
              </a:prstGeom>
            </p:spPr>
          </p:pic>
        </mc:Fallback>
      </mc:AlternateContent>
      <p:grpSp>
        <p:nvGrpSpPr>
          <p:cNvPr id="81" name="Gruppo 80">
            <a:extLst>
              <a:ext uri="{FF2B5EF4-FFF2-40B4-BE49-F238E27FC236}">
                <a16:creationId xmlns:a16="http://schemas.microsoft.com/office/drawing/2014/main" id="{C1B6A727-38EF-2081-4BF8-E0A068FBB2BE}"/>
              </a:ext>
            </a:extLst>
          </p:cNvPr>
          <p:cNvGrpSpPr/>
          <p:nvPr/>
        </p:nvGrpSpPr>
        <p:grpSpPr>
          <a:xfrm>
            <a:off x="6826860" y="3018360"/>
            <a:ext cx="1359360" cy="383400"/>
            <a:chOff x="6826860" y="3018360"/>
            <a:chExt cx="1359360" cy="38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E6617C53-7513-6A80-E1DB-C6AC6A23C6C2}"/>
                    </a:ext>
                  </a:extLst>
                </p14:cNvPr>
                <p14:cNvContentPartPr/>
                <p14:nvPr/>
              </p14:nvContentPartPr>
              <p14:xfrm>
                <a:off x="6826860" y="3052920"/>
                <a:ext cx="201240" cy="2559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E6617C53-7513-6A80-E1DB-C6AC6A23C6C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819300" y="3045360"/>
                  <a:ext cx="21636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8544382E-49A8-0B50-F5E0-77122F1FE935}"/>
                    </a:ext>
                  </a:extLst>
                </p14:cNvPr>
                <p14:cNvContentPartPr/>
                <p14:nvPr/>
              </p14:nvContentPartPr>
              <p14:xfrm>
                <a:off x="7037460" y="3064440"/>
                <a:ext cx="85680" cy="2588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8544382E-49A8-0B50-F5E0-77122F1FE93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029900" y="3056880"/>
                  <a:ext cx="10080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931AB6A7-26DC-BC22-50FD-FCF8D2F1E2B2}"/>
                    </a:ext>
                  </a:extLst>
                </p14:cNvPr>
                <p14:cNvContentPartPr/>
                <p14:nvPr/>
              </p14:nvContentPartPr>
              <p14:xfrm>
                <a:off x="7052220" y="3197640"/>
                <a:ext cx="198720" cy="212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931AB6A7-26DC-BC22-50FD-FCF8D2F1E2B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044660" y="3190080"/>
                  <a:ext cx="2138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D621D954-FA3D-C9E4-E842-ACC5F7C547AD}"/>
                    </a:ext>
                  </a:extLst>
                </p14:cNvPr>
                <p14:cNvContentPartPr/>
                <p14:nvPr/>
              </p14:nvContentPartPr>
              <p14:xfrm>
                <a:off x="7506180" y="3048960"/>
                <a:ext cx="47520" cy="2502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D621D954-FA3D-C9E4-E842-ACC5F7C547AD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498620" y="3041400"/>
                  <a:ext cx="6264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B2E58429-3F00-0785-6272-A38913A0BC14}"/>
                    </a:ext>
                  </a:extLst>
                </p14:cNvPr>
                <p14:cNvContentPartPr/>
                <p14:nvPr/>
              </p14:nvContentPartPr>
              <p14:xfrm>
                <a:off x="7380180" y="3183240"/>
                <a:ext cx="290880" cy="201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B2E58429-3F00-0785-6272-A38913A0BC14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372620" y="3175680"/>
                  <a:ext cx="3056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C5E6323F-5F4E-2A02-1161-FD9B545282EC}"/>
                    </a:ext>
                  </a:extLst>
                </p14:cNvPr>
                <p14:cNvContentPartPr/>
                <p14:nvPr/>
              </p14:nvContentPartPr>
              <p14:xfrm>
                <a:off x="7966620" y="3018360"/>
                <a:ext cx="219600" cy="493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C5E6323F-5F4E-2A02-1161-FD9B545282E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959060" y="3010800"/>
                  <a:ext cx="2347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9F809F23-DDF3-5FAB-7507-972E6450BF0F}"/>
                    </a:ext>
                  </a:extLst>
                </p14:cNvPr>
                <p14:cNvContentPartPr/>
                <p14:nvPr/>
              </p14:nvContentPartPr>
              <p14:xfrm>
                <a:off x="7937100" y="3064440"/>
                <a:ext cx="128520" cy="1782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9F809F23-DDF3-5FAB-7507-972E6450BF0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929540" y="3056880"/>
                  <a:ext cx="14364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F058C87D-715B-FB8E-207C-D876CD616712}"/>
                    </a:ext>
                  </a:extLst>
                </p14:cNvPr>
                <p14:cNvContentPartPr/>
                <p14:nvPr/>
              </p14:nvContentPartPr>
              <p14:xfrm>
                <a:off x="8028540" y="3249840"/>
                <a:ext cx="10080" cy="8460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F058C87D-715B-FB8E-207C-D876CD61671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020980" y="3242280"/>
                  <a:ext cx="248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371BC0F2-82D0-A51C-C449-588EFD7E8293}"/>
                    </a:ext>
                  </a:extLst>
                </p14:cNvPr>
                <p14:cNvContentPartPr/>
                <p14:nvPr/>
              </p14:nvContentPartPr>
              <p14:xfrm>
                <a:off x="7798860" y="3358560"/>
                <a:ext cx="321480" cy="4320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371BC0F2-82D0-A51C-C449-588EFD7E8293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791300" y="3351360"/>
                  <a:ext cx="336600" cy="5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uppo 85">
            <a:extLst>
              <a:ext uri="{FF2B5EF4-FFF2-40B4-BE49-F238E27FC236}">
                <a16:creationId xmlns:a16="http://schemas.microsoft.com/office/drawing/2014/main" id="{DA91CFFC-48C8-4940-0B6D-24918DCFED83}"/>
              </a:ext>
            </a:extLst>
          </p:cNvPr>
          <p:cNvGrpSpPr/>
          <p:nvPr/>
        </p:nvGrpSpPr>
        <p:grpSpPr>
          <a:xfrm>
            <a:off x="1828260" y="3104700"/>
            <a:ext cx="971280" cy="1014840"/>
            <a:chOff x="1828260" y="3104700"/>
            <a:chExt cx="971280" cy="101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9E04A261-D14B-2A3C-CC32-D8682FDB4DF6}"/>
                    </a:ext>
                  </a:extLst>
                </p14:cNvPr>
                <p14:cNvContentPartPr/>
                <p14:nvPr/>
              </p14:nvContentPartPr>
              <p14:xfrm>
                <a:off x="1981260" y="3384780"/>
                <a:ext cx="281880" cy="5936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9E04A261-D14B-2A3C-CC32-D8682FDB4DF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973700" y="3377220"/>
                  <a:ext cx="297000" cy="60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6E2EF82A-6FAF-31D2-62CC-6931F058AC7D}"/>
                    </a:ext>
                  </a:extLst>
                </p14:cNvPr>
                <p14:cNvContentPartPr/>
                <p14:nvPr/>
              </p14:nvContentPartPr>
              <p14:xfrm>
                <a:off x="1828260" y="3104700"/>
                <a:ext cx="971280" cy="10148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6E2EF82A-6FAF-31D2-62CC-6931F058AC7D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821060" y="3097140"/>
                  <a:ext cx="986400" cy="1029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2944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545D3-3B5F-3D04-94D7-70493272F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994232E-232C-E6E3-B07B-60D06527EED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E22E5E-F6A6-1F48-4720-EE8E3E69E23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3FC4A9-A929-EB9D-807B-329F3959F04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28D907D-913D-BA08-2C82-F4B83271FF1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0CD40F1-C2FB-098E-0A2B-4CA1768DAC3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87CFFD0-9F94-5BA6-F959-FD72B23D732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ADC9D1D-D176-274F-2098-5AD90BDC216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58C8FA1-9DB4-CD49-DA94-6A374E225EA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4668C89-D985-0142-4E1A-C2876508296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DFED733-D396-1373-88D9-45586A107AB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29B4104-B792-21A0-AE62-35DF07FDA1F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6800AAF-E0FA-3201-91B4-BCA77198C19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A9E8719-4318-727B-50E8-A45087031BD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F7C8475-6D6E-FD07-375F-DA57E723CD4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D81133E-2AC5-3C51-710E-D28E9B88573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5927594-0A92-24AF-E532-431BCD87348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394FE01-2D16-750A-79DE-473EFAA186B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0A34BC6-167F-9243-765C-9F54F962A2D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437FE6F-83F7-CE1F-4571-C11A016C0D3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2B14EDB-87E3-1B56-59A4-155642B1691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57002B3-C6D0-D9BC-7C26-112B556A148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7F8160C-28DF-4228-EFCD-9AF63511A9F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456133D-6341-F2C9-6276-B57DC3778D0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E214568-320B-EF7A-4C2A-82913FE0D66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6B702C1-47F3-78BE-F066-C14B6C59F36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63831B5-846E-B45D-958F-4D5A4F1ADF9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E1FDDE8-8FA8-C889-554F-71EBC5B18F6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E250000-9BF0-3977-73BE-DFEC538B003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1C7DAE3-233F-494D-8C6E-27388F3F4B7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E6117F0-6784-982F-308E-D9055AAB7A9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55A5959-9EDD-2DD4-7F3D-F4E68FC881E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F6E8A0C-CDFD-7410-19CF-C10D29F8B1F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A11D90D-7046-26D1-7212-6E8146FCA78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6B7BE72-FEDA-8411-9F38-45A4E28FC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A841133-CE77-D159-7630-AEFD2F0BA8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B391B75F-5A4C-2A4D-4BCE-33CD9181D099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2B7B9FC8-558C-95F4-CECE-24B615827D59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3810E345-060B-07CA-29E9-9CEB92A37CB5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3888A407-49AB-367B-42F3-DB46163354FE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1394069B-0764-6470-C161-E8DCFE2E805D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791432" y="2312607"/>
            <a:ext cx="9105893" cy="1966311"/>
          </a:xfrm>
          <a:prstGeom prst="rect">
            <a:avLst/>
          </a:prstGeom>
        </p:spPr>
      </p:pic>
      <p:grpSp>
        <p:nvGrpSpPr>
          <p:cNvPr id="35" name="Gruppo 34">
            <a:extLst>
              <a:ext uri="{FF2B5EF4-FFF2-40B4-BE49-F238E27FC236}">
                <a16:creationId xmlns:a16="http://schemas.microsoft.com/office/drawing/2014/main" id="{887F85CF-D5F7-6FC5-DA90-22846926D66A}"/>
              </a:ext>
            </a:extLst>
          </p:cNvPr>
          <p:cNvGrpSpPr/>
          <p:nvPr/>
        </p:nvGrpSpPr>
        <p:grpSpPr>
          <a:xfrm>
            <a:off x="6703980" y="2983095"/>
            <a:ext cx="262440" cy="186120"/>
            <a:chOff x="6703980" y="2983095"/>
            <a:chExt cx="262440" cy="18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2CA9338-CA0F-74F5-8B74-0F4DA6E06EFB}"/>
                    </a:ext>
                  </a:extLst>
                </p14:cNvPr>
                <p14:cNvContentPartPr/>
                <p14:nvPr/>
              </p14:nvContentPartPr>
              <p14:xfrm>
                <a:off x="6703980" y="3045375"/>
                <a:ext cx="41040" cy="1238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2CA9338-CA0F-74F5-8B74-0F4DA6E06EF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696420" y="3037815"/>
                  <a:ext cx="561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B99A54F-9FED-79EE-7552-091B707CDB91}"/>
                    </a:ext>
                  </a:extLst>
                </p14:cNvPr>
                <p14:cNvContentPartPr/>
                <p14:nvPr/>
              </p14:nvContentPartPr>
              <p14:xfrm>
                <a:off x="6818820" y="2983095"/>
                <a:ext cx="147600" cy="586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B99A54F-9FED-79EE-7552-091B707CDB9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811620" y="2975535"/>
                  <a:ext cx="162720" cy="7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088DD53C-921B-74AD-3EDE-B7486B1D87D0}"/>
              </a:ext>
            </a:extLst>
          </p:cNvPr>
          <p:cNvGrpSpPr/>
          <p:nvPr/>
        </p:nvGrpSpPr>
        <p:grpSpPr>
          <a:xfrm>
            <a:off x="8150820" y="2944575"/>
            <a:ext cx="142200" cy="123120"/>
            <a:chOff x="8150820" y="2944575"/>
            <a:chExt cx="142200" cy="12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F739F873-C4E3-8573-9A2F-1A7799052896}"/>
                    </a:ext>
                  </a:extLst>
                </p14:cNvPr>
                <p14:cNvContentPartPr/>
                <p14:nvPr/>
              </p14:nvContentPartPr>
              <p14:xfrm>
                <a:off x="8150820" y="2987775"/>
                <a:ext cx="31680" cy="644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F739F873-C4E3-8573-9A2F-1A779905289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143620" y="2980215"/>
                  <a:ext cx="468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6F47C6E-0585-B72C-6B9E-BFDC8D9A1D59}"/>
                    </a:ext>
                  </a:extLst>
                </p14:cNvPr>
                <p14:cNvContentPartPr/>
                <p14:nvPr/>
              </p14:nvContentPartPr>
              <p14:xfrm>
                <a:off x="8266020" y="2944575"/>
                <a:ext cx="27000" cy="1231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6F47C6E-0585-B72C-6B9E-BFDC8D9A1D5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258460" y="2937015"/>
                  <a:ext cx="42120" cy="138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D368006D-C9B0-C3E6-8A60-86B7530A68F5}"/>
                  </a:ext>
                </a:extLst>
              </p14:cNvPr>
              <p14:cNvContentPartPr/>
              <p14:nvPr/>
            </p14:nvContentPartPr>
            <p14:xfrm>
              <a:off x="8180340" y="3605535"/>
              <a:ext cx="1173960" cy="13680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D368006D-C9B0-C3E6-8A60-86B7530A68F5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8172780" y="3597975"/>
                <a:ext cx="118908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EC88D2CD-5868-2AC5-4E84-AB27240DC796}"/>
                  </a:ext>
                </a:extLst>
              </p14:cNvPr>
              <p14:cNvContentPartPr/>
              <p14:nvPr/>
            </p14:nvContentPartPr>
            <p14:xfrm>
              <a:off x="2131980" y="4277655"/>
              <a:ext cx="7893000" cy="39276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EC88D2CD-5868-2AC5-4E84-AB27240DC796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2124420" y="4270095"/>
                <a:ext cx="7908120" cy="40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717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8ECC7-B017-CE59-AA16-83DBC1078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1D8A7B-9D99-FAF0-F316-B596E8AD5C2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69048F-CF52-7F0A-301A-8A2B7DACA08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7E28A6-834F-D726-321B-80DD632B0BC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D9BF8F3-2A6F-641B-B4EE-0F21CD7C3C9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944D32B-5C16-D9F1-DABF-9E71E5CB9F6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0DA19AA-81DC-4E62-A198-59DF32B381E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EAE6CB8-1480-1C71-31E5-BA8D430AF7B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0F01571-CFC1-0745-6F4F-467C0E291D1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60E120A-1129-C84C-9C1E-9438791679B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BA3A163-833D-5350-2900-861D0CFA4AF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CFFFC27-8E6E-B15D-C982-6A65848D714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573CC1B-561A-77C6-F5FC-D432CBC9CED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DEA0136-5348-FCC4-A114-814C24838BF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B2AE4DF-3FA3-99E3-75AC-5B83316A403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EFF4CC4-7915-7A67-C2C7-DA52BF9B240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2059082-36F3-D19C-0DCB-A9851B3FB40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2D6AB58-2B72-0A2E-8894-EF09CE302E2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4BFEFB5-F269-3D51-B5DA-262D41600F3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FC287C7-6B35-9653-E095-840C992E138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7C3F58C-990A-B751-E782-7DD6B2185EE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BFAB5EB-5FE5-5745-FE01-9BC8B32A994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BE6F495-D05E-3A83-B705-88AA4EBDFDF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C82AEF1-F8C2-42FE-9AD3-48D10312D4E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A118F1C-FC62-CD0A-F6C5-387C3CE2A11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534CA59-D3D5-EA21-BF38-08337F27EC9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23102B3-A0CF-8D26-0086-AAA8E3391F7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B36AC3C-75E7-DBC2-DCB7-572B5A5F9BF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12D7F7F-FE5A-F3B1-358B-30570E058EF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F06E35D-7579-BAB9-6036-C65A9920EE3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AEA1219-CB41-FEF4-63AB-312DB8D60FC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7950C7A-F25F-BB78-A71F-2F14A46F54B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29096C3-99AB-1568-1062-4701FE68C9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7C89F30-A2B9-0EBD-6985-1FDAE250663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D255246-2E7B-9B59-1D51-175C19C5D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FFF2A13-9FAD-A4A4-D436-C89D2FB36E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9919D3A2-6483-E8FB-E414-A9E730404B84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D29DD22C-2830-83E1-4EBC-CCA4A8DF6CA0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1621266B-9701-887C-3231-E28AA0017B7E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9F63A7B6-74E6-5055-2E3B-D02269AF2F70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01C9D13-C207-96A7-F3B9-E26C90E8F823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698065" y="442123"/>
            <a:ext cx="4933232" cy="618744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C462B881-3835-DA69-DB98-185F61B4CA20}"/>
                  </a:ext>
                </a:extLst>
              </p14:cNvPr>
              <p14:cNvContentPartPr/>
              <p14:nvPr/>
            </p14:nvContentPartPr>
            <p14:xfrm>
              <a:off x="6382641" y="3016130"/>
              <a:ext cx="99000" cy="194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C462B881-3835-DA69-DB98-185F61B4CA20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375081" y="3008570"/>
                <a:ext cx="11412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89A32C96-BFEB-F02D-F54A-2C7D3BC67817}"/>
                  </a:ext>
                </a:extLst>
              </p14:cNvPr>
              <p14:cNvContentPartPr/>
              <p14:nvPr/>
            </p14:nvContentPartPr>
            <p14:xfrm>
              <a:off x="6375801" y="3134930"/>
              <a:ext cx="99000" cy="1908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89A32C96-BFEB-F02D-F54A-2C7D3BC67817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368241" y="3127370"/>
                <a:ext cx="114120" cy="3420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uppo 61">
            <a:extLst>
              <a:ext uri="{FF2B5EF4-FFF2-40B4-BE49-F238E27FC236}">
                <a16:creationId xmlns:a16="http://schemas.microsoft.com/office/drawing/2014/main" id="{9C0E46F0-22B5-A43A-B415-806027DDFDAB}"/>
              </a:ext>
            </a:extLst>
          </p:cNvPr>
          <p:cNvGrpSpPr/>
          <p:nvPr/>
        </p:nvGrpSpPr>
        <p:grpSpPr>
          <a:xfrm>
            <a:off x="6714201" y="2853770"/>
            <a:ext cx="930600" cy="271440"/>
            <a:chOff x="6714201" y="2853770"/>
            <a:chExt cx="930600" cy="27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8CA18CB-EA59-0AEF-A60C-9AB007ABCB60}"/>
                    </a:ext>
                  </a:extLst>
                </p14:cNvPr>
                <p14:cNvContentPartPr/>
                <p14:nvPr/>
              </p14:nvContentPartPr>
              <p14:xfrm>
                <a:off x="6714201" y="2940170"/>
                <a:ext cx="84600" cy="1202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8CA18CB-EA59-0AEF-A60C-9AB007ABCB6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706641" y="2932610"/>
                  <a:ext cx="9972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62FAB01-F927-B422-E7CC-24822A69BC88}"/>
                    </a:ext>
                  </a:extLst>
                </p14:cNvPr>
                <p14:cNvContentPartPr/>
                <p14:nvPr/>
              </p14:nvContentPartPr>
              <p14:xfrm>
                <a:off x="6849201" y="2950970"/>
                <a:ext cx="102240" cy="914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62FAB01-F927-B422-E7CC-24822A69BC8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841641" y="2943410"/>
                  <a:ext cx="1173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D5734A6-4E6E-10CE-6392-3B7F0BE841BE}"/>
                    </a:ext>
                  </a:extLst>
                </p14:cNvPr>
                <p14:cNvContentPartPr/>
                <p14:nvPr/>
              </p14:nvContentPartPr>
              <p14:xfrm>
                <a:off x="7002201" y="2945210"/>
                <a:ext cx="47160" cy="1123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D5734A6-4E6E-10CE-6392-3B7F0BE841B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994641" y="2937650"/>
                  <a:ext cx="622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59CD547-6756-A976-9D3F-DAAF1227EC40}"/>
                    </a:ext>
                  </a:extLst>
                </p14:cNvPr>
                <p14:cNvContentPartPr/>
                <p14:nvPr/>
              </p14:nvContentPartPr>
              <p14:xfrm>
                <a:off x="7076001" y="2853770"/>
                <a:ext cx="74880" cy="1872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59CD547-6756-A976-9D3F-DAAF1227EC4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068441" y="2846210"/>
                  <a:ext cx="9000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D7787B1B-61A4-246F-2CDB-A259557DE7A0}"/>
                    </a:ext>
                  </a:extLst>
                </p14:cNvPr>
                <p14:cNvContentPartPr/>
                <p14:nvPr/>
              </p14:nvContentPartPr>
              <p14:xfrm>
                <a:off x="7221441" y="2872490"/>
                <a:ext cx="41040" cy="424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D7787B1B-61A4-246F-2CDB-A259557DE7A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213881" y="2864930"/>
                  <a:ext cx="561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0CB994A-7119-5533-C8CC-64C8690AD83D}"/>
                    </a:ext>
                  </a:extLst>
                </p14:cNvPr>
                <p14:cNvContentPartPr/>
                <p14:nvPr/>
              </p14:nvContentPartPr>
              <p14:xfrm>
                <a:off x="7357161" y="2890490"/>
                <a:ext cx="11160" cy="1123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0CB994A-7119-5533-C8CC-64C8690AD83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349961" y="2882930"/>
                  <a:ext cx="262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C68E587-D7A4-F5C9-B8C7-E38EECEFB5B6}"/>
                    </a:ext>
                  </a:extLst>
                </p14:cNvPr>
                <p14:cNvContentPartPr/>
                <p14:nvPr/>
              </p14:nvContentPartPr>
              <p14:xfrm>
                <a:off x="7459041" y="2876090"/>
                <a:ext cx="84240" cy="1602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C68E587-D7A4-F5C9-B8C7-E38EECEFB5B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451481" y="2868530"/>
                  <a:ext cx="9936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835CB00-6F61-B5C7-26C6-2AF152DF580E}"/>
                    </a:ext>
                  </a:extLst>
                </p14:cNvPr>
                <p14:cNvContentPartPr/>
                <p14:nvPr/>
              </p14:nvContentPartPr>
              <p14:xfrm>
                <a:off x="7268961" y="3101810"/>
                <a:ext cx="375840" cy="234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835CB00-6F61-B5C7-26C6-2AF152DF580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261401" y="3094250"/>
                  <a:ext cx="390960" cy="3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5825C3B0-3AFC-F899-008E-5B6F3CBCCD71}"/>
              </a:ext>
            </a:extLst>
          </p:cNvPr>
          <p:cNvGrpSpPr/>
          <p:nvPr/>
        </p:nvGrpSpPr>
        <p:grpSpPr>
          <a:xfrm>
            <a:off x="7897161" y="2871770"/>
            <a:ext cx="605520" cy="144720"/>
            <a:chOff x="7897161" y="2871770"/>
            <a:chExt cx="605520" cy="14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EFD2A6C-3A8A-2AB5-AC9E-0682705EA812}"/>
                    </a:ext>
                  </a:extLst>
                </p14:cNvPr>
                <p14:cNvContentPartPr/>
                <p14:nvPr/>
              </p14:nvContentPartPr>
              <p14:xfrm>
                <a:off x="7897161" y="2871770"/>
                <a:ext cx="140040" cy="1447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EFD2A6C-3A8A-2AB5-AC9E-0682705EA81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889601" y="2864210"/>
                  <a:ext cx="15516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28235BD-01DC-D05E-280D-6BB81B7464BA}"/>
                    </a:ext>
                  </a:extLst>
                </p14:cNvPr>
                <p14:cNvContentPartPr/>
                <p14:nvPr/>
              </p14:nvContentPartPr>
              <p14:xfrm>
                <a:off x="8091921" y="2885810"/>
                <a:ext cx="50400" cy="1090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28235BD-01DC-D05E-280D-6BB81B7464B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084361" y="2878250"/>
                  <a:ext cx="651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9A5679FA-877A-97F7-2ACF-42D4406AD3CF}"/>
                    </a:ext>
                  </a:extLst>
                </p14:cNvPr>
                <p14:cNvContentPartPr/>
                <p14:nvPr/>
              </p14:nvContentPartPr>
              <p14:xfrm>
                <a:off x="8203521" y="2902730"/>
                <a:ext cx="49320" cy="748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9A5679FA-877A-97F7-2ACF-42D4406AD3CF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195961" y="2895170"/>
                  <a:ext cx="6444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2C91581-69EF-5F3C-C4A4-7BF9A9A9BA22}"/>
                    </a:ext>
                  </a:extLst>
                </p14:cNvPr>
                <p14:cNvContentPartPr/>
                <p14:nvPr/>
              </p14:nvContentPartPr>
              <p14:xfrm>
                <a:off x="8294961" y="2875730"/>
                <a:ext cx="49680" cy="1180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2C91581-69EF-5F3C-C4A4-7BF9A9A9BA2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287401" y="2868170"/>
                  <a:ext cx="648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0D1632B-49F6-A046-DE1D-69F1A9655187}"/>
                    </a:ext>
                  </a:extLst>
                </p14:cNvPr>
                <p14:cNvContentPartPr/>
                <p14:nvPr/>
              </p14:nvContentPartPr>
              <p14:xfrm>
                <a:off x="8381001" y="2891210"/>
                <a:ext cx="14760" cy="885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0D1632B-49F6-A046-DE1D-69F1A965518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373441" y="2883650"/>
                  <a:ext cx="298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6EDBA161-63E5-6494-6854-85E78BE7B3D5}"/>
                    </a:ext>
                  </a:extLst>
                </p14:cNvPr>
                <p14:cNvContentPartPr/>
                <p14:nvPr/>
              </p14:nvContentPartPr>
              <p14:xfrm>
                <a:off x="8449401" y="2872850"/>
                <a:ext cx="53280" cy="1051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6EDBA161-63E5-6494-6854-85E78BE7B3D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441841" y="2865290"/>
                  <a:ext cx="68400" cy="12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uppo 75">
            <a:extLst>
              <a:ext uri="{FF2B5EF4-FFF2-40B4-BE49-F238E27FC236}">
                <a16:creationId xmlns:a16="http://schemas.microsoft.com/office/drawing/2014/main" id="{875A685F-E22D-23E9-59DB-E9CB625450DC}"/>
              </a:ext>
            </a:extLst>
          </p:cNvPr>
          <p:cNvGrpSpPr/>
          <p:nvPr/>
        </p:nvGrpSpPr>
        <p:grpSpPr>
          <a:xfrm>
            <a:off x="8799011" y="2761292"/>
            <a:ext cx="117000" cy="194040"/>
            <a:chOff x="8799011" y="2761292"/>
            <a:chExt cx="117000" cy="19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0E82E51E-D6A9-C2B5-29DF-8DD70CB6D25A}"/>
                    </a:ext>
                  </a:extLst>
                </p14:cNvPr>
                <p14:cNvContentPartPr/>
                <p14:nvPr/>
              </p14:nvContentPartPr>
              <p14:xfrm>
                <a:off x="8799011" y="2885492"/>
                <a:ext cx="4320" cy="676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0E82E51E-D6A9-C2B5-29DF-8DD70CB6D25A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791451" y="2877932"/>
                  <a:ext cx="194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8EFAE3FE-5BBE-6F70-25E7-3BEDFCAB4605}"/>
                    </a:ext>
                  </a:extLst>
                </p14:cNvPr>
                <p14:cNvContentPartPr/>
                <p14:nvPr/>
              </p14:nvContentPartPr>
              <p14:xfrm>
                <a:off x="8896211" y="2761292"/>
                <a:ext cx="19800" cy="1940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8EFAE3FE-5BBE-6F70-25E7-3BEDFCAB460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888651" y="2753732"/>
                  <a:ext cx="34920" cy="20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F0E54ED6-5F24-C1BC-2193-8170AF637579}"/>
              </a:ext>
            </a:extLst>
          </p:cNvPr>
          <p:cNvGrpSpPr/>
          <p:nvPr/>
        </p:nvGrpSpPr>
        <p:grpSpPr>
          <a:xfrm>
            <a:off x="9198971" y="2702612"/>
            <a:ext cx="634320" cy="279360"/>
            <a:chOff x="9198971" y="2702612"/>
            <a:chExt cx="634320" cy="27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762B295E-62D4-5CB1-3DBA-E6EC65E3DAFB}"/>
                    </a:ext>
                  </a:extLst>
                </p14:cNvPr>
                <p14:cNvContentPartPr/>
                <p14:nvPr/>
              </p14:nvContentPartPr>
              <p14:xfrm>
                <a:off x="9198971" y="2837972"/>
                <a:ext cx="28800" cy="1292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762B295E-62D4-5CB1-3DBA-E6EC65E3DAF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191411" y="2830412"/>
                  <a:ext cx="435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C4A36A17-0EAE-A1DE-BE09-2301BABA61D5}"/>
                    </a:ext>
                  </a:extLst>
                </p14:cNvPr>
                <p14:cNvContentPartPr/>
                <p14:nvPr/>
              </p14:nvContentPartPr>
              <p14:xfrm>
                <a:off x="9237131" y="2905292"/>
                <a:ext cx="59400" cy="356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C4A36A17-0EAE-A1DE-BE09-2301BABA61D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229571" y="2897732"/>
                  <a:ext cx="7452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64905C2C-E0AB-AF1B-D1AA-D2983A6C29D9}"/>
                    </a:ext>
                  </a:extLst>
                </p14:cNvPr>
                <p14:cNvContentPartPr/>
                <p14:nvPr/>
              </p14:nvContentPartPr>
              <p14:xfrm>
                <a:off x="9256931" y="2885852"/>
                <a:ext cx="41040" cy="93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64905C2C-E0AB-AF1B-D1AA-D2983A6C29D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249371" y="2878292"/>
                  <a:ext cx="561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180461EA-D1F9-F096-D372-847A70C3E345}"/>
                    </a:ext>
                  </a:extLst>
                </p14:cNvPr>
                <p14:cNvContentPartPr/>
                <p14:nvPr/>
              </p14:nvContentPartPr>
              <p14:xfrm>
                <a:off x="9346571" y="2841932"/>
                <a:ext cx="29520" cy="1249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180461EA-D1F9-F096-D372-847A70C3E34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339011" y="2834372"/>
                  <a:ext cx="446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88824BBA-9E02-84CE-59FE-15CC2016807A}"/>
                    </a:ext>
                  </a:extLst>
                </p14:cNvPr>
                <p14:cNvContentPartPr/>
                <p14:nvPr/>
              </p14:nvContentPartPr>
              <p14:xfrm>
                <a:off x="9409211" y="2892332"/>
                <a:ext cx="51840" cy="896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88824BBA-9E02-84CE-59FE-15CC2016807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401651" y="2884772"/>
                  <a:ext cx="6696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AA73E625-6363-214C-733B-61C10E2E8DF7}"/>
                    </a:ext>
                  </a:extLst>
                </p14:cNvPr>
                <p14:cNvContentPartPr/>
                <p14:nvPr/>
              </p14:nvContentPartPr>
              <p14:xfrm>
                <a:off x="9542051" y="2752652"/>
                <a:ext cx="49680" cy="1634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AA73E625-6363-214C-733B-61C10E2E8DF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9534491" y="2745092"/>
                  <a:ext cx="6480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4E25B782-F6EC-3E1C-B519-0A6C43D39CBF}"/>
                    </a:ext>
                  </a:extLst>
                </p14:cNvPr>
                <p14:cNvContentPartPr/>
                <p14:nvPr/>
              </p14:nvContentPartPr>
              <p14:xfrm>
                <a:off x="9611171" y="2851292"/>
                <a:ext cx="65520" cy="784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4E25B782-F6EC-3E1C-B519-0A6C43D39CB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9603611" y="2843732"/>
                  <a:ext cx="8064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38346EF0-A297-66B8-8F03-466583CA5200}"/>
                    </a:ext>
                  </a:extLst>
                </p14:cNvPr>
                <p14:cNvContentPartPr/>
                <p14:nvPr/>
              </p14:nvContentPartPr>
              <p14:xfrm>
                <a:off x="9706931" y="2702612"/>
                <a:ext cx="126360" cy="2217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38346EF0-A297-66B8-8F03-466583CA5200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699371" y="2695052"/>
                  <a:ext cx="141480" cy="23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uppo 79">
            <a:extLst>
              <a:ext uri="{FF2B5EF4-FFF2-40B4-BE49-F238E27FC236}">
                <a16:creationId xmlns:a16="http://schemas.microsoft.com/office/drawing/2014/main" id="{D9C055C6-0BFE-D1B2-79D0-EFA8AF245BAD}"/>
              </a:ext>
            </a:extLst>
          </p:cNvPr>
          <p:cNvGrpSpPr/>
          <p:nvPr/>
        </p:nvGrpSpPr>
        <p:grpSpPr>
          <a:xfrm>
            <a:off x="6361116" y="5232324"/>
            <a:ext cx="189720" cy="145800"/>
            <a:chOff x="6361116" y="5232324"/>
            <a:chExt cx="189720" cy="14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F5A8112F-8D52-73E0-93BB-3488E267661E}"/>
                    </a:ext>
                  </a:extLst>
                </p14:cNvPr>
                <p14:cNvContentPartPr/>
                <p14:nvPr/>
              </p14:nvContentPartPr>
              <p14:xfrm>
                <a:off x="6372276" y="5232324"/>
                <a:ext cx="133920" cy="248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F5A8112F-8D52-73E0-93BB-3488E267661E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364716" y="5225124"/>
                  <a:ext cx="1490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7FE6C05C-6743-765E-223C-F7DAB087E22F}"/>
                    </a:ext>
                  </a:extLst>
                </p14:cNvPr>
                <p14:cNvContentPartPr/>
                <p14:nvPr/>
              </p14:nvContentPartPr>
              <p14:xfrm>
                <a:off x="6361116" y="5338524"/>
                <a:ext cx="189720" cy="3960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7FE6C05C-6743-765E-223C-F7DAB087E22F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353556" y="5330964"/>
                  <a:ext cx="204480" cy="5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uppo 83">
            <a:extLst>
              <a:ext uri="{FF2B5EF4-FFF2-40B4-BE49-F238E27FC236}">
                <a16:creationId xmlns:a16="http://schemas.microsoft.com/office/drawing/2014/main" id="{CC299D98-6F54-D64F-DC14-321446F081F5}"/>
              </a:ext>
            </a:extLst>
          </p:cNvPr>
          <p:cNvGrpSpPr/>
          <p:nvPr/>
        </p:nvGrpSpPr>
        <p:grpSpPr>
          <a:xfrm>
            <a:off x="6827668" y="5172346"/>
            <a:ext cx="165600" cy="141120"/>
            <a:chOff x="6827668" y="5172346"/>
            <a:chExt cx="165600" cy="14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99764B1F-C45B-3890-7583-04892BA6EA26}"/>
                    </a:ext>
                  </a:extLst>
                </p14:cNvPr>
                <p14:cNvContentPartPr/>
                <p14:nvPr/>
              </p14:nvContentPartPr>
              <p14:xfrm>
                <a:off x="6827668" y="5172346"/>
                <a:ext cx="12240" cy="1411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99764B1F-C45B-3890-7583-04892BA6EA26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820108" y="5164786"/>
                  <a:ext cx="2736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6DE33C96-B193-EDD0-91E2-DEE60C7B88C0}"/>
                    </a:ext>
                  </a:extLst>
                </p14:cNvPr>
                <p14:cNvContentPartPr/>
                <p14:nvPr/>
              </p14:nvContentPartPr>
              <p14:xfrm>
                <a:off x="6921988" y="5194306"/>
                <a:ext cx="71280" cy="1008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6DE33C96-B193-EDD0-91E2-DEE60C7B88C0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914428" y="5186746"/>
                  <a:ext cx="86400" cy="11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uppo 97">
            <a:extLst>
              <a:ext uri="{FF2B5EF4-FFF2-40B4-BE49-F238E27FC236}">
                <a16:creationId xmlns:a16="http://schemas.microsoft.com/office/drawing/2014/main" id="{EC8A8487-3358-1795-856F-1F1F132CD368}"/>
              </a:ext>
            </a:extLst>
          </p:cNvPr>
          <p:cNvGrpSpPr/>
          <p:nvPr/>
        </p:nvGrpSpPr>
        <p:grpSpPr>
          <a:xfrm>
            <a:off x="7373620" y="5119401"/>
            <a:ext cx="453960" cy="165960"/>
            <a:chOff x="7373620" y="5119401"/>
            <a:chExt cx="453960" cy="16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3A2A82B5-7676-500B-6F9B-7FB67DDA3259}"/>
                    </a:ext>
                  </a:extLst>
                </p14:cNvPr>
                <p14:cNvContentPartPr/>
                <p14:nvPr/>
              </p14:nvContentPartPr>
              <p14:xfrm>
                <a:off x="7373620" y="5119401"/>
                <a:ext cx="135720" cy="16056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3A2A82B5-7676-500B-6F9B-7FB67DDA3259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366060" y="5111841"/>
                  <a:ext cx="1508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14EF6949-BC65-2586-D695-9F4447C5DA20}"/>
                    </a:ext>
                  </a:extLst>
                </p14:cNvPr>
                <p14:cNvContentPartPr/>
                <p14:nvPr/>
              </p14:nvContentPartPr>
              <p14:xfrm>
                <a:off x="7551100" y="5150361"/>
                <a:ext cx="51120" cy="1051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14EF6949-BC65-2586-D695-9F4447C5DA2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543540" y="5142801"/>
                  <a:ext cx="662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5D0EB6FC-56D9-5DCA-356C-53667948B982}"/>
                    </a:ext>
                  </a:extLst>
                </p14:cNvPr>
                <p14:cNvContentPartPr/>
                <p14:nvPr/>
              </p14:nvContentPartPr>
              <p14:xfrm>
                <a:off x="7648660" y="5156481"/>
                <a:ext cx="40320" cy="1288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5D0EB6FC-56D9-5DCA-356C-53667948B982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641460" y="5148921"/>
                  <a:ext cx="554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D181DDF5-BA5F-2664-0EBC-80442F5D613C}"/>
                    </a:ext>
                  </a:extLst>
                </p14:cNvPr>
                <p14:cNvContentPartPr/>
                <p14:nvPr/>
              </p14:nvContentPartPr>
              <p14:xfrm>
                <a:off x="7733620" y="5171961"/>
                <a:ext cx="12600" cy="759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D181DDF5-BA5F-2664-0EBC-80442F5D613C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726060" y="5164401"/>
                  <a:ext cx="277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238CE17C-BBBE-A050-C468-AADFB4EC15C2}"/>
                    </a:ext>
                  </a:extLst>
                </p14:cNvPr>
                <p14:cNvContentPartPr/>
                <p14:nvPr/>
              </p14:nvContentPartPr>
              <p14:xfrm>
                <a:off x="7787260" y="5184921"/>
                <a:ext cx="40320" cy="8316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238CE17C-BBBE-A050-C468-AADFB4EC15C2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779700" y="5177361"/>
                  <a:ext cx="55440" cy="9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" name="Gruppo 95">
            <a:extLst>
              <a:ext uri="{FF2B5EF4-FFF2-40B4-BE49-F238E27FC236}">
                <a16:creationId xmlns:a16="http://schemas.microsoft.com/office/drawing/2014/main" id="{2B58DBA6-6797-383B-99BC-4A6D621AEF04}"/>
              </a:ext>
            </a:extLst>
          </p:cNvPr>
          <p:cNvGrpSpPr/>
          <p:nvPr/>
        </p:nvGrpSpPr>
        <p:grpSpPr>
          <a:xfrm>
            <a:off x="8095420" y="5091681"/>
            <a:ext cx="407160" cy="214200"/>
            <a:chOff x="8095420" y="5091681"/>
            <a:chExt cx="407160" cy="21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3B084D8E-B81A-5BDB-4AEB-62D44D9FB538}"/>
                    </a:ext>
                  </a:extLst>
                </p14:cNvPr>
                <p14:cNvContentPartPr/>
                <p14:nvPr/>
              </p14:nvContentPartPr>
              <p14:xfrm>
                <a:off x="8095420" y="5141361"/>
                <a:ext cx="101520" cy="12384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3B084D8E-B81A-5BDB-4AEB-62D44D9FB538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088220" y="5133801"/>
                  <a:ext cx="11664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22EFC982-D44E-58B9-68EE-5AC949DEA8C3}"/>
                    </a:ext>
                  </a:extLst>
                </p14:cNvPr>
                <p14:cNvContentPartPr/>
                <p14:nvPr/>
              </p14:nvContentPartPr>
              <p14:xfrm>
                <a:off x="8209900" y="5174481"/>
                <a:ext cx="59040" cy="914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22EFC982-D44E-58B9-68EE-5AC949DEA8C3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202340" y="5166921"/>
                  <a:ext cx="741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BD4C1535-EBEC-8B2F-6F13-3E94FDA79305}"/>
                    </a:ext>
                  </a:extLst>
                </p14:cNvPr>
                <p14:cNvContentPartPr/>
                <p14:nvPr/>
              </p14:nvContentPartPr>
              <p14:xfrm>
                <a:off x="8312500" y="5176281"/>
                <a:ext cx="41400" cy="864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BD4C1535-EBEC-8B2F-6F13-3E94FDA79305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304940" y="5168721"/>
                  <a:ext cx="565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8623E953-62C1-2C78-4C78-73A90271AEB0}"/>
                    </a:ext>
                  </a:extLst>
                </p14:cNvPr>
                <p14:cNvContentPartPr/>
                <p14:nvPr/>
              </p14:nvContentPartPr>
              <p14:xfrm>
                <a:off x="8386660" y="5091681"/>
                <a:ext cx="45720" cy="14220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8623E953-62C1-2C78-4C78-73A90271AEB0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379100" y="5084121"/>
                  <a:ext cx="6084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99946C37-023B-0E1F-3252-81A72F56BD25}"/>
                    </a:ext>
                  </a:extLst>
                </p14:cNvPr>
                <p14:cNvContentPartPr/>
                <p14:nvPr/>
              </p14:nvContentPartPr>
              <p14:xfrm>
                <a:off x="8433460" y="5174841"/>
                <a:ext cx="69120" cy="13104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99946C37-023B-0E1F-3252-81A72F56BD25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426260" y="5167641"/>
                  <a:ext cx="84240" cy="14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" name="Gruppo 111">
            <a:extLst>
              <a:ext uri="{FF2B5EF4-FFF2-40B4-BE49-F238E27FC236}">
                <a16:creationId xmlns:a16="http://schemas.microsoft.com/office/drawing/2014/main" id="{DDC58FE3-1154-6A47-9567-21C7B17A8EA6}"/>
              </a:ext>
            </a:extLst>
          </p:cNvPr>
          <p:cNvGrpSpPr/>
          <p:nvPr/>
        </p:nvGrpSpPr>
        <p:grpSpPr>
          <a:xfrm>
            <a:off x="8720456" y="5039540"/>
            <a:ext cx="138960" cy="284040"/>
            <a:chOff x="8720456" y="5039540"/>
            <a:chExt cx="138960" cy="28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49FE8F07-EC2A-AF24-9E98-23C42CF7F1DD}"/>
                    </a:ext>
                  </a:extLst>
                </p14:cNvPr>
                <p14:cNvContentPartPr/>
                <p14:nvPr/>
              </p14:nvContentPartPr>
              <p14:xfrm>
                <a:off x="8720456" y="5150060"/>
                <a:ext cx="49320" cy="1735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49FE8F07-EC2A-AF24-9E98-23C42CF7F1DD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712896" y="5142500"/>
                  <a:ext cx="6444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D628B6B3-FA90-D4A5-99B0-2A0FB6C06966}"/>
                    </a:ext>
                  </a:extLst>
                </p14:cNvPr>
                <p14:cNvContentPartPr/>
                <p14:nvPr/>
              </p14:nvContentPartPr>
              <p14:xfrm>
                <a:off x="8814056" y="5039540"/>
                <a:ext cx="45360" cy="2718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D628B6B3-FA90-D4A5-99B0-2A0FB6C06966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806496" y="5031980"/>
                  <a:ext cx="60480" cy="28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uppo 109">
            <a:extLst>
              <a:ext uri="{FF2B5EF4-FFF2-40B4-BE49-F238E27FC236}">
                <a16:creationId xmlns:a16="http://schemas.microsoft.com/office/drawing/2014/main" id="{242B1F77-85AC-EAA7-BCDC-CB2216283F3C}"/>
              </a:ext>
            </a:extLst>
          </p:cNvPr>
          <p:cNvGrpSpPr/>
          <p:nvPr/>
        </p:nvGrpSpPr>
        <p:grpSpPr>
          <a:xfrm>
            <a:off x="9070736" y="5041340"/>
            <a:ext cx="592560" cy="327600"/>
            <a:chOff x="9070736" y="5041340"/>
            <a:chExt cx="592560" cy="32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A4FFE777-A7F4-D38A-F44D-5134F3199DBB}"/>
                    </a:ext>
                  </a:extLst>
                </p14:cNvPr>
                <p14:cNvContentPartPr/>
                <p14:nvPr/>
              </p14:nvContentPartPr>
              <p14:xfrm>
                <a:off x="9070736" y="5140340"/>
                <a:ext cx="39600" cy="22860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A4FFE777-A7F4-D38A-F44D-5134F3199DBB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9063176" y="5132780"/>
                  <a:ext cx="5436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FC5F99BB-CE93-34CD-447F-14942D4AA2BF}"/>
                    </a:ext>
                  </a:extLst>
                </p14:cNvPr>
                <p14:cNvContentPartPr/>
                <p14:nvPr/>
              </p14:nvContentPartPr>
              <p14:xfrm>
                <a:off x="9099896" y="5247260"/>
                <a:ext cx="98640" cy="6264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FC5F99BB-CE93-34CD-447F-14942D4AA2B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9092336" y="5239700"/>
                  <a:ext cx="1137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B16F7213-3C49-B06E-D025-48B60D927F45}"/>
                    </a:ext>
                  </a:extLst>
                </p14:cNvPr>
                <p14:cNvContentPartPr/>
                <p14:nvPr/>
              </p14:nvContentPartPr>
              <p14:xfrm>
                <a:off x="9128696" y="5211620"/>
                <a:ext cx="56880" cy="223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B16F7213-3C49-B06E-D025-48B60D927F45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9121136" y="5204060"/>
                  <a:ext cx="720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264846AE-EB93-65CF-F111-0632FC499B78}"/>
                    </a:ext>
                  </a:extLst>
                </p14:cNvPr>
                <p14:cNvContentPartPr/>
                <p14:nvPr/>
              </p14:nvContentPartPr>
              <p14:xfrm>
                <a:off x="9246056" y="5167700"/>
                <a:ext cx="2880" cy="15588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264846AE-EB93-65CF-F111-0632FC499B78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9238496" y="5160140"/>
                  <a:ext cx="1800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ACACD351-24C1-106C-45A1-1A444A3107E6}"/>
                    </a:ext>
                  </a:extLst>
                </p14:cNvPr>
                <p14:cNvContentPartPr/>
                <p14:nvPr/>
              </p14:nvContentPartPr>
              <p14:xfrm>
                <a:off x="9282416" y="5198660"/>
                <a:ext cx="67320" cy="14112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ACACD351-24C1-106C-45A1-1A444A3107E6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9274856" y="5191100"/>
                  <a:ext cx="820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CA5898A5-CFBC-69DC-948A-159A95F69E32}"/>
                    </a:ext>
                  </a:extLst>
                </p14:cNvPr>
                <p14:cNvContentPartPr/>
                <p14:nvPr/>
              </p14:nvContentPartPr>
              <p14:xfrm>
                <a:off x="9390056" y="5043500"/>
                <a:ext cx="79920" cy="25812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CA5898A5-CFBC-69DC-948A-159A95F69E32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9382496" y="5035940"/>
                  <a:ext cx="9504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8EBF705E-3D2A-BB76-5D11-23A907AFDA5A}"/>
                    </a:ext>
                  </a:extLst>
                </p14:cNvPr>
                <p14:cNvContentPartPr/>
                <p14:nvPr/>
              </p14:nvContentPartPr>
              <p14:xfrm>
                <a:off x="9469256" y="5209100"/>
                <a:ext cx="74880" cy="8424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8EBF705E-3D2A-BB76-5D11-23A907AFDA5A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9461696" y="5201540"/>
                  <a:ext cx="9000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FA3F0A0D-80D8-2E11-C44D-25A803F2042D}"/>
                    </a:ext>
                  </a:extLst>
                </p14:cNvPr>
                <p14:cNvContentPartPr/>
                <p14:nvPr/>
              </p14:nvContentPartPr>
              <p14:xfrm>
                <a:off x="9576536" y="5041340"/>
                <a:ext cx="86760" cy="1897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FA3F0A0D-80D8-2E11-C44D-25A803F2042D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9568976" y="5033780"/>
                  <a:ext cx="101880" cy="204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1">
            <p14:nvContentPartPr>
              <p14:cNvPr id="117" name="Input penna 116">
                <a:extLst>
                  <a:ext uri="{FF2B5EF4-FFF2-40B4-BE49-F238E27FC236}">
                    <a16:creationId xmlns:a16="http://schemas.microsoft.com/office/drawing/2014/main" id="{A59A61EA-EBDC-1A88-949A-9AEDC9843ADE}"/>
                  </a:ext>
                </a:extLst>
              </p14:cNvPr>
              <p14:cNvContentPartPr/>
              <p14:nvPr/>
            </p14:nvContentPartPr>
            <p14:xfrm>
              <a:off x="5224954" y="6593998"/>
              <a:ext cx="2770200" cy="113040"/>
            </p14:xfrm>
          </p:contentPart>
        </mc:Choice>
        <mc:Fallback>
          <p:pic>
            <p:nvPicPr>
              <p:cNvPr id="117" name="Input penna 116">
                <a:extLst>
                  <a:ext uri="{FF2B5EF4-FFF2-40B4-BE49-F238E27FC236}">
                    <a16:creationId xmlns:a16="http://schemas.microsoft.com/office/drawing/2014/main" id="{A59A61EA-EBDC-1A88-949A-9AEDC9843ADE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5217394" y="6586438"/>
                <a:ext cx="2785320" cy="12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3">
            <p14:nvContentPartPr>
              <p14:cNvPr id="121" name="Input penna 120">
                <a:extLst>
                  <a:ext uri="{FF2B5EF4-FFF2-40B4-BE49-F238E27FC236}">
                    <a16:creationId xmlns:a16="http://schemas.microsoft.com/office/drawing/2014/main" id="{3F09A132-9656-C06E-D018-29023C36EBDA}"/>
                  </a:ext>
                </a:extLst>
              </p14:cNvPr>
              <p14:cNvContentPartPr/>
              <p14:nvPr/>
            </p14:nvContentPartPr>
            <p14:xfrm>
              <a:off x="1519991" y="1759595"/>
              <a:ext cx="114840" cy="216000"/>
            </p14:xfrm>
          </p:contentPart>
        </mc:Choice>
        <mc:Fallback>
          <p:pic>
            <p:nvPicPr>
              <p:cNvPr id="121" name="Input penna 120">
                <a:extLst>
                  <a:ext uri="{FF2B5EF4-FFF2-40B4-BE49-F238E27FC236}">
                    <a16:creationId xmlns:a16="http://schemas.microsoft.com/office/drawing/2014/main" id="{3F09A132-9656-C06E-D018-29023C36EBDA}"/>
                  </a:ext>
                </a:extLst>
              </p:cNvPr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1512431" y="1752035"/>
                <a:ext cx="129960" cy="231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8" name="Gruppo 127">
            <a:extLst>
              <a:ext uri="{FF2B5EF4-FFF2-40B4-BE49-F238E27FC236}">
                <a16:creationId xmlns:a16="http://schemas.microsoft.com/office/drawing/2014/main" id="{E95A165E-53BD-C8DE-CAD5-AF3EDADD1E01}"/>
              </a:ext>
            </a:extLst>
          </p:cNvPr>
          <p:cNvGrpSpPr/>
          <p:nvPr/>
        </p:nvGrpSpPr>
        <p:grpSpPr>
          <a:xfrm>
            <a:off x="1779911" y="1688315"/>
            <a:ext cx="681120" cy="318960"/>
            <a:chOff x="1779911" y="1688315"/>
            <a:chExt cx="681120" cy="31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72F90671-9E0B-A024-CA68-67E6AC6E11E1}"/>
                    </a:ext>
                  </a:extLst>
                </p14:cNvPr>
                <p14:cNvContentPartPr/>
                <p14:nvPr/>
              </p14:nvContentPartPr>
              <p14:xfrm>
                <a:off x="1779911" y="1800275"/>
                <a:ext cx="21240" cy="16632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72F90671-9E0B-A024-CA68-67E6AC6E11E1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772351" y="1792715"/>
                  <a:ext cx="3636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15A5513A-5CB1-E2E4-9182-C9FCAF34B1BD}"/>
                    </a:ext>
                  </a:extLst>
                </p14:cNvPr>
                <p14:cNvContentPartPr/>
                <p14:nvPr/>
              </p14:nvContentPartPr>
              <p14:xfrm>
                <a:off x="1883951" y="1823675"/>
                <a:ext cx="169560" cy="10656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15A5513A-5CB1-E2E4-9182-C9FCAF34B1BD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876391" y="1816115"/>
                  <a:ext cx="18432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DF40ADEC-C447-28CB-BD4C-14E6D77ED311}"/>
                    </a:ext>
                  </a:extLst>
                </p14:cNvPr>
                <p14:cNvContentPartPr/>
                <p14:nvPr/>
              </p14:nvContentPartPr>
              <p14:xfrm>
                <a:off x="2100671" y="1692995"/>
                <a:ext cx="76680" cy="24660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DF40ADEC-C447-28CB-BD4C-14E6D77ED311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093111" y="1685435"/>
                  <a:ext cx="9180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6D91CBCE-D74C-E382-64F8-892D54F1203A}"/>
                    </a:ext>
                  </a:extLst>
                </p14:cNvPr>
                <p14:cNvContentPartPr/>
                <p14:nvPr/>
              </p14:nvContentPartPr>
              <p14:xfrm>
                <a:off x="2217311" y="1688315"/>
                <a:ext cx="72720" cy="29088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6D91CBCE-D74C-E382-64F8-892D54F1203A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209751" y="1680755"/>
                  <a:ext cx="8784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AB20A28B-1F7A-F128-F115-2C1ADF6D1EBE}"/>
                    </a:ext>
                  </a:extLst>
                </p14:cNvPr>
                <p14:cNvContentPartPr/>
                <p14:nvPr/>
              </p14:nvContentPartPr>
              <p14:xfrm>
                <a:off x="2354831" y="1863635"/>
                <a:ext cx="106200" cy="14364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AB20A28B-1F7A-F128-F115-2C1ADF6D1EBE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347271" y="1856075"/>
                  <a:ext cx="121320" cy="15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" name="Gruppo 131">
            <a:extLst>
              <a:ext uri="{FF2B5EF4-FFF2-40B4-BE49-F238E27FC236}">
                <a16:creationId xmlns:a16="http://schemas.microsoft.com/office/drawing/2014/main" id="{5999FE29-FC49-039C-7A7C-A8F48C11FCBF}"/>
              </a:ext>
            </a:extLst>
          </p:cNvPr>
          <p:cNvGrpSpPr/>
          <p:nvPr/>
        </p:nvGrpSpPr>
        <p:grpSpPr>
          <a:xfrm>
            <a:off x="2793311" y="1616315"/>
            <a:ext cx="414000" cy="441360"/>
            <a:chOff x="2793311" y="1616315"/>
            <a:chExt cx="414000" cy="44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9535F4ED-1570-DF48-305B-512E08F9E482}"/>
                    </a:ext>
                  </a:extLst>
                </p14:cNvPr>
                <p14:cNvContentPartPr/>
                <p14:nvPr/>
              </p14:nvContentPartPr>
              <p14:xfrm>
                <a:off x="2887271" y="1748075"/>
                <a:ext cx="127800" cy="22752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9535F4ED-1570-DF48-305B-512E08F9E482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879711" y="1740515"/>
                  <a:ext cx="14292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4E2621A8-48B0-1EAF-225C-01646DEC0459}"/>
                    </a:ext>
                  </a:extLst>
                </p14:cNvPr>
                <p14:cNvContentPartPr/>
                <p14:nvPr/>
              </p14:nvContentPartPr>
              <p14:xfrm>
                <a:off x="2793311" y="1616315"/>
                <a:ext cx="414000" cy="44136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4E2621A8-48B0-1EAF-225C-01646DEC0459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786111" y="1608755"/>
                  <a:ext cx="429120" cy="45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5" name="Gruppo 144">
            <a:extLst>
              <a:ext uri="{FF2B5EF4-FFF2-40B4-BE49-F238E27FC236}">
                <a16:creationId xmlns:a16="http://schemas.microsoft.com/office/drawing/2014/main" id="{E97FD800-1EBF-C29B-6BFB-44C1CAE8509A}"/>
              </a:ext>
            </a:extLst>
          </p:cNvPr>
          <p:cNvGrpSpPr/>
          <p:nvPr/>
        </p:nvGrpSpPr>
        <p:grpSpPr>
          <a:xfrm>
            <a:off x="1402991" y="2638355"/>
            <a:ext cx="969480" cy="414360"/>
            <a:chOff x="1402991" y="2638355"/>
            <a:chExt cx="969480" cy="41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B3A13AE1-A4A3-4364-8CD0-4428F99FFFE3}"/>
                    </a:ext>
                  </a:extLst>
                </p14:cNvPr>
                <p14:cNvContentPartPr/>
                <p14:nvPr/>
              </p14:nvContentPartPr>
              <p14:xfrm>
                <a:off x="1402991" y="2880995"/>
                <a:ext cx="117360" cy="1717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B3A13AE1-A4A3-4364-8CD0-4428F99FFFE3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395431" y="2873435"/>
                  <a:ext cx="13248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413A4564-5E0C-41F0-F2C0-588B6D938FDE}"/>
                    </a:ext>
                  </a:extLst>
                </p14:cNvPr>
                <p14:cNvContentPartPr/>
                <p14:nvPr/>
              </p14:nvContentPartPr>
              <p14:xfrm>
                <a:off x="1597031" y="2847515"/>
                <a:ext cx="43560" cy="14544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413A4564-5E0C-41F0-F2C0-588B6D938FDE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589471" y="2840315"/>
                  <a:ext cx="5868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BE9742E7-58C5-E4EB-453F-5AC92F95DC63}"/>
                    </a:ext>
                  </a:extLst>
                </p14:cNvPr>
                <p14:cNvContentPartPr/>
                <p14:nvPr/>
              </p14:nvContentPartPr>
              <p14:xfrm>
                <a:off x="1752911" y="2876675"/>
                <a:ext cx="111240" cy="8496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BE9742E7-58C5-E4EB-453F-5AC92F95DC63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745711" y="2869115"/>
                  <a:ext cx="12636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63CC6E3B-AB93-F4E1-A44D-5058C50A4C66}"/>
                    </a:ext>
                  </a:extLst>
                </p14:cNvPr>
                <p14:cNvContentPartPr/>
                <p14:nvPr/>
              </p14:nvContentPartPr>
              <p14:xfrm>
                <a:off x="1906631" y="2820515"/>
                <a:ext cx="79920" cy="21780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63CC6E3B-AB93-F4E1-A44D-5058C50A4C66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899071" y="2812955"/>
                  <a:ext cx="9504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291BD5A5-2892-90F4-4A1F-07F896E7CA04}"/>
                    </a:ext>
                  </a:extLst>
                </p14:cNvPr>
                <p14:cNvContentPartPr/>
                <p14:nvPr/>
              </p14:nvContentPartPr>
              <p14:xfrm>
                <a:off x="2088791" y="2638355"/>
                <a:ext cx="72000" cy="36468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291BD5A5-2892-90F4-4A1F-07F896E7CA04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081231" y="2630795"/>
                  <a:ext cx="8676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750B4698-10E4-1C29-96AE-52F073172E09}"/>
                    </a:ext>
                  </a:extLst>
                </p14:cNvPr>
                <p14:cNvContentPartPr/>
                <p14:nvPr/>
              </p14:nvContentPartPr>
              <p14:xfrm>
                <a:off x="2203991" y="2713235"/>
                <a:ext cx="51480" cy="22392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750B4698-10E4-1C29-96AE-52F073172E09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196431" y="2705675"/>
                  <a:ext cx="6660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9A2C7404-50D4-5A8E-8DFE-C64AD646B027}"/>
                    </a:ext>
                  </a:extLst>
                </p14:cNvPr>
                <p14:cNvContentPartPr/>
                <p14:nvPr/>
              </p14:nvContentPartPr>
              <p14:xfrm>
                <a:off x="2291471" y="2900075"/>
                <a:ext cx="81000" cy="12348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9A2C7404-50D4-5A8E-8DFE-C64AD646B027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283911" y="2892515"/>
                  <a:ext cx="96120" cy="13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" name="Gruppo 142">
            <a:extLst>
              <a:ext uri="{FF2B5EF4-FFF2-40B4-BE49-F238E27FC236}">
                <a16:creationId xmlns:a16="http://schemas.microsoft.com/office/drawing/2014/main" id="{501559EF-4399-0C27-395C-500AD345774E}"/>
              </a:ext>
            </a:extLst>
          </p:cNvPr>
          <p:cNvGrpSpPr/>
          <p:nvPr/>
        </p:nvGrpSpPr>
        <p:grpSpPr>
          <a:xfrm>
            <a:off x="2683151" y="2429555"/>
            <a:ext cx="631080" cy="807120"/>
            <a:chOff x="2683151" y="2429555"/>
            <a:chExt cx="631080" cy="80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E613AA2C-1105-D26C-4091-506AEBE0237F}"/>
                    </a:ext>
                  </a:extLst>
                </p14:cNvPr>
                <p14:cNvContentPartPr/>
                <p14:nvPr/>
              </p14:nvContentPartPr>
              <p14:xfrm>
                <a:off x="2835791" y="2807195"/>
                <a:ext cx="273600" cy="2484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E613AA2C-1105-D26C-4091-506AEBE0237F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828591" y="2799635"/>
                  <a:ext cx="28836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6A8E2C05-086F-78FA-0EA2-8C19DFEC4BF4}"/>
                    </a:ext>
                  </a:extLst>
                </p14:cNvPr>
                <p14:cNvContentPartPr/>
                <p14:nvPr/>
              </p14:nvContentPartPr>
              <p14:xfrm>
                <a:off x="2683151" y="2429555"/>
                <a:ext cx="631080" cy="80712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6A8E2C05-086F-78FA-0EA2-8C19DFEC4BF4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675591" y="2421995"/>
                  <a:ext cx="646200" cy="822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4840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CB1A1-13E7-8029-0A58-1CB663229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067C79-A9B9-2756-6580-05C42279892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CF13C0-39C9-7EED-46EC-7BF6FEE5A02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ABA353-25FC-A994-340B-3381E4DF48C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31BDFDE-5520-624C-1723-E442BE14DC9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271D1A4-C084-2F79-1A92-CE523795D6B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25F3201-6D0B-2FC3-CE4D-EC30B1953AB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ECD59CA-8513-4378-706F-4A9C0E045A3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C402783-CF55-4292-1984-29863FCF2C1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4C58DD7-688E-94E5-9BFC-1388A1B6DFE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66C6605-88A5-9746-3FDF-DFC82198759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76B8C1C-4B5E-A23A-1920-0835F7C372F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71DB911-A3C0-14B3-49D1-C3A14CD1331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02189ED-B281-FB05-B4DE-9CE73EABA25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4C5710D-590D-CCC0-1B41-BEBDCB555AC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C019D2D-744D-6606-0C6B-836E222A6B1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905A599-AC2E-3D33-1AC8-2AE7EF85BFB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2A54D05-9C8A-1881-5E7F-7972B596595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B1964B0-CFB4-23FD-6F87-3F8E8ECFBDA6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7E2BA94-D00E-FB4F-C97A-6DCBD294C5F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F827CAA-F424-344F-09D1-52C40BC1FF1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81CEFCA-9238-CD0C-BA5B-6919C09AFE6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F39EC12-530D-4EE9-BC3E-1613FB95632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C0A4465-4169-D019-72C6-3B6361D48A7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860860A-73A2-9E03-30C8-9E4B732916D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F97C834-DA63-F03F-41D4-C9DA2DCFFD3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89B8A78-9FFE-187F-5175-E8EAFED0473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F1492D4-F7FF-5BB1-1202-45D5A64D6BA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277B45B-111B-C5AB-D8EC-794A00586F2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A3AC5D9-BBEC-950C-DD3E-299EADD4374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3BC6A9E-AFC0-62FE-4189-0C5C7A880DE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63C784A-C105-7106-9B53-A679C110126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2489D69-5204-C235-FB25-08C2CBFE01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5A7251C-8AA7-1E93-55F2-313752F4633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E5C6E39-0EFA-5536-1B83-CE205E49E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92E7505-2180-2C34-857C-61C3CCB5AA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76CA5EBF-737E-E660-5646-829DE8036BE0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10497510-97EF-AD95-5380-F0E4E3ED8D34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EDDA4152-1598-D4CA-0216-F6DD73836453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1EE8E6B9-C158-F933-17DF-B9A3561CB70A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FF8C1A38-CF14-01BA-9933-37E1A6E3A7EC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273238" y="2142064"/>
            <a:ext cx="6517718" cy="267604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EE340153-A7D6-439D-7D3A-D8CC281E8A03}"/>
                  </a:ext>
                </a:extLst>
              </p14:cNvPr>
              <p14:cNvContentPartPr/>
              <p14:nvPr/>
            </p14:nvContentPartPr>
            <p14:xfrm>
              <a:off x="6156706" y="2551264"/>
              <a:ext cx="1713600" cy="565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EE340153-A7D6-439D-7D3A-D8CC281E8A03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149146" y="2543704"/>
                <a:ext cx="172872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3D76043F-85F5-2148-8D94-BF6D997110E6}"/>
                  </a:ext>
                </a:extLst>
              </p14:cNvPr>
              <p14:cNvContentPartPr/>
              <p14:nvPr/>
            </p14:nvContentPartPr>
            <p14:xfrm>
              <a:off x="1594786" y="671336"/>
              <a:ext cx="254880" cy="26676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3D76043F-85F5-2148-8D94-BF6D997110E6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587226" y="663776"/>
                <a:ext cx="270000" cy="28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CFEAB48F-045E-664C-7979-2BD2DD9B9871}"/>
                  </a:ext>
                </a:extLst>
              </p14:cNvPr>
              <p14:cNvContentPartPr/>
              <p14:nvPr/>
            </p14:nvContentPartPr>
            <p14:xfrm>
              <a:off x="1958746" y="631736"/>
              <a:ext cx="57600" cy="29088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CFEAB48F-045E-664C-7979-2BD2DD9B9871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951186" y="624176"/>
                <a:ext cx="72720" cy="30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68B17AD9-6C06-16F9-F6F6-CA1B8CBBE762}"/>
                  </a:ext>
                </a:extLst>
              </p14:cNvPr>
              <p14:cNvContentPartPr/>
              <p14:nvPr/>
            </p14:nvContentPartPr>
            <p14:xfrm>
              <a:off x="1763626" y="958976"/>
              <a:ext cx="269280" cy="16776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68B17AD9-6C06-16F9-F6F6-CA1B8CBBE762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756066" y="951416"/>
                <a:ext cx="284040" cy="18288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uppo 61">
            <a:extLst>
              <a:ext uri="{FF2B5EF4-FFF2-40B4-BE49-F238E27FC236}">
                <a16:creationId xmlns:a16="http://schemas.microsoft.com/office/drawing/2014/main" id="{16323C4D-29FA-788B-417A-9AB868D8CA96}"/>
              </a:ext>
            </a:extLst>
          </p:cNvPr>
          <p:cNvGrpSpPr/>
          <p:nvPr/>
        </p:nvGrpSpPr>
        <p:grpSpPr>
          <a:xfrm>
            <a:off x="2230906" y="679256"/>
            <a:ext cx="281520" cy="285480"/>
            <a:chOff x="2230906" y="679256"/>
            <a:chExt cx="281520" cy="28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602EF73-C1C5-2DCC-0E20-D4E98367FEED}"/>
                    </a:ext>
                  </a:extLst>
                </p14:cNvPr>
                <p14:cNvContentPartPr/>
                <p14:nvPr/>
              </p14:nvContentPartPr>
              <p14:xfrm>
                <a:off x="2230906" y="679256"/>
                <a:ext cx="128160" cy="2646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602EF73-C1C5-2DCC-0E20-D4E98367FEE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223346" y="672056"/>
                  <a:ext cx="14328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79EB2F0-25C7-CB59-174F-AE53C9D98C2F}"/>
                    </a:ext>
                  </a:extLst>
                </p14:cNvPr>
                <p14:cNvContentPartPr/>
                <p14:nvPr/>
              </p14:nvContentPartPr>
              <p14:xfrm>
                <a:off x="2478586" y="714536"/>
                <a:ext cx="33840" cy="2502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79EB2F0-25C7-CB59-174F-AE53C9D98C2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471026" y="706976"/>
                  <a:ext cx="48960" cy="26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" name="Gruppo 108">
            <a:extLst>
              <a:ext uri="{FF2B5EF4-FFF2-40B4-BE49-F238E27FC236}">
                <a16:creationId xmlns:a16="http://schemas.microsoft.com/office/drawing/2014/main" id="{7A4467CD-22D2-593F-7987-85F27B4506E6}"/>
              </a:ext>
            </a:extLst>
          </p:cNvPr>
          <p:cNvGrpSpPr/>
          <p:nvPr/>
        </p:nvGrpSpPr>
        <p:grpSpPr>
          <a:xfrm>
            <a:off x="4981264" y="651642"/>
            <a:ext cx="936000" cy="384120"/>
            <a:chOff x="4981264" y="651642"/>
            <a:chExt cx="936000" cy="38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9F2A4955-6097-784C-5134-0554BC827594}"/>
                    </a:ext>
                  </a:extLst>
                </p14:cNvPr>
                <p14:cNvContentPartPr/>
                <p14:nvPr/>
              </p14:nvContentPartPr>
              <p14:xfrm>
                <a:off x="5019064" y="651642"/>
                <a:ext cx="186840" cy="219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9F2A4955-6097-784C-5134-0554BC82759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011504" y="644082"/>
                  <a:ext cx="2019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7B3A6532-4862-CE2B-6187-EEA55E1D3603}"/>
                    </a:ext>
                  </a:extLst>
                </p14:cNvPr>
                <p14:cNvContentPartPr/>
                <p14:nvPr/>
              </p14:nvContentPartPr>
              <p14:xfrm>
                <a:off x="4981264" y="791322"/>
                <a:ext cx="208440" cy="2376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7B3A6532-4862-CE2B-6187-EEA55E1D360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974064" y="784122"/>
                  <a:ext cx="2235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6B179BEE-7BEE-895C-7F01-B929F74415E7}"/>
                    </a:ext>
                  </a:extLst>
                </p14:cNvPr>
                <p14:cNvContentPartPr/>
                <p14:nvPr/>
              </p14:nvContentPartPr>
              <p14:xfrm>
                <a:off x="5032744" y="806082"/>
                <a:ext cx="160920" cy="1706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6B179BEE-7BEE-895C-7F01-B929F74415E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025184" y="798522"/>
                  <a:ext cx="17568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71B547BC-DF16-331B-4D29-7FDF2623E8AB}"/>
                    </a:ext>
                  </a:extLst>
                </p14:cNvPr>
                <p14:cNvContentPartPr/>
                <p14:nvPr/>
              </p14:nvContentPartPr>
              <p14:xfrm>
                <a:off x="5272864" y="671442"/>
                <a:ext cx="36720" cy="2329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71B547BC-DF16-331B-4D29-7FDF2623E8A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265304" y="663882"/>
                  <a:ext cx="5184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73C45064-C88A-9DE9-30B6-B0ECBFFA069B}"/>
                    </a:ext>
                  </a:extLst>
                </p14:cNvPr>
                <p14:cNvContentPartPr/>
                <p14:nvPr/>
              </p14:nvContentPartPr>
              <p14:xfrm>
                <a:off x="5274304" y="845682"/>
                <a:ext cx="85320" cy="129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73C45064-C88A-9DE9-30B6-B0ECBFFA069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267104" y="838122"/>
                  <a:ext cx="1004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6EA64263-DE64-B6B8-A0BA-8062EA097A2A}"/>
                    </a:ext>
                  </a:extLst>
                </p14:cNvPr>
                <p14:cNvContentPartPr/>
                <p14:nvPr/>
              </p14:nvContentPartPr>
              <p14:xfrm>
                <a:off x="5430184" y="676122"/>
                <a:ext cx="38160" cy="2113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6EA64263-DE64-B6B8-A0BA-8062EA097A2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422624" y="668562"/>
                  <a:ext cx="5328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38ED5BFA-6FD6-BBED-59A4-4CE2D8A4F52F}"/>
                    </a:ext>
                  </a:extLst>
                </p14:cNvPr>
                <p14:cNvContentPartPr/>
                <p14:nvPr/>
              </p14:nvContentPartPr>
              <p14:xfrm>
                <a:off x="5638624" y="691602"/>
                <a:ext cx="115560" cy="1382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38ED5BFA-6FD6-BBED-59A4-4CE2D8A4F52F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631064" y="684042"/>
                  <a:ext cx="13068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8161339E-876C-C9A8-9E54-3FD492CE4890}"/>
                    </a:ext>
                  </a:extLst>
                </p14:cNvPr>
                <p14:cNvContentPartPr/>
                <p14:nvPr/>
              </p14:nvContentPartPr>
              <p14:xfrm>
                <a:off x="5626384" y="929562"/>
                <a:ext cx="21240" cy="471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8161339E-876C-C9A8-9E54-3FD492CE489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618824" y="922002"/>
                  <a:ext cx="3636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EDD5FF69-CE80-7022-8F7F-1732C0DAE3EE}"/>
                    </a:ext>
                  </a:extLst>
                </p14:cNvPr>
                <p14:cNvContentPartPr/>
                <p14:nvPr/>
              </p14:nvContentPartPr>
              <p14:xfrm>
                <a:off x="5714944" y="918762"/>
                <a:ext cx="25560" cy="759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EDD5FF69-CE80-7022-8F7F-1732C0DAE3E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707384" y="911202"/>
                  <a:ext cx="4068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07CC53BB-633E-7944-AB32-B32767886345}"/>
                    </a:ext>
                  </a:extLst>
                </p14:cNvPr>
                <p14:cNvContentPartPr/>
                <p14:nvPr/>
              </p14:nvContentPartPr>
              <p14:xfrm>
                <a:off x="5463304" y="1003362"/>
                <a:ext cx="453960" cy="324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07CC53BB-633E-7944-AB32-B3276788634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456104" y="995802"/>
                  <a:ext cx="468720" cy="4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48B778EE-6ED9-A2DB-F0CD-6B2E4AE643E9}"/>
              </a:ext>
            </a:extLst>
          </p:cNvPr>
          <p:cNvGrpSpPr/>
          <p:nvPr/>
        </p:nvGrpSpPr>
        <p:grpSpPr>
          <a:xfrm>
            <a:off x="2871304" y="439602"/>
            <a:ext cx="1748880" cy="912960"/>
            <a:chOff x="2871304" y="439602"/>
            <a:chExt cx="1748880" cy="91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50E9A30-70C1-817D-FC28-A8E9CAB1D378}"/>
                    </a:ext>
                  </a:extLst>
                </p14:cNvPr>
                <p14:cNvContentPartPr/>
                <p14:nvPr/>
              </p14:nvContentPartPr>
              <p14:xfrm>
                <a:off x="3296506" y="649736"/>
                <a:ext cx="206640" cy="2394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50E9A30-70C1-817D-FC28-A8E9CAB1D37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288946" y="642176"/>
                  <a:ext cx="22176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E1641B4-0CB7-2D37-8279-D524F9348481}"/>
                    </a:ext>
                  </a:extLst>
                </p14:cNvPr>
                <p14:cNvContentPartPr/>
                <p14:nvPr/>
              </p14:nvContentPartPr>
              <p14:xfrm>
                <a:off x="3381466" y="808496"/>
                <a:ext cx="137520" cy="806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E1641B4-0CB7-2D37-8279-D524F934848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373906" y="800936"/>
                  <a:ext cx="15228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F198535-65F3-3BC0-BEFE-F8E1466E9CF8}"/>
                    </a:ext>
                  </a:extLst>
                </p14:cNvPr>
                <p14:cNvContentPartPr/>
                <p14:nvPr/>
              </p14:nvContentPartPr>
              <p14:xfrm>
                <a:off x="3582706" y="680696"/>
                <a:ext cx="131760" cy="1288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F198535-65F3-3BC0-BEFE-F8E1466E9CF8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575146" y="673136"/>
                  <a:ext cx="14688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C317E83-A0C8-5055-152B-FA5EF0E63439}"/>
                    </a:ext>
                  </a:extLst>
                </p14:cNvPr>
                <p14:cNvContentPartPr/>
                <p14:nvPr/>
              </p14:nvContentPartPr>
              <p14:xfrm>
                <a:off x="3668386" y="777896"/>
                <a:ext cx="87840" cy="925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C317E83-A0C8-5055-152B-FA5EF0E6343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660826" y="770336"/>
                  <a:ext cx="1029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9F63094-09BB-F20C-5964-02B04985D71A}"/>
                    </a:ext>
                  </a:extLst>
                </p14:cNvPr>
                <p14:cNvContentPartPr/>
                <p14:nvPr/>
              </p14:nvContentPartPr>
              <p14:xfrm>
                <a:off x="3356266" y="965456"/>
                <a:ext cx="433080" cy="554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9F63094-09BB-F20C-5964-02B04985D71A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348706" y="957896"/>
                  <a:ext cx="4482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89D6EB04-0F6B-A70B-085F-56744F71D220}"/>
                    </a:ext>
                  </a:extLst>
                </p14:cNvPr>
                <p14:cNvContentPartPr/>
                <p14:nvPr/>
              </p14:nvContentPartPr>
              <p14:xfrm>
                <a:off x="3940546" y="673856"/>
                <a:ext cx="168480" cy="2592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89D6EB04-0F6B-A70B-085F-56744F71D22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932986" y="666296"/>
                  <a:ext cx="18360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FC6CBFD6-BF51-3AEF-10B0-45C281013BD3}"/>
                    </a:ext>
                  </a:extLst>
                </p14:cNvPr>
                <p14:cNvContentPartPr/>
                <p14:nvPr/>
              </p14:nvContentPartPr>
              <p14:xfrm>
                <a:off x="4192906" y="676736"/>
                <a:ext cx="73080" cy="2404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FC6CBFD6-BF51-3AEF-10B0-45C281013BD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185346" y="669176"/>
                  <a:ext cx="8820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4757E9EB-2A45-6C46-CC64-6EDEEEE5570B}"/>
                    </a:ext>
                  </a:extLst>
                </p14:cNvPr>
                <p14:cNvContentPartPr/>
                <p14:nvPr/>
              </p14:nvContentPartPr>
              <p14:xfrm>
                <a:off x="3011704" y="439602"/>
                <a:ext cx="1608480" cy="86184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4757E9EB-2A45-6C46-CC64-6EDEEEE5570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004144" y="432042"/>
                  <a:ext cx="1623600" cy="87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029D1DC4-724C-A72B-DBD2-0FB513B784DB}"/>
                    </a:ext>
                  </a:extLst>
                </p14:cNvPr>
                <p14:cNvContentPartPr/>
                <p14:nvPr/>
              </p14:nvContentPartPr>
              <p14:xfrm>
                <a:off x="2871304" y="1240602"/>
                <a:ext cx="1699920" cy="1119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029D1DC4-724C-A72B-DBD2-0FB513B784D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863744" y="1233042"/>
                  <a:ext cx="1715040" cy="12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uppo 104">
            <a:extLst>
              <a:ext uri="{FF2B5EF4-FFF2-40B4-BE49-F238E27FC236}">
                <a16:creationId xmlns:a16="http://schemas.microsoft.com/office/drawing/2014/main" id="{15E6229E-E697-B1CC-E5F6-9B1192EB2A91}"/>
              </a:ext>
            </a:extLst>
          </p:cNvPr>
          <p:cNvGrpSpPr/>
          <p:nvPr/>
        </p:nvGrpSpPr>
        <p:grpSpPr>
          <a:xfrm>
            <a:off x="3021064" y="1629402"/>
            <a:ext cx="846720" cy="284040"/>
            <a:chOff x="3021064" y="1629402"/>
            <a:chExt cx="846720" cy="28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6307C89D-767F-8235-6A1E-EF25F38F065B}"/>
                    </a:ext>
                  </a:extLst>
                </p14:cNvPr>
                <p14:cNvContentPartPr/>
                <p14:nvPr/>
              </p14:nvContentPartPr>
              <p14:xfrm>
                <a:off x="3021064" y="1629402"/>
                <a:ext cx="215280" cy="2793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6307C89D-767F-8235-6A1E-EF25F38F065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013504" y="1621842"/>
                  <a:ext cx="23040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1973F7B6-08A6-2E15-44E1-1C70C9B6213D}"/>
                    </a:ext>
                  </a:extLst>
                </p14:cNvPr>
                <p14:cNvContentPartPr/>
                <p14:nvPr/>
              </p14:nvContentPartPr>
              <p14:xfrm>
                <a:off x="3258304" y="1696362"/>
                <a:ext cx="154440" cy="1872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1973F7B6-08A6-2E15-44E1-1C70C9B6213D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250744" y="1688802"/>
                  <a:ext cx="16920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619ED566-AA02-5453-C020-27E68157363A}"/>
                    </a:ext>
                  </a:extLst>
                </p14:cNvPr>
                <p14:cNvContentPartPr/>
                <p14:nvPr/>
              </p14:nvContentPartPr>
              <p14:xfrm>
                <a:off x="3433984" y="1757562"/>
                <a:ext cx="84600" cy="1411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619ED566-AA02-5453-C020-27E68157363A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426424" y="1750002"/>
                  <a:ext cx="9972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81E6CE48-3809-0A40-4785-D9CF8CA4561F}"/>
                    </a:ext>
                  </a:extLst>
                </p14:cNvPr>
                <p14:cNvContentPartPr/>
                <p14:nvPr/>
              </p14:nvContentPartPr>
              <p14:xfrm>
                <a:off x="3588064" y="1647762"/>
                <a:ext cx="105120" cy="2656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81E6CE48-3809-0A40-4785-D9CF8CA4561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580504" y="1640202"/>
                  <a:ext cx="12024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80C35189-86D1-52F5-6FDE-294334C100B2}"/>
                    </a:ext>
                  </a:extLst>
                </p14:cNvPr>
                <p14:cNvContentPartPr/>
                <p14:nvPr/>
              </p14:nvContentPartPr>
              <p14:xfrm>
                <a:off x="3784984" y="1793562"/>
                <a:ext cx="82800" cy="1040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80C35189-86D1-52F5-6FDE-294334C100B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777424" y="1786362"/>
                  <a:ext cx="97920" cy="11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" name="Gruppo 102">
            <a:extLst>
              <a:ext uri="{FF2B5EF4-FFF2-40B4-BE49-F238E27FC236}">
                <a16:creationId xmlns:a16="http://schemas.microsoft.com/office/drawing/2014/main" id="{A73EED1F-86C3-6321-E7F1-253EF764E21B}"/>
              </a:ext>
            </a:extLst>
          </p:cNvPr>
          <p:cNvGrpSpPr/>
          <p:nvPr/>
        </p:nvGrpSpPr>
        <p:grpSpPr>
          <a:xfrm>
            <a:off x="4513264" y="1498002"/>
            <a:ext cx="1059840" cy="362160"/>
            <a:chOff x="4513264" y="1498002"/>
            <a:chExt cx="1059840" cy="362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BF3973E2-DB55-9AB7-B91A-C48D0F04557C}"/>
                    </a:ext>
                  </a:extLst>
                </p14:cNvPr>
                <p14:cNvContentPartPr/>
                <p14:nvPr/>
              </p14:nvContentPartPr>
              <p14:xfrm>
                <a:off x="4513264" y="1552722"/>
                <a:ext cx="120960" cy="3074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BF3973E2-DB55-9AB7-B91A-C48D0F04557C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505704" y="1545522"/>
                  <a:ext cx="13608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5090B239-4F72-EA15-3B3A-1ECC430234F0}"/>
                    </a:ext>
                  </a:extLst>
                </p14:cNvPr>
                <p14:cNvContentPartPr/>
                <p14:nvPr/>
              </p14:nvContentPartPr>
              <p14:xfrm>
                <a:off x="4759504" y="1720482"/>
                <a:ext cx="23760" cy="925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5090B239-4F72-EA15-3B3A-1ECC430234F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751944" y="1713282"/>
                  <a:ext cx="388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02A4FCBC-C1A3-2C06-B014-EAE4AACBDAE9}"/>
                    </a:ext>
                  </a:extLst>
                </p14:cNvPr>
                <p14:cNvContentPartPr/>
                <p14:nvPr/>
              </p14:nvContentPartPr>
              <p14:xfrm>
                <a:off x="4836544" y="1693482"/>
                <a:ext cx="140040" cy="9288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02A4FCBC-C1A3-2C06-B014-EAE4AACBDAE9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828984" y="1685922"/>
                  <a:ext cx="1551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9985A7E2-FEF9-A9A8-B5F0-9363F4E61714}"/>
                    </a:ext>
                  </a:extLst>
                </p14:cNvPr>
                <p14:cNvContentPartPr/>
                <p14:nvPr/>
              </p14:nvContentPartPr>
              <p14:xfrm>
                <a:off x="4943464" y="1692762"/>
                <a:ext cx="81720" cy="12672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9985A7E2-FEF9-A9A8-B5F0-9363F4E6171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935904" y="1685202"/>
                  <a:ext cx="9684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D435A796-8DDB-8995-6294-2C954D3593E5}"/>
                    </a:ext>
                  </a:extLst>
                </p14:cNvPr>
                <p14:cNvContentPartPr/>
                <p14:nvPr/>
              </p14:nvContentPartPr>
              <p14:xfrm>
                <a:off x="5075944" y="1677282"/>
                <a:ext cx="65520" cy="6804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D435A796-8DDB-8995-6294-2C954D3593E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068384" y="1669722"/>
                  <a:ext cx="8028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76A94369-CEB1-63CE-4F5A-75323ADE8B6E}"/>
                    </a:ext>
                  </a:extLst>
                </p14:cNvPr>
                <p14:cNvContentPartPr/>
                <p14:nvPr/>
              </p14:nvContentPartPr>
              <p14:xfrm>
                <a:off x="5235424" y="1498002"/>
                <a:ext cx="45360" cy="28368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76A94369-CEB1-63CE-4F5A-75323ADE8B6E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227864" y="1490442"/>
                  <a:ext cx="6048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790ECD5A-90B1-968A-0EE1-702AB7355F7F}"/>
                    </a:ext>
                  </a:extLst>
                </p14:cNvPr>
                <p14:cNvContentPartPr/>
                <p14:nvPr/>
              </p14:nvContentPartPr>
              <p14:xfrm>
                <a:off x="5250184" y="1668282"/>
                <a:ext cx="83520" cy="129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790ECD5A-90B1-968A-0EE1-702AB7355F7F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242624" y="1660722"/>
                  <a:ext cx="986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543590EE-808A-3413-C707-ED3848A8DFF3}"/>
                    </a:ext>
                  </a:extLst>
                </p14:cNvPr>
                <p14:cNvContentPartPr/>
                <p14:nvPr/>
              </p14:nvContentPartPr>
              <p14:xfrm>
                <a:off x="5400304" y="1662162"/>
                <a:ext cx="172800" cy="17172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543590EE-808A-3413-C707-ED3848A8DFF3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392744" y="1654602"/>
                  <a:ext cx="187920" cy="18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" name="Gruppo 100">
            <a:extLst>
              <a:ext uri="{FF2B5EF4-FFF2-40B4-BE49-F238E27FC236}">
                <a16:creationId xmlns:a16="http://schemas.microsoft.com/office/drawing/2014/main" id="{A91270FB-0600-CCBC-70F9-8A521F7AB8A5}"/>
              </a:ext>
            </a:extLst>
          </p:cNvPr>
          <p:cNvGrpSpPr/>
          <p:nvPr/>
        </p:nvGrpSpPr>
        <p:grpSpPr>
          <a:xfrm>
            <a:off x="6123184" y="1561002"/>
            <a:ext cx="709560" cy="227520"/>
            <a:chOff x="6123184" y="1561002"/>
            <a:chExt cx="709560" cy="22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10E47A38-120C-8408-2D1A-C5DB56F7DA43}"/>
                    </a:ext>
                  </a:extLst>
                </p14:cNvPr>
                <p14:cNvContentPartPr/>
                <p14:nvPr/>
              </p14:nvContentPartPr>
              <p14:xfrm>
                <a:off x="6123184" y="1601682"/>
                <a:ext cx="148680" cy="16632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10E47A38-120C-8408-2D1A-C5DB56F7DA43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115624" y="1594122"/>
                  <a:ext cx="16380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55DFAC44-1C50-034B-FCD0-C22F56D8459A}"/>
                    </a:ext>
                  </a:extLst>
                </p14:cNvPr>
                <p14:cNvContentPartPr/>
                <p14:nvPr/>
              </p14:nvContentPartPr>
              <p14:xfrm>
                <a:off x="6354664" y="1626882"/>
                <a:ext cx="98280" cy="11736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55DFAC44-1C50-034B-FCD0-C22F56D8459A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347104" y="1619322"/>
                  <a:ext cx="1134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5EBCA7A7-BF43-04F2-BBA0-2FF902D50D53}"/>
                    </a:ext>
                  </a:extLst>
                </p14:cNvPr>
                <p14:cNvContentPartPr/>
                <p14:nvPr/>
              </p14:nvContentPartPr>
              <p14:xfrm>
                <a:off x="6528904" y="1561002"/>
                <a:ext cx="161640" cy="1159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5EBCA7A7-BF43-04F2-BBA0-2FF902D50D53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521344" y="1553442"/>
                  <a:ext cx="17676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1620E217-CB90-7165-618B-31EFE2E14878}"/>
                    </a:ext>
                  </a:extLst>
                </p14:cNvPr>
                <p14:cNvContentPartPr/>
                <p14:nvPr/>
              </p14:nvContentPartPr>
              <p14:xfrm>
                <a:off x="6699904" y="1586202"/>
                <a:ext cx="132840" cy="20232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1620E217-CB90-7165-618B-31EFE2E14878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692344" y="1578642"/>
                  <a:ext cx="147960" cy="21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" name="Gruppo 98">
            <a:extLst>
              <a:ext uri="{FF2B5EF4-FFF2-40B4-BE49-F238E27FC236}">
                <a16:creationId xmlns:a16="http://schemas.microsoft.com/office/drawing/2014/main" id="{268C4C5C-4D14-F9C8-099F-AAC8C0F46EC9}"/>
              </a:ext>
            </a:extLst>
          </p:cNvPr>
          <p:cNvGrpSpPr/>
          <p:nvPr/>
        </p:nvGrpSpPr>
        <p:grpSpPr>
          <a:xfrm>
            <a:off x="109426" y="2524073"/>
            <a:ext cx="3152160" cy="1280520"/>
            <a:chOff x="109426" y="2524073"/>
            <a:chExt cx="3152160" cy="128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D08D3CAD-E4E8-DD5D-123D-B3EC8C2D8DBF}"/>
                    </a:ext>
                  </a:extLst>
                </p14:cNvPr>
                <p14:cNvContentPartPr/>
                <p14:nvPr/>
              </p14:nvContentPartPr>
              <p14:xfrm>
                <a:off x="416506" y="2912873"/>
                <a:ext cx="669600" cy="3218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D08D3CAD-E4E8-DD5D-123D-B3EC8C2D8DB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08946" y="2905673"/>
                  <a:ext cx="68472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02C0EA42-9CF9-5C33-82C1-31055CBF353A}"/>
                    </a:ext>
                  </a:extLst>
                </p14:cNvPr>
                <p14:cNvContentPartPr/>
                <p14:nvPr/>
              </p14:nvContentPartPr>
              <p14:xfrm>
                <a:off x="1226866" y="2789393"/>
                <a:ext cx="317160" cy="57672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02C0EA42-9CF9-5C33-82C1-31055CBF353A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219306" y="2781833"/>
                  <a:ext cx="332280" cy="59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73F00784-C916-E242-EF18-85A9B07A8538}"/>
                    </a:ext>
                  </a:extLst>
                </p14:cNvPr>
                <p14:cNvContentPartPr/>
                <p14:nvPr/>
              </p14:nvContentPartPr>
              <p14:xfrm>
                <a:off x="1693066" y="2808473"/>
                <a:ext cx="86760" cy="51732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73F00784-C916-E242-EF18-85A9B07A8538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685506" y="2800913"/>
                  <a:ext cx="101880" cy="53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78784D99-206E-3DB8-513C-E11448991C1F}"/>
                    </a:ext>
                  </a:extLst>
                </p14:cNvPr>
                <p14:cNvContentPartPr/>
                <p14:nvPr/>
              </p14:nvContentPartPr>
              <p14:xfrm>
                <a:off x="237946" y="2524073"/>
                <a:ext cx="2138400" cy="11469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78784D99-206E-3DB8-513C-E11448991C1F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30386" y="2516513"/>
                  <a:ext cx="2153520" cy="11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30B6D42B-B248-BF4C-A644-CBECF7BBBD78}"/>
                    </a:ext>
                  </a:extLst>
                </p14:cNvPr>
                <p14:cNvContentPartPr/>
                <p14:nvPr/>
              </p14:nvContentPartPr>
              <p14:xfrm>
                <a:off x="109426" y="3676073"/>
                <a:ext cx="3152160" cy="12852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30B6D42B-B248-BF4C-A644-CBECF7BBBD78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01866" y="3668513"/>
                  <a:ext cx="3167280" cy="143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90776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1B624-8522-EECD-8551-9A246A7C6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8BEC20-5ED5-FC71-6FC6-1B7048CA863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A2A842-750F-C125-CDA5-4A605A7EDD8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C39F23-981B-774A-19C4-C16A3B45001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D53E583-0526-22C3-73E2-E1D31EBC0CE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008A1D0-8D4C-2030-96FB-35D6FF5155A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1DB0D53-C944-B52C-6CEC-456DCE2B17B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55CA85B-3BF4-0D90-F78B-933B6FF0B73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A674786-A3CA-1625-5849-004AF8C063F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0F0470D-694C-122B-95CD-085276E7F10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8E3A359-7AB5-F801-261E-1F5B85AADB7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2833B71-F55A-20E1-0DF0-7033A30FB6D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F622DA5-E669-F25A-1238-837591912CD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22C41E5-45A9-53E8-A6E3-DA9B0817D6E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0E2D5B6-F10B-C022-98A4-167C7A3C880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8CE68E0-F6B0-E07E-5E6C-5D93EC45917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B770FD0-69C3-B683-43C7-7435E6F6A7D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96632C6-BBD0-B287-9F38-44541A4284E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E811A44-D3B0-BF6C-88D8-B873314FC63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16853F6-5B11-49FC-EFA7-6A9D16140DE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885EF95-6DB8-F65F-29BF-BA436370BA5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2559346-9DA9-5DC1-1ECB-2EAA0161044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45FC641-1892-901E-5EEC-CE9BEB03205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D8216DC-3770-68F7-046C-0D1E9945CF8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6064CD1-7F2B-80B5-6530-52C3CF9D900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FEE64D2-B7A0-EB2F-DF94-21EA4C3F9CF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417FE74-AB8B-25BF-16B0-D5F84AA71F1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D8F4681-05BD-D632-8547-59CB3549C60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012EA92-7863-B652-8326-07AEF772EE0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1FD3A1A-8513-1D15-18DB-F3FAF0FF606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EB2CA03-6E5B-77E9-A1E1-3A4EF934B9D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BEF2206-5595-4EB2-9F6E-756FF6AB606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34F58CB-53B2-617F-DBE6-CE7D351BCEB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1395BE4-C233-803D-38EF-4B5ABA60BE4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1EB4800-5B5A-3E40-2119-C1B9B15FD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B1963BD-B1EF-0850-2139-FD8960333A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4A8E96E8-4454-B1FC-9FA5-DD22A5387CD4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3125051D-093E-D782-8D11-7F8D8E7CF6BD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9FB9CE7C-AADC-6A97-4A9B-B44BD8957306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61E35B5D-57F9-1C8E-90B2-7A01C6EEF877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326130A9-D1C2-BEB9-BC11-FC9E17B957C6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477143" y="1134937"/>
            <a:ext cx="5639201" cy="510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11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20563-7976-49EE-326E-34CCBFF9D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2093DA-C07A-A548-C9CB-139855991DCE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59C47F-89A0-E59E-9022-423A5A8DE24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F5EDCA-F9F3-FC21-5010-40C23096041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2688D26-72AB-736D-32D8-85D13C19304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68832A5-6F94-A021-8600-D78018FDD38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F0B29A6-A447-6CEF-8F32-DDC37BC0556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6D757A8-F99E-5536-A9EB-24E2BC683E1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9BFF4A9-BFC4-85A6-BA93-5D7B794E7EE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4B0078C-DF78-CDDF-DF00-88E0ED18421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727AD56-FC99-D2BF-5FE9-820AFC1E5C8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F6F8FCF-32D6-7B91-1DD9-4AF0A4F352C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0436182-5B46-32EE-C1E3-3F775F2D7BB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0C7A06C-7DB4-85C8-789B-8840161694F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27D3CE7-B108-0279-E26B-9F78B477111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D4496E4-4224-969D-D2F9-5D1DE080C63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395EC90-942E-CD4A-2BDB-B572B6DB720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D1CD867-3877-ABF5-721A-2A84A52DD02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C856BBF-DF47-3493-6954-FFA19387A4F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FEDBB0E-F906-E088-1B92-37BE55CD852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003FBEA-93DF-8507-AAFD-A79267F2436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7AB8458-F90A-0B4C-67A7-7C06B72F06C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D18BFB3-6139-B623-8EA4-4A35A283943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6055884-8CF3-6629-DC73-5550DC13422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404233F-7E6E-50AD-0420-35752C674F6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E45ABA8-D330-B4E6-7404-5E67FAD8E99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E51472F-65A8-BB22-664D-3BE1FF6376C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B12DC4C-29D8-765E-C1B5-305B84F1B74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9273C23-79E4-9CFA-727D-100AE56B61F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F0F3CD1-C55E-58FB-B289-3BCCF4E3A3C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2916852-2BAF-7E31-765E-9A904C8E8A2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C1B9432-5410-2C00-685D-D3FE339E78C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C0A8A76-0ABD-F4CE-DBFF-C859C733D7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CD1A7EC-B414-1DA8-50B5-56417614687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66C98AD-B9A8-D83C-A55C-3002D649B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030AFAC-3AAC-EC38-5D9A-A524CB47EC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8868B349-7E60-B38D-DCF6-5A1FDFDC788E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1467B255-C571-4302-138C-55AEEF329504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8EDF0304-E9AD-FD57-8D4A-0ADCC511527F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8FE5CC99-7084-674A-5022-DEBB84B2A01B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4D59103B-5632-0D04-8D44-1CBF3723630A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380065" y="786388"/>
            <a:ext cx="7548688" cy="549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20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CD1CC-AFFC-815C-0948-FEEAFB632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FEFAB3-BCF2-1BC3-D50F-9461F07F902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0556DC-F6C2-76F7-4193-F063DC1526C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01C902-7CF1-67FF-6D7D-A3ACAD483D9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2AFD721-1170-6696-4A1F-4E69936540A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C163DE2-0514-4F6A-EF8C-FE9DC652D75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E3371FB-A44A-1D56-E16D-8014E4AD8AE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4A7C4B6-1064-28DD-4EA5-099B9CAEC0C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F2CF0CF-871C-BCCB-D29A-365BC60A21D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ED97012-AA14-443C-A0CB-530C73CDBF5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DB0790A-FD61-6D52-CCE1-A1B65CB4283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5865FC3-F805-3D47-D7CC-5124DD3F128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1BC9744-C2F3-5B5E-6243-E992267DEFE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97F1917-DE0B-D00B-3759-BECB97C31E2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EB8C3C1-318B-75A8-3163-5932732B5E1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05A4137-A8B8-941B-EAA9-1EF97EE01DF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1A9E9DB-3A2F-10A9-88E5-A3C67491E4E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EEBBC33-1BB0-A4CF-5EF4-8E63BF8250B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0094678-4498-0999-6E77-B66E75356DD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01CD61F-5BFE-10E7-6006-A528FC5B35A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2DC9DA2-50CC-8016-5044-0FFB89FCA92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40BFC0D-5004-9231-4CA3-2D076D8E258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67B1ACD-96F5-A6A1-8B1F-C838C7FD105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E63197E-B79B-0FF0-6BFD-72120FFCECC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4EA33D0-0A1E-7AED-9B31-8D2EDC3B869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8DB823C-7B3B-D6CD-CDA8-9019361F915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F131BAB-3FF2-EB7B-7EF7-84B651A638D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C66BBF5-5B8E-DD20-B6FA-5AA7600EB9B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5B8FBAF-C8E2-4FD9-6B7D-365ED728A90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E8B1E78-CD92-25B3-0A19-1E7FAF60789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6C8936E-8BFE-61C8-9C8D-B72DD61DCA3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2242A3C-993E-890C-448A-1A85806335B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601D4E8-4326-02A4-D0B2-8756230FC7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1E57908-1BA3-940C-D9EF-13FFEB61EDB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CBD6D23-00DC-CEC6-A1C4-D375B6C52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92280B2-8DE4-5251-79DC-13B6F82A15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104C5B2F-6214-3088-0F34-B935837C3482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E58D16D3-B5E8-A12C-3DB4-52BE254BB8EE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D00E5523-3851-55B4-1F47-C63655B7D516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B71B080D-06F5-1EA6-CACD-0C5F294048EA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41FA8CF-0A7C-95AC-E938-A491D802F191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977899" y="1080310"/>
            <a:ext cx="6447868" cy="491107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C4F44146-5519-DED2-3B3C-A50B3722DADD}"/>
                  </a:ext>
                </a:extLst>
              </p14:cNvPr>
              <p14:cNvContentPartPr/>
              <p14:nvPr/>
            </p14:nvContentPartPr>
            <p14:xfrm>
              <a:off x="2792440" y="1861680"/>
              <a:ext cx="3918960" cy="16196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C4F44146-5519-DED2-3B3C-A50B3722DADD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2784880" y="1854120"/>
                <a:ext cx="3934080" cy="163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389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D8571-44B8-66E9-2D3C-0A143801E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61E3B2-9488-197D-353F-B9F0C45820D7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6A42D6-7A56-599A-F912-B3964626BF0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07D3D1-2F6A-F236-549C-5442D6960A3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656104B-213A-A937-C8A9-0617434A25E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089E648-6E4C-A504-35E7-744BF7A910C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906EEAE-239B-24F7-EE38-39F82707313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9D7C021-DCEC-780A-7CD1-1A79C1CC32D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E57891D-ADD0-B471-22DA-CD5CE1FB37C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006D596-588D-F48D-C551-FBEA3857509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42B1B68-6CB2-E547-D79F-0640A7F8E81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5B7B020-4DC3-44A8-6F7C-E1A31BAFAB5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ED85137-65CF-D76E-6114-AB8614E5DF9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B9B56B2-2E87-B16C-87A5-584663DB5C6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1AC0E2-6168-094F-0E2F-8AA37924C13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427D3AB-1A8E-FD67-DAEE-1C10684C87C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DB041E8-05B7-6D83-DFD5-A9F57A6FA2B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E6D970C-30CC-9928-8D10-475CFBEE122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452356F-090D-E340-FE15-9916A3A6D04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9F32838-57BF-B341-1786-BF1EBD09A97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E1A1239-5AF7-3083-811D-3C6FFAD16B1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0BC1A02-185D-8D39-8107-73EB78BCA43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E62F86B-1F6C-26D0-433D-65A18DAA938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2C173DF-C1C3-53FF-580B-71CA5EAF5B9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C908807-575D-39C1-CEF7-33D55E16759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F4541FC-5581-3CCC-9219-F132FCC8119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AFA484C-5BE4-5C09-C59B-72FDE342758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8B53E00-45BA-C873-0669-198429CCC69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DEA5C6A-8833-B289-893A-384B4BDA56D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6633220-12B5-2E45-DD47-252E65315EB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758A3AE-6136-12E7-B291-F52E2088E3D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E4133E1-2C1B-40A7-9A2F-F1B8FCF7112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149AA4A-72A2-3D7A-04A4-5E7034740A1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0DAF575-1973-6F60-46DA-23CCD03B38F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F198E02-9C24-1C70-13AB-ADD8BF6E7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849E049-E65D-A4C8-4591-1FF013B741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B4C8D3EF-61A2-850A-AF94-C76E2C03CDD0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D426B2F9-4336-F7CF-1FAC-3E4B6F4570FB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B2E67CFE-75C5-CB8A-0B08-683F26400293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EB08BAF7-67AE-42D7-D1CC-90A56FBCFC8B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D891E4E1-478B-E557-0BBF-450FCBA708DD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676624" y="1965328"/>
            <a:ext cx="7059290" cy="270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28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29511-F37D-A034-B0F3-D6040A19C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03A3D2-50DC-B5CD-8DEE-BA751DA290E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BD4AAD-0B05-0C9A-1F87-844FF09522A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2034E0-CD55-63B6-FF41-A60DD62A6CB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10C8C12-46DA-5A00-E974-B5D26C1B1BD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568A3B2-B0D6-5329-F341-BF26D2CDFE5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EF7E5CE-36D4-B4E1-40D3-DF60C463B60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260AE36-E202-8B90-19E8-A1DEE054739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E54099D-7F1B-A2B4-FEEB-D2FAE7F3451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1A24010-EC61-0EBF-E369-C8F4A48375F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9573934-1BBD-4D9F-8924-A867B6ACB6C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363CB73-0C1F-6470-F34D-ADADA256505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ED37B79-85F7-347E-FC04-B5E14246FD1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71DC432-AFC2-08C7-4005-7566E85F5FA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4D4BC7E-E58E-6FCA-04C0-1837EBD44E4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2C791DD-782F-20D9-8F8A-940E36C4301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7D81824-A8AC-FC49-EE6D-2FB570CD3A9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BD42543-3859-2973-FF19-93A83421884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24DF419-B653-2D1E-A022-0B7F47B06A1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B12C5D5-6095-1467-B3A3-8404475B5CD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C65B734-9A2A-5696-CA6A-01A70E3DBEE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ECC4A3A-3A65-F413-4441-423B427952A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FA2655C-E053-02E7-4B73-DBF53F946B6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5C9705B-D4BD-E920-72BB-69A0FCF4752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ECDFB20-31AE-B1CA-3093-D0E7FAFE4EC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CA88C7A-6E98-CF57-BA6F-C5E022DC76A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FDC394A-0972-A177-9371-E6A62EEAEF3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146FC65-4955-3A5D-9957-0F212119487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9C1A59B0-359C-59AF-BAD0-AF765FA66EF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63D3CA9-B25E-933B-2D30-F87DFB30C05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5442D36-C4B8-D504-3350-CF9408BBCA2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8CA8372-1218-0F64-1868-B94EE5C9C4B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E0B1FDD-274C-374E-5E6F-31FF4168F3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2A9AA39-A886-A751-EEA9-02C43D9688F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D8ECA9C-A146-0066-7DF7-6966DEB0E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F9A2E62-C8C4-DBC7-FCDF-49B0F0C7A7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81BE67C1-9EF1-EBE7-8545-D0856B00F5AF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D1149199-10DE-8C02-D5DD-9BBBB5972736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B9D564D8-484B-58CC-BE5B-82EA6AB79BE3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E9D1964A-B574-CB6A-281A-772AC0A99155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E21838D4-9A91-5E37-A10A-77A52870FAA4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532239" y="2282479"/>
            <a:ext cx="7560529" cy="239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9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F81CD-45CC-6188-0477-85A095AA6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482A585-F618-3B23-B18E-D827BD4D408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FD87B0-529C-B044-A148-9DD722505C0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DF7FDD-B630-70FA-ACA1-ED506BC867B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23DE4B6-953C-7C7D-1A43-57C006F156B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E93BC67-66E9-C189-9BA9-0D5DD2E667D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7B896F9-F18F-C085-E4B1-B0C68DB9AAB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7C9EB8E-AFB1-939B-C85A-3C9DB27840C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6513807-4235-0B84-2664-81CB1279377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E36AD14-DCDF-A166-AA97-CCA1733F70E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C94347D-FB3A-AAA9-658F-EC217B3175B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75B83CF-54C2-B11F-9B4C-23C74521083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24B698E-C557-C1C1-C604-61FCBF41492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48287EC-455A-0AE3-6F10-43E01FC8C4B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DB5B88F-CAD6-05C9-EF73-1FD7D271D2F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0AB7477-FD9F-26FE-1CE5-314FA10131F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B4CC1DE-E719-0DC2-1118-6FECDB29DD7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2B4F00B-FC70-F954-9148-E329E955BC5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B778A44-4393-CFF8-B189-3E2FEEA5D69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1844815-3B4E-048A-9677-CD0333CA11E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E7DFB17-3777-22F1-653C-D028E0F2A3C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C0F67F7-7CAC-C63A-6A92-51CA472D644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7DFB836-320A-CFE5-2F13-8B87AEFD99E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DD1D942-AFAD-B40C-9FBD-24E3BD657ED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D19A808-FF2B-7BE4-011F-53F7DB7E0BE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7EFB369-EE15-6188-6A51-69892A9A59F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9EDAA00-7160-593D-F37A-E6736D9E4CC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A06ED38-4676-C4C5-EFA5-0A1553B637F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A72F06C-658D-64A7-ED4F-9612CA520A0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CC90BBB-8D60-9012-1DEF-16DB0859D30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869431D-2997-F5E2-C96A-0BCC65ABB8D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BF4C445-3162-0D95-E58F-CFE326F2D9C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05C4C9C-92C3-9641-2B18-56FB160458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F796EC5-1072-1152-8A4B-227BF25F118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0B14176-E9BB-8D66-1943-5BD681A31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79C45D0-4E31-AFEA-241C-19B6FF7E83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8505812B-EBCF-B841-75A9-AACB3C47117F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06AFF52A-E403-E186-CF5E-9F6872277ABB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553B3D45-AEC6-7DAF-00ED-FE9C822E239D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57D8B3ED-F7AF-B246-3107-F37C7A0DCFA8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C415F946-CE2A-ED57-7D8D-C214168FB88D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606800" y="2000250"/>
            <a:ext cx="49784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205B6-851C-9751-B24B-EE128FC6D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DED44C-A4D5-EF9D-9FCB-C0B47F68FD3E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25DEF3-BE23-92DF-E659-1BAF38B07DD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1E1AAF-CE2E-A424-C161-FD8F436C2B1B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AF4025D-B4AD-925D-9D3C-9EC3B45D291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13ED0F5-016B-24B4-01CC-A2D0207B15A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36C525E-74B8-D420-CBF8-F9FB9DF43A5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E347A1A-0923-0202-8682-96FED20B35C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AA1DB94-ED4B-47DF-86A1-571F1CF0944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1BC05B6-F733-5B87-2D8B-878DC3B2BA8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498087F-B9AE-88D3-CC8E-1460DE4441B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ED391B9-01C2-FD48-EEE4-5D32AE5C445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8E1621D-F631-8D31-3213-5EAAF3E9CA9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364BDC-0505-9FFF-4686-8690AD93B19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9B80BD4-5B75-9985-991E-2D4ACC5D03D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0B94F40-BBB9-43CC-F3B8-93387EB5EAA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31A70E7-C6B6-9BAF-F199-54ED353A6CE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6E7C040-0583-D6F7-DEC2-19291AC6A2A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0FA3A2C-CFEC-A216-C447-CE45BEF6344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8C3F76D-591D-1F52-B242-9E26EF97FE2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33DC3A3-C245-B26A-EABA-4EC2795161D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B7618B0-3389-0DBB-0B18-4F2CB5437F6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BFC2645-490A-FD60-3FE0-F0CCE0FC774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4F842C1-B9E5-6C13-18D6-DB6B942153B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D5D64E7-272E-E57E-1150-E34F4D6267E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80DCC84-09F3-6F72-23D1-49B31D46AE2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C780161-8FFC-9129-A903-A9B237F99DF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5888105-9821-3CE6-1B57-E6A673AEBAF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E23D7A6-9B8B-DCAF-6740-ACCECA3ABCA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55F0F95-9470-8ED9-D663-458C18C1E16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5D61212-49C4-4415-3C6C-CCAD281B0FD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AD72127-9B8D-8B92-4FF2-92F3EE9441B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38EA0F9-CA5F-F9E5-3C05-7EFA0A3C55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FAAD2F0-74C1-0F4A-9A57-4FBD112E2B5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8E5BAE6-D17B-4FCA-3B57-8984B57DC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45B8391-40C1-96ED-926D-B2663D5E86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F1161753-6F52-77B9-4A2F-5C4207E1BAEA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53AE499F-AF71-5950-CDEE-71988AE66D36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5ADB253C-2E67-44A9-4DF9-96345A59F4AF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AE375171-4E30-FE28-1139-FE39BBFA3064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EE44BB14-7470-CCDE-6A86-1A6070A75ED9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056389" y="997920"/>
            <a:ext cx="6418380" cy="1339488"/>
          </a:xfrm>
          <a:prstGeom prst="rect">
            <a:avLst/>
          </a:prstGeom>
        </p:spPr>
      </p:pic>
      <p:pic>
        <p:nvPicPr>
          <p:cNvPr id="10" name="Immagine 9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5527136-1F10-ED1F-9A1F-F54EC14F7BAC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463702" y="2715218"/>
            <a:ext cx="7603753" cy="347379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315AF89C-E55B-9C24-459E-CFD8CCC0F92F}"/>
                  </a:ext>
                </a:extLst>
              </p14:cNvPr>
              <p14:cNvContentPartPr/>
              <p14:nvPr/>
            </p14:nvContentPartPr>
            <p14:xfrm>
              <a:off x="3379480" y="3706720"/>
              <a:ext cx="3420720" cy="8748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315AF89C-E55B-9C24-459E-CFD8CCC0F92F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371920" y="3699160"/>
                <a:ext cx="3435840" cy="10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uppo 34">
            <a:extLst>
              <a:ext uri="{FF2B5EF4-FFF2-40B4-BE49-F238E27FC236}">
                <a16:creationId xmlns:a16="http://schemas.microsoft.com/office/drawing/2014/main" id="{4053085D-6A39-D1AF-34F8-461AB2855F2C}"/>
              </a:ext>
            </a:extLst>
          </p:cNvPr>
          <p:cNvGrpSpPr/>
          <p:nvPr/>
        </p:nvGrpSpPr>
        <p:grpSpPr>
          <a:xfrm>
            <a:off x="5102800" y="2733280"/>
            <a:ext cx="1623240" cy="815360"/>
            <a:chOff x="5102800" y="2733280"/>
            <a:chExt cx="1623240" cy="81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C9AFC23E-09AB-3E6C-83BB-E010EF7C1DF4}"/>
                    </a:ext>
                  </a:extLst>
                </p14:cNvPr>
                <p14:cNvContentPartPr/>
                <p14:nvPr/>
              </p14:nvContentPartPr>
              <p14:xfrm>
                <a:off x="5192440" y="2733280"/>
                <a:ext cx="554400" cy="5666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C9AFC23E-09AB-3E6C-83BB-E010EF7C1DF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184880" y="2725720"/>
                  <a:ext cx="569520" cy="58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8A5215E6-459A-D8A8-0F7C-4C832B3E3BA3}"/>
                    </a:ext>
                  </a:extLst>
                </p14:cNvPr>
                <p14:cNvContentPartPr/>
                <p14:nvPr/>
              </p14:nvContentPartPr>
              <p14:xfrm>
                <a:off x="5102800" y="3237280"/>
                <a:ext cx="742320" cy="669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8A5215E6-459A-D8A8-0F7C-4C832B3E3BA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095600" y="3229720"/>
                  <a:ext cx="7574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5D82DE8A-08A2-2D67-9773-B2593408A957}"/>
                    </a:ext>
                  </a:extLst>
                </p14:cNvPr>
                <p14:cNvContentPartPr/>
                <p14:nvPr/>
              </p14:nvContentPartPr>
              <p14:xfrm>
                <a:off x="5900200" y="3408240"/>
                <a:ext cx="63000" cy="993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5D82DE8A-08A2-2D67-9773-B2593408A95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892640" y="3400680"/>
                  <a:ext cx="781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0270A97-75AE-9451-1FEB-B6AA5ACD2CB7}"/>
                    </a:ext>
                  </a:extLst>
                </p14:cNvPr>
                <p14:cNvContentPartPr/>
                <p14:nvPr/>
              </p14:nvContentPartPr>
              <p14:xfrm>
                <a:off x="5971840" y="3414360"/>
                <a:ext cx="116280" cy="871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0270A97-75AE-9451-1FEB-B6AA5ACD2CB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964280" y="3406800"/>
                  <a:ext cx="13140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4161553-7598-6D28-C1BD-5A3279C4E91B}"/>
                    </a:ext>
                  </a:extLst>
                </p14:cNvPr>
                <p14:cNvContentPartPr/>
                <p14:nvPr/>
              </p14:nvContentPartPr>
              <p14:xfrm>
                <a:off x="6627400" y="3304920"/>
                <a:ext cx="93600" cy="1170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4161553-7598-6D28-C1BD-5A3279C4E91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619840" y="3297360"/>
                  <a:ext cx="10872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55F10A4-0230-3C51-DC69-278F63C001DF}"/>
                    </a:ext>
                  </a:extLst>
                </p14:cNvPr>
                <p14:cNvContentPartPr/>
                <p14:nvPr/>
              </p14:nvContentPartPr>
              <p14:xfrm>
                <a:off x="6662680" y="3425520"/>
                <a:ext cx="63360" cy="1231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55F10A4-0230-3C51-DC69-278F63C001D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655120" y="3418320"/>
                  <a:ext cx="78480" cy="138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F8E33D07-1B8E-DAD6-3722-D57A9840A20C}"/>
                  </a:ext>
                </a:extLst>
              </p14:cNvPr>
              <p14:cNvContentPartPr/>
              <p14:nvPr/>
            </p14:nvContentPartPr>
            <p14:xfrm>
              <a:off x="2716960" y="5299680"/>
              <a:ext cx="5022360" cy="22032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F8E33D07-1B8E-DAD6-3722-D57A9840A20C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662960" y="5191680"/>
                <a:ext cx="5130000" cy="435960"/>
              </a:xfrm>
              <a:prstGeom prst="rect">
                <a:avLst/>
              </a:prstGeom>
            </p:spPr>
          </p:pic>
        </mc:Fallback>
      </mc:AlternateContent>
      <p:grpSp>
        <p:nvGrpSpPr>
          <p:cNvPr id="66" name="Gruppo 65">
            <a:extLst>
              <a:ext uri="{FF2B5EF4-FFF2-40B4-BE49-F238E27FC236}">
                <a16:creationId xmlns:a16="http://schemas.microsoft.com/office/drawing/2014/main" id="{8C342F4C-73E4-940E-C7C9-B13EB0C7F882}"/>
              </a:ext>
            </a:extLst>
          </p:cNvPr>
          <p:cNvGrpSpPr/>
          <p:nvPr/>
        </p:nvGrpSpPr>
        <p:grpSpPr>
          <a:xfrm>
            <a:off x="417800" y="1179120"/>
            <a:ext cx="870840" cy="415440"/>
            <a:chOff x="417800" y="1179120"/>
            <a:chExt cx="870840" cy="41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FC7A3117-49A7-9073-8D89-3DF583810E8E}"/>
                    </a:ext>
                  </a:extLst>
                </p14:cNvPr>
                <p14:cNvContentPartPr/>
                <p14:nvPr/>
              </p14:nvContentPartPr>
              <p14:xfrm>
                <a:off x="451280" y="1189200"/>
                <a:ext cx="183960" cy="136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FC7A3117-49A7-9073-8D89-3DF583810E8E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43720" y="1181640"/>
                  <a:ext cx="1990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423EC12-0124-B96F-6042-8A44077E4B48}"/>
                    </a:ext>
                  </a:extLst>
                </p14:cNvPr>
                <p14:cNvContentPartPr/>
                <p14:nvPr/>
              </p14:nvContentPartPr>
              <p14:xfrm>
                <a:off x="417800" y="1346880"/>
                <a:ext cx="191880" cy="342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423EC12-0124-B96F-6042-8A44077E4B4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10240" y="1339320"/>
                  <a:ext cx="2070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C57F9CF-18DE-81BE-11A9-57B7C8C6D1E9}"/>
                    </a:ext>
                  </a:extLst>
                </p14:cNvPr>
                <p14:cNvContentPartPr/>
                <p14:nvPr/>
              </p14:nvContentPartPr>
              <p14:xfrm>
                <a:off x="460280" y="1371360"/>
                <a:ext cx="148680" cy="1803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C57F9CF-18DE-81BE-11A9-57B7C8C6D1E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52720" y="1363800"/>
                  <a:ext cx="16380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AF858AF-4BCB-F48E-0D37-7EE6BA85126F}"/>
                    </a:ext>
                  </a:extLst>
                </p14:cNvPr>
                <p14:cNvContentPartPr/>
                <p14:nvPr/>
              </p14:nvContentPartPr>
              <p14:xfrm>
                <a:off x="712640" y="1213680"/>
                <a:ext cx="55440" cy="3337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AF858AF-4BCB-F48E-0D37-7EE6BA85126F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05080" y="1206120"/>
                  <a:ext cx="7056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2BFBC00D-8AB3-6C52-C1CC-A7405AE38A6F}"/>
                    </a:ext>
                  </a:extLst>
                </p14:cNvPr>
                <p14:cNvContentPartPr/>
                <p14:nvPr/>
              </p14:nvContentPartPr>
              <p14:xfrm>
                <a:off x="743240" y="1367040"/>
                <a:ext cx="111240" cy="309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2BFBC00D-8AB3-6C52-C1CC-A7405AE38A6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35680" y="1359840"/>
                  <a:ext cx="1263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00D077D0-8C50-2EAF-B61D-F126126B7539}"/>
                    </a:ext>
                  </a:extLst>
                </p14:cNvPr>
                <p14:cNvContentPartPr/>
                <p14:nvPr/>
              </p14:nvContentPartPr>
              <p14:xfrm>
                <a:off x="847280" y="1179120"/>
                <a:ext cx="83880" cy="3182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00D077D0-8C50-2EAF-B61D-F126126B753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39720" y="1171560"/>
                  <a:ext cx="9900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FD0DD9E-CCF8-F63B-2946-0991569AACC1}"/>
                    </a:ext>
                  </a:extLst>
                </p14:cNvPr>
                <p14:cNvContentPartPr/>
                <p14:nvPr/>
              </p14:nvContentPartPr>
              <p14:xfrm>
                <a:off x="1078040" y="1232760"/>
                <a:ext cx="102600" cy="1861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FD0DD9E-CCF8-F63B-2946-0991569AACC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070480" y="1225200"/>
                  <a:ext cx="11772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EED1E29-3DAA-ED1C-215F-50390B0EA908}"/>
                    </a:ext>
                  </a:extLst>
                </p14:cNvPr>
                <p14:cNvContentPartPr/>
                <p14:nvPr/>
              </p14:nvContentPartPr>
              <p14:xfrm>
                <a:off x="1062560" y="1457040"/>
                <a:ext cx="19080" cy="1036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EED1E29-3DAA-ED1C-215F-50390B0EA90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055000" y="1449480"/>
                  <a:ext cx="3420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8E35704C-00E6-0549-D734-33C742AD5926}"/>
                    </a:ext>
                  </a:extLst>
                </p14:cNvPr>
                <p14:cNvContentPartPr/>
                <p14:nvPr/>
              </p14:nvContentPartPr>
              <p14:xfrm>
                <a:off x="1134200" y="1448040"/>
                <a:ext cx="30240" cy="1098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8E35704C-00E6-0549-D734-33C742AD592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126640" y="1440480"/>
                  <a:ext cx="453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5B570B22-683B-0ACB-5ADE-F263AC038B37}"/>
                    </a:ext>
                  </a:extLst>
                </p14:cNvPr>
                <p14:cNvContentPartPr/>
                <p14:nvPr/>
              </p14:nvContentPartPr>
              <p14:xfrm>
                <a:off x="944480" y="1572600"/>
                <a:ext cx="344160" cy="2196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5B570B22-683B-0ACB-5ADE-F263AC038B3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36920" y="1565040"/>
                  <a:ext cx="359280" cy="3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uppo 81">
            <a:extLst>
              <a:ext uri="{FF2B5EF4-FFF2-40B4-BE49-F238E27FC236}">
                <a16:creationId xmlns:a16="http://schemas.microsoft.com/office/drawing/2014/main" id="{468B200C-D4C6-7CA6-052C-F4D5C21ECCE1}"/>
              </a:ext>
            </a:extLst>
          </p:cNvPr>
          <p:cNvGrpSpPr/>
          <p:nvPr/>
        </p:nvGrpSpPr>
        <p:grpSpPr>
          <a:xfrm>
            <a:off x="1731440" y="1168680"/>
            <a:ext cx="1113480" cy="403560"/>
            <a:chOff x="1731440" y="1168680"/>
            <a:chExt cx="1113480" cy="403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9A3FA69F-250E-B6E8-4874-C8BEA354A045}"/>
                    </a:ext>
                  </a:extLst>
                </p14:cNvPr>
                <p14:cNvContentPartPr/>
                <p14:nvPr/>
              </p14:nvContentPartPr>
              <p14:xfrm>
                <a:off x="1752320" y="1187400"/>
                <a:ext cx="173160" cy="4320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9A3FA69F-250E-B6E8-4874-C8BEA354A04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744760" y="1179840"/>
                  <a:ext cx="18828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27DF9A6F-4C37-71F0-A8C0-1424D56D276D}"/>
                    </a:ext>
                  </a:extLst>
                </p14:cNvPr>
                <p14:cNvContentPartPr/>
                <p14:nvPr/>
              </p14:nvContentPartPr>
              <p14:xfrm>
                <a:off x="1731440" y="1353000"/>
                <a:ext cx="151560" cy="198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27DF9A6F-4C37-71F0-A8C0-1424D56D276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723880" y="1345440"/>
                  <a:ext cx="1666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54B01184-C42D-D438-7AC5-8E31F62314CF}"/>
                    </a:ext>
                  </a:extLst>
                </p14:cNvPr>
                <p14:cNvContentPartPr/>
                <p14:nvPr/>
              </p14:nvContentPartPr>
              <p14:xfrm>
                <a:off x="1740080" y="1377480"/>
                <a:ext cx="134280" cy="1364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54B01184-C42D-D438-7AC5-8E31F62314C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732520" y="1369920"/>
                  <a:ext cx="14940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30164968-4955-D9AD-5342-871210C323B9}"/>
                    </a:ext>
                  </a:extLst>
                </p14:cNvPr>
                <p14:cNvContentPartPr/>
                <p14:nvPr/>
              </p14:nvContentPartPr>
              <p14:xfrm>
                <a:off x="1942760" y="1200360"/>
                <a:ext cx="47880" cy="3164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30164968-4955-D9AD-5342-871210C323B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935200" y="1193160"/>
                  <a:ext cx="6300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F364E91D-49C2-DE69-864E-F971B6D0FF02}"/>
                    </a:ext>
                  </a:extLst>
                </p14:cNvPr>
                <p14:cNvContentPartPr/>
                <p14:nvPr/>
              </p14:nvContentPartPr>
              <p14:xfrm>
                <a:off x="1966520" y="1388640"/>
                <a:ext cx="85680" cy="615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F364E91D-49C2-DE69-864E-F971B6D0FF0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958960" y="1381080"/>
                  <a:ext cx="1008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66FA7C98-E831-27A2-26B7-D7CEC39946D7}"/>
                    </a:ext>
                  </a:extLst>
                </p14:cNvPr>
                <p14:cNvContentPartPr/>
                <p14:nvPr/>
              </p14:nvContentPartPr>
              <p14:xfrm>
                <a:off x="2056880" y="1202880"/>
                <a:ext cx="70200" cy="2984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66FA7C98-E831-27A2-26B7-D7CEC39946D7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049320" y="1195680"/>
                  <a:ext cx="8532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DE98DB51-9618-024C-33DB-9521537BB8A4}"/>
                    </a:ext>
                  </a:extLst>
                </p14:cNvPr>
                <p14:cNvContentPartPr/>
                <p14:nvPr/>
              </p14:nvContentPartPr>
              <p14:xfrm>
                <a:off x="2225000" y="1212600"/>
                <a:ext cx="112320" cy="1749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DE98DB51-9618-024C-33DB-9521537BB8A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217440" y="1205040"/>
                  <a:ext cx="12744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ABD9F466-D83D-888C-0717-90212CD9BDFE}"/>
                    </a:ext>
                  </a:extLst>
                </p14:cNvPr>
                <p14:cNvContentPartPr/>
                <p14:nvPr/>
              </p14:nvContentPartPr>
              <p14:xfrm>
                <a:off x="2182520" y="1383600"/>
                <a:ext cx="70200" cy="1566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ABD9F466-D83D-888C-0717-90212CD9BDF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174960" y="1376040"/>
                  <a:ext cx="8532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512F5499-CC03-7956-3324-E2CB146377D7}"/>
                    </a:ext>
                  </a:extLst>
                </p14:cNvPr>
                <p14:cNvContentPartPr/>
                <p14:nvPr/>
              </p14:nvContentPartPr>
              <p14:xfrm>
                <a:off x="2287640" y="1414200"/>
                <a:ext cx="4320" cy="943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512F5499-CC03-7956-3324-E2CB146377D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280080" y="1406640"/>
                  <a:ext cx="194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20CA6E15-6754-D999-2102-BAE13398A28C}"/>
                    </a:ext>
                  </a:extLst>
                </p14:cNvPr>
                <p14:cNvContentPartPr/>
                <p14:nvPr/>
              </p14:nvContentPartPr>
              <p14:xfrm>
                <a:off x="2089280" y="1505280"/>
                <a:ext cx="306000" cy="597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20CA6E15-6754-D999-2102-BAE13398A28C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081720" y="1497720"/>
                  <a:ext cx="3211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9CCDB58C-46FC-CD27-9605-6A5DBBA451D7}"/>
                    </a:ext>
                  </a:extLst>
                </p14:cNvPr>
                <p14:cNvContentPartPr/>
                <p14:nvPr/>
              </p14:nvContentPartPr>
              <p14:xfrm>
                <a:off x="2571680" y="1168680"/>
                <a:ext cx="216360" cy="2700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9CCDB58C-46FC-CD27-9605-6A5DBBA451D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564120" y="1161480"/>
                  <a:ext cx="23112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D8D9D0B0-4C35-AA61-F565-D962E799E0C0}"/>
                    </a:ext>
                  </a:extLst>
                </p14:cNvPr>
                <p14:cNvContentPartPr/>
                <p14:nvPr/>
              </p14:nvContentPartPr>
              <p14:xfrm>
                <a:off x="2522720" y="1208640"/>
                <a:ext cx="172440" cy="1569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D8D9D0B0-4C35-AA61-F565-D962E799E0C0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515160" y="1201080"/>
                  <a:ext cx="18756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69F7FEC8-AFAD-8CF1-A3F0-ABD66333C67E}"/>
                    </a:ext>
                  </a:extLst>
                </p14:cNvPr>
                <p14:cNvContentPartPr/>
                <p14:nvPr/>
              </p14:nvContentPartPr>
              <p14:xfrm>
                <a:off x="2664200" y="1398720"/>
                <a:ext cx="33840" cy="8028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69F7FEC8-AFAD-8CF1-A3F0-ABD66333C67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656640" y="1391520"/>
                  <a:ext cx="489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0BD24158-2352-2B0B-9366-D9BD5C7B8046}"/>
                    </a:ext>
                  </a:extLst>
                </p14:cNvPr>
                <p14:cNvContentPartPr/>
                <p14:nvPr/>
              </p14:nvContentPartPr>
              <p14:xfrm>
                <a:off x="2468360" y="1531920"/>
                <a:ext cx="376560" cy="403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0BD24158-2352-2B0B-9366-D9BD5C7B8046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460800" y="1524360"/>
                  <a:ext cx="391680" cy="5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uppo 89">
            <a:extLst>
              <a:ext uri="{FF2B5EF4-FFF2-40B4-BE49-F238E27FC236}">
                <a16:creationId xmlns:a16="http://schemas.microsoft.com/office/drawing/2014/main" id="{68CDD67C-E763-EE8C-7A25-13FED53E5941}"/>
              </a:ext>
            </a:extLst>
          </p:cNvPr>
          <p:cNvGrpSpPr/>
          <p:nvPr/>
        </p:nvGrpSpPr>
        <p:grpSpPr>
          <a:xfrm>
            <a:off x="7102680" y="1596160"/>
            <a:ext cx="1101240" cy="743760"/>
            <a:chOff x="7102680" y="1596160"/>
            <a:chExt cx="1101240" cy="74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03D7010C-CE98-BD9E-1CDD-32F2B997E18F}"/>
                    </a:ext>
                  </a:extLst>
                </p14:cNvPr>
                <p14:cNvContentPartPr/>
                <p14:nvPr/>
              </p14:nvContentPartPr>
              <p14:xfrm>
                <a:off x="7155960" y="1596160"/>
                <a:ext cx="897840" cy="7437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03D7010C-CE98-BD9E-1CDD-32F2B997E18F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148400" y="1588600"/>
                  <a:ext cx="912960" cy="75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FE3CBB84-8663-B25B-7FB1-2BE4BBBBC94D}"/>
                    </a:ext>
                  </a:extLst>
                </p14:cNvPr>
                <p14:cNvContentPartPr/>
                <p14:nvPr/>
              </p14:nvContentPartPr>
              <p14:xfrm>
                <a:off x="7102680" y="2171800"/>
                <a:ext cx="1101240" cy="1137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FE3CBB84-8663-B25B-7FB1-2BE4BBBBC94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095120" y="2164240"/>
                  <a:ext cx="1116000" cy="128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1909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87AE4-3869-5573-3A04-327149FD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1960AA-1207-D15D-CB89-2799BE120DD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F7B758-DA90-8756-3AB1-8A378AAC41C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7A73B7-6247-3AD4-21E7-B9B7C827538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6A231C0-7C23-1672-8AF6-08A0963F5D8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942F5A8-4ACC-68A0-4C09-93B5E3DD72E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B48FDEF-5615-1B0A-BD49-D196BDAF540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C484863-130E-AC5D-BB51-51262B2B400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0352789-ECC2-3C7D-2549-42747F30F7D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F31CB7F-60D5-074B-293D-24850104172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C17F7AC-20A8-9B06-ED68-1F1697D00B9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5955A76-2660-B15B-BD17-F4791DC3EFB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416253C-F154-6D7D-F00D-291BFD04792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C48D6A1-05E6-8F20-65E8-CB728976602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E360EDF-3A49-17B2-C513-2B567DE1E8E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4115493-97E1-B123-4953-1B5665B0F56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AE28798-0715-7EB4-0246-CB77A7E946C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A468697-CEE9-2F41-C0E6-0C84EEC4FE5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89346FF-D829-B0C6-8B17-8FC4C1BB4A8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3B2AA6C-27F6-732A-9D09-76EFCF3258A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A530A48-D023-87E3-EBB3-5C2BDD909EB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1CF62F3-1C6F-9E48-A031-EEBD6FBEB14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082C879-C86D-CD24-609D-55865C062FD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9FF1DFA-BDF1-CC7E-FDF2-24F4A5B10A3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BD28627-977B-BCD1-66F2-3E2182A0FA9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CFB61D9-5FBD-585A-9061-2FD5C877483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523E6E7-97CF-B394-9F19-092E1069261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61FC3A3-1760-8A30-7650-EC112328A67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06174D3-21E2-0414-F8CA-A71481AC675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056C6CF-9A32-FA50-C0CE-1A67272D95E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B25C6E9-9A87-D2DF-ECEB-54F23BD3CD2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E4DFBB1-1EE2-51B3-E95F-B2E20C1F9EC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97B65E3-B0B1-A0ED-9452-F82C3E817F1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02C3C2B-6EB1-0812-CC84-DA41A240F5D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FD6F3E0-A19C-D0D0-6A62-8D242C0BD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48E0535-61C5-3F38-E039-6C99D82911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591924F9-BF23-7F76-8B15-577A798AF29E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79B16C08-ACEF-5056-BDA6-71A884CFF718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5ACB36F1-59B6-E3B7-08CE-A6377D29E628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84B2F191-7628-D0B2-A50F-B948B92B8E4F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85F0D0F6-2F80-17C7-2723-B29B59AFDC18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832085" y="1145666"/>
            <a:ext cx="7023681" cy="482993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D2C86E5D-0805-AEFB-759D-A2666F096905}"/>
                  </a:ext>
                </a:extLst>
              </p14:cNvPr>
              <p14:cNvContentPartPr/>
              <p14:nvPr/>
            </p14:nvContentPartPr>
            <p14:xfrm>
              <a:off x="9639720" y="5139080"/>
              <a:ext cx="1399680" cy="213480"/>
            </p14:xfrm>
          </p:contentPart>
        </mc:Choice>
        <mc:Fallback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D2C86E5D-0805-AEFB-759D-A2666F096905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9632160" y="5131880"/>
                <a:ext cx="1414440" cy="228240"/>
              </a:xfrm>
              <a:prstGeom prst="rect">
                <a:avLst/>
              </a:prstGeom>
            </p:spPr>
          </p:pic>
        </mc:Fallback>
      </mc:AlternateContent>
      <p:grpSp>
        <p:nvGrpSpPr>
          <p:cNvPr id="77" name="Gruppo 76">
            <a:extLst>
              <a:ext uri="{FF2B5EF4-FFF2-40B4-BE49-F238E27FC236}">
                <a16:creationId xmlns:a16="http://schemas.microsoft.com/office/drawing/2014/main" id="{A6EFAD40-5A53-320A-8480-A0F36FB5AA63}"/>
              </a:ext>
            </a:extLst>
          </p:cNvPr>
          <p:cNvGrpSpPr/>
          <p:nvPr/>
        </p:nvGrpSpPr>
        <p:grpSpPr>
          <a:xfrm>
            <a:off x="3311640" y="5192720"/>
            <a:ext cx="4450320" cy="1659960"/>
            <a:chOff x="3311640" y="5192720"/>
            <a:chExt cx="4450320" cy="165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A0BF547-D1FD-CEB5-2A84-EC2ABA87D380}"/>
                    </a:ext>
                  </a:extLst>
                </p14:cNvPr>
                <p14:cNvContentPartPr/>
                <p14:nvPr/>
              </p14:nvContentPartPr>
              <p14:xfrm>
                <a:off x="5335920" y="5947280"/>
                <a:ext cx="442440" cy="504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A0BF547-D1FD-CEB5-2A84-EC2ABA87D38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328360" y="5939720"/>
                  <a:ext cx="4575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6F9A7DB-2C06-28EA-5BA7-FECE19D0DD49}"/>
                    </a:ext>
                  </a:extLst>
                </p14:cNvPr>
                <p14:cNvContentPartPr/>
                <p14:nvPr/>
              </p14:nvContentPartPr>
              <p14:xfrm>
                <a:off x="5890320" y="5192720"/>
                <a:ext cx="1612800" cy="7927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6F9A7DB-2C06-28EA-5BA7-FECE19D0DD4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882760" y="5185160"/>
                  <a:ext cx="1627920" cy="80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C1BC5322-8BBA-5D7E-4ADA-07E2F88CA9F6}"/>
                    </a:ext>
                  </a:extLst>
                </p14:cNvPr>
                <p14:cNvContentPartPr/>
                <p14:nvPr/>
              </p14:nvContentPartPr>
              <p14:xfrm>
                <a:off x="5923440" y="5910200"/>
                <a:ext cx="1712880" cy="414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C1BC5322-8BBA-5D7E-4ADA-07E2F88CA9F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915880" y="5902640"/>
                  <a:ext cx="172800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D41592B-28EE-5744-1A13-35CDF2F46785}"/>
                    </a:ext>
                  </a:extLst>
                </p14:cNvPr>
                <p14:cNvContentPartPr/>
                <p14:nvPr/>
              </p14:nvContentPartPr>
              <p14:xfrm>
                <a:off x="7022160" y="6300800"/>
                <a:ext cx="203040" cy="4219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D41592B-28EE-5744-1A13-35CDF2F4678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014600" y="6293240"/>
                  <a:ext cx="217800" cy="43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D5AF7176-E474-3839-D168-296A0C3C8244}"/>
                    </a:ext>
                  </a:extLst>
                </p14:cNvPr>
                <p14:cNvContentPartPr/>
                <p14:nvPr/>
              </p14:nvContentPartPr>
              <p14:xfrm>
                <a:off x="6755760" y="6071840"/>
                <a:ext cx="1006200" cy="7808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D5AF7176-E474-3839-D168-296A0C3C824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748200" y="6064280"/>
                  <a:ext cx="1021320" cy="79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03C8CDF8-6E7D-525B-16DF-C178ADBF997D}"/>
                    </a:ext>
                  </a:extLst>
                </p14:cNvPr>
                <p14:cNvContentPartPr/>
                <p14:nvPr/>
              </p14:nvContentPartPr>
              <p14:xfrm>
                <a:off x="4568400" y="6149240"/>
                <a:ext cx="25920" cy="39240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03C8CDF8-6E7D-525B-16DF-C178ADBF997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561200" y="6141680"/>
                  <a:ext cx="4104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763CECE8-58A9-1CC4-2C4D-D632F0E32425}"/>
                    </a:ext>
                  </a:extLst>
                </p14:cNvPr>
                <p14:cNvContentPartPr/>
                <p14:nvPr/>
              </p14:nvContentPartPr>
              <p14:xfrm>
                <a:off x="4439880" y="6304760"/>
                <a:ext cx="405000" cy="230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763CECE8-58A9-1CC4-2C4D-D632F0E3242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432320" y="6297200"/>
                  <a:ext cx="4201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C3BF7220-039C-B0C3-1B3A-E7740D50FE37}"/>
                    </a:ext>
                  </a:extLst>
                </p14:cNvPr>
                <p14:cNvContentPartPr/>
                <p14:nvPr/>
              </p14:nvContentPartPr>
              <p14:xfrm>
                <a:off x="5071680" y="6092360"/>
                <a:ext cx="168480" cy="403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C3BF7220-039C-B0C3-1B3A-E7740D50FE3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064120" y="6084800"/>
                  <a:ext cx="1836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479EE8E0-F985-224C-0388-B73E0278FFD6}"/>
                    </a:ext>
                  </a:extLst>
                </p14:cNvPr>
                <p14:cNvContentPartPr/>
                <p14:nvPr/>
              </p14:nvContentPartPr>
              <p14:xfrm>
                <a:off x="5000760" y="6176240"/>
                <a:ext cx="129960" cy="1443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479EE8E0-F985-224C-0388-B73E0278FFD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993560" y="6168680"/>
                  <a:ext cx="14508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D0771DD4-E1A6-B7A4-AD26-37E7E4777A2A}"/>
                    </a:ext>
                  </a:extLst>
                </p14:cNvPr>
                <p14:cNvContentPartPr/>
                <p14:nvPr/>
              </p14:nvContentPartPr>
              <p14:xfrm>
                <a:off x="5079600" y="6387920"/>
                <a:ext cx="18000" cy="1180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D0771DD4-E1A6-B7A4-AD26-37E7E4777A2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072040" y="6380360"/>
                  <a:ext cx="331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407BF2B0-8C52-BDD4-CC2D-7B8ADBA75658}"/>
                    </a:ext>
                  </a:extLst>
                </p14:cNvPr>
                <p14:cNvContentPartPr/>
                <p14:nvPr/>
              </p14:nvContentPartPr>
              <p14:xfrm>
                <a:off x="4928040" y="6480080"/>
                <a:ext cx="325440" cy="709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407BF2B0-8C52-BDD4-CC2D-7B8ADBA7565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920840" y="6472520"/>
                  <a:ext cx="3405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67FEFB0B-F4F6-52DF-DB88-4077E17644E5}"/>
                    </a:ext>
                  </a:extLst>
                </p14:cNvPr>
                <p14:cNvContentPartPr/>
                <p14:nvPr/>
              </p14:nvContentPartPr>
              <p14:xfrm>
                <a:off x="4253760" y="5937920"/>
                <a:ext cx="1435680" cy="9057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67FEFB0B-F4F6-52DF-DB88-4077E17644E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246200" y="5930360"/>
                  <a:ext cx="1450800" cy="9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C7707E0D-5274-319A-8A29-330600C96D5C}"/>
                    </a:ext>
                  </a:extLst>
                </p14:cNvPr>
                <p14:cNvContentPartPr/>
                <p14:nvPr/>
              </p14:nvContentPartPr>
              <p14:xfrm>
                <a:off x="3665520" y="6263000"/>
                <a:ext cx="132840" cy="2192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C7707E0D-5274-319A-8A29-330600C96D5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657960" y="6255440"/>
                  <a:ext cx="14796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8964F699-E0E6-BEE9-A2CE-C68E1F67D58D}"/>
                    </a:ext>
                  </a:extLst>
                </p14:cNvPr>
                <p14:cNvContentPartPr/>
                <p14:nvPr/>
              </p14:nvContentPartPr>
              <p14:xfrm>
                <a:off x="3311640" y="6053480"/>
                <a:ext cx="596880" cy="6087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8964F699-E0E6-BEE9-A2CE-C68E1F67D58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304080" y="6045920"/>
                  <a:ext cx="612000" cy="62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uppo 81">
            <a:extLst>
              <a:ext uri="{FF2B5EF4-FFF2-40B4-BE49-F238E27FC236}">
                <a16:creationId xmlns:a16="http://schemas.microsoft.com/office/drawing/2014/main" id="{9B66DED9-1C0F-5E4B-8D81-D0CF1CC7485A}"/>
              </a:ext>
            </a:extLst>
          </p:cNvPr>
          <p:cNvGrpSpPr/>
          <p:nvPr/>
        </p:nvGrpSpPr>
        <p:grpSpPr>
          <a:xfrm>
            <a:off x="8402531" y="3906540"/>
            <a:ext cx="2231869" cy="1141100"/>
            <a:chOff x="8402531" y="3906540"/>
            <a:chExt cx="2231869" cy="11411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0831C3F-A4F8-C217-686D-EA8634660D3C}"/>
                    </a:ext>
                  </a:extLst>
                </p14:cNvPr>
                <p14:cNvContentPartPr/>
                <p14:nvPr/>
              </p14:nvContentPartPr>
              <p14:xfrm>
                <a:off x="9711360" y="4748840"/>
                <a:ext cx="41760" cy="2988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0831C3F-A4F8-C217-686D-EA8634660D3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703800" y="4741280"/>
                  <a:ext cx="5688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CB3C2AB-D304-D9B9-04A0-D8E5BD6171CF}"/>
                    </a:ext>
                  </a:extLst>
                </p14:cNvPr>
                <p14:cNvContentPartPr/>
                <p14:nvPr/>
              </p14:nvContentPartPr>
              <p14:xfrm>
                <a:off x="9747720" y="4691600"/>
                <a:ext cx="235080" cy="3085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CB3C2AB-D304-D9B9-04A0-D8E5BD6171CF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740160" y="4684040"/>
                  <a:ext cx="25020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05A2FDA-FBE5-0F35-24A7-A0F9AA2EF249}"/>
                    </a:ext>
                  </a:extLst>
                </p14:cNvPr>
                <p14:cNvContentPartPr/>
                <p14:nvPr/>
              </p14:nvContentPartPr>
              <p14:xfrm>
                <a:off x="9969840" y="4761080"/>
                <a:ext cx="119160" cy="1965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05A2FDA-FBE5-0F35-24A7-A0F9AA2EF24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962280" y="4753880"/>
                  <a:ext cx="13428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B031F43-77E9-A5FF-03FA-E3F9ECB3D602}"/>
                    </a:ext>
                  </a:extLst>
                </p14:cNvPr>
                <p14:cNvContentPartPr/>
                <p14:nvPr/>
              </p14:nvContentPartPr>
              <p14:xfrm>
                <a:off x="10130040" y="4709960"/>
                <a:ext cx="200880" cy="2620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B031F43-77E9-A5FF-03FA-E3F9ECB3D602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122480" y="4702400"/>
                  <a:ext cx="21600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951805B-D324-3A1E-37DF-B2BA8BA5DC4B}"/>
                    </a:ext>
                  </a:extLst>
                </p14:cNvPr>
                <p14:cNvContentPartPr/>
                <p14:nvPr/>
              </p14:nvContentPartPr>
              <p14:xfrm>
                <a:off x="10413000" y="4690520"/>
                <a:ext cx="221400" cy="3286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951805B-D324-3A1E-37DF-B2BA8BA5DC4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0405440" y="4683320"/>
                  <a:ext cx="23652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3E6FCCD7-97B5-D7F7-8B3D-A23C9FC10F7D}"/>
                    </a:ext>
                  </a:extLst>
                </p14:cNvPr>
                <p14:cNvContentPartPr/>
                <p14:nvPr/>
              </p14:nvContentPartPr>
              <p14:xfrm>
                <a:off x="8704571" y="4204620"/>
                <a:ext cx="210240" cy="2311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3E6FCCD7-97B5-D7F7-8B3D-A23C9FC10F7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697011" y="4197060"/>
                  <a:ext cx="22536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933F138E-CC34-13BC-CF45-833D36A4BB15}"/>
                    </a:ext>
                  </a:extLst>
                </p14:cNvPr>
                <p14:cNvContentPartPr/>
                <p14:nvPr/>
              </p14:nvContentPartPr>
              <p14:xfrm>
                <a:off x="9049811" y="4162860"/>
                <a:ext cx="64440" cy="2354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933F138E-CC34-13BC-CF45-833D36A4BB1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042251" y="4155300"/>
                  <a:ext cx="7956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B5C40255-2564-B1DA-2820-DF60979CAAC9}"/>
                    </a:ext>
                  </a:extLst>
                </p14:cNvPr>
                <p14:cNvContentPartPr/>
                <p14:nvPr/>
              </p14:nvContentPartPr>
              <p14:xfrm>
                <a:off x="8402531" y="3906540"/>
                <a:ext cx="1163160" cy="7210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B5C40255-2564-B1DA-2820-DF60979CAAC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394971" y="3898980"/>
                  <a:ext cx="1178280" cy="736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83" name="Input penna 82">
                <a:extLst>
                  <a:ext uri="{FF2B5EF4-FFF2-40B4-BE49-F238E27FC236}">
                    <a16:creationId xmlns:a16="http://schemas.microsoft.com/office/drawing/2014/main" id="{204D5342-659A-1275-3295-8901FBD870F6}"/>
                  </a:ext>
                </a:extLst>
              </p14:cNvPr>
              <p14:cNvContentPartPr/>
              <p14:nvPr/>
            </p14:nvContentPartPr>
            <p14:xfrm>
              <a:off x="6218411" y="5327591"/>
              <a:ext cx="35640" cy="603720"/>
            </p14:xfrm>
          </p:contentPart>
        </mc:Choice>
        <mc:Fallback>
          <p:pic>
            <p:nvPicPr>
              <p:cNvPr id="83" name="Input penna 82">
                <a:extLst>
                  <a:ext uri="{FF2B5EF4-FFF2-40B4-BE49-F238E27FC236}">
                    <a16:creationId xmlns:a16="http://schemas.microsoft.com/office/drawing/2014/main" id="{204D5342-659A-1275-3295-8901FBD870F6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6210851" y="5320031"/>
                <a:ext cx="50400" cy="61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84" name="Input penna 83">
                <a:extLst>
                  <a:ext uri="{FF2B5EF4-FFF2-40B4-BE49-F238E27FC236}">
                    <a16:creationId xmlns:a16="http://schemas.microsoft.com/office/drawing/2014/main" id="{EEDF4F14-5B70-D6C4-59E3-EA275A2BAA9A}"/>
                  </a:ext>
                </a:extLst>
              </p14:cNvPr>
              <p14:cNvContentPartPr/>
              <p14:nvPr/>
            </p14:nvContentPartPr>
            <p14:xfrm>
              <a:off x="6229571" y="5212391"/>
              <a:ext cx="1026360" cy="740520"/>
            </p14:xfrm>
          </p:contentPart>
        </mc:Choice>
        <mc:Fallback>
          <p:pic>
            <p:nvPicPr>
              <p:cNvPr id="84" name="Input penna 83">
                <a:extLst>
                  <a:ext uri="{FF2B5EF4-FFF2-40B4-BE49-F238E27FC236}">
                    <a16:creationId xmlns:a16="http://schemas.microsoft.com/office/drawing/2014/main" id="{EEDF4F14-5B70-D6C4-59E3-EA275A2BAA9A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6222011" y="5204831"/>
                <a:ext cx="1041480" cy="75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9441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A4EEC-AAF4-38A8-2266-85FCC171B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E4B2BD-4B98-39C4-1569-92E152B40AA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BD733B-76D6-1545-715B-7F12F3741E7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3AFB40-078F-F8EE-5046-35199AE94D6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0393AAA-8721-CAB7-F93D-876C24B268C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484F58A-B6F0-DFBA-8417-7AB45F65C27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3E1CBC1-7AF6-DD84-A432-F8F8AD0CD93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CF2CF4C-93B9-025B-8A97-7B31F62B4E1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E6B2449-03A0-FB37-AA80-6E8E97F0F58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5CDF9C0-643F-4898-9DCB-0488B109C1A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AA5E38C-ACA0-01A5-B458-6A9FC057457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E3AA588-65FD-5651-A07F-F49E510FD45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0AB7EB6-A11F-06E9-6CA6-992C06A8CC7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A9907C0-9491-AC52-FE01-10148E722F2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9330969-2338-7E8D-F560-81B8202BBD8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46EAA1C-6E08-0533-CB5A-3E1BD508A7D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858C823-D1B1-DEC2-7CFB-A70B66BAF8D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30EA66F-22BA-9F63-C4B9-70057BB000F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7F4F891-C975-171E-2B46-75D169311A2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293651C-30AD-90A8-8361-D6254C67026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21B332E-B477-DD8F-407D-CDBB14A9682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0AD7647-0440-586C-B008-47D332A0A2F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160867A-6198-10B7-A7D3-2FF7460DE2A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38CA547-CD49-DA10-9B7F-01746E9155B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C25934E-A3F3-1D9C-222C-588F93E1E5B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F4FE4A9-6F6D-E933-9AEB-B8DF81CA6B4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B87E21C-DD67-4F27-A084-362FCF945B4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E4EB6B3-1534-26A5-81C6-5FE9E734C39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4CB2F28-35DE-9F79-44AD-BF87FD700F8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1FCAE96-F15D-8C34-F5BE-CB13F75F44C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5526426-AC45-AD0D-67E5-84DAD2BC105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9A411DF-D1B5-5282-F202-FC136F5B63C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25B7325-B007-1FD6-56B0-A552BD96061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3F509F5-CFF4-E84C-2030-F76BE3316E0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B07155D-6F3E-BBE7-6891-13F21228C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991F775-6D17-B986-BB06-40A963B6A6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F689CE50-B73D-D8F7-A022-A454CC1C6C62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85EF7C60-9EAE-BE3D-1A75-F51E2074CA10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77FFD713-D70B-45F7-FC33-1E3CA41CF3EE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99C2505E-3D7A-2B61-81AB-8BF525D3C1B3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0C14BA84-A80F-BD3A-2490-6D610F32EF43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022240" y="1376499"/>
            <a:ext cx="6359698" cy="449994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88BE5415-F1A2-0B59-356F-FEBD3ADA591D}"/>
                  </a:ext>
                </a:extLst>
              </p14:cNvPr>
              <p14:cNvContentPartPr/>
              <p14:nvPr/>
            </p14:nvContentPartPr>
            <p14:xfrm>
              <a:off x="5918464" y="5036749"/>
              <a:ext cx="44640" cy="8460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88BE5415-F1A2-0B59-356F-FEBD3ADA591D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910904" y="5029189"/>
                <a:ext cx="59760" cy="86112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uppo 41">
            <a:extLst>
              <a:ext uri="{FF2B5EF4-FFF2-40B4-BE49-F238E27FC236}">
                <a16:creationId xmlns:a16="http://schemas.microsoft.com/office/drawing/2014/main" id="{0C2CB071-922C-57F6-DD32-AB42BB4AF564}"/>
              </a:ext>
            </a:extLst>
          </p:cNvPr>
          <p:cNvGrpSpPr/>
          <p:nvPr/>
        </p:nvGrpSpPr>
        <p:grpSpPr>
          <a:xfrm>
            <a:off x="4705624" y="5875909"/>
            <a:ext cx="582840" cy="488160"/>
            <a:chOff x="4705624" y="5875909"/>
            <a:chExt cx="582840" cy="48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2BCF963-0530-0920-06F3-F5B5BA50F535}"/>
                    </a:ext>
                  </a:extLst>
                </p14:cNvPr>
                <p14:cNvContentPartPr/>
                <p14:nvPr/>
              </p14:nvContentPartPr>
              <p14:xfrm>
                <a:off x="4717864" y="5877709"/>
                <a:ext cx="18000" cy="1828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2BCF963-0530-0920-06F3-F5B5BA50F53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710304" y="5870149"/>
                  <a:ext cx="3312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821D560-956E-945E-71CF-87FA4F3DA7D3}"/>
                    </a:ext>
                  </a:extLst>
                </p14:cNvPr>
                <p14:cNvContentPartPr/>
                <p14:nvPr/>
              </p14:nvContentPartPr>
              <p14:xfrm>
                <a:off x="4705624" y="5875909"/>
                <a:ext cx="109080" cy="2689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821D560-956E-945E-71CF-87FA4F3DA7D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698064" y="5868349"/>
                  <a:ext cx="12384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172C5C0-BA3D-3CA9-3255-551BDCAEC820}"/>
                    </a:ext>
                  </a:extLst>
                </p14:cNvPr>
                <p14:cNvContentPartPr/>
                <p14:nvPr/>
              </p14:nvContentPartPr>
              <p14:xfrm>
                <a:off x="4809664" y="5975989"/>
                <a:ext cx="79560" cy="126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172C5C0-BA3D-3CA9-3255-551BDCAEC82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802104" y="5968429"/>
                  <a:ext cx="946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ECAC0E9-256C-7EF5-23C2-D5DA75469036}"/>
                    </a:ext>
                  </a:extLst>
                </p14:cNvPr>
                <p14:cNvContentPartPr/>
                <p14:nvPr/>
              </p14:nvContentPartPr>
              <p14:xfrm>
                <a:off x="4887784" y="5888509"/>
                <a:ext cx="39240" cy="2196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ECAC0E9-256C-7EF5-23C2-D5DA7546903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880224" y="5880949"/>
                  <a:ext cx="5436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52EBA93-AB0D-287E-21CD-F3540A281C9A}"/>
                    </a:ext>
                  </a:extLst>
                </p14:cNvPr>
                <p14:cNvContentPartPr/>
                <p14:nvPr/>
              </p14:nvContentPartPr>
              <p14:xfrm>
                <a:off x="4729024" y="6154549"/>
                <a:ext cx="152640" cy="2095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52EBA93-AB0D-287E-21CD-F3540A281C9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721464" y="6146989"/>
                  <a:ext cx="16740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7B7535EE-01BC-B022-A76E-B7066CE56E83}"/>
                    </a:ext>
                  </a:extLst>
                </p14:cNvPr>
                <p14:cNvContentPartPr/>
                <p14:nvPr/>
              </p14:nvContentPartPr>
              <p14:xfrm>
                <a:off x="5004064" y="5900749"/>
                <a:ext cx="142200" cy="2667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7B7535EE-01BC-B022-A76E-B7066CE56E83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996504" y="5893189"/>
                  <a:ext cx="15732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EDDB38A6-9180-2423-9F69-C1B3EE170B65}"/>
                    </a:ext>
                  </a:extLst>
                </p14:cNvPr>
                <p14:cNvContentPartPr/>
                <p14:nvPr/>
              </p14:nvContentPartPr>
              <p14:xfrm>
                <a:off x="5266144" y="5941429"/>
                <a:ext cx="22320" cy="2743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EDDB38A6-9180-2423-9F69-C1B3EE170B6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258584" y="5933869"/>
                  <a:ext cx="37440" cy="28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9DEBBDF6-976B-7EEC-E08E-D4B902BE13E0}"/>
              </a:ext>
            </a:extLst>
          </p:cNvPr>
          <p:cNvGrpSpPr/>
          <p:nvPr/>
        </p:nvGrpSpPr>
        <p:grpSpPr>
          <a:xfrm>
            <a:off x="4018744" y="5753869"/>
            <a:ext cx="405000" cy="528120"/>
            <a:chOff x="4018744" y="5753869"/>
            <a:chExt cx="405000" cy="52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38B93ABD-DC78-9FA3-7DA5-E03ADC88973E}"/>
                    </a:ext>
                  </a:extLst>
                </p14:cNvPr>
                <p14:cNvContentPartPr/>
                <p14:nvPr/>
              </p14:nvContentPartPr>
              <p14:xfrm>
                <a:off x="4095064" y="5888509"/>
                <a:ext cx="156960" cy="3837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38B93ABD-DC78-9FA3-7DA5-E03ADC88973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087504" y="5880949"/>
                  <a:ext cx="172080" cy="39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7898CB7-9640-DA14-E114-EF29848492ED}"/>
                    </a:ext>
                  </a:extLst>
                </p14:cNvPr>
                <p14:cNvContentPartPr/>
                <p14:nvPr/>
              </p14:nvContentPartPr>
              <p14:xfrm>
                <a:off x="4018744" y="5753869"/>
                <a:ext cx="405000" cy="5281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7898CB7-9640-DA14-E114-EF29848492E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011544" y="5746309"/>
                  <a:ext cx="420120" cy="54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7E35668C-EBE6-F285-D0AD-EDE44BA66CC5}"/>
              </a:ext>
            </a:extLst>
          </p:cNvPr>
          <p:cNvGrpSpPr/>
          <p:nvPr/>
        </p:nvGrpSpPr>
        <p:grpSpPr>
          <a:xfrm>
            <a:off x="5817664" y="5912629"/>
            <a:ext cx="563400" cy="347760"/>
            <a:chOff x="5817664" y="5912629"/>
            <a:chExt cx="563400" cy="34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20896CC0-0A3B-FF22-2D26-2D3254EE319E}"/>
                    </a:ext>
                  </a:extLst>
                </p14:cNvPr>
                <p14:cNvContentPartPr/>
                <p14:nvPr/>
              </p14:nvContentPartPr>
              <p14:xfrm>
                <a:off x="5882464" y="6000829"/>
                <a:ext cx="89280" cy="1404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20896CC0-0A3B-FF22-2D26-2D3254EE319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874904" y="5993269"/>
                  <a:ext cx="1044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849B923D-DB3D-449F-46CA-72011B5B882B}"/>
                    </a:ext>
                  </a:extLst>
                </p14:cNvPr>
                <p14:cNvContentPartPr/>
                <p14:nvPr/>
              </p14:nvContentPartPr>
              <p14:xfrm>
                <a:off x="5817664" y="5912629"/>
                <a:ext cx="280080" cy="3326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849B923D-DB3D-449F-46CA-72011B5B882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810104" y="5905069"/>
                  <a:ext cx="295200" cy="34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E173CEAA-042A-B82D-E6D9-DD0F697051C7}"/>
                    </a:ext>
                  </a:extLst>
                </p14:cNvPr>
                <p14:cNvContentPartPr/>
                <p14:nvPr/>
              </p14:nvContentPartPr>
              <p14:xfrm>
                <a:off x="6254344" y="5948269"/>
                <a:ext cx="92880" cy="313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E173CEAA-042A-B82D-E6D9-DD0F697051C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246784" y="5940709"/>
                  <a:ext cx="1076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15D41623-8FB4-37E2-EC2C-34A04BFE19F6}"/>
                    </a:ext>
                  </a:extLst>
                </p14:cNvPr>
                <p14:cNvContentPartPr/>
                <p14:nvPr/>
              </p14:nvContentPartPr>
              <p14:xfrm>
                <a:off x="6220144" y="5993989"/>
                <a:ext cx="75960" cy="1357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15D41623-8FB4-37E2-EC2C-34A04BFE19F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212584" y="5986429"/>
                  <a:ext cx="9072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53D81D1C-81B3-5375-4A70-D86DDB0869BB}"/>
                    </a:ext>
                  </a:extLst>
                </p14:cNvPr>
                <p14:cNvContentPartPr/>
                <p14:nvPr/>
              </p14:nvContentPartPr>
              <p14:xfrm>
                <a:off x="6239584" y="6158509"/>
                <a:ext cx="33480" cy="1018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53D81D1C-81B3-5375-4A70-D86DDB0869BB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232024" y="6150949"/>
                  <a:ext cx="486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913E8180-DD3B-9837-3059-AA6BE335E90F}"/>
                    </a:ext>
                  </a:extLst>
                </p14:cNvPr>
                <p14:cNvContentPartPr/>
                <p14:nvPr/>
              </p14:nvContentPartPr>
              <p14:xfrm>
                <a:off x="6156424" y="6236989"/>
                <a:ext cx="224640" cy="720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913E8180-DD3B-9837-3059-AA6BE335E90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148864" y="6229429"/>
                  <a:ext cx="239760" cy="2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CB7F718C-71C5-AEF5-5936-0F8275FC43B8}"/>
              </a:ext>
            </a:extLst>
          </p:cNvPr>
          <p:cNvGrpSpPr/>
          <p:nvPr/>
        </p:nvGrpSpPr>
        <p:grpSpPr>
          <a:xfrm>
            <a:off x="6906664" y="5741629"/>
            <a:ext cx="545040" cy="536040"/>
            <a:chOff x="6906664" y="5741629"/>
            <a:chExt cx="545040" cy="53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9EE529CD-E7C6-E2DE-8EDE-47D2B57F9920}"/>
                    </a:ext>
                  </a:extLst>
                </p14:cNvPr>
                <p14:cNvContentPartPr/>
                <p14:nvPr/>
              </p14:nvContentPartPr>
              <p14:xfrm>
                <a:off x="7125904" y="5953669"/>
                <a:ext cx="126000" cy="2678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9EE529CD-E7C6-E2DE-8EDE-47D2B57F992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118344" y="5946109"/>
                  <a:ext cx="14076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425E52C6-3E33-77F3-4AA6-44F5A3DB5302}"/>
                    </a:ext>
                  </a:extLst>
                </p14:cNvPr>
                <p14:cNvContentPartPr/>
                <p14:nvPr/>
              </p14:nvContentPartPr>
              <p14:xfrm>
                <a:off x="6906664" y="5741629"/>
                <a:ext cx="545040" cy="5360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425E52C6-3E33-77F3-4AA6-44F5A3DB530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899104" y="5734069"/>
                  <a:ext cx="559800" cy="551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uppo 83">
            <a:extLst>
              <a:ext uri="{FF2B5EF4-FFF2-40B4-BE49-F238E27FC236}">
                <a16:creationId xmlns:a16="http://schemas.microsoft.com/office/drawing/2014/main" id="{D8E97ED4-C36F-BAB3-9FFB-977043A47434}"/>
              </a:ext>
            </a:extLst>
          </p:cNvPr>
          <p:cNvGrpSpPr/>
          <p:nvPr/>
        </p:nvGrpSpPr>
        <p:grpSpPr>
          <a:xfrm>
            <a:off x="7642916" y="5875168"/>
            <a:ext cx="765000" cy="320400"/>
            <a:chOff x="7642916" y="5875168"/>
            <a:chExt cx="765000" cy="32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1520D091-AA27-CABB-7088-2615AC99FE76}"/>
                    </a:ext>
                  </a:extLst>
                </p14:cNvPr>
                <p14:cNvContentPartPr/>
                <p14:nvPr/>
              </p14:nvContentPartPr>
              <p14:xfrm>
                <a:off x="7642916" y="5875168"/>
                <a:ext cx="142560" cy="212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1520D091-AA27-CABB-7088-2615AC99FE76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635356" y="5867608"/>
                  <a:ext cx="1576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DA20E661-4423-BC42-4691-79979F835398}"/>
                    </a:ext>
                  </a:extLst>
                </p14:cNvPr>
                <p14:cNvContentPartPr/>
                <p14:nvPr/>
              </p14:nvContentPartPr>
              <p14:xfrm>
                <a:off x="7655876" y="5982088"/>
                <a:ext cx="89280" cy="543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DA20E661-4423-BC42-4691-79979F83539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648316" y="5974528"/>
                  <a:ext cx="10440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0FADFFDD-1616-2C9A-7D9B-30E41C093FD4}"/>
                    </a:ext>
                  </a:extLst>
                </p14:cNvPr>
                <p14:cNvContentPartPr/>
                <p14:nvPr/>
              </p14:nvContentPartPr>
              <p14:xfrm>
                <a:off x="7682876" y="6078928"/>
                <a:ext cx="102240" cy="936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0FADFFDD-1616-2C9A-7D9B-30E41C093FD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675316" y="6071368"/>
                  <a:ext cx="11736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734B0D63-5622-2475-98CD-E950D2F7D84A}"/>
                    </a:ext>
                  </a:extLst>
                </p14:cNvPr>
                <p14:cNvContentPartPr/>
                <p14:nvPr/>
              </p14:nvContentPartPr>
              <p14:xfrm>
                <a:off x="7860716" y="5936728"/>
                <a:ext cx="38160" cy="2588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734B0D63-5622-2475-98CD-E950D2F7D84A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853156" y="5929168"/>
                  <a:ext cx="5328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D0C064FB-3083-505E-6372-819C34F9A602}"/>
                    </a:ext>
                  </a:extLst>
                </p14:cNvPr>
                <p14:cNvContentPartPr/>
                <p14:nvPr/>
              </p14:nvContentPartPr>
              <p14:xfrm>
                <a:off x="7925516" y="6041128"/>
                <a:ext cx="100440" cy="201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D0C064FB-3083-505E-6372-819C34F9A60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917956" y="6033568"/>
                  <a:ext cx="11556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0B389CBA-B024-B0A3-7C23-F48FFA94F879}"/>
                    </a:ext>
                  </a:extLst>
                </p14:cNvPr>
                <p14:cNvContentPartPr/>
                <p14:nvPr/>
              </p14:nvContentPartPr>
              <p14:xfrm>
                <a:off x="8042516" y="5966608"/>
                <a:ext cx="146520" cy="309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0B389CBA-B024-B0A3-7C23-F48FFA94F879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035316" y="5959048"/>
                  <a:ext cx="1616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8CE98B1F-AE66-80AF-2EAA-D10B95C9C215}"/>
                    </a:ext>
                  </a:extLst>
                </p14:cNvPr>
                <p14:cNvContentPartPr/>
                <p14:nvPr/>
              </p14:nvContentPartPr>
              <p14:xfrm>
                <a:off x="8034236" y="5987128"/>
                <a:ext cx="109080" cy="1720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8CE98B1F-AE66-80AF-2EAA-D10B95C9C21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026676" y="5979568"/>
                  <a:ext cx="12384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158D073B-E703-5D85-2C7F-9531FA7B59EB}"/>
                    </a:ext>
                  </a:extLst>
                </p14:cNvPr>
                <p14:cNvContentPartPr/>
                <p14:nvPr/>
              </p14:nvContentPartPr>
              <p14:xfrm>
                <a:off x="8243036" y="5970568"/>
                <a:ext cx="16560" cy="15480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158D073B-E703-5D85-2C7F-9531FA7B59E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235476" y="5963008"/>
                  <a:ext cx="3168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C4C76803-4C10-6728-9615-82C1B5A0FFF6}"/>
                    </a:ext>
                  </a:extLst>
                </p14:cNvPr>
                <p14:cNvContentPartPr/>
                <p14:nvPr/>
              </p14:nvContentPartPr>
              <p14:xfrm>
                <a:off x="8271476" y="6016648"/>
                <a:ext cx="136440" cy="280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C4C76803-4C10-6728-9615-82C1B5A0FFF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263916" y="6009088"/>
                  <a:ext cx="151200" cy="43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5800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3FA43-9370-89BD-B69E-937C34EF9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2DEF84-87C3-CAF4-943B-10B0A9ADD2B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1490C2-6694-524F-29BD-90C5E3DE8AF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1928A6-BD27-9B4C-29A2-DEBB7500E9E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1B038CA-0BB3-2651-4055-2DB20229744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30616D1-57F0-DA2B-10DF-E68B20EAE06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75E4453-1650-5713-9C8E-0150B28E6B4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9E36741-8264-12C7-E1AB-695E4BE957C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6658443-ADF5-7A93-5517-1C88E8F3BE9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E799642-7462-F940-9F2A-6971331EF7F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832FE44-5CC5-732F-FE4F-FD6565BA8F7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8BE83E2-5A9D-C862-AF91-137996B8790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DC3BC1A-4EAE-FFB9-E5E7-3AB83D798DE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8DF4FEC-DB4F-F0E1-E046-B844ADCD709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123BA9A-5FE6-B9FC-009D-272E2796AB5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C0357C1-1525-0874-0B8E-9E71175D11E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D810E52-9FB6-B451-F95D-8D22E4D9764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7F61DCB-B4B8-CA2F-A548-5B77E2A25E1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A332D01-450C-17E8-BFE5-F30A20172C0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09984E6-C460-E158-DE82-919E4740FDA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80A9983-C468-50D3-BB92-C380FC3F9F7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72FAA6D-1CC3-B8A0-133A-3B61D74F14C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F0253AF-6AF8-FE72-AC46-779572FB5E7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4AEC4E8-23BC-9DD2-F761-C939ED6591E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3BB0F5F-F3E5-D150-2A5E-0B2DDDADE6E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37DB3F7-1D23-C06A-1F98-584D6EA81E1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139935F-381E-8D47-4014-1391449265E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C50C2B1-6FFB-6AF5-ED88-9CCF3DACB8F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01606BDD-F88D-77C8-116C-7F17A2900E1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054058C-7C5B-CD87-4E66-BCED028DAC4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1F45799-A1ED-EC83-0411-53E8EEFD7E6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4736DE7-CAD1-E100-3500-09DABB6556D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D3B1E1A-21B9-4BE2-67C1-799F36F5F73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6B84E6B-2C90-9E6C-4FD7-08033A0EDD0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2164FB8-5C0C-D08F-070F-CC82B8694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E195512-110D-0097-16A2-0570D6AEC0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91DD639D-C881-5858-4209-F7712983FAAE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CC5B6824-6906-95E3-29AB-BCC2DCCAB28C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FD508DFA-5E74-A621-C887-38D42D5E1DC1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37DB9FA0-6FD5-2C75-1040-ED940199C744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E68BA554-DB25-B1D0-A50E-7B94772C38D4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584496" y="1331551"/>
            <a:ext cx="7662988" cy="472009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E27C5BA7-FB6D-D6BC-28FB-5D4845AD369B}"/>
                  </a:ext>
                </a:extLst>
              </p14:cNvPr>
              <p14:cNvContentPartPr/>
              <p14:nvPr/>
            </p14:nvContentPartPr>
            <p14:xfrm>
              <a:off x="4008731" y="3492311"/>
              <a:ext cx="1950840" cy="662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E27C5BA7-FB6D-D6BC-28FB-5D4845AD369B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001171" y="3484751"/>
                <a:ext cx="1965960" cy="8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DA539E5A-1D5B-9FBA-015F-AE4432AA3528}"/>
                  </a:ext>
                </a:extLst>
              </p14:cNvPr>
              <p14:cNvContentPartPr/>
              <p14:nvPr/>
            </p14:nvContentPartPr>
            <p14:xfrm>
              <a:off x="4743353" y="4193176"/>
              <a:ext cx="1969200" cy="11304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DA539E5A-1D5B-9FBA-015F-AE4432AA3528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736153" y="4185616"/>
                <a:ext cx="1984320" cy="128160"/>
              </a:xfrm>
              <a:prstGeom prst="rect">
                <a:avLst/>
              </a:prstGeom>
            </p:spPr>
          </p:pic>
        </mc:Fallback>
      </mc:AlternateContent>
      <p:grpSp>
        <p:nvGrpSpPr>
          <p:cNvPr id="66" name="Gruppo 65">
            <a:extLst>
              <a:ext uri="{FF2B5EF4-FFF2-40B4-BE49-F238E27FC236}">
                <a16:creationId xmlns:a16="http://schemas.microsoft.com/office/drawing/2014/main" id="{DD1AF8A9-9173-7E54-CECD-AB082FF847F1}"/>
              </a:ext>
            </a:extLst>
          </p:cNvPr>
          <p:cNvGrpSpPr/>
          <p:nvPr/>
        </p:nvGrpSpPr>
        <p:grpSpPr>
          <a:xfrm>
            <a:off x="7157040" y="5665590"/>
            <a:ext cx="1025280" cy="337680"/>
            <a:chOff x="7157040" y="5665590"/>
            <a:chExt cx="1025280" cy="33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91BBA25-B8CB-4EA6-9663-F949D09010C1}"/>
                    </a:ext>
                  </a:extLst>
                </p14:cNvPr>
                <p14:cNvContentPartPr/>
                <p14:nvPr/>
              </p14:nvContentPartPr>
              <p14:xfrm>
                <a:off x="7157040" y="5767110"/>
                <a:ext cx="75240" cy="1850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91BBA25-B8CB-4EA6-9663-F949D09010C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149480" y="5759550"/>
                  <a:ext cx="9036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6D314BB-788D-532D-4561-542733CAD712}"/>
                    </a:ext>
                  </a:extLst>
                </p14:cNvPr>
                <p14:cNvContentPartPr/>
                <p14:nvPr/>
              </p14:nvContentPartPr>
              <p14:xfrm>
                <a:off x="7296720" y="5786910"/>
                <a:ext cx="70200" cy="972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6D314BB-788D-532D-4561-542733CAD71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289160" y="5779350"/>
                  <a:ext cx="8532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BDD637EA-103E-E175-079C-9C815A5E9D06}"/>
                    </a:ext>
                  </a:extLst>
                </p14:cNvPr>
                <p14:cNvContentPartPr/>
                <p14:nvPr/>
              </p14:nvContentPartPr>
              <p14:xfrm>
                <a:off x="7418040" y="5791950"/>
                <a:ext cx="76680" cy="1040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BDD637EA-103E-E175-079C-9C815A5E9D0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410480" y="5784750"/>
                  <a:ext cx="914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E8BC5B8-0076-CA55-C552-F29633941600}"/>
                    </a:ext>
                  </a:extLst>
                </p14:cNvPr>
                <p14:cNvContentPartPr/>
                <p14:nvPr/>
              </p14:nvContentPartPr>
              <p14:xfrm>
                <a:off x="7524960" y="5797710"/>
                <a:ext cx="96120" cy="2055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E8BC5B8-0076-CA55-C552-F2963394160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517400" y="5790510"/>
                  <a:ext cx="11124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D9ECE51-D0B9-7802-F414-0056CD389A01}"/>
                    </a:ext>
                  </a:extLst>
                </p14:cNvPr>
                <p14:cNvContentPartPr/>
                <p14:nvPr/>
              </p14:nvContentPartPr>
              <p14:xfrm>
                <a:off x="7640520" y="5815710"/>
                <a:ext cx="40320" cy="828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D9ECE51-D0B9-7802-F414-0056CD389A0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632960" y="5808150"/>
                  <a:ext cx="554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2A4C23C-C198-CAD4-3B90-8A5BCAAF8C7C}"/>
                    </a:ext>
                  </a:extLst>
                </p14:cNvPr>
                <p14:cNvContentPartPr/>
                <p14:nvPr/>
              </p14:nvContentPartPr>
              <p14:xfrm>
                <a:off x="7731240" y="5811750"/>
                <a:ext cx="57960" cy="1216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2A4C23C-C198-CAD4-3B90-8A5BCAAF8C7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723680" y="5804190"/>
                  <a:ext cx="730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F2F9FA8-026A-C845-33E6-B1AFC26C6BAE}"/>
                    </a:ext>
                  </a:extLst>
                </p14:cNvPr>
                <p14:cNvContentPartPr/>
                <p14:nvPr/>
              </p14:nvContentPartPr>
              <p14:xfrm>
                <a:off x="7856520" y="5832990"/>
                <a:ext cx="76680" cy="954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F2F9FA8-026A-C845-33E6-B1AFC26C6BA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848960" y="5825430"/>
                  <a:ext cx="914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5257DD6-2809-7692-59BC-4CF832903B0B}"/>
                    </a:ext>
                  </a:extLst>
                </p14:cNvPr>
                <p14:cNvContentPartPr/>
                <p14:nvPr/>
              </p14:nvContentPartPr>
              <p14:xfrm>
                <a:off x="8006280" y="5665590"/>
                <a:ext cx="59400" cy="2329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5257DD6-2809-7692-59BC-4CF832903B0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998720" y="5658030"/>
                  <a:ext cx="7452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F94FAB4-38F0-7D90-7110-E2D8832C4F55}"/>
                    </a:ext>
                  </a:extLst>
                </p14:cNvPr>
                <p14:cNvContentPartPr/>
                <p14:nvPr/>
              </p14:nvContentPartPr>
              <p14:xfrm>
                <a:off x="8121840" y="5790870"/>
                <a:ext cx="60480" cy="1008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F94FAB4-38F0-7D90-7110-E2D8832C4F5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114280" y="5783310"/>
                  <a:ext cx="75600" cy="11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B978E5FF-5EED-80DD-52E1-BA51021C95A7}"/>
              </a:ext>
            </a:extLst>
          </p:cNvPr>
          <p:cNvGrpSpPr/>
          <p:nvPr/>
        </p:nvGrpSpPr>
        <p:grpSpPr>
          <a:xfrm>
            <a:off x="7206360" y="5248350"/>
            <a:ext cx="608040" cy="224640"/>
            <a:chOff x="7206360" y="5248350"/>
            <a:chExt cx="608040" cy="224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B144863-2866-5EA4-094E-5572217B254A}"/>
                    </a:ext>
                  </a:extLst>
                </p14:cNvPr>
                <p14:cNvContentPartPr/>
                <p14:nvPr/>
              </p14:nvContentPartPr>
              <p14:xfrm>
                <a:off x="7206360" y="5338350"/>
                <a:ext cx="94320" cy="1332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B144863-2866-5EA4-094E-5572217B254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198800" y="5330790"/>
                  <a:ext cx="10944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F7E21248-B228-AA90-8855-347670AEC841}"/>
                    </a:ext>
                  </a:extLst>
                </p14:cNvPr>
                <p14:cNvContentPartPr/>
                <p14:nvPr/>
              </p14:nvContentPartPr>
              <p14:xfrm>
                <a:off x="7353600" y="5349150"/>
                <a:ext cx="96120" cy="975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F7E21248-B228-AA90-8855-347670AEC84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346040" y="5341590"/>
                  <a:ext cx="11124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817FF8E-A9FC-470A-4237-AA08109CF90F}"/>
                    </a:ext>
                  </a:extLst>
                </p14:cNvPr>
                <p14:cNvContentPartPr/>
                <p14:nvPr/>
              </p14:nvContentPartPr>
              <p14:xfrm>
                <a:off x="7497960" y="5349150"/>
                <a:ext cx="37800" cy="1238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817FF8E-A9FC-470A-4237-AA08109CF90F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490400" y="5341590"/>
                  <a:ext cx="529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5FC10C95-5F82-0CB9-DA17-8D725AA88399}"/>
                    </a:ext>
                  </a:extLst>
                </p14:cNvPr>
                <p14:cNvContentPartPr/>
                <p14:nvPr/>
              </p14:nvContentPartPr>
              <p14:xfrm>
                <a:off x="7617120" y="5248350"/>
                <a:ext cx="83160" cy="1609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5FC10C95-5F82-0CB9-DA17-8D725AA8839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609560" y="5240790"/>
                  <a:ext cx="9828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5332FE6-7D64-63D9-80F5-32BE77FDA596}"/>
                    </a:ext>
                  </a:extLst>
                </p14:cNvPr>
                <p14:cNvContentPartPr/>
                <p14:nvPr/>
              </p14:nvContentPartPr>
              <p14:xfrm>
                <a:off x="7749240" y="5315310"/>
                <a:ext cx="65160" cy="1324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5332FE6-7D64-63D9-80F5-32BE77FDA59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741680" y="5307750"/>
                  <a:ext cx="80280" cy="147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A7AB6CB3-9267-CC2B-783B-8C0FC49DE38F}"/>
                  </a:ext>
                </a:extLst>
              </p14:cNvPr>
              <p14:cNvContentPartPr/>
              <p14:nvPr/>
            </p14:nvContentPartPr>
            <p14:xfrm>
              <a:off x="7093320" y="6093990"/>
              <a:ext cx="1383480" cy="96480"/>
            </p14:xfrm>
          </p:contentPart>
        </mc:Choice>
        <mc:Fallback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A7AB6CB3-9267-CC2B-783B-8C0FC49DE38F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7085760" y="6086430"/>
                <a:ext cx="1398240" cy="111600"/>
              </a:xfrm>
              <a:prstGeom prst="rect">
                <a:avLst/>
              </a:prstGeom>
            </p:spPr>
          </p:pic>
        </mc:Fallback>
      </mc:AlternateContent>
      <p:grpSp>
        <p:nvGrpSpPr>
          <p:cNvPr id="82" name="Gruppo 81">
            <a:extLst>
              <a:ext uri="{FF2B5EF4-FFF2-40B4-BE49-F238E27FC236}">
                <a16:creationId xmlns:a16="http://schemas.microsoft.com/office/drawing/2014/main" id="{4AEABB26-0AC2-DE8F-C255-9327DF67956C}"/>
              </a:ext>
            </a:extLst>
          </p:cNvPr>
          <p:cNvGrpSpPr/>
          <p:nvPr/>
        </p:nvGrpSpPr>
        <p:grpSpPr>
          <a:xfrm>
            <a:off x="204373" y="3122420"/>
            <a:ext cx="2255040" cy="661680"/>
            <a:chOff x="204373" y="3122420"/>
            <a:chExt cx="2255040" cy="66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0B10BC43-9E7C-8C95-FB6B-96BCBACDC708}"/>
                    </a:ext>
                  </a:extLst>
                </p14:cNvPr>
                <p14:cNvContentPartPr/>
                <p14:nvPr/>
              </p14:nvContentPartPr>
              <p14:xfrm>
                <a:off x="273493" y="3436700"/>
                <a:ext cx="119520" cy="2138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0B10BC43-9E7C-8C95-FB6B-96BCBACDC708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65933" y="3429140"/>
                  <a:ext cx="13464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936EF3A3-08A3-1F4C-0F91-2D9AED8BD86B}"/>
                    </a:ext>
                  </a:extLst>
                </p14:cNvPr>
                <p14:cNvContentPartPr/>
                <p14:nvPr/>
              </p14:nvContentPartPr>
              <p14:xfrm>
                <a:off x="204373" y="3260300"/>
                <a:ext cx="458640" cy="52380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936EF3A3-08A3-1F4C-0F91-2D9AED8BD86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96813" y="3252740"/>
                  <a:ext cx="473760" cy="53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1D0EFF78-057B-BCCA-4764-7C53BCF64AF4}"/>
                    </a:ext>
                  </a:extLst>
                </p14:cNvPr>
                <p14:cNvContentPartPr/>
                <p14:nvPr/>
              </p14:nvContentPartPr>
              <p14:xfrm>
                <a:off x="842293" y="3411500"/>
                <a:ext cx="186480" cy="172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1D0EFF78-057B-BCCA-4764-7C53BCF64AF4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34733" y="3404300"/>
                  <a:ext cx="2016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E9E61B73-1C0F-D8BF-2495-9752FCBD5D05}"/>
                    </a:ext>
                  </a:extLst>
                </p14:cNvPr>
                <p14:cNvContentPartPr/>
                <p14:nvPr/>
              </p14:nvContentPartPr>
              <p14:xfrm>
                <a:off x="855973" y="3427340"/>
                <a:ext cx="151560" cy="1836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E9E61B73-1C0F-D8BF-2495-9752FCBD5D0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48413" y="3419780"/>
                  <a:ext cx="16668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77A3E271-1004-28D4-07CC-B4D0EF7D77B7}"/>
                    </a:ext>
                  </a:extLst>
                </p14:cNvPr>
                <p14:cNvContentPartPr/>
                <p14:nvPr/>
              </p14:nvContentPartPr>
              <p14:xfrm>
                <a:off x="1100413" y="3452900"/>
                <a:ext cx="21600" cy="17208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77A3E271-1004-28D4-07CC-B4D0EF7D77B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93213" y="3445340"/>
                  <a:ext cx="3672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4C0A7323-8CC6-79CE-D7D3-9100D242F68C}"/>
                    </a:ext>
                  </a:extLst>
                </p14:cNvPr>
                <p14:cNvContentPartPr/>
                <p14:nvPr/>
              </p14:nvContentPartPr>
              <p14:xfrm>
                <a:off x="1128853" y="3518780"/>
                <a:ext cx="186120" cy="316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4C0A7323-8CC6-79CE-D7D3-9100D242F68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121293" y="3511220"/>
                  <a:ext cx="20124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4BDC8238-73A2-773C-7056-03B6704E29CD}"/>
                    </a:ext>
                  </a:extLst>
                </p14:cNvPr>
                <p14:cNvContentPartPr/>
                <p14:nvPr/>
              </p14:nvContentPartPr>
              <p14:xfrm>
                <a:off x="1384093" y="3466580"/>
                <a:ext cx="120240" cy="2772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4BDC8238-73A2-773C-7056-03B6704E29C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376533" y="3459020"/>
                  <a:ext cx="13536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B4690A22-A0D7-8B23-92B5-F241202600D8}"/>
                    </a:ext>
                  </a:extLst>
                </p14:cNvPr>
                <p14:cNvContentPartPr/>
                <p14:nvPr/>
              </p14:nvContentPartPr>
              <p14:xfrm>
                <a:off x="1503973" y="3437780"/>
                <a:ext cx="41040" cy="968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B4690A22-A0D7-8B23-92B5-F241202600D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496413" y="3430220"/>
                  <a:ext cx="561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67A8F6BF-106D-CD34-FF79-97913EBDF3C0}"/>
                    </a:ext>
                  </a:extLst>
                </p14:cNvPr>
                <p14:cNvContentPartPr/>
                <p14:nvPr/>
              </p14:nvContentPartPr>
              <p14:xfrm>
                <a:off x="1844533" y="3370100"/>
                <a:ext cx="157680" cy="1897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67A8F6BF-106D-CD34-FF79-97913EBDF3C0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836973" y="3362540"/>
                  <a:ext cx="17280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EA1B84D7-4748-6562-9DB7-5B221F737CC1}"/>
                    </a:ext>
                  </a:extLst>
                </p14:cNvPr>
                <p14:cNvContentPartPr/>
                <p14:nvPr/>
              </p14:nvContentPartPr>
              <p14:xfrm>
                <a:off x="2115253" y="3345620"/>
                <a:ext cx="43560" cy="2235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EA1B84D7-4748-6562-9DB7-5B221F737CC1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107693" y="3338060"/>
                  <a:ext cx="5868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DD86E4D6-BD5B-60C7-1981-6B65D1DE44D0}"/>
                    </a:ext>
                  </a:extLst>
                </p14:cNvPr>
                <p14:cNvContentPartPr/>
                <p14:nvPr/>
              </p14:nvContentPartPr>
              <p14:xfrm>
                <a:off x="1732573" y="3122420"/>
                <a:ext cx="726840" cy="6134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DD86E4D6-BD5B-60C7-1981-6B65D1DE44D0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725013" y="3114860"/>
                  <a:ext cx="741960" cy="62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" name="Gruppo 126">
            <a:extLst>
              <a:ext uri="{FF2B5EF4-FFF2-40B4-BE49-F238E27FC236}">
                <a16:creationId xmlns:a16="http://schemas.microsoft.com/office/drawing/2014/main" id="{A5AA64E6-D64A-70C2-40C6-A3DCCDF7FE34}"/>
              </a:ext>
            </a:extLst>
          </p:cNvPr>
          <p:cNvGrpSpPr/>
          <p:nvPr/>
        </p:nvGrpSpPr>
        <p:grpSpPr>
          <a:xfrm>
            <a:off x="26533" y="4835489"/>
            <a:ext cx="2566800" cy="563040"/>
            <a:chOff x="26533" y="4835489"/>
            <a:chExt cx="2566800" cy="56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D3B658E3-D5B7-68AE-1DB4-C9C316D144C6}"/>
                    </a:ext>
                  </a:extLst>
                </p14:cNvPr>
                <p14:cNvContentPartPr/>
                <p14:nvPr/>
              </p14:nvContentPartPr>
              <p14:xfrm>
                <a:off x="26533" y="4974449"/>
                <a:ext cx="394920" cy="41616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D3B658E3-D5B7-68AE-1DB4-C9C316D144C6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8973" y="4966889"/>
                  <a:ext cx="410040" cy="43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3FF99EB8-460E-878A-9190-D386DF4DE7A2}"/>
                    </a:ext>
                  </a:extLst>
                </p14:cNvPr>
                <p14:cNvContentPartPr/>
                <p14:nvPr/>
              </p14:nvContentPartPr>
              <p14:xfrm>
                <a:off x="672733" y="4996049"/>
                <a:ext cx="143640" cy="2502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3FF99EB8-460E-878A-9190-D386DF4DE7A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65173" y="4988489"/>
                  <a:ext cx="15876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57418B9F-2D12-6D6D-E5A2-464966DD429C}"/>
                    </a:ext>
                  </a:extLst>
                </p14:cNvPr>
                <p14:cNvContentPartPr/>
                <p14:nvPr/>
              </p14:nvContentPartPr>
              <p14:xfrm>
                <a:off x="531613" y="4835489"/>
                <a:ext cx="504720" cy="5241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57418B9F-2D12-6D6D-E5A2-464966DD429C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24053" y="4827929"/>
                  <a:ext cx="519840" cy="53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60B91AD3-A912-5F36-81F0-00520BDF4099}"/>
                    </a:ext>
                  </a:extLst>
                </p14:cNvPr>
                <p14:cNvContentPartPr/>
                <p14:nvPr/>
              </p14:nvContentPartPr>
              <p14:xfrm>
                <a:off x="1330093" y="4907849"/>
                <a:ext cx="30600" cy="37836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60B91AD3-A912-5F36-81F0-00520BDF4099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322533" y="4900289"/>
                  <a:ext cx="4536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9535CD00-14F8-21FF-50E3-4F1DE3A25048}"/>
                    </a:ext>
                  </a:extLst>
                </p14:cNvPr>
                <p14:cNvContentPartPr/>
                <p14:nvPr/>
              </p14:nvContentPartPr>
              <p14:xfrm>
                <a:off x="1210213" y="5013689"/>
                <a:ext cx="411120" cy="6300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9535CD00-14F8-21FF-50E3-4F1DE3A2504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202653" y="5006129"/>
                  <a:ext cx="4262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80448070-BCCF-9134-2B0E-BF6C992883DE}"/>
                    </a:ext>
                  </a:extLst>
                </p14:cNvPr>
                <p14:cNvContentPartPr/>
                <p14:nvPr/>
              </p14:nvContentPartPr>
              <p14:xfrm>
                <a:off x="1660573" y="4871489"/>
                <a:ext cx="213840" cy="5400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80448070-BCCF-9134-2B0E-BF6C992883D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653013" y="4863929"/>
                  <a:ext cx="22860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7DC6ED6F-2318-1D3B-59AD-8186DDB10394}"/>
                    </a:ext>
                  </a:extLst>
                </p14:cNvPr>
                <p14:cNvContentPartPr/>
                <p14:nvPr/>
              </p14:nvContentPartPr>
              <p14:xfrm>
                <a:off x="1616293" y="4993529"/>
                <a:ext cx="186480" cy="4068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7DC6ED6F-2318-1D3B-59AD-8186DDB10394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608733" y="4985969"/>
                  <a:ext cx="20160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7596771B-99F4-D889-AA7C-83834A5CA71C}"/>
                    </a:ext>
                  </a:extLst>
                </p14:cNvPr>
                <p14:cNvContentPartPr/>
                <p14:nvPr/>
              </p14:nvContentPartPr>
              <p14:xfrm>
                <a:off x="1667053" y="5077049"/>
                <a:ext cx="125640" cy="11448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7596771B-99F4-D889-AA7C-83834A5CA71C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659493" y="5069489"/>
                  <a:ext cx="14076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4BF72C9A-EEC5-A35A-AECB-93EA69A437F9}"/>
                    </a:ext>
                  </a:extLst>
                </p14:cNvPr>
                <p14:cNvContentPartPr/>
                <p14:nvPr/>
              </p14:nvContentPartPr>
              <p14:xfrm>
                <a:off x="1871893" y="4907129"/>
                <a:ext cx="70560" cy="3272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4BF72C9A-EEC5-A35A-AECB-93EA69A437F9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864333" y="4899569"/>
                  <a:ext cx="85680" cy="34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BEB2F554-478A-9495-CF85-626AF059F70C}"/>
                    </a:ext>
                  </a:extLst>
                </p14:cNvPr>
                <p14:cNvContentPartPr/>
                <p14:nvPr/>
              </p14:nvContentPartPr>
              <p14:xfrm>
                <a:off x="1930213" y="5049689"/>
                <a:ext cx="139680" cy="1260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BEB2F554-478A-9495-CF85-626AF059F70C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922653" y="5042129"/>
                  <a:ext cx="1548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D6A79E62-1F37-E8E2-524A-1C35738151E4}"/>
                    </a:ext>
                  </a:extLst>
                </p14:cNvPr>
                <p14:cNvContentPartPr/>
                <p14:nvPr/>
              </p14:nvContentPartPr>
              <p14:xfrm>
                <a:off x="2124253" y="4943129"/>
                <a:ext cx="138960" cy="2376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D6A79E62-1F37-E8E2-524A-1C35738151E4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116693" y="4935569"/>
                  <a:ext cx="1540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DB5B0356-A579-433D-D4F1-7096ACF0110E}"/>
                    </a:ext>
                  </a:extLst>
                </p14:cNvPr>
                <p14:cNvContentPartPr/>
                <p14:nvPr/>
              </p14:nvContentPartPr>
              <p14:xfrm>
                <a:off x="2114893" y="4955369"/>
                <a:ext cx="97560" cy="2052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DB5B0356-A579-433D-D4F1-7096ACF0110E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107333" y="4948169"/>
                  <a:ext cx="11268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23F04CBF-3862-BE38-3715-5EA824C537F6}"/>
                    </a:ext>
                  </a:extLst>
                </p14:cNvPr>
                <p14:cNvContentPartPr/>
                <p14:nvPr/>
              </p14:nvContentPartPr>
              <p14:xfrm>
                <a:off x="2273293" y="4941689"/>
                <a:ext cx="26280" cy="19620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23F04CBF-3862-BE38-3715-5EA824C537F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265733" y="4934129"/>
                  <a:ext cx="4140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73A8313E-6CA0-4F74-B139-A88D9CBA99D1}"/>
                    </a:ext>
                  </a:extLst>
                </p14:cNvPr>
                <p14:cNvContentPartPr/>
                <p14:nvPr/>
              </p14:nvContentPartPr>
              <p14:xfrm>
                <a:off x="2290933" y="5044289"/>
                <a:ext cx="158400" cy="3564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73A8313E-6CA0-4F74-B139-A88D9CBA99D1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283373" y="5036729"/>
                  <a:ext cx="17352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8DCB99C0-48F5-7D6B-DFEC-AD07DB07D758}"/>
                    </a:ext>
                  </a:extLst>
                </p14:cNvPr>
                <p14:cNvContentPartPr/>
                <p14:nvPr/>
              </p14:nvContentPartPr>
              <p14:xfrm>
                <a:off x="1565173" y="5354969"/>
                <a:ext cx="1028160" cy="4356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8DCB99C0-48F5-7D6B-DFEC-AD07DB07D758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557973" y="5347409"/>
                  <a:ext cx="1043280" cy="5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5" name="Gruppo 124">
            <a:extLst>
              <a:ext uri="{FF2B5EF4-FFF2-40B4-BE49-F238E27FC236}">
                <a16:creationId xmlns:a16="http://schemas.microsoft.com/office/drawing/2014/main" id="{EE2C279E-0089-FF14-E8CB-9A60F6BE8C93}"/>
              </a:ext>
            </a:extLst>
          </p:cNvPr>
          <p:cNvGrpSpPr/>
          <p:nvPr/>
        </p:nvGrpSpPr>
        <p:grpSpPr>
          <a:xfrm>
            <a:off x="1686493" y="5554769"/>
            <a:ext cx="608760" cy="302400"/>
            <a:chOff x="1686493" y="5554769"/>
            <a:chExt cx="608760" cy="30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B23C6F17-DDF7-D829-0B66-F0EF99288F6D}"/>
                    </a:ext>
                  </a:extLst>
                </p14:cNvPr>
                <p14:cNvContentPartPr/>
                <p14:nvPr/>
              </p14:nvContentPartPr>
              <p14:xfrm>
                <a:off x="1686493" y="5554769"/>
                <a:ext cx="233280" cy="30240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B23C6F17-DDF7-D829-0B66-F0EF99288F6D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678933" y="5547209"/>
                  <a:ext cx="248400" cy="31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83A994D3-4291-B222-6350-8652B151AD08}"/>
                    </a:ext>
                  </a:extLst>
                </p14:cNvPr>
                <p14:cNvContentPartPr/>
                <p14:nvPr/>
              </p14:nvContentPartPr>
              <p14:xfrm>
                <a:off x="1743373" y="5709209"/>
                <a:ext cx="123120" cy="936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83A994D3-4291-B222-6350-8652B151AD08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735813" y="5701649"/>
                  <a:ext cx="1382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F2A062C3-EF1F-A291-02CD-8336E76D1FE7}"/>
                    </a:ext>
                  </a:extLst>
                </p14:cNvPr>
                <p14:cNvContentPartPr/>
                <p14:nvPr/>
              </p14:nvContentPartPr>
              <p14:xfrm>
                <a:off x="1876933" y="5642609"/>
                <a:ext cx="118800" cy="13572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F2A062C3-EF1F-A291-02CD-8336E76D1FE7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869373" y="5635049"/>
                  <a:ext cx="13392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BDB8DCDF-B870-D8EA-2383-8A382F98E6BC}"/>
                    </a:ext>
                  </a:extLst>
                </p14:cNvPr>
                <p14:cNvContentPartPr/>
                <p14:nvPr/>
              </p14:nvContentPartPr>
              <p14:xfrm>
                <a:off x="2051893" y="5646569"/>
                <a:ext cx="73080" cy="6696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BDB8DCDF-B870-D8EA-2383-8A382F98E6BC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044333" y="5639009"/>
                  <a:ext cx="882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8774A619-A94C-1E69-5008-6B2BD23BE3B2}"/>
                    </a:ext>
                  </a:extLst>
                </p14:cNvPr>
                <p14:cNvContentPartPr/>
                <p14:nvPr/>
              </p14:nvContentPartPr>
              <p14:xfrm>
                <a:off x="2179333" y="5617409"/>
                <a:ext cx="115920" cy="17316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8774A619-A94C-1E69-5008-6B2BD23BE3B2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171773" y="5609849"/>
                  <a:ext cx="130680" cy="18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" name="Gruppo 131">
            <a:extLst>
              <a:ext uri="{FF2B5EF4-FFF2-40B4-BE49-F238E27FC236}">
                <a16:creationId xmlns:a16="http://schemas.microsoft.com/office/drawing/2014/main" id="{C53F85AD-3A8A-8C6D-0145-0880FA3AE02D}"/>
              </a:ext>
            </a:extLst>
          </p:cNvPr>
          <p:cNvGrpSpPr/>
          <p:nvPr/>
        </p:nvGrpSpPr>
        <p:grpSpPr>
          <a:xfrm>
            <a:off x="72613" y="3930447"/>
            <a:ext cx="2486520" cy="682560"/>
            <a:chOff x="72613" y="3930447"/>
            <a:chExt cx="2486520" cy="68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6159C306-49B7-E27D-BDB9-025FCD3A2366}"/>
                    </a:ext>
                  </a:extLst>
                </p14:cNvPr>
                <p14:cNvContentPartPr/>
                <p14:nvPr/>
              </p14:nvContentPartPr>
              <p14:xfrm>
                <a:off x="225613" y="4192609"/>
                <a:ext cx="176760" cy="22500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6159C306-49B7-E27D-BDB9-025FCD3A236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18053" y="4185049"/>
                  <a:ext cx="19152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D3BDC3E4-0B69-B2A0-AD08-7954EF704739}"/>
                    </a:ext>
                  </a:extLst>
                </p14:cNvPr>
                <p14:cNvContentPartPr/>
                <p14:nvPr/>
              </p14:nvContentPartPr>
              <p14:xfrm>
                <a:off x="72613" y="4012609"/>
                <a:ext cx="554400" cy="5529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D3BDC3E4-0B69-B2A0-AD08-7954EF704739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5053" y="4005409"/>
                  <a:ext cx="569160" cy="56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A982A197-C28B-F002-48DB-8FA6E248E2AE}"/>
                    </a:ext>
                  </a:extLst>
                </p14:cNvPr>
                <p14:cNvContentPartPr/>
                <p14:nvPr/>
              </p14:nvContentPartPr>
              <p14:xfrm>
                <a:off x="876853" y="4121689"/>
                <a:ext cx="245160" cy="277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A982A197-C28B-F002-48DB-8FA6E248E2AE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69293" y="4114129"/>
                  <a:ext cx="2599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15248B65-6907-6A59-3D08-E5E18CBCA6F9}"/>
                    </a:ext>
                  </a:extLst>
                </p14:cNvPr>
                <p14:cNvContentPartPr/>
                <p14:nvPr/>
              </p14:nvContentPartPr>
              <p14:xfrm>
                <a:off x="899173" y="4121689"/>
                <a:ext cx="148320" cy="18900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15248B65-6907-6A59-3D08-E5E18CBCA6F9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91613" y="4114129"/>
                  <a:ext cx="16344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AD462457-55E3-0708-C833-B6B463D061EC}"/>
                    </a:ext>
                  </a:extLst>
                </p14:cNvPr>
                <p14:cNvContentPartPr/>
                <p14:nvPr/>
              </p14:nvContentPartPr>
              <p14:xfrm>
                <a:off x="996373" y="4382689"/>
                <a:ext cx="9000" cy="846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AD462457-55E3-0708-C833-B6B463D061EC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988813" y="4375129"/>
                  <a:ext cx="241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B498D955-4033-F74B-83DA-36F7E815B597}"/>
                    </a:ext>
                  </a:extLst>
                </p14:cNvPr>
                <p14:cNvContentPartPr/>
                <p14:nvPr/>
              </p14:nvContentPartPr>
              <p14:xfrm>
                <a:off x="837253" y="4459009"/>
                <a:ext cx="395640" cy="381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B498D955-4033-F74B-83DA-36F7E815B597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829693" y="4451809"/>
                  <a:ext cx="4104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2A9862B6-9CF0-C4E4-0887-DEB0B2FA3A31}"/>
                    </a:ext>
                  </a:extLst>
                </p14:cNvPr>
                <p14:cNvContentPartPr/>
                <p14:nvPr/>
              </p14:nvContentPartPr>
              <p14:xfrm>
                <a:off x="1620973" y="4179289"/>
                <a:ext cx="84240" cy="1360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2A9862B6-9CF0-C4E4-0887-DEB0B2FA3A31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613773" y="4171729"/>
                  <a:ext cx="993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06127F58-18AC-E32B-4A92-EAD10D945EEE}"/>
                    </a:ext>
                  </a:extLst>
                </p14:cNvPr>
                <p14:cNvContentPartPr/>
                <p14:nvPr/>
              </p14:nvContentPartPr>
              <p14:xfrm>
                <a:off x="1752733" y="4192969"/>
                <a:ext cx="42480" cy="597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06127F58-18AC-E32B-4A92-EAD10D945EEE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745173" y="4185409"/>
                  <a:ext cx="576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4B230A02-2B92-8342-79E7-8A771AE66E47}"/>
                    </a:ext>
                  </a:extLst>
                </p14:cNvPr>
                <p14:cNvContentPartPr/>
                <p14:nvPr/>
              </p14:nvContentPartPr>
              <p14:xfrm>
                <a:off x="1839493" y="4166689"/>
                <a:ext cx="57960" cy="9360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4B230A02-2B92-8342-79E7-8A771AE66E47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831933" y="4159129"/>
                  <a:ext cx="7308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990CA349-BA09-BF30-3941-D38DDEC660DF}"/>
                    </a:ext>
                  </a:extLst>
                </p14:cNvPr>
                <p14:cNvContentPartPr/>
                <p14:nvPr/>
              </p14:nvContentPartPr>
              <p14:xfrm>
                <a:off x="1927333" y="4156969"/>
                <a:ext cx="84960" cy="17028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990CA349-BA09-BF30-3941-D38DDEC660DF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919773" y="4149409"/>
                  <a:ext cx="10008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8AC91DB1-3C06-9C3D-BAB0-98E2C16D6E80}"/>
                    </a:ext>
                  </a:extLst>
                </p14:cNvPr>
                <p14:cNvContentPartPr/>
                <p14:nvPr/>
              </p14:nvContentPartPr>
              <p14:xfrm>
                <a:off x="2032093" y="4168849"/>
                <a:ext cx="42840" cy="12060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8AC91DB1-3C06-9C3D-BAB0-98E2C16D6E80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024533" y="4161289"/>
                  <a:ext cx="579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1737ED03-FDA3-BE18-EB72-15907DAE9EE9}"/>
                    </a:ext>
                  </a:extLst>
                </p14:cNvPr>
                <p14:cNvContentPartPr/>
                <p14:nvPr/>
              </p14:nvContentPartPr>
              <p14:xfrm>
                <a:off x="2147293" y="4180369"/>
                <a:ext cx="47520" cy="1083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1737ED03-FDA3-BE18-EB72-15907DAE9EE9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139733" y="4172809"/>
                  <a:ext cx="626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599EFB41-8745-6FFE-1661-D641F9765989}"/>
                    </a:ext>
                  </a:extLst>
                </p14:cNvPr>
                <p14:cNvContentPartPr/>
                <p14:nvPr/>
              </p14:nvContentPartPr>
              <p14:xfrm>
                <a:off x="2223973" y="4207369"/>
                <a:ext cx="65520" cy="813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599EFB41-8745-6FFE-1661-D641F9765989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216413" y="4199809"/>
                  <a:ext cx="806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1295DB35-6B3C-83D6-3075-D7E1BFCA51F6}"/>
                    </a:ext>
                  </a:extLst>
                </p14:cNvPr>
                <p14:cNvContentPartPr/>
                <p14:nvPr/>
              </p14:nvContentPartPr>
              <p14:xfrm>
                <a:off x="2379853" y="4092529"/>
                <a:ext cx="59400" cy="1627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1295DB35-6B3C-83D6-3075-D7E1BFCA51F6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372653" y="4084969"/>
                  <a:ext cx="7452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26CB163E-72B3-96FA-260D-2F92687CC2B6}"/>
                    </a:ext>
                  </a:extLst>
                </p14:cNvPr>
                <p14:cNvContentPartPr/>
                <p14:nvPr/>
              </p14:nvContentPartPr>
              <p14:xfrm>
                <a:off x="2480293" y="4177849"/>
                <a:ext cx="78840" cy="1627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26CB163E-72B3-96FA-260D-2F92687CC2B6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472733" y="4170289"/>
                  <a:ext cx="9396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C9545718-C390-B5C3-51BF-7E0AB35ACF6D}"/>
                    </a:ext>
                  </a:extLst>
                </p14:cNvPr>
                <p14:cNvContentPartPr/>
                <p14:nvPr/>
              </p14:nvContentPartPr>
              <p14:xfrm>
                <a:off x="730693" y="3930447"/>
                <a:ext cx="34200" cy="64836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C9545718-C390-B5C3-51BF-7E0AB35ACF6D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23133" y="3922887"/>
                  <a:ext cx="49320" cy="66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BE6C96B1-DC46-5A9B-4E00-B51F45E4D82E}"/>
                    </a:ext>
                  </a:extLst>
                </p14:cNvPr>
                <p14:cNvContentPartPr/>
                <p14:nvPr/>
              </p14:nvContentPartPr>
              <p14:xfrm>
                <a:off x="756973" y="3932607"/>
                <a:ext cx="650880" cy="65232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BE6C96B1-DC46-5A9B-4E00-B51F45E4D82E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49413" y="3925047"/>
                  <a:ext cx="665640" cy="66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8D28FB5A-6A25-D5C4-505B-EEA626711F45}"/>
                    </a:ext>
                  </a:extLst>
                </p14:cNvPr>
                <p14:cNvContentPartPr/>
                <p14:nvPr/>
              </p14:nvContentPartPr>
              <p14:xfrm>
                <a:off x="730693" y="4534887"/>
                <a:ext cx="763560" cy="7812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8D28FB5A-6A25-D5C4-505B-EEA626711F45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23133" y="4527327"/>
                  <a:ext cx="778680" cy="9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5" name="Gruppo 134">
            <a:extLst>
              <a:ext uri="{FF2B5EF4-FFF2-40B4-BE49-F238E27FC236}">
                <a16:creationId xmlns:a16="http://schemas.microsoft.com/office/drawing/2014/main" id="{45FC2E64-4FA6-9FD2-5DD2-4FC2958293A1}"/>
              </a:ext>
            </a:extLst>
          </p:cNvPr>
          <p:cNvGrpSpPr/>
          <p:nvPr/>
        </p:nvGrpSpPr>
        <p:grpSpPr>
          <a:xfrm>
            <a:off x="5418600" y="3690990"/>
            <a:ext cx="1455324" cy="493461"/>
            <a:chOff x="5418600" y="3690990"/>
            <a:chExt cx="1455324" cy="493461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CEEAFA6-2955-4BB5-FE4C-D7FCE4288ABD}"/>
                    </a:ext>
                  </a:extLst>
                </p14:cNvPr>
                <p14:cNvContentPartPr/>
                <p14:nvPr/>
              </p14:nvContentPartPr>
              <p14:xfrm>
                <a:off x="5418600" y="3694230"/>
                <a:ext cx="60480" cy="423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CEEAFA6-2955-4BB5-FE4C-D7FCE4288ABD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411040" y="3686670"/>
                  <a:ext cx="75600" cy="43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2F75D33-7EBF-E117-9F88-36DA4310C750}"/>
                    </a:ext>
                  </a:extLst>
                </p14:cNvPr>
                <p14:cNvContentPartPr/>
                <p14:nvPr/>
              </p14:nvContentPartPr>
              <p14:xfrm>
                <a:off x="5443080" y="3690990"/>
                <a:ext cx="330840" cy="4158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2F75D33-7EBF-E117-9F88-36DA4310C750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435520" y="3683430"/>
                  <a:ext cx="345960" cy="43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A42440E4-39EF-E20E-A69C-518E17D2C9BD}"/>
                    </a:ext>
                  </a:extLst>
                </p14:cNvPr>
                <p14:cNvContentPartPr/>
                <p14:nvPr/>
              </p14:nvContentPartPr>
              <p14:xfrm>
                <a:off x="5800404" y="4121811"/>
                <a:ext cx="1073520" cy="6264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A42440E4-39EF-E20E-A69C-518E17D2C9BD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793204" y="4114611"/>
                  <a:ext cx="1088640" cy="77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8904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4DF8A-C1FC-4385-6C7F-9415A88C4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4FCFF15-52FC-0A63-73ED-38962FE5D52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0F17B3-8B25-8350-3569-849C869778B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C3FB38-676C-78BB-246D-45B0343A365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C342E9B-2866-ACA7-9CAA-DE4C1C9A979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ADE8F78-ADD1-E433-9078-5ACFA2B08EA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C93CEDF-D6F8-5219-6DD3-4D232577202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7E36396-ED99-C6C5-30F4-1EF327EC91F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1499DC3-5580-2339-476F-4627A5367C7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77BD583-F5EC-FD3B-57B1-CB35A667CB8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E2B0BE2-EF0B-6ED1-8869-F516A49F8DE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6202DD8-72E3-D175-B8DF-8C55A6DD2BC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45D9C5C-23D8-7EF7-D907-99B69E4EB29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AC1C7A5-52E8-FF7B-FEC4-42598747E71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36C1392-B0D6-2CBF-E2C2-A987203A1CE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3164155-882D-765B-2F52-829FD080F56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EE6D118-C802-47FD-8EE0-F5C14EC8361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3B1CD77-A75A-303C-5D94-4809ED6942B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BBB9177-BC1E-FAA8-D3FE-886D8A5CB03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80C271A-6EF9-F857-B4FF-71EE6B9E9AB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A0940E3-BBB6-6C34-2478-13BA92067EB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A51F575-B366-4558-5FEE-2339ED1CEBF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638562F-DB74-77B2-F93F-908355DD22B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784C3F6-05D8-5134-0E7D-4B083023A9A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41FCBCE-8F26-0A19-C419-8233A52D689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26DEFB4-7D14-061B-6145-84E811D4CE2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C2BFC35-8209-24FC-9916-C1A1848009C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F83C4A1-3A35-C111-A782-BDBE662EF63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1E085DF-690A-798A-33B8-0961379D17C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497A5FA-2B06-642F-34C8-1BD6B3C3AF5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5BF4BB1-B43A-84C2-0A89-029C3335D30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32F7A44-D743-7D97-C040-5A4216FE921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CA8BBAC-53EA-A9CE-288C-B1A373D209E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A7BAE75-AF4B-96CD-A0B9-C32EBDA8987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AD6FD5F-AA73-F3AB-B289-D09F3762E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CF162FA-480D-BB1A-C4B6-5974AEE65E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2F17483B-2AE3-ACA8-D9C6-34F32C483B05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410DCB4E-C7A2-8D26-B153-D6815D2D4220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103F7078-0667-6998-EFFE-760369A633BB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3D51D101-A266-A2E2-6836-1085CF72D519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23614AC-4300-B0A5-A280-BA92EE724A57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676650" y="1409700"/>
            <a:ext cx="4838700" cy="40386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0317DB0C-65EC-4F7B-3166-3BDA2A364910}"/>
                  </a:ext>
                </a:extLst>
              </p14:cNvPr>
              <p14:cNvContentPartPr/>
              <p14:nvPr/>
            </p14:nvContentPartPr>
            <p14:xfrm>
              <a:off x="4854917" y="4262069"/>
              <a:ext cx="1665000" cy="1000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0317DB0C-65EC-4F7B-3166-3BDA2A364910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847357" y="4254509"/>
                <a:ext cx="1680120" cy="11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A5C04633-532D-117D-F4AB-CC2D54DDB61F}"/>
                  </a:ext>
                </a:extLst>
              </p14:cNvPr>
              <p14:cNvContentPartPr/>
              <p14:nvPr/>
            </p14:nvContentPartPr>
            <p14:xfrm>
              <a:off x="5799177" y="4874968"/>
              <a:ext cx="51480" cy="6354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A5C04633-532D-117D-F4AB-CC2D54DDB61F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791617" y="4867408"/>
                <a:ext cx="66600" cy="650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1" name="Gruppo 100">
            <a:extLst>
              <a:ext uri="{FF2B5EF4-FFF2-40B4-BE49-F238E27FC236}">
                <a16:creationId xmlns:a16="http://schemas.microsoft.com/office/drawing/2014/main" id="{AD09306A-4096-63B7-B4AB-167914A0C66F}"/>
              </a:ext>
            </a:extLst>
          </p:cNvPr>
          <p:cNvGrpSpPr/>
          <p:nvPr/>
        </p:nvGrpSpPr>
        <p:grpSpPr>
          <a:xfrm>
            <a:off x="6854697" y="5624848"/>
            <a:ext cx="583920" cy="420247"/>
            <a:chOff x="6854697" y="5624848"/>
            <a:chExt cx="583920" cy="42024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E6ABC708-6E94-6555-B316-5CC0C9FA088F}"/>
                    </a:ext>
                  </a:extLst>
                </p14:cNvPr>
                <p14:cNvContentPartPr/>
                <p14:nvPr/>
              </p14:nvContentPartPr>
              <p14:xfrm>
                <a:off x="6887097" y="5631328"/>
                <a:ext cx="162720" cy="216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E6ABC708-6E94-6555-B316-5CC0C9FA088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879537" y="5623768"/>
                  <a:ext cx="1778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A3AB6A8A-BFB7-B254-3F35-43F96CF8EF3E}"/>
                    </a:ext>
                  </a:extLst>
                </p14:cNvPr>
                <p14:cNvContentPartPr/>
                <p14:nvPr/>
              </p14:nvContentPartPr>
              <p14:xfrm>
                <a:off x="6886017" y="5719168"/>
                <a:ext cx="117360" cy="147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A3AB6A8A-BFB7-B254-3F35-43F96CF8EF3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878457" y="5711608"/>
                  <a:ext cx="1324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AAF25E2A-00C4-2EEB-C862-A93771B8AD44}"/>
                    </a:ext>
                  </a:extLst>
                </p14:cNvPr>
                <p14:cNvContentPartPr/>
                <p14:nvPr/>
              </p14:nvContentPartPr>
              <p14:xfrm>
                <a:off x="6930297" y="5759488"/>
                <a:ext cx="91080" cy="658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AAF25E2A-00C4-2EEB-C862-A93771B8AD4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922737" y="5751928"/>
                  <a:ext cx="1058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C765C32B-ECA9-AA9F-92FF-C45C60A3FDBF}"/>
                    </a:ext>
                  </a:extLst>
                </p14:cNvPr>
                <p14:cNvContentPartPr/>
                <p14:nvPr/>
              </p14:nvContentPartPr>
              <p14:xfrm>
                <a:off x="7072857" y="5647168"/>
                <a:ext cx="37440" cy="1522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C765C32B-ECA9-AA9F-92FF-C45C60A3FDB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065297" y="5639608"/>
                  <a:ext cx="5256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D736CFCD-3866-2204-D150-D8DFDE29CD00}"/>
                    </a:ext>
                  </a:extLst>
                </p14:cNvPr>
                <p14:cNvContentPartPr/>
                <p14:nvPr/>
              </p14:nvContentPartPr>
              <p14:xfrm>
                <a:off x="7095897" y="5729248"/>
                <a:ext cx="73800" cy="165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D736CFCD-3866-2204-D150-D8DFDE29CD0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088697" y="5721688"/>
                  <a:ext cx="885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CAE595C8-735F-9713-CB25-7F4DDC878EF6}"/>
                    </a:ext>
                  </a:extLst>
                </p14:cNvPr>
                <p14:cNvContentPartPr/>
                <p14:nvPr/>
              </p14:nvContentPartPr>
              <p14:xfrm>
                <a:off x="7233057" y="5639968"/>
                <a:ext cx="92160" cy="1440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CAE595C8-735F-9713-CB25-7F4DDC878EF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225497" y="5632408"/>
                  <a:ext cx="1072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7DAD4F90-50C7-04D6-2ADE-F1B235EFE7E4}"/>
                    </a:ext>
                  </a:extLst>
                </p14:cNvPr>
                <p14:cNvContentPartPr/>
                <p14:nvPr/>
              </p14:nvContentPartPr>
              <p14:xfrm>
                <a:off x="7200297" y="5624848"/>
                <a:ext cx="71280" cy="1605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7DAD4F90-50C7-04D6-2ADE-F1B235EFE7E4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192737" y="5617288"/>
                  <a:ext cx="864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FDA4BE04-9379-D49B-CC4E-F90E01D3863E}"/>
                    </a:ext>
                  </a:extLst>
                </p14:cNvPr>
                <p14:cNvContentPartPr/>
                <p14:nvPr/>
              </p14:nvContentPartPr>
              <p14:xfrm>
                <a:off x="7337817" y="5652208"/>
                <a:ext cx="17640" cy="1101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FDA4BE04-9379-D49B-CC4E-F90E01D3863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330257" y="5644648"/>
                  <a:ext cx="327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AD01F314-01DF-0867-C68C-3B9469E56CFE}"/>
                    </a:ext>
                  </a:extLst>
                </p14:cNvPr>
                <p14:cNvContentPartPr/>
                <p14:nvPr/>
              </p14:nvContentPartPr>
              <p14:xfrm>
                <a:off x="7370217" y="5710528"/>
                <a:ext cx="59400" cy="2628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AD01F314-01DF-0867-C68C-3B9469E56CF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362657" y="5702968"/>
                  <a:ext cx="745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3452EE1D-B144-2EDA-5546-512F2B696B15}"/>
                    </a:ext>
                  </a:extLst>
                </p14:cNvPr>
                <p14:cNvContentPartPr/>
                <p14:nvPr/>
              </p14:nvContentPartPr>
              <p14:xfrm>
                <a:off x="6854697" y="5832695"/>
                <a:ext cx="583920" cy="21240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3452EE1D-B144-2EDA-5546-512F2B696B1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847137" y="5825135"/>
                  <a:ext cx="599040" cy="227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99" name="Input penna 98">
                <a:extLst>
                  <a:ext uri="{FF2B5EF4-FFF2-40B4-BE49-F238E27FC236}">
                    <a16:creationId xmlns:a16="http://schemas.microsoft.com/office/drawing/2014/main" id="{CB461CA2-109D-31EA-045F-899E47E2A94F}"/>
                  </a:ext>
                </a:extLst>
              </p14:cNvPr>
              <p14:cNvContentPartPr/>
              <p14:nvPr/>
            </p14:nvContentPartPr>
            <p14:xfrm>
              <a:off x="7073217" y="6151295"/>
              <a:ext cx="108000" cy="162360"/>
            </p14:xfrm>
          </p:contentPart>
        </mc:Choice>
        <mc:Fallback>
          <p:pic>
            <p:nvPicPr>
              <p:cNvPr id="99" name="Input penna 98">
                <a:extLst>
                  <a:ext uri="{FF2B5EF4-FFF2-40B4-BE49-F238E27FC236}">
                    <a16:creationId xmlns:a16="http://schemas.microsoft.com/office/drawing/2014/main" id="{CB461CA2-109D-31EA-045F-899E47E2A94F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7065657" y="6143735"/>
                <a:ext cx="123120" cy="177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04" name="Gruppo 103">
            <a:extLst>
              <a:ext uri="{FF2B5EF4-FFF2-40B4-BE49-F238E27FC236}">
                <a16:creationId xmlns:a16="http://schemas.microsoft.com/office/drawing/2014/main" id="{11E52788-C36B-6484-BC5D-08AF4CCDC29F}"/>
              </a:ext>
            </a:extLst>
          </p:cNvPr>
          <p:cNvGrpSpPr/>
          <p:nvPr/>
        </p:nvGrpSpPr>
        <p:grpSpPr>
          <a:xfrm>
            <a:off x="4656897" y="5623048"/>
            <a:ext cx="1947960" cy="696367"/>
            <a:chOff x="4656897" y="5623048"/>
            <a:chExt cx="1947960" cy="69636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821B7BEA-6E16-2261-4DE3-50E6C3ACF6ED}"/>
                    </a:ext>
                  </a:extLst>
                </p14:cNvPr>
                <p14:cNvContentPartPr/>
                <p14:nvPr/>
              </p14:nvContentPartPr>
              <p14:xfrm>
                <a:off x="5033457" y="6112055"/>
                <a:ext cx="101880" cy="17712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821B7BEA-6E16-2261-4DE3-50E6C3ACF6ED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025897" y="6104495"/>
                  <a:ext cx="11700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FBEE8CE-6FA1-EE1B-02CD-6E9FB359BD9E}"/>
                    </a:ext>
                  </a:extLst>
                </p14:cNvPr>
                <p14:cNvContentPartPr/>
                <p14:nvPr/>
              </p14:nvContentPartPr>
              <p14:xfrm>
                <a:off x="4696137" y="5640688"/>
                <a:ext cx="132480" cy="1825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FBEE8CE-6FA1-EE1B-02CD-6E9FB359BD9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688577" y="5633488"/>
                  <a:ext cx="14760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30E772B-FF4F-C334-561B-43E47998A5C2}"/>
                    </a:ext>
                  </a:extLst>
                </p14:cNvPr>
                <p14:cNvContentPartPr/>
                <p14:nvPr/>
              </p14:nvContentPartPr>
              <p14:xfrm>
                <a:off x="4839057" y="5664808"/>
                <a:ext cx="21960" cy="1681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30E772B-FF4F-C334-561B-43E47998A5C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831497" y="5657248"/>
                  <a:ext cx="3708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B4F76BE-D513-2DC7-FDAB-B34301B0E6C5}"/>
                    </a:ext>
                  </a:extLst>
                </p14:cNvPr>
                <p14:cNvContentPartPr/>
                <p14:nvPr/>
              </p14:nvContentPartPr>
              <p14:xfrm>
                <a:off x="4862097" y="5739688"/>
                <a:ext cx="59400" cy="273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B4F76BE-D513-2DC7-FDAB-B34301B0E6C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854537" y="5732128"/>
                  <a:ext cx="745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3978B2C-9F31-08A5-557A-2F283E607987}"/>
                    </a:ext>
                  </a:extLst>
                </p14:cNvPr>
                <p14:cNvContentPartPr/>
                <p14:nvPr/>
              </p14:nvContentPartPr>
              <p14:xfrm>
                <a:off x="4988457" y="5679208"/>
                <a:ext cx="50400" cy="50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3978B2C-9F31-08A5-557A-2F283E60798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980897" y="5671648"/>
                  <a:ext cx="655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256C7429-BBBC-2EFB-5DA5-DE2BC6950323}"/>
                    </a:ext>
                  </a:extLst>
                </p14:cNvPr>
                <p14:cNvContentPartPr/>
                <p14:nvPr/>
              </p14:nvContentPartPr>
              <p14:xfrm>
                <a:off x="4960017" y="5693248"/>
                <a:ext cx="79920" cy="871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256C7429-BBBC-2EFB-5DA5-DE2BC695032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952457" y="5685688"/>
                  <a:ext cx="950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C485DFC3-B560-5202-AEE0-F9C79325E657}"/>
                    </a:ext>
                  </a:extLst>
                </p14:cNvPr>
                <p14:cNvContentPartPr/>
                <p14:nvPr/>
              </p14:nvContentPartPr>
              <p14:xfrm>
                <a:off x="5069097" y="5687848"/>
                <a:ext cx="10800" cy="918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C485DFC3-B560-5202-AEE0-F9C79325E657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061537" y="5680288"/>
                  <a:ext cx="259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9823633C-C647-17BC-6123-C6ECA4B41A0C}"/>
                    </a:ext>
                  </a:extLst>
                </p14:cNvPr>
                <p14:cNvContentPartPr/>
                <p14:nvPr/>
              </p14:nvContentPartPr>
              <p14:xfrm>
                <a:off x="5086737" y="5726368"/>
                <a:ext cx="42840" cy="61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9823633C-C647-17BC-6123-C6ECA4B41A0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079177" y="5718808"/>
                  <a:ext cx="579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C5CD8698-6B22-E5D8-7500-1E9014D74836}"/>
                    </a:ext>
                  </a:extLst>
                </p14:cNvPr>
                <p14:cNvContentPartPr/>
                <p14:nvPr/>
              </p14:nvContentPartPr>
              <p14:xfrm>
                <a:off x="5166297" y="5723128"/>
                <a:ext cx="30600" cy="36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C5CD8698-6B22-E5D8-7500-1E9014D7483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159097" y="5715568"/>
                  <a:ext cx="457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D57F202-BE55-B0FE-D022-C9A64D4175D4}"/>
                    </a:ext>
                  </a:extLst>
                </p14:cNvPr>
                <p14:cNvContentPartPr/>
                <p14:nvPr/>
              </p14:nvContentPartPr>
              <p14:xfrm>
                <a:off x="5201217" y="5707288"/>
                <a:ext cx="28800" cy="756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D57F202-BE55-B0FE-D022-C9A64D4175D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193657" y="5699728"/>
                  <a:ext cx="439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61EEDD6-5BFA-5ED6-B4BF-38A3398272CD}"/>
                    </a:ext>
                  </a:extLst>
                </p14:cNvPr>
                <p14:cNvContentPartPr/>
                <p14:nvPr/>
              </p14:nvContentPartPr>
              <p14:xfrm>
                <a:off x="5374737" y="5660488"/>
                <a:ext cx="62640" cy="1569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61EEDD6-5BFA-5ED6-B4BF-38A3398272C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367177" y="5652928"/>
                  <a:ext cx="7776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018B87A-FACC-61CA-B7B3-3F32AD745472}"/>
                    </a:ext>
                  </a:extLst>
                </p14:cNvPr>
                <p14:cNvContentPartPr/>
                <p14:nvPr/>
              </p14:nvContentPartPr>
              <p14:xfrm>
                <a:off x="5466897" y="5682448"/>
                <a:ext cx="14040" cy="1108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018B87A-FACC-61CA-B7B3-3F32AD74547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459697" y="5674888"/>
                  <a:ext cx="291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E48195A4-2011-FAD2-5619-A3E7E34A6AEA}"/>
                    </a:ext>
                  </a:extLst>
                </p14:cNvPr>
                <p14:cNvContentPartPr/>
                <p14:nvPr/>
              </p14:nvContentPartPr>
              <p14:xfrm>
                <a:off x="5479497" y="5748688"/>
                <a:ext cx="35280" cy="104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E48195A4-2011-FAD2-5619-A3E7E34A6AEA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471937" y="5741128"/>
                  <a:ext cx="504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64905865-1426-676A-6040-68015C181B86}"/>
                    </a:ext>
                  </a:extLst>
                </p14:cNvPr>
                <p14:cNvContentPartPr/>
                <p14:nvPr/>
              </p14:nvContentPartPr>
              <p14:xfrm>
                <a:off x="5570937" y="5692528"/>
                <a:ext cx="34560" cy="1026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64905865-1426-676A-6040-68015C181B8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563377" y="5684968"/>
                  <a:ext cx="496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9D5E7E1B-7546-3FCF-0F84-C2F2131147E1}"/>
                    </a:ext>
                  </a:extLst>
                </p14:cNvPr>
                <p14:cNvContentPartPr/>
                <p14:nvPr/>
              </p14:nvContentPartPr>
              <p14:xfrm>
                <a:off x="5651577" y="5693968"/>
                <a:ext cx="17280" cy="1404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9D5E7E1B-7546-3FCF-0F84-C2F2131147E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644017" y="5686768"/>
                  <a:ext cx="324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677FB6BC-85B6-F62A-4C40-C7CE665128D1}"/>
                    </a:ext>
                  </a:extLst>
                </p14:cNvPr>
                <p14:cNvContentPartPr/>
                <p14:nvPr/>
              </p14:nvContentPartPr>
              <p14:xfrm>
                <a:off x="5872617" y="5655448"/>
                <a:ext cx="9360" cy="2037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677FB6BC-85B6-F62A-4C40-C7CE665128D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865057" y="5647888"/>
                  <a:ext cx="2448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152686DF-D468-913D-EB0B-114901F72216}"/>
                    </a:ext>
                  </a:extLst>
                </p14:cNvPr>
                <p14:cNvContentPartPr/>
                <p14:nvPr/>
              </p14:nvContentPartPr>
              <p14:xfrm>
                <a:off x="5803857" y="5735728"/>
                <a:ext cx="195480" cy="165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152686DF-D468-913D-EB0B-114901F72216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796297" y="5728168"/>
                  <a:ext cx="2106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2EFE7D86-3DD8-6B71-50D0-97554D1D5145}"/>
                    </a:ext>
                  </a:extLst>
                </p14:cNvPr>
                <p14:cNvContentPartPr/>
                <p14:nvPr/>
              </p14:nvContentPartPr>
              <p14:xfrm>
                <a:off x="6067377" y="5652928"/>
                <a:ext cx="88920" cy="57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2EFE7D86-3DD8-6B71-50D0-97554D1D5145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059817" y="5645368"/>
                  <a:ext cx="10404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DD29C613-ADF3-FB32-58F2-5FDA87D4A032}"/>
                    </a:ext>
                  </a:extLst>
                </p14:cNvPr>
                <p14:cNvContentPartPr/>
                <p14:nvPr/>
              </p14:nvContentPartPr>
              <p14:xfrm>
                <a:off x="6052617" y="5673088"/>
                <a:ext cx="89280" cy="1148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DD29C613-ADF3-FB32-58F2-5FDA87D4A03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045057" y="5665528"/>
                  <a:ext cx="10440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7C612A51-01E4-99D2-8047-D0A35C07B1DF}"/>
                    </a:ext>
                  </a:extLst>
                </p14:cNvPr>
                <p14:cNvContentPartPr/>
                <p14:nvPr/>
              </p14:nvContentPartPr>
              <p14:xfrm>
                <a:off x="6104817" y="5805208"/>
                <a:ext cx="3600" cy="676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7C612A51-01E4-99D2-8047-D0A35C07B1DF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097257" y="5797648"/>
                  <a:ext cx="183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8AC1A73B-8CF4-AEA9-C7E1-93EB7AB3E98B}"/>
                    </a:ext>
                  </a:extLst>
                </p14:cNvPr>
                <p14:cNvContentPartPr/>
                <p14:nvPr/>
              </p14:nvContentPartPr>
              <p14:xfrm>
                <a:off x="6042177" y="5845528"/>
                <a:ext cx="155160" cy="165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8AC1A73B-8CF4-AEA9-C7E1-93EB7AB3E98B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034617" y="5837968"/>
                  <a:ext cx="1702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F95CF1C3-2C57-8DED-A320-ADCFB579DAAF}"/>
                    </a:ext>
                  </a:extLst>
                </p14:cNvPr>
                <p14:cNvContentPartPr/>
                <p14:nvPr/>
              </p14:nvContentPartPr>
              <p14:xfrm>
                <a:off x="6463017" y="5623048"/>
                <a:ext cx="22680" cy="2257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F95CF1C3-2C57-8DED-A320-ADCFB579DAAF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455457" y="5615488"/>
                  <a:ext cx="3780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FD729814-401E-2CCA-BD99-F6AB1E470E35}"/>
                    </a:ext>
                  </a:extLst>
                </p14:cNvPr>
                <p14:cNvContentPartPr/>
                <p14:nvPr/>
              </p14:nvContentPartPr>
              <p14:xfrm>
                <a:off x="6390657" y="5719168"/>
                <a:ext cx="214200" cy="2988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FD729814-401E-2CCA-BD99-F6AB1E470E35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383097" y="5711608"/>
                  <a:ext cx="2293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2CB596C9-ED08-4F92-0655-86F91A73C2A2}"/>
                    </a:ext>
                  </a:extLst>
                </p14:cNvPr>
                <p14:cNvContentPartPr/>
                <p14:nvPr/>
              </p14:nvContentPartPr>
              <p14:xfrm>
                <a:off x="4656897" y="5799575"/>
                <a:ext cx="1076040" cy="2080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2CB596C9-ED08-4F92-0655-86F91A73C2A2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649337" y="5792015"/>
                  <a:ext cx="109080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7613C14C-8ECD-61E0-1AEA-8BCADD488827}"/>
                    </a:ext>
                  </a:extLst>
                </p14:cNvPr>
                <p14:cNvContentPartPr/>
                <p14:nvPr/>
              </p14:nvContentPartPr>
              <p14:xfrm>
                <a:off x="5952897" y="5843855"/>
                <a:ext cx="284400" cy="1515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7613C14C-8ECD-61E0-1AEA-8BCADD488827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945337" y="5836295"/>
                  <a:ext cx="2995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9CB42864-6ACA-9416-3EA0-167EF147BD5A}"/>
                    </a:ext>
                  </a:extLst>
                </p14:cNvPr>
                <p14:cNvContentPartPr/>
                <p14:nvPr/>
              </p14:nvContentPartPr>
              <p14:xfrm>
                <a:off x="6051537" y="6126095"/>
                <a:ext cx="186120" cy="10080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9CB42864-6ACA-9416-3EA0-167EF147BD5A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043977" y="6118535"/>
                  <a:ext cx="20124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BA5DD178-9648-3C2F-9360-2F148D5C07FE}"/>
                    </a:ext>
                  </a:extLst>
                </p14:cNvPr>
                <p14:cNvContentPartPr/>
                <p14:nvPr/>
              </p14:nvContentPartPr>
              <p14:xfrm>
                <a:off x="4903137" y="5995415"/>
                <a:ext cx="399240" cy="3240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BA5DD178-9648-3C2F-9360-2F148D5C07FE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895577" y="5987855"/>
                  <a:ext cx="414360" cy="33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uppo 113">
            <a:extLst>
              <a:ext uri="{FF2B5EF4-FFF2-40B4-BE49-F238E27FC236}">
                <a16:creationId xmlns:a16="http://schemas.microsoft.com/office/drawing/2014/main" id="{E997A4F7-748F-5C73-F55C-41DC8F199702}"/>
              </a:ext>
            </a:extLst>
          </p:cNvPr>
          <p:cNvGrpSpPr/>
          <p:nvPr/>
        </p:nvGrpSpPr>
        <p:grpSpPr>
          <a:xfrm>
            <a:off x="4563657" y="6517415"/>
            <a:ext cx="868320" cy="228240"/>
            <a:chOff x="4563657" y="6517415"/>
            <a:chExt cx="868320" cy="22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7742688D-FD4A-0F73-EF6C-C49CF8525786}"/>
                    </a:ext>
                  </a:extLst>
                </p14:cNvPr>
                <p14:cNvContentPartPr/>
                <p14:nvPr/>
              </p14:nvContentPartPr>
              <p14:xfrm>
                <a:off x="4572297" y="6566735"/>
                <a:ext cx="161640" cy="165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7742688D-FD4A-0F73-EF6C-C49CF852578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564737" y="6559175"/>
                  <a:ext cx="1767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DCCA3076-984E-D7A5-7A97-F65A1ECDB24C}"/>
                    </a:ext>
                  </a:extLst>
                </p14:cNvPr>
                <p14:cNvContentPartPr/>
                <p14:nvPr/>
              </p14:nvContentPartPr>
              <p14:xfrm>
                <a:off x="4563657" y="6575015"/>
                <a:ext cx="140760" cy="13284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DCCA3076-984E-D7A5-7A97-F65A1ECDB24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556097" y="6567455"/>
                  <a:ext cx="1558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53A96956-E93A-E113-CD7E-B836A8FC37CE}"/>
                    </a:ext>
                  </a:extLst>
                </p14:cNvPr>
                <p14:cNvContentPartPr/>
                <p14:nvPr/>
              </p14:nvContentPartPr>
              <p14:xfrm>
                <a:off x="4739337" y="6587255"/>
                <a:ext cx="2520" cy="10728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53A96956-E93A-E113-CD7E-B836A8FC37CE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731777" y="6579695"/>
                  <a:ext cx="1764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3E8B5F15-57AD-E46A-5086-C0AFD9C5DA09}"/>
                    </a:ext>
                  </a:extLst>
                </p14:cNvPr>
                <p14:cNvContentPartPr/>
                <p14:nvPr/>
              </p14:nvContentPartPr>
              <p14:xfrm>
                <a:off x="4750137" y="6623615"/>
                <a:ext cx="82080" cy="3240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3E8B5F15-57AD-E46A-5086-C0AFD9C5DA09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742577" y="6616055"/>
                  <a:ext cx="9720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8D5AA73E-5D2E-FB18-7FB3-7E69D07A8D5C}"/>
                    </a:ext>
                  </a:extLst>
                </p14:cNvPr>
                <p14:cNvContentPartPr/>
                <p14:nvPr/>
              </p14:nvContentPartPr>
              <p14:xfrm>
                <a:off x="4910337" y="6576455"/>
                <a:ext cx="91440" cy="273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8D5AA73E-5D2E-FB18-7FB3-7E69D07A8D5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902777" y="6568895"/>
                  <a:ext cx="1065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DAD822BE-9C7B-F31C-85B3-FF57F98EF4E2}"/>
                    </a:ext>
                  </a:extLst>
                </p14:cNvPr>
                <p14:cNvContentPartPr/>
                <p14:nvPr/>
              </p14:nvContentPartPr>
              <p14:xfrm>
                <a:off x="5038137" y="6526775"/>
                <a:ext cx="26280" cy="10260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DAD822BE-9C7B-F31C-85B3-FF57F98EF4E2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030577" y="6519215"/>
                  <a:ext cx="4140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DDAA1C19-CB57-6C22-7B2D-F36B49950D36}"/>
                    </a:ext>
                  </a:extLst>
                </p14:cNvPr>
                <p14:cNvContentPartPr/>
                <p14:nvPr/>
              </p14:nvContentPartPr>
              <p14:xfrm>
                <a:off x="5233617" y="6517415"/>
                <a:ext cx="100080" cy="19332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DDAA1C19-CB57-6C22-7B2D-F36B49950D36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226057" y="6509855"/>
                  <a:ext cx="11520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3339984E-1761-3D48-0FBB-63AB22380F15}"/>
                    </a:ext>
                  </a:extLst>
                </p14:cNvPr>
                <p14:cNvContentPartPr/>
                <p14:nvPr/>
              </p14:nvContentPartPr>
              <p14:xfrm>
                <a:off x="5391657" y="6520655"/>
                <a:ext cx="40320" cy="22500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3339984E-1761-3D48-0FBB-63AB22380F15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384097" y="6513095"/>
                  <a:ext cx="55080" cy="24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" name="Gruppo 121">
            <a:extLst>
              <a:ext uri="{FF2B5EF4-FFF2-40B4-BE49-F238E27FC236}">
                <a16:creationId xmlns:a16="http://schemas.microsoft.com/office/drawing/2014/main" id="{80FF7E86-F8D2-D1FB-DB95-7EC9C4E00F80}"/>
              </a:ext>
            </a:extLst>
          </p:cNvPr>
          <p:cNvGrpSpPr/>
          <p:nvPr/>
        </p:nvGrpSpPr>
        <p:grpSpPr>
          <a:xfrm>
            <a:off x="5973057" y="6538295"/>
            <a:ext cx="312840" cy="170280"/>
            <a:chOff x="5973057" y="6538295"/>
            <a:chExt cx="312840" cy="17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0FFBE45A-53D3-8627-7DFE-F10B326A9FCB}"/>
                    </a:ext>
                  </a:extLst>
                </p14:cNvPr>
                <p14:cNvContentPartPr/>
                <p14:nvPr/>
              </p14:nvContentPartPr>
              <p14:xfrm>
                <a:off x="5973057" y="6538295"/>
                <a:ext cx="214200" cy="13032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0FFBE45A-53D3-8627-7DFE-F10B326A9FCB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965857" y="6530735"/>
                  <a:ext cx="22896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A6CEC72C-EFEB-36C3-4AD6-103895F6FC87}"/>
                    </a:ext>
                  </a:extLst>
                </p14:cNvPr>
                <p14:cNvContentPartPr/>
                <p14:nvPr/>
              </p14:nvContentPartPr>
              <p14:xfrm>
                <a:off x="6101577" y="6615335"/>
                <a:ext cx="184320" cy="9324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A6CEC72C-EFEB-36C3-4AD6-103895F6FC87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094017" y="6607775"/>
                  <a:ext cx="199440" cy="10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uppo 119">
            <a:extLst>
              <a:ext uri="{FF2B5EF4-FFF2-40B4-BE49-F238E27FC236}">
                <a16:creationId xmlns:a16="http://schemas.microsoft.com/office/drawing/2014/main" id="{16C1B260-850E-E827-C583-02BEA1B3D38A}"/>
              </a:ext>
            </a:extLst>
          </p:cNvPr>
          <p:cNvGrpSpPr/>
          <p:nvPr/>
        </p:nvGrpSpPr>
        <p:grpSpPr>
          <a:xfrm>
            <a:off x="6989697" y="6509495"/>
            <a:ext cx="318240" cy="191520"/>
            <a:chOff x="6989697" y="6509495"/>
            <a:chExt cx="318240" cy="19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2E3ABC13-F55B-2260-933B-F48081E19101}"/>
                    </a:ext>
                  </a:extLst>
                </p14:cNvPr>
                <p14:cNvContentPartPr/>
                <p14:nvPr/>
              </p14:nvContentPartPr>
              <p14:xfrm>
                <a:off x="6989697" y="6509495"/>
                <a:ext cx="228600" cy="15624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2E3ABC13-F55B-2260-933B-F48081E19101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982137" y="6501935"/>
                  <a:ext cx="24336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D444B85B-5A27-30F8-FCB5-EEE4B45493C1}"/>
                    </a:ext>
                  </a:extLst>
                </p14:cNvPr>
                <p14:cNvContentPartPr/>
                <p14:nvPr/>
              </p14:nvContentPartPr>
              <p14:xfrm>
                <a:off x="7080777" y="6551975"/>
                <a:ext cx="227160" cy="14904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D444B85B-5A27-30F8-FCB5-EEE4B45493C1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073577" y="6544415"/>
                  <a:ext cx="242280" cy="163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8384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FD4AA-585C-D347-329D-04EC1CF03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392339-49A6-6FA6-A1CA-2DFAC3558D2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E3E9CD-3FA1-A015-DE57-48EF8F498A5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F3AA70-6E17-ECC1-6C98-F5927D9B194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F58D386-77C0-B956-A457-8D935808C94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F120EA7-BC61-75CF-A5A6-9FD5663DEF8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3EB37EF-6E31-808A-D11F-4FD20C3E203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76D8BE9-FCF1-CBA7-E44E-D87EF54A989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7B62506-9FAA-D820-CC07-16F34D11F79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DDC6CA3-DE72-8864-DC7F-85AA902D57F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D5086BA-51ED-ACA3-69F4-63574834483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2A60EFF-6BD9-BD95-5B3D-5428E16BE68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DA1C84A-D733-5D6E-6F7C-1AF238B3DD0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837BA45-7F83-F1DF-533F-C2C70FA71AB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0709D47-E972-2A5D-21C5-D03BEEC1A9B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B97A5FF-9A6B-92FD-1C56-CA8994487A8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B8A796C-637B-986C-D318-60E51BCAD3E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4264F96-FEA7-D032-D205-EF414C67949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64B7390-A397-89F1-90EA-52DFE9468D4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2CEEF40-FB96-4F28-5CAE-C0D30264491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F52517B-0AA6-0755-51EC-FB023455713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806ED8E-611C-10AA-A2A3-C290986D69F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1CD7CD2-20D1-2229-1230-A2723038E0D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9676D57-BA4A-A56C-A4B1-B15C708E173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F7DF321-FB23-CABD-3BE5-5D3B1DF0B2C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D2954EA-F5B2-C3B3-4632-5C8518AF90D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17F41FC-75F7-0F13-B8D9-C87E9AC444B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F96CAB2-C041-4172-A8E5-01DEED86C32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F933DEE-7584-BAEB-D849-4C8F1185B36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5B4C6E2-CA23-D201-C12B-6F56AB95674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3771788-9F54-CB0B-4941-AD67CF446C5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42B83FE-A502-12BA-1B28-D2E4733F343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2628A69-6479-5C63-69AC-51AB440CAB4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81A5243-4C29-C166-3591-0426E986414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9F42A3E-8AAA-D54B-FCAC-137E6876C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7A30F34-4320-2204-2BAC-E3D740342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64182BBF-0FA4-0F32-A583-7BF0FD49D81A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38CA13F9-317C-DB5B-AED0-77782DA73742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19F53740-6DD5-9E21-6119-CC3364D6C433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858B1B5E-5B0F-AAB6-6D05-8E0D9A2511F9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B25BFD7-97DE-9B06-AC9D-4E79EA997513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926480" y="1134937"/>
            <a:ext cx="6959381" cy="5191919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2FFE0BDE-B468-D74E-A245-FED91E0DFD94}"/>
              </a:ext>
            </a:extLst>
          </p:cNvPr>
          <p:cNvGrpSpPr/>
          <p:nvPr/>
        </p:nvGrpSpPr>
        <p:grpSpPr>
          <a:xfrm>
            <a:off x="2787218" y="2152833"/>
            <a:ext cx="129240" cy="86760"/>
            <a:chOff x="2787218" y="2152833"/>
            <a:chExt cx="129240" cy="8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8D19B8D-23E5-ADA3-85B0-6B959A0DEAF6}"/>
                    </a:ext>
                  </a:extLst>
                </p14:cNvPr>
                <p14:cNvContentPartPr/>
                <p14:nvPr/>
              </p14:nvContentPartPr>
              <p14:xfrm>
                <a:off x="2787218" y="2152833"/>
                <a:ext cx="94680" cy="450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8D19B8D-23E5-ADA3-85B0-6B959A0DEAF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779658" y="2145273"/>
                  <a:ext cx="1098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8E2B6D16-8E8C-B0E3-B218-26A58A355100}"/>
                    </a:ext>
                  </a:extLst>
                </p14:cNvPr>
                <p14:cNvContentPartPr/>
                <p14:nvPr/>
              </p14:nvContentPartPr>
              <p14:xfrm>
                <a:off x="2893778" y="2153193"/>
                <a:ext cx="22680" cy="864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8E2B6D16-8E8C-B0E3-B218-26A58A35510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886218" y="2145633"/>
                  <a:ext cx="37800" cy="101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D309E75D-1391-9E89-33C1-C4140E96CB9D}"/>
                  </a:ext>
                </a:extLst>
              </p14:cNvPr>
              <p14:cNvContentPartPr/>
              <p14:nvPr/>
            </p14:nvContentPartPr>
            <p14:xfrm>
              <a:off x="3865418" y="2465313"/>
              <a:ext cx="676440" cy="4680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D309E75D-1391-9E89-33C1-C4140E96CB9D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857858" y="2457753"/>
                <a:ext cx="691560" cy="61920"/>
              </a:xfrm>
              <a:prstGeom prst="rect">
                <a:avLst/>
              </a:prstGeom>
            </p:spPr>
          </p:pic>
        </mc:Fallback>
      </mc:AlternateContent>
      <p:grpSp>
        <p:nvGrpSpPr>
          <p:cNvPr id="59" name="Gruppo 58">
            <a:extLst>
              <a:ext uri="{FF2B5EF4-FFF2-40B4-BE49-F238E27FC236}">
                <a16:creationId xmlns:a16="http://schemas.microsoft.com/office/drawing/2014/main" id="{00110374-94A0-0CA2-097B-EF51B41A423D}"/>
              </a:ext>
            </a:extLst>
          </p:cNvPr>
          <p:cNvGrpSpPr/>
          <p:nvPr/>
        </p:nvGrpSpPr>
        <p:grpSpPr>
          <a:xfrm>
            <a:off x="312752" y="350514"/>
            <a:ext cx="662760" cy="459720"/>
            <a:chOff x="312752" y="350514"/>
            <a:chExt cx="662760" cy="45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A53084F-63B8-0992-60D1-630066BA2FBE}"/>
                    </a:ext>
                  </a:extLst>
                </p14:cNvPr>
                <p14:cNvContentPartPr/>
                <p14:nvPr/>
              </p14:nvContentPartPr>
              <p14:xfrm>
                <a:off x="312752" y="362754"/>
                <a:ext cx="138600" cy="2077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A53084F-63B8-0992-60D1-630066BA2FB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05192" y="355194"/>
                  <a:ext cx="15372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F5D6EAB1-263E-5857-6611-825D70987284}"/>
                    </a:ext>
                  </a:extLst>
                </p14:cNvPr>
                <p14:cNvContentPartPr/>
                <p14:nvPr/>
              </p14:nvContentPartPr>
              <p14:xfrm>
                <a:off x="516872" y="350514"/>
                <a:ext cx="21960" cy="2034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F5D6EAB1-263E-5857-6611-825D7098728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09312" y="342954"/>
                  <a:ext cx="3708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B8DDB9E-ADD3-873C-0EAC-426BAA0750D5}"/>
                    </a:ext>
                  </a:extLst>
                </p14:cNvPr>
                <p14:cNvContentPartPr/>
                <p14:nvPr/>
              </p14:nvContentPartPr>
              <p14:xfrm>
                <a:off x="533432" y="481194"/>
                <a:ext cx="120960" cy="176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B8DDB9E-ADD3-873C-0EAC-426BAA0750D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25872" y="473634"/>
                  <a:ext cx="1360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F5FAB2A7-A327-F4DA-F2D0-C34F7770F828}"/>
                    </a:ext>
                  </a:extLst>
                </p14:cNvPr>
                <p14:cNvContentPartPr/>
                <p14:nvPr/>
              </p14:nvContentPartPr>
              <p14:xfrm>
                <a:off x="371072" y="688194"/>
                <a:ext cx="6840" cy="1076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F5FAB2A7-A327-F4DA-F2D0-C34F7770F82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63512" y="680634"/>
                  <a:ext cx="219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C3DBEB6-3403-FC83-5A8B-DF5F404312B5}"/>
                    </a:ext>
                  </a:extLst>
                </p14:cNvPr>
                <p14:cNvContentPartPr/>
                <p14:nvPr/>
              </p14:nvContentPartPr>
              <p14:xfrm>
                <a:off x="383312" y="670914"/>
                <a:ext cx="127440" cy="1393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C3DBEB6-3403-FC83-5A8B-DF5F404312B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76112" y="663714"/>
                  <a:ext cx="14256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BDC9169-72BD-2B69-A949-4AFE945ECC88}"/>
                    </a:ext>
                  </a:extLst>
                </p14:cNvPr>
                <p14:cNvContentPartPr/>
                <p14:nvPr/>
              </p14:nvContentPartPr>
              <p14:xfrm>
                <a:off x="738992" y="403794"/>
                <a:ext cx="87120" cy="295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BDC9169-72BD-2B69-A949-4AFE945ECC8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31432" y="396234"/>
                  <a:ext cx="10224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1ADAD52-F89D-F6DF-086B-0E55295F1FF3}"/>
                    </a:ext>
                  </a:extLst>
                </p14:cNvPr>
                <p14:cNvContentPartPr/>
                <p14:nvPr/>
              </p14:nvContentPartPr>
              <p14:xfrm>
                <a:off x="711272" y="517554"/>
                <a:ext cx="88920" cy="126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1ADAD52-F89D-F6DF-086B-0E55295F1FF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04072" y="509994"/>
                  <a:ext cx="1036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7BE9CE4-8D29-3EA5-42F8-29D9FD4BA4CF}"/>
                    </a:ext>
                  </a:extLst>
                </p14:cNvPr>
                <p14:cNvContentPartPr/>
                <p14:nvPr/>
              </p14:nvContentPartPr>
              <p14:xfrm>
                <a:off x="725672" y="554634"/>
                <a:ext cx="60840" cy="900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7BE9CE4-8D29-3EA5-42F8-29D9FD4BA4C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18112" y="547074"/>
                  <a:ext cx="756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DDC273E-064A-4632-268A-96C24BCD2AC7}"/>
                    </a:ext>
                  </a:extLst>
                </p14:cNvPr>
                <p14:cNvContentPartPr/>
                <p14:nvPr/>
              </p14:nvContentPartPr>
              <p14:xfrm>
                <a:off x="908912" y="408474"/>
                <a:ext cx="9720" cy="1526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DDC273E-064A-4632-268A-96C24BCD2AC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01352" y="400914"/>
                  <a:ext cx="2484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5E2D200-7806-BC71-9114-0E8C85CF3C43}"/>
                    </a:ext>
                  </a:extLst>
                </p14:cNvPr>
                <p14:cNvContentPartPr/>
                <p14:nvPr/>
              </p14:nvContentPartPr>
              <p14:xfrm>
                <a:off x="915392" y="518634"/>
                <a:ext cx="60120" cy="259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5E2D200-7806-BC71-9114-0E8C85CF3C4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07832" y="511074"/>
                  <a:ext cx="752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26C6B697-0650-C619-BFB2-DCE3F639075B}"/>
                    </a:ext>
                  </a:extLst>
                </p14:cNvPr>
                <p14:cNvContentPartPr/>
                <p14:nvPr/>
              </p14:nvContentPartPr>
              <p14:xfrm>
                <a:off x="781832" y="687474"/>
                <a:ext cx="134280" cy="1202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26C6B697-0650-C619-BFB2-DCE3F639075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74272" y="679914"/>
                  <a:ext cx="149400" cy="13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D88E5241-DF72-8ACC-1356-4C40F45B4F93}"/>
              </a:ext>
            </a:extLst>
          </p:cNvPr>
          <p:cNvGrpSpPr/>
          <p:nvPr/>
        </p:nvGrpSpPr>
        <p:grpSpPr>
          <a:xfrm>
            <a:off x="2709632" y="398754"/>
            <a:ext cx="756360" cy="195480"/>
            <a:chOff x="2709632" y="398754"/>
            <a:chExt cx="756360" cy="19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0D6A0B70-618B-04DF-1046-9EEAA3DC9928}"/>
                    </a:ext>
                  </a:extLst>
                </p14:cNvPr>
                <p14:cNvContentPartPr/>
                <p14:nvPr/>
              </p14:nvContentPartPr>
              <p14:xfrm>
                <a:off x="2709632" y="398754"/>
                <a:ext cx="150120" cy="1904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0D6A0B70-618B-04DF-1046-9EEAA3DC992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702072" y="391194"/>
                  <a:ext cx="1652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A640D1DA-DF14-131F-BB6F-FE8181CC610C}"/>
                    </a:ext>
                  </a:extLst>
                </p14:cNvPr>
                <p14:cNvContentPartPr/>
                <p14:nvPr/>
              </p14:nvContentPartPr>
              <p14:xfrm>
                <a:off x="2879912" y="454914"/>
                <a:ext cx="120600" cy="1144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A640D1DA-DF14-131F-BB6F-FE8181CC610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872712" y="447354"/>
                  <a:ext cx="13536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E872C2BB-BBAC-A64F-580F-DBFA498551E7}"/>
                    </a:ext>
                  </a:extLst>
                </p14:cNvPr>
                <p14:cNvContentPartPr/>
                <p14:nvPr/>
              </p14:nvContentPartPr>
              <p14:xfrm>
                <a:off x="3019592" y="465714"/>
                <a:ext cx="47160" cy="997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E872C2BB-BBAC-A64F-580F-DBFA498551E7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012032" y="458154"/>
                  <a:ext cx="6228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874264BA-AA9D-BD27-9515-82246D01C802}"/>
                    </a:ext>
                  </a:extLst>
                </p14:cNvPr>
                <p14:cNvContentPartPr/>
                <p14:nvPr/>
              </p14:nvContentPartPr>
              <p14:xfrm>
                <a:off x="3095552" y="462114"/>
                <a:ext cx="101160" cy="1227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874264BA-AA9D-BD27-9515-82246D01C80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087992" y="454554"/>
                  <a:ext cx="11628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611A5CED-5310-DEED-D484-1A0D3B41DE3B}"/>
                    </a:ext>
                  </a:extLst>
                </p14:cNvPr>
                <p14:cNvContentPartPr/>
                <p14:nvPr/>
              </p14:nvContentPartPr>
              <p14:xfrm>
                <a:off x="3283472" y="470754"/>
                <a:ext cx="182520" cy="1234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611A5CED-5310-DEED-D484-1A0D3B41DE3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275912" y="463194"/>
                  <a:ext cx="197640" cy="138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76" name="Input penna 75">
                <a:extLst>
                  <a:ext uri="{FF2B5EF4-FFF2-40B4-BE49-F238E27FC236}">
                    <a16:creationId xmlns:a16="http://schemas.microsoft.com/office/drawing/2014/main" id="{9E8F8F83-1CD4-3C15-5E26-45EA0005EAC2}"/>
                  </a:ext>
                </a:extLst>
              </p14:cNvPr>
              <p14:cNvContentPartPr/>
              <p14:nvPr/>
            </p14:nvContentPartPr>
            <p14:xfrm>
              <a:off x="275312" y="912474"/>
              <a:ext cx="412560" cy="56520"/>
            </p14:xfrm>
          </p:contentPart>
        </mc:Choice>
        <mc:Fallback>
          <p:pic>
            <p:nvPicPr>
              <p:cNvPr id="76" name="Input penna 75">
                <a:extLst>
                  <a:ext uri="{FF2B5EF4-FFF2-40B4-BE49-F238E27FC236}">
                    <a16:creationId xmlns:a16="http://schemas.microsoft.com/office/drawing/2014/main" id="{9E8F8F83-1CD4-3C15-5E26-45EA0005EAC2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267752" y="904914"/>
                <a:ext cx="427680" cy="71640"/>
              </a:xfrm>
              <a:prstGeom prst="rect">
                <a:avLst/>
              </a:prstGeom>
            </p:spPr>
          </p:pic>
        </mc:Fallback>
      </mc:AlternateContent>
      <p:grpSp>
        <p:nvGrpSpPr>
          <p:cNvPr id="97" name="Gruppo 96">
            <a:extLst>
              <a:ext uri="{FF2B5EF4-FFF2-40B4-BE49-F238E27FC236}">
                <a16:creationId xmlns:a16="http://schemas.microsoft.com/office/drawing/2014/main" id="{D3CE4502-0CEA-C952-C4A0-09EE010D1AE4}"/>
              </a:ext>
            </a:extLst>
          </p:cNvPr>
          <p:cNvGrpSpPr/>
          <p:nvPr/>
        </p:nvGrpSpPr>
        <p:grpSpPr>
          <a:xfrm>
            <a:off x="214832" y="1241514"/>
            <a:ext cx="1205280" cy="524520"/>
            <a:chOff x="214832" y="1241514"/>
            <a:chExt cx="1205280" cy="52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3A84D43A-EFC1-9951-6C9D-BEF79FD5DCA0}"/>
                    </a:ext>
                  </a:extLst>
                </p14:cNvPr>
                <p14:cNvContentPartPr/>
                <p14:nvPr/>
              </p14:nvContentPartPr>
              <p14:xfrm>
                <a:off x="221672" y="1241514"/>
                <a:ext cx="186120" cy="2397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3A84D43A-EFC1-9951-6C9D-BEF79FD5DCA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14472" y="1233954"/>
                  <a:ext cx="20124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6D58F2A4-2CA0-48BB-0FCB-8FE36C6F4910}"/>
                    </a:ext>
                  </a:extLst>
                </p14:cNvPr>
                <p14:cNvContentPartPr/>
                <p14:nvPr/>
              </p14:nvContentPartPr>
              <p14:xfrm>
                <a:off x="222392" y="1362834"/>
                <a:ext cx="177840" cy="3564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6D58F2A4-2CA0-48BB-0FCB-8FE36C6F491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14832" y="1355274"/>
                  <a:ext cx="1929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DA58839A-D131-BE48-D098-564D9B2C88A8}"/>
                    </a:ext>
                  </a:extLst>
                </p14:cNvPr>
                <p14:cNvContentPartPr/>
                <p14:nvPr/>
              </p14:nvContentPartPr>
              <p14:xfrm>
                <a:off x="214832" y="1535274"/>
                <a:ext cx="150840" cy="392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DA58839A-D131-BE48-D098-564D9B2C88A8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07272" y="1527714"/>
                  <a:ext cx="1659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643C6510-2194-7083-7F5F-931EB14C7CD7}"/>
                    </a:ext>
                  </a:extLst>
                </p14:cNvPr>
                <p14:cNvContentPartPr/>
                <p14:nvPr/>
              </p14:nvContentPartPr>
              <p14:xfrm>
                <a:off x="308432" y="1550394"/>
                <a:ext cx="5760" cy="6912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643C6510-2194-7083-7F5F-931EB14C7CD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00872" y="1542834"/>
                  <a:ext cx="2088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913AA199-8E91-B4EB-4052-46A140D2D6BF}"/>
                    </a:ext>
                  </a:extLst>
                </p14:cNvPr>
                <p14:cNvContentPartPr/>
                <p14:nvPr/>
              </p14:nvContentPartPr>
              <p14:xfrm>
                <a:off x="233552" y="1636434"/>
                <a:ext cx="135000" cy="1296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913AA199-8E91-B4EB-4052-46A140D2D6B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25992" y="1628874"/>
                  <a:ext cx="15012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EF108436-C94B-051C-3D2F-038BB0BB8735}"/>
                    </a:ext>
                  </a:extLst>
                </p14:cNvPr>
                <p14:cNvContentPartPr/>
                <p14:nvPr/>
              </p14:nvContentPartPr>
              <p14:xfrm>
                <a:off x="553952" y="1359594"/>
                <a:ext cx="133200" cy="1332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EF108436-C94B-051C-3D2F-038BB0BB873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46392" y="1352034"/>
                  <a:ext cx="1483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0BDBBF9D-2A88-EDE2-21BF-0899A52F5965}"/>
                    </a:ext>
                  </a:extLst>
                </p14:cNvPr>
                <p14:cNvContentPartPr/>
                <p14:nvPr/>
              </p14:nvContentPartPr>
              <p14:xfrm>
                <a:off x="550352" y="1492434"/>
                <a:ext cx="144360" cy="2124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0BDBBF9D-2A88-EDE2-21BF-0899A52F596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42792" y="1484874"/>
                  <a:ext cx="1594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32F26B75-10C5-2F99-00E4-5664471F5BE9}"/>
                    </a:ext>
                  </a:extLst>
                </p14:cNvPr>
                <p14:cNvContentPartPr/>
                <p14:nvPr/>
              </p14:nvContentPartPr>
              <p14:xfrm>
                <a:off x="786872" y="1373634"/>
                <a:ext cx="40680" cy="1886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32F26B75-10C5-2F99-00E4-5664471F5BE9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79312" y="1366074"/>
                  <a:ext cx="5580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0F02543B-2AB4-73D7-3CB8-B1410CAEDB46}"/>
                    </a:ext>
                  </a:extLst>
                </p14:cNvPr>
                <p14:cNvContentPartPr/>
                <p14:nvPr/>
              </p14:nvContentPartPr>
              <p14:xfrm>
                <a:off x="831512" y="1380474"/>
                <a:ext cx="160920" cy="1371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0F02543B-2AB4-73D7-3CB8-B1410CAEDB46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23952" y="1372914"/>
                  <a:ext cx="17604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0962010B-B9AC-E4A8-69AE-98120644ED16}"/>
                    </a:ext>
                  </a:extLst>
                </p14:cNvPr>
                <p14:cNvContentPartPr/>
                <p14:nvPr/>
              </p14:nvContentPartPr>
              <p14:xfrm>
                <a:off x="1017272" y="1391274"/>
                <a:ext cx="109440" cy="11916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0962010B-B9AC-E4A8-69AE-98120644ED16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009712" y="1383714"/>
                  <a:ext cx="1242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5C437ECF-2EE7-B533-C914-EE72284756BC}"/>
                    </a:ext>
                  </a:extLst>
                </p14:cNvPr>
                <p14:cNvContentPartPr/>
                <p14:nvPr/>
              </p14:nvContentPartPr>
              <p14:xfrm>
                <a:off x="1166672" y="1356714"/>
                <a:ext cx="73440" cy="15588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5C437ECF-2EE7-B533-C914-EE72284756BC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159112" y="1349154"/>
                  <a:ext cx="8856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72DE29A5-358A-E5C9-7640-BD4A33015AA4}"/>
                    </a:ext>
                  </a:extLst>
                </p14:cNvPr>
                <p14:cNvContentPartPr/>
                <p14:nvPr/>
              </p14:nvContentPartPr>
              <p14:xfrm>
                <a:off x="1269992" y="1246194"/>
                <a:ext cx="150120" cy="2854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72DE29A5-358A-E5C9-7640-BD4A33015AA4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262432" y="1238634"/>
                  <a:ext cx="165240" cy="30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uppo 105">
            <a:extLst>
              <a:ext uri="{FF2B5EF4-FFF2-40B4-BE49-F238E27FC236}">
                <a16:creationId xmlns:a16="http://schemas.microsoft.com/office/drawing/2014/main" id="{04D88DFE-CC2F-5C6A-10B8-435CEADF1085}"/>
              </a:ext>
            </a:extLst>
          </p:cNvPr>
          <p:cNvGrpSpPr/>
          <p:nvPr/>
        </p:nvGrpSpPr>
        <p:grpSpPr>
          <a:xfrm>
            <a:off x="4958371" y="230112"/>
            <a:ext cx="302040" cy="399960"/>
            <a:chOff x="4958371" y="230112"/>
            <a:chExt cx="302040" cy="39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D65C43C1-9325-B3F9-6ED6-B178E57F0898}"/>
                    </a:ext>
                  </a:extLst>
                </p14:cNvPr>
                <p14:cNvContentPartPr/>
                <p14:nvPr/>
              </p14:nvContentPartPr>
              <p14:xfrm>
                <a:off x="4958371" y="252072"/>
                <a:ext cx="129960" cy="19980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D65C43C1-9325-B3F9-6ED6-B178E57F089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950811" y="244872"/>
                  <a:ext cx="14472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9BA13309-E933-C194-479D-37BB1B0801F8}"/>
                    </a:ext>
                  </a:extLst>
                </p14:cNvPr>
                <p14:cNvContentPartPr/>
                <p14:nvPr/>
              </p14:nvContentPartPr>
              <p14:xfrm>
                <a:off x="5169691" y="230112"/>
                <a:ext cx="16920" cy="17964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9BA13309-E933-C194-479D-37BB1B0801F8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162491" y="222912"/>
                  <a:ext cx="3204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D5CF26AB-4E9B-3D44-0E9B-6C4985E71F98}"/>
                    </a:ext>
                  </a:extLst>
                </p14:cNvPr>
                <p14:cNvContentPartPr/>
                <p14:nvPr/>
              </p14:nvContentPartPr>
              <p14:xfrm>
                <a:off x="5186251" y="341352"/>
                <a:ext cx="74160" cy="2664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D5CF26AB-4E9B-3D44-0E9B-6C4985E71F98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178691" y="333792"/>
                  <a:ext cx="892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DA9CD829-6442-C97A-5BFA-5DABBE84C111}"/>
                    </a:ext>
                  </a:extLst>
                </p14:cNvPr>
                <p14:cNvContentPartPr/>
                <p14:nvPr/>
              </p14:nvContentPartPr>
              <p14:xfrm>
                <a:off x="5032891" y="496152"/>
                <a:ext cx="136080" cy="13392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DA9CD829-6442-C97A-5BFA-5DABBE84C111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025331" y="488592"/>
                  <a:ext cx="151200" cy="14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uppo 115">
            <a:extLst>
              <a:ext uri="{FF2B5EF4-FFF2-40B4-BE49-F238E27FC236}">
                <a16:creationId xmlns:a16="http://schemas.microsoft.com/office/drawing/2014/main" id="{7ED80AF2-9570-083B-CD98-4F5B38FE564A}"/>
              </a:ext>
            </a:extLst>
          </p:cNvPr>
          <p:cNvGrpSpPr/>
          <p:nvPr/>
        </p:nvGrpSpPr>
        <p:grpSpPr>
          <a:xfrm>
            <a:off x="5426371" y="260712"/>
            <a:ext cx="856800" cy="250920"/>
            <a:chOff x="5426371" y="260712"/>
            <a:chExt cx="856800" cy="25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E61DAB78-7F06-6BB0-2255-9B99A8E4B61F}"/>
                    </a:ext>
                  </a:extLst>
                </p14:cNvPr>
                <p14:cNvContentPartPr/>
                <p14:nvPr/>
              </p14:nvContentPartPr>
              <p14:xfrm>
                <a:off x="5440411" y="366552"/>
                <a:ext cx="61200" cy="1548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E61DAB78-7F06-6BB0-2255-9B99A8E4B61F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432851" y="358992"/>
                  <a:ext cx="763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A5B1F212-CB19-A167-C079-E5BA781657D3}"/>
                    </a:ext>
                  </a:extLst>
                </p14:cNvPr>
                <p14:cNvContentPartPr/>
                <p14:nvPr/>
              </p14:nvContentPartPr>
              <p14:xfrm>
                <a:off x="5426371" y="458712"/>
                <a:ext cx="77760" cy="1008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A5B1F212-CB19-A167-C079-E5BA781657D3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418811" y="451152"/>
                  <a:ext cx="928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BD6E578C-DC6D-8A02-F63C-B9629ECF47BF}"/>
                    </a:ext>
                  </a:extLst>
                </p14:cNvPr>
                <p14:cNvContentPartPr/>
                <p14:nvPr/>
              </p14:nvContentPartPr>
              <p14:xfrm>
                <a:off x="5624731" y="260712"/>
                <a:ext cx="116280" cy="25092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BD6E578C-DC6D-8A02-F63C-B9629ECF47BF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617531" y="253152"/>
                  <a:ext cx="13140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CABB547F-223D-06AA-88A3-39EEC971B464}"/>
                    </a:ext>
                  </a:extLst>
                </p14:cNvPr>
                <p14:cNvContentPartPr/>
                <p14:nvPr/>
              </p14:nvContentPartPr>
              <p14:xfrm>
                <a:off x="5599891" y="383112"/>
                <a:ext cx="130320" cy="2412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CABB547F-223D-06AA-88A3-39EEC971B464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592331" y="375552"/>
                  <a:ext cx="1454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E322E057-DDA8-AD62-FDDD-6E5A75E41F8B}"/>
                    </a:ext>
                  </a:extLst>
                </p14:cNvPr>
                <p14:cNvContentPartPr/>
                <p14:nvPr/>
              </p14:nvContentPartPr>
              <p14:xfrm>
                <a:off x="5788171" y="314352"/>
                <a:ext cx="51480" cy="16056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E322E057-DDA8-AD62-FDDD-6E5A75E41F8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780611" y="306792"/>
                  <a:ext cx="666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F9F511B1-3F20-8890-93D5-B016A5AF845A}"/>
                    </a:ext>
                  </a:extLst>
                </p14:cNvPr>
                <p14:cNvContentPartPr/>
                <p14:nvPr/>
              </p14:nvContentPartPr>
              <p14:xfrm>
                <a:off x="5893291" y="336312"/>
                <a:ext cx="95400" cy="10836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F9F511B1-3F20-8890-93D5-B016A5AF845A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885731" y="328752"/>
                  <a:ext cx="1101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C9680463-1508-BA3D-82E1-50A8F6B4FC75}"/>
                    </a:ext>
                  </a:extLst>
                </p14:cNvPr>
                <p14:cNvContentPartPr/>
                <p14:nvPr/>
              </p14:nvContentPartPr>
              <p14:xfrm>
                <a:off x="6023251" y="322272"/>
                <a:ext cx="130320" cy="11124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C9680463-1508-BA3D-82E1-50A8F6B4FC75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015691" y="314712"/>
                  <a:ext cx="1454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FD95B028-86E6-C24E-8D65-D8C48486C649}"/>
                    </a:ext>
                  </a:extLst>
                </p14:cNvPr>
                <p14:cNvContentPartPr/>
                <p14:nvPr/>
              </p14:nvContentPartPr>
              <p14:xfrm>
                <a:off x="6197131" y="324072"/>
                <a:ext cx="86040" cy="14436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FD95B028-86E6-C24E-8D65-D8C48486C649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189571" y="316512"/>
                  <a:ext cx="100800" cy="15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" name="Gruppo 128">
            <a:extLst>
              <a:ext uri="{FF2B5EF4-FFF2-40B4-BE49-F238E27FC236}">
                <a16:creationId xmlns:a16="http://schemas.microsoft.com/office/drawing/2014/main" id="{7578400D-128E-969B-6E21-6F6A35F725F5}"/>
              </a:ext>
            </a:extLst>
          </p:cNvPr>
          <p:cNvGrpSpPr/>
          <p:nvPr/>
        </p:nvGrpSpPr>
        <p:grpSpPr>
          <a:xfrm>
            <a:off x="7401080" y="272746"/>
            <a:ext cx="830160" cy="348840"/>
            <a:chOff x="7401080" y="272746"/>
            <a:chExt cx="830160" cy="34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590B27F4-F3EC-2CD2-438B-AF015D9CDD8D}"/>
                    </a:ext>
                  </a:extLst>
                </p14:cNvPr>
                <p14:cNvContentPartPr/>
                <p14:nvPr/>
              </p14:nvContentPartPr>
              <p14:xfrm>
                <a:off x="7401080" y="272746"/>
                <a:ext cx="146160" cy="18612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590B27F4-F3EC-2CD2-438B-AF015D9CDD8D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393520" y="265186"/>
                  <a:ext cx="16128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350E4594-E67B-60FC-90C0-594F140DAD2C}"/>
                    </a:ext>
                  </a:extLst>
                </p14:cNvPr>
                <p14:cNvContentPartPr/>
                <p14:nvPr/>
              </p14:nvContentPartPr>
              <p14:xfrm>
                <a:off x="7621040" y="279226"/>
                <a:ext cx="24480" cy="19764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350E4594-E67B-60FC-90C0-594F140DAD2C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613480" y="271666"/>
                  <a:ext cx="3960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C2E70F9F-8EF1-41C0-D190-20E7FBD36051}"/>
                    </a:ext>
                  </a:extLst>
                </p14:cNvPr>
                <p14:cNvContentPartPr/>
                <p14:nvPr/>
              </p14:nvContentPartPr>
              <p14:xfrm>
                <a:off x="7641560" y="393346"/>
                <a:ext cx="73440" cy="1440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C2E70F9F-8EF1-41C0-D190-20E7FBD36051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634000" y="385786"/>
                  <a:ext cx="885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1F13867D-6183-B0A7-345B-29B3135DD865}"/>
                    </a:ext>
                  </a:extLst>
                </p14:cNvPr>
                <p14:cNvContentPartPr/>
                <p14:nvPr/>
              </p14:nvContentPartPr>
              <p14:xfrm>
                <a:off x="7540400" y="491266"/>
                <a:ext cx="117000" cy="13032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1F13867D-6183-B0A7-345B-29B3135DD865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532840" y="483706"/>
                  <a:ext cx="13212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9911683E-FC21-5347-C3EB-9445CE166DA9}"/>
                    </a:ext>
                  </a:extLst>
                </p14:cNvPr>
                <p14:cNvContentPartPr/>
                <p14:nvPr/>
              </p14:nvContentPartPr>
              <p14:xfrm>
                <a:off x="7800320" y="285346"/>
                <a:ext cx="100080" cy="15588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9911683E-FC21-5347-C3EB-9445CE166DA9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792760" y="277786"/>
                  <a:ext cx="11484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47EBE587-2141-DF9F-D1B6-DACC7ABDC9D8}"/>
                    </a:ext>
                  </a:extLst>
                </p14:cNvPr>
                <p14:cNvContentPartPr/>
                <p14:nvPr/>
              </p14:nvContentPartPr>
              <p14:xfrm>
                <a:off x="7956920" y="288946"/>
                <a:ext cx="11520" cy="15696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47EBE587-2141-DF9F-D1B6-DACC7ABDC9D8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949360" y="281386"/>
                  <a:ext cx="2664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CA6E1CEB-466E-FCAE-0691-94DEC002D9F5}"/>
                    </a:ext>
                  </a:extLst>
                </p14:cNvPr>
                <p14:cNvContentPartPr/>
                <p14:nvPr/>
              </p14:nvContentPartPr>
              <p14:xfrm>
                <a:off x="7977080" y="378586"/>
                <a:ext cx="82440" cy="1260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CA6E1CEB-466E-FCAE-0691-94DEC002D9F5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969880" y="371026"/>
                  <a:ext cx="9756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AE9F327B-1865-8D2B-2378-3CFF77B7043A}"/>
                    </a:ext>
                  </a:extLst>
                </p14:cNvPr>
                <p14:cNvContentPartPr/>
                <p14:nvPr/>
              </p14:nvContentPartPr>
              <p14:xfrm>
                <a:off x="7882400" y="495586"/>
                <a:ext cx="2160" cy="7848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AE9F327B-1865-8D2B-2378-3CFF77B7043A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874840" y="488026"/>
                  <a:ext cx="172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64A60C38-0E09-A04C-B5F7-7ED6DCCD58A5}"/>
                    </a:ext>
                  </a:extLst>
                </p14:cNvPr>
                <p14:cNvContentPartPr/>
                <p14:nvPr/>
              </p14:nvContentPartPr>
              <p14:xfrm>
                <a:off x="7886360" y="481186"/>
                <a:ext cx="98640" cy="13248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64A60C38-0E09-A04C-B5F7-7ED6DCCD58A5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7878800" y="473626"/>
                  <a:ext cx="11376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2F59734D-E98E-B4D8-1EFF-F10468DE67B2}"/>
                    </a:ext>
                  </a:extLst>
                </p14:cNvPr>
                <p14:cNvContentPartPr/>
                <p14:nvPr/>
              </p14:nvContentPartPr>
              <p14:xfrm>
                <a:off x="8154200" y="351946"/>
                <a:ext cx="77040" cy="2124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2F59734D-E98E-B4D8-1EFF-F10468DE67B2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8146640" y="344386"/>
                  <a:ext cx="921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0F0805D7-87FD-9187-054A-7C4051E1384F}"/>
                    </a:ext>
                  </a:extLst>
                </p14:cNvPr>
                <p14:cNvContentPartPr/>
                <p14:nvPr/>
              </p14:nvContentPartPr>
              <p14:xfrm>
                <a:off x="8155280" y="443386"/>
                <a:ext cx="68760" cy="108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0F0805D7-87FD-9187-054A-7C4051E1384F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8147720" y="435826"/>
                  <a:ext cx="83880" cy="1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4" name="Gruppo 133">
            <a:extLst>
              <a:ext uri="{FF2B5EF4-FFF2-40B4-BE49-F238E27FC236}">
                <a16:creationId xmlns:a16="http://schemas.microsoft.com/office/drawing/2014/main" id="{D09C5955-BBB4-74C9-34E1-36B703EFCBD8}"/>
              </a:ext>
            </a:extLst>
          </p:cNvPr>
          <p:cNvGrpSpPr/>
          <p:nvPr/>
        </p:nvGrpSpPr>
        <p:grpSpPr>
          <a:xfrm>
            <a:off x="1278992" y="198215"/>
            <a:ext cx="1094760" cy="481680"/>
            <a:chOff x="1278992" y="198215"/>
            <a:chExt cx="1094760" cy="48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B0D2A104-FE93-C8DE-DB94-A522EC713615}"/>
                    </a:ext>
                  </a:extLst>
                </p14:cNvPr>
                <p14:cNvContentPartPr/>
                <p14:nvPr/>
              </p14:nvContentPartPr>
              <p14:xfrm>
                <a:off x="1278992" y="512154"/>
                <a:ext cx="92160" cy="388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B0D2A104-FE93-C8DE-DB94-A522EC713615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271432" y="504594"/>
                  <a:ext cx="1072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DCEB5F28-9353-01A0-668F-B1C027A1D2E3}"/>
                    </a:ext>
                  </a:extLst>
                </p14:cNvPr>
                <p14:cNvContentPartPr/>
                <p14:nvPr/>
              </p14:nvContentPartPr>
              <p14:xfrm>
                <a:off x="1394912" y="452394"/>
                <a:ext cx="53640" cy="1357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DCEB5F28-9353-01A0-668F-B1C027A1D2E3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387352" y="444834"/>
                  <a:ext cx="6876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B49EE102-6FD4-0AA4-89A7-AA0BD5169C26}"/>
                    </a:ext>
                  </a:extLst>
                </p14:cNvPr>
                <p14:cNvContentPartPr/>
                <p14:nvPr/>
              </p14:nvContentPartPr>
              <p14:xfrm>
                <a:off x="1755632" y="420714"/>
                <a:ext cx="70200" cy="1580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B49EE102-6FD4-0AA4-89A7-AA0BD5169C26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748072" y="413154"/>
                  <a:ext cx="8532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88ECF8BE-9314-79FF-1295-E59EC54A43D8}"/>
                    </a:ext>
                  </a:extLst>
                </p14:cNvPr>
                <p14:cNvContentPartPr/>
                <p14:nvPr/>
              </p14:nvContentPartPr>
              <p14:xfrm>
                <a:off x="1916192" y="432954"/>
                <a:ext cx="123840" cy="1087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88ECF8BE-9314-79FF-1295-E59EC54A43D8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908632" y="425394"/>
                  <a:ext cx="1389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6A944DB0-FAAB-EAF5-9E6E-EFD6042AF524}"/>
                    </a:ext>
                  </a:extLst>
                </p14:cNvPr>
                <p14:cNvContentPartPr/>
                <p14:nvPr/>
              </p14:nvContentPartPr>
              <p14:xfrm>
                <a:off x="2090072" y="282114"/>
                <a:ext cx="100080" cy="2952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6A944DB0-FAAB-EAF5-9E6E-EFD6042AF524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082512" y="274914"/>
                  <a:ext cx="11484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14219402-069A-EAB7-5BBC-4E9AF4963CB5}"/>
                    </a:ext>
                  </a:extLst>
                </p14:cNvPr>
                <p14:cNvContentPartPr/>
                <p14:nvPr/>
              </p14:nvContentPartPr>
              <p14:xfrm>
                <a:off x="1660592" y="222335"/>
                <a:ext cx="54720" cy="45756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14219402-069A-EAB7-5BBC-4E9AF4963CB5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653032" y="215135"/>
                  <a:ext cx="69840" cy="47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773B7B37-6E5C-B0F7-B671-1726FA023CA0}"/>
                    </a:ext>
                  </a:extLst>
                </p14:cNvPr>
                <p14:cNvContentPartPr/>
                <p14:nvPr/>
              </p14:nvContentPartPr>
              <p14:xfrm>
                <a:off x="1697312" y="198215"/>
                <a:ext cx="676440" cy="46116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773B7B37-6E5C-B0F7-B671-1726FA023CA0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689752" y="190655"/>
                  <a:ext cx="691560" cy="47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88BEF33E-883D-EB6B-246E-B5B9FC044E84}"/>
                    </a:ext>
                  </a:extLst>
                </p14:cNvPr>
                <p14:cNvContentPartPr/>
                <p14:nvPr/>
              </p14:nvContentPartPr>
              <p14:xfrm>
                <a:off x="1633232" y="637415"/>
                <a:ext cx="687240" cy="2412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88BEF33E-883D-EB6B-246E-B5B9FC044E84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625672" y="629855"/>
                  <a:ext cx="702360" cy="3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7" name="Gruppo 146">
            <a:extLst>
              <a:ext uri="{FF2B5EF4-FFF2-40B4-BE49-F238E27FC236}">
                <a16:creationId xmlns:a16="http://schemas.microsoft.com/office/drawing/2014/main" id="{1F25C1DA-BCF1-22B6-4F90-62302187BA5B}"/>
              </a:ext>
            </a:extLst>
          </p:cNvPr>
          <p:cNvGrpSpPr/>
          <p:nvPr/>
        </p:nvGrpSpPr>
        <p:grpSpPr>
          <a:xfrm>
            <a:off x="8402462" y="320205"/>
            <a:ext cx="321120" cy="225720"/>
            <a:chOff x="8402462" y="320205"/>
            <a:chExt cx="321120" cy="22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497649FD-6DBF-7EEF-F764-76548EDF550F}"/>
                    </a:ext>
                  </a:extLst>
                </p14:cNvPr>
                <p14:cNvContentPartPr/>
                <p14:nvPr/>
              </p14:nvContentPartPr>
              <p14:xfrm>
                <a:off x="8402462" y="399405"/>
                <a:ext cx="118080" cy="14652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497649FD-6DBF-7EEF-F764-76548EDF550F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8394902" y="391845"/>
                  <a:ext cx="13320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72F0297F-6A13-B988-3889-003E8042DE4B}"/>
                    </a:ext>
                  </a:extLst>
                </p14:cNvPr>
                <p14:cNvContentPartPr/>
                <p14:nvPr/>
              </p14:nvContentPartPr>
              <p14:xfrm>
                <a:off x="8515142" y="435045"/>
                <a:ext cx="96840" cy="939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72F0297F-6A13-B988-3889-003E8042DE4B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8507942" y="427485"/>
                  <a:ext cx="11196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CC2FEB91-AFE8-0FC6-362F-4679022531B0}"/>
                    </a:ext>
                  </a:extLst>
                </p14:cNvPr>
                <p14:cNvContentPartPr/>
                <p14:nvPr/>
              </p14:nvContentPartPr>
              <p14:xfrm>
                <a:off x="8615942" y="320205"/>
                <a:ext cx="107640" cy="21996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CC2FEB91-AFE8-0FC6-362F-4679022531B0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8608382" y="312645"/>
                  <a:ext cx="122760" cy="23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5" name="Gruppo 144">
            <a:extLst>
              <a:ext uri="{FF2B5EF4-FFF2-40B4-BE49-F238E27FC236}">
                <a16:creationId xmlns:a16="http://schemas.microsoft.com/office/drawing/2014/main" id="{991F227D-366B-7908-0301-61A33224D01E}"/>
              </a:ext>
            </a:extLst>
          </p:cNvPr>
          <p:cNvGrpSpPr/>
          <p:nvPr/>
        </p:nvGrpSpPr>
        <p:grpSpPr>
          <a:xfrm>
            <a:off x="9025982" y="275565"/>
            <a:ext cx="526680" cy="322560"/>
            <a:chOff x="9025982" y="275565"/>
            <a:chExt cx="526680" cy="32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26FAF48B-4FB7-F415-88B7-BC2521E0E064}"/>
                    </a:ext>
                  </a:extLst>
                </p14:cNvPr>
                <p14:cNvContentPartPr/>
                <p14:nvPr/>
              </p14:nvContentPartPr>
              <p14:xfrm>
                <a:off x="9036062" y="275565"/>
                <a:ext cx="84240" cy="3038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26FAF48B-4FB7-F415-88B7-BC2521E0E064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9028502" y="268005"/>
                  <a:ext cx="99000" cy="31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D0825282-8DA1-BD7C-C1E3-52AD5CA84BAA}"/>
                    </a:ext>
                  </a:extLst>
                </p14:cNvPr>
                <p14:cNvContentPartPr/>
                <p14:nvPr/>
              </p14:nvContentPartPr>
              <p14:xfrm>
                <a:off x="9025982" y="480765"/>
                <a:ext cx="64080" cy="396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D0825282-8DA1-BD7C-C1E3-52AD5CA84BAA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9018422" y="473205"/>
                  <a:ext cx="7920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19E84D63-230D-AD31-91BC-302F5E12F0FB}"/>
                    </a:ext>
                  </a:extLst>
                </p14:cNvPr>
                <p14:cNvContentPartPr/>
                <p14:nvPr/>
              </p14:nvContentPartPr>
              <p14:xfrm>
                <a:off x="9136142" y="461325"/>
                <a:ext cx="34920" cy="9468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19E84D63-230D-AD31-91BC-302F5E12F0FB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9128582" y="453765"/>
                  <a:ext cx="500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87E3F464-3F34-CB8D-13A2-1BBA541A1A2D}"/>
                    </a:ext>
                  </a:extLst>
                </p14:cNvPr>
                <p14:cNvContentPartPr/>
                <p14:nvPr/>
              </p14:nvContentPartPr>
              <p14:xfrm>
                <a:off x="9225062" y="487605"/>
                <a:ext cx="75960" cy="5688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87E3F464-3F34-CB8D-13A2-1BBA541A1A2D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9217502" y="480045"/>
                  <a:ext cx="910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D3994E9D-0883-442D-DE00-A3250040A02C}"/>
                    </a:ext>
                  </a:extLst>
                </p14:cNvPr>
                <p14:cNvContentPartPr/>
                <p14:nvPr/>
              </p14:nvContentPartPr>
              <p14:xfrm>
                <a:off x="9326582" y="486525"/>
                <a:ext cx="83520" cy="6876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D3994E9D-0883-442D-DE00-A3250040A02C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9319022" y="478965"/>
                  <a:ext cx="986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720D27E3-BBA1-66F9-C711-60138FEB7F2A}"/>
                    </a:ext>
                  </a:extLst>
                </p14:cNvPr>
                <p14:cNvContentPartPr/>
                <p14:nvPr/>
              </p14:nvContentPartPr>
              <p14:xfrm>
                <a:off x="9455462" y="469245"/>
                <a:ext cx="97200" cy="12888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720D27E3-BBA1-66F9-C711-60138FEB7F2A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9447902" y="461685"/>
                  <a:ext cx="112320" cy="144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5">
            <p14:nvContentPartPr>
              <p14:cNvPr id="148" name="Input penna 147">
                <a:extLst>
                  <a:ext uri="{FF2B5EF4-FFF2-40B4-BE49-F238E27FC236}">
                    <a16:creationId xmlns:a16="http://schemas.microsoft.com/office/drawing/2014/main" id="{D9DC7CA3-7F3C-F170-3963-DC0E2D55BFBE}"/>
                  </a:ext>
                </a:extLst>
              </p14:cNvPr>
              <p14:cNvContentPartPr/>
              <p14:nvPr/>
            </p14:nvContentPartPr>
            <p14:xfrm>
              <a:off x="8389862" y="686325"/>
              <a:ext cx="1322640" cy="30960"/>
            </p14:xfrm>
          </p:contentPart>
        </mc:Choice>
        <mc:Fallback>
          <p:pic>
            <p:nvPicPr>
              <p:cNvPr id="148" name="Input penna 147">
                <a:extLst>
                  <a:ext uri="{FF2B5EF4-FFF2-40B4-BE49-F238E27FC236}">
                    <a16:creationId xmlns:a16="http://schemas.microsoft.com/office/drawing/2014/main" id="{D9DC7CA3-7F3C-F170-3963-DC0E2D55BFBE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8382302" y="678765"/>
                <a:ext cx="133776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7">
            <p14:nvContentPartPr>
              <p14:cNvPr id="149" name="Input penna 148">
                <a:extLst>
                  <a:ext uri="{FF2B5EF4-FFF2-40B4-BE49-F238E27FC236}">
                    <a16:creationId xmlns:a16="http://schemas.microsoft.com/office/drawing/2014/main" id="{71A23E00-EFCF-6FCA-8198-3426F5596E40}"/>
                  </a:ext>
                </a:extLst>
              </p14:cNvPr>
              <p14:cNvContentPartPr/>
              <p14:nvPr/>
            </p14:nvContentPartPr>
            <p14:xfrm>
              <a:off x="9891782" y="516405"/>
              <a:ext cx="1166040" cy="1181160"/>
            </p14:xfrm>
          </p:contentPart>
        </mc:Choice>
        <mc:Fallback>
          <p:pic>
            <p:nvPicPr>
              <p:cNvPr id="149" name="Input penna 148">
                <a:extLst>
                  <a:ext uri="{FF2B5EF4-FFF2-40B4-BE49-F238E27FC236}">
                    <a16:creationId xmlns:a16="http://schemas.microsoft.com/office/drawing/2014/main" id="{71A23E00-EFCF-6FCA-8198-3426F5596E40}"/>
                  </a:ext>
                </a:extLst>
              </p:cNvPr>
              <p:cNvPicPr/>
              <p:nvPr/>
            </p:nvPicPr>
            <p:blipFill>
              <a:blip r:embed="rId178"/>
              <a:stretch>
                <a:fillRect/>
              </a:stretch>
            </p:blipFill>
            <p:spPr>
              <a:xfrm>
                <a:off x="9884222" y="509205"/>
                <a:ext cx="1181160" cy="1196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59" name="Gruppo 158">
            <a:extLst>
              <a:ext uri="{FF2B5EF4-FFF2-40B4-BE49-F238E27FC236}">
                <a16:creationId xmlns:a16="http://schemas.microsoft.com/office/drawing/2014/main" id="{CEA3F506-5086-A519-DFEE-1FE469D3E6C5}"/>
              </a:ext>
            </a:extLst>
          </p:cNvPr>
          <p:cNvGrpSpPr/>
          <p:nvPr/>
        </p:nvGrpSpPr>
        <p:grpSpPr>
          <a:xfrm>
            <a:off x="9875222" y="971445"/>
            <a:ext cx="1223640" cy="344520"/>
            <a:chOff x="9875222" y="971445"/>
            <a:chExt cx="1223640" cy="34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F704EB00-0AEB-9BCF-C5D1-9B26949D2021}"/>
                    </a:ext>
                  </a:extLst>
                </p14:cNvPr>
                <p14:cNvContentPartPr/>
                <p14:nvPr/>
              </p14:nvContentPartPr>
              <p14:xfrm>
                <a:off x="9875222" y="1180965"/>
                <a:ext cx="1223640" cy="13500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F704EB00-0AEB-9BCF-C5D1-9B26949D2021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9867662" y="1173405"/>
                  <a:ext cx="123876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2882C56D-AC8A-6093-A8F3-ECF6A27162EC}"/>
                    </a:ext>
                  </a:extLst>
                </p14:cNvPr>
                <p14:cNvContentPartPr/>
                <p14:nvPr/>
              </p14:nvContentPartPr>
              <p14:xfrm>
                <a:off x="10454462" y="971445"/>
                <a:ext cx="21600" cy="756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2882C56D-AC8A-6093-A8F3-ECF6A27162EC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0446902" y="963885"/>
                  <a:ext cx="363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7DC43A49-6F07-3CF9-A7E5-C01F28430431}"/>
                    </a:ext>
                  </a:extLst>
                </p14:cNvPr>
                <p14:cNvContentPartPr/>
                <p14:nvPr/>
              </p14:nvContentPartPr>
              <p14:xfrm>
                <a:off x="10619702" y="1002045"/>
                <a:ext cx="1440" cy="8748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7DC43A49-6F07-3CF9-A7E5-C01F28430431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0612142" y="994485"/>
                  <a:ext cx="1656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790C92B1-A4D5-85CD-D6FC-66082B1CB054}"/>
                    </a:ext>
                  </a:extLst>
                </p14:cNvPr>
                <p14:cNvContentPartPr/>
                <p14:nvPr/>
              </p14:nvContentPartPr>
              <p14:xfrm>
                <a:off x="10602062" y="1000245"/>
                <a:ext cx="83520" cy="6984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790C92B1-A4D5-85CD-D6FC-66082B1CB054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0594502" y="992685"/>
                  <a:ext cx="9864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814CDDE8-9DD3-EA70-18D6-EFBDD6965548}"/>
                    </a:ext>
                  </a:extLst>
                </p14:cNvPr>
                <p14:cNvContentPartPr/>
                <p14:nvPr/>
              </p14:nvContentPartPr>
              <p14:xfrm>
                <a:off x="10857302" y="1159725"/>
                <a:ext cx="20160" cy="288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814CDDE8-9DD3-EA70-18D6-EFBDD6965548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0849742" y="1152165"/>
                  <a:ext cx="3528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9">
            <p14:nvContentPartPr>
              <p14:cNvPr id="160" name="Input penna 159">
                <a:extLst>
                  <a:ext uri="{FF2B5EF4-FFF2-40B4-BE49-F238E27FC236}">
                    <a16:creationId xmlns:a16="http://schemas.microsoft.com/office/drawing/2014/main" id="{5FDDFAC8-67B2-5B43-959F-9E2BA9DC4EA5}"/>
                  </a:ext>
                </a:extLst>
              </p14:cNvPr>
              <p14:cNvContentPartPr/>
              <p14:nvPr/>
            </p14:nvContentPartPr>
            <p14:xfrm>
              <a:off x="10176902" y="960645"/>
              <a:ext cx="360" cy="3240"/>
            </p14:xfrm>
          </p:contentPart>
        </mc:Choice>
        <mc:Fallback>
          <p:pic>
            <p:nvPicPr>
              <p:cNvPr id="160" name="Input penna 159">
                <a:extLst>
                  <a:ext uri="{FF2B5EF4-FFF2-40B4-BE49-F238E27FC236}">
                    <a16:creationId xmlns:a16="http://schemas.microsoft.com/office/drawing/2014/main" id="{5FDDFAC8-67B2-5B43-959F-9E2BA9DC4EA5}"/>
                  </a:ext>
                </a:extLst>
              </p:cNvPr>
              <p:cNvPicPr/>
              <p:nvPr/>
            </p:nvPicPr>
            <p:blipFill>
              <a:blip r:embed="rId190"/>
              <a:stretch>
                <a:fillRect/>
              </a:stretch>
            </p:blipFill>
            <p:spPr>
              <a:xfrm>
                <a:off x="10169342" y="953085"/>
                <a:ext cx="15480" cy="18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75" name="Gruppo 174">
            <a:extLst>
              <a:ext uri="{FF2B5EF4-FFF2-40B4-BE49-F238E27FC236}">
                <a16:creationId xmlns:a16="http://schemas.microsoft.com/office/drawing/2014/main" id="{BD6C4CAE-8D18-D620-7C95-9C2FD173DAD3}"/>
              </a:ext>
            </a:extLst>
          </p:cNvPr>
          <p:cNvGrpSpPr/>
          <p:nvPr/>
        </p:nvGrpSpPr>
        <p:grpSpPr>
          <a:xfrm>
            <a:off x="10406222" y="1369965"/>
            <a:ext cx="359640" cy="171720"/>
            <a:chOff x="10406222" y="1369965"/>
            <a:chExt cx="359640" cy="17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AA0AB58D-0E4E-88B1-8E82-87809CD47773}"/>
                    </a:ext>
                  </a:extLst>
                </p14:cNvPr>
                <p14:cNvContentPartPr/>
                <p14:nvPr/>
              </p14:nvContentPartPr>
              <p14:xfrm>
                <a:off x="10532942" y="1393725"/>
                <a:ext cx="4320" cy="144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AA0AB58D-0E4E-88B1-8E82-87809CD47773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0525382" y="1386165"/>
                  <a:ext cx="1944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EE1CDF4A-A1EE-A5A6-D01E-050D1929C5F3}"/>
                    </a:ext>
                  </a:extLst>
                </p14:cNvPr>
                <p14:cNvContentPartPr/>
                <p14:nvPr/>
              </p14:nvContentPartPr>
              <p14:xfrm>
                <a:off x="10406222" y="1369965"/>
                <a:ext cx="75240" cy="11664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EE1CDF4A-A1EE-A5A6-D01E-050D1929C5F3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0398662" y="1362405"/>
                  <a:ext cx="9036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CEE2C6C6-F826-4FBF-727A-5AB5F9B11958}"/>
                    </a:ext>
                  </a:extLst>
                </p14:cNvPr>
                <p14:cNvContentPartPr/>
                <p14:nvPr/>
              </p14:nvContentPartPr>
              <p14:xfrm>
                <a:off x="10520702" y="1398045"/>
                <a:ext cx="3960" cy="6012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CEE2C6C6-F826-4FBF-727A-5AB5F9B11958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0513142" y="1390485"/>
                  <a:ext cx="1908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0A6FEF03-BD22-90B6-694F-59D9CC398F6D}"/>
                    </a:ext>
                  </a:extLst>
                </p14:cNvPr>
                <p14:cNvContentPartPr/>
                <p14:nvPr/>
              </p14:nvContentPartPr>
              <p14:xfrm>
                <a:off x="10525742" y="1422525"/>
                <a:ext cx="55440" cy="828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0A6FEF03-BD22-90B6-694F-59D9CC398F6D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0518182" y="1414965"/>
                  <a:ext cx="705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303D21EC-C7DF-9F43-C7BF-BADC64493EB2}"/>
                    </a:ext>
                  </a:extLst>
                </p14:cNvPr>
                <p14:cNvContentPartPr/>
                <p14:nvPr/>
              </p14:nvContentPartPr>
              <p14:xfrm>
                <a:off x="10487942" y="1482645"/>
                <a:ext cx="49680" cy="4860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303D21EC-C7DF-9F43-C7BF-BADC64493EB2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0480382" y="1475085"/>
                  <a:ext cx="6444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F9F27183-82CC-E9D6-0A39-48ED893B0835}"/>
                    </a:ext>
                  </a:extLst>
                </p14:cNvPr>
                <p14:cNvContentPartPr/>
                <p14:nvPr/>
              </p14:nvContentPartPr>
              <p14:xfrm>
                <a:off x="10622942" y="1401645"/>
                <a:ext cx="48960" cy="5688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F9F27183-82CC-E9D6-0A39-48ED893B0835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0615382" y="1394085"/>
                  <a:ext cx="640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5E2E2750-D4AF-F3C2-E4D7-E2DE3331B290}"/>
                    </a:ext>
                  </a:extLst>
                </p14:cNvPr>
                <p14:cNvContentPartPr/>
                <p14:nvPr/>
              </p14:nvContentPartPr>
              <p14:xfrm>
                <a:off x="10713662" y="1396605"/>
                <a:ext cx="1440" cy="4788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5E2E2750-D4AF-F3C2-E4D7-E2DE3331B290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0706102" y="1389405"/>
                  <a:ext cx="165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A705589E-2E27-9224-CDD6-1360D47D4AFE}"/>
                    </a:ext>
                  </a:extLst>
                </p14:cNvPr>
                <p14:cNvContentPartPr/>
                <p14:nvPr/>
              </p14:nvContentPartPr>
              <p14:xfrm>
                <a:off x="10723382" y="1420725"/>
                <a:ext cx="42480" cy="540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A705589E-2E27-9224-CDD6-1360D47D4AFE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0715822" y="1413165"/>
                  <a:ext cx="576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FDA0BD0E-53A9-5AA7-3CF2-7F0D9A815A1D}"/>
                    </a:ext>
                  </a:extLst>
                </p14:cNvPr>
                <p14:cNvContentPartPr/>
                <p14:nvPr/>
              </p14:nvContentPartPr>
              <p14:xfrm>
                <a:off x="10658222" y="1472205"/>
                <a:ext cx="14400" cy="6264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FDA0BD0E-53A9-5AA7-3CF2-7F0D9A815A1D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0650662" y="1464645"/>
                  <a:ext cx="295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E2E9789C-8C4D-7F32-71DD-B50D5D644BE0}"/>
                    </a:ext>
                  </a:extLst>
                </p14:cNvPr>
                <p14:cNvContentPartPr/>
                <p14:nvPr/>
              </p14:nvContentPartPr>
              <p14:xfrm>
                <a:off x="10654622" y="1476165"/>
                <a:ext cx="75960" cy="6552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E2E9789C-8C4D-7F32-71DD-B50D5D644BE0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0647062" y="1468605"/>
                  <a:ext cx="91080" cy="8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4" name="Gruppo 183">
            <a:extLst>
              <a:ext uri="{FF2B5EF4-FFF2-40B4-BE49-F238E27FC236}">
                <a16:creationId xmlns:a16="http://schemas.microsoft.com/office/drawing/2014/main" id="{A99A32B5-CDBB-9ECD-C7E6-749D8CBAD501}"/>
              </a:ext>
            </a:extLst>
          </p:cNvPr>
          <p:cNvGrpSpPr/>
          <p:nvPr/>
        </p:nvGrpSpPr>
        <p:grpSpPr>
          <a:xfrm>
            <a:off x="9384902" y="1186365"/>
            <a:ext cx="409320" cy="132840"/>
            <a:chOff x="9384902" y="1186365"/>
            <a:chExt cx="409320" cy="13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CE5320EE-E3F7-A639-56A3-67D68724AEE4}"/>
                    </a:ext>
                  </a:extLst>
                </p14:cNvPr>
                <p14:cNvContentPartPr/>
                <p14:nvPr/>
              </p14:nvContentPartPr>
              <p14:xfrm>
                <a:off x="9391022" y="1226685"/>
                <a:ext cx="6840" cy="9252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CE5320EE-E3F7-A639-56A3-67D68724AEE4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9383462" y="1219125"/>
                  <a:ext cx="219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7264EF32-37BD-4E49-61B8-7CFF54D235F1}"/>
                    </a:ext>
                  </a:extLst>
                </p14:cNvPr>
                <p14:cNvContentPartPr/>
                <p14:nvPr/>
              </p14:nvContentPartPr>
              <p14:xfrm>
                <a:off x="9384902" y="1194285"/>
                <a:ext cx="112320" cy="4608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7264EF32-37BD-4E49-61B8-7CFF54D235F1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9377342" y="1187085"/>
                  <a:ext cx="12744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F9191732-42F5-93C0-80FB-B67EB34F6B8B}"/>
                    </a:ext>
                  </a:extLst>
                </p14:cNvPr>
                <p14:cNvContentPartPr/>
                <p14:nvPr/>
              </p14:nvContentPartPr>
              <p14:xfrm>
                <a:off x="9418382" y="1255485"/>
                <a:ext cx="51840" cy="2052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F9191732-42F5-93C0-80FB-B67EB34F6B8B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9410822" y="1247925"/>
                  <a:ext cx="669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652E5675-5EAE-4410-EE78-8D2A1DC877AD}"/>
                    </a:ext>
                  </a:extLst>
                </p14:cNvPr>
                <p14:cNvContentPartPr/>
                <p14:nvPr/>
              </p14:nvContentPartPr>
              <p14:xfrm>
                <a:off x="9528902" y="1214085"/>
                <a:ext cx="25560" cy="9972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652E5675-5EAE-4410-EE78-8D2A1DC877AD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9521702" y="1206525"/>
                  <a:ext cx="4068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E5C7044C-AE56-5F92-2FBC-9DFDB898051C}"/>
                    </a:ext>
                  </a:extLst>
                </p14:cNvPr>
                <p14:cNvContentPartPr/>
                <p14:nvPr/>
              </p14:nvContentPartPr>
              <p14:xfrm>
                <a:off x="9600542" y="1237845"/>
                <a:ext cx="60840" cy="3636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E5C7044C-AE56-5F92-2FBC-9DFDB898051C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9592982" y="1230285"/>
                  <a:ext cx="7560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73656C2B-6CC0-3E28-5AD9-FC706E7CA1AD}"/>
                    </a:ext>
                  </a:extLst>
                </p14:cNvPr>
                <p14:cNvContentPartPr/>
                <p14:nvPr/>
              </p14:nvContentPartPr>
              <p14:xfrm>
                <a:off x="9680822" y="1220205"/>
                <a:ext cx="49680" cy="1440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73656C2B-6CC0-3E28-5AD9-FC706E7CA1AD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9673262" y="1212645"/>
                  <a:ext cx="648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183F9426-5310-9AC7-448C-84ECEE21FE20}"/>
                    </a:ext>
                  </a:extLst>
                </p14:cNvPr>
                <p14:cNvContentPartPr/>
                <p14:nvPr/>
              </p14:nvContentPartPr>
              <p14:xfrm>
                <a:off x="9765062" y="1186365"/>
                <a:ext cx="29160" cy="6552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183F9426-5310-9AC7-448C-84ECEE21FE20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9757502" y="1179165"/>
                  <a:ext cx="44280" cy="80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5">
            <p14:nvContentPartPr>
              <p14:cNvPr id="185" name="Input penna 184">
                <a:extLst>
                  <a:ext uri="{FF2B5EF4-FFF2-40B4-BE49-F238E27FC236}">
                    <a16:creationId xmlns:a16="http://schemas.microsoft.com/office/drawing/2014/main" id="{B6000306-CE57-0A84-F62C-70934F5B7225}"/>
                  </a:ext>
                </a:extLst>
              </p14:cNvPr>
              <p14:cNvContentPartPr/>
              <p14:nvPr/>
            </p14:nvContentPartPr>
            <p14:xfrm>
              <a:off x="4880007" y="2482741"/>
              <a:ext cx="2368080" cy="150840"/>
            </p14:xfrm>
          </p:contentPart>
        </mc:Choice>
        <mc:Fallback>
          <p:pic>
            <p:nvPicPr>
              <p:cNvPr id="185" name="Input penna 184">
                <a:extLst>
                  <a:ext uri="{FF2B5EF4-FFF2-40B4-BE49-F238E27FC236}">
                    <a16:creationId xmlns:a16="http://schemas.microsoft.com/office/drawing/2014/main" id="{B6000306-CE57-0A84-F62C-70934F5B7225}"/>
                  </a:ext>
                </a:extLst>
              </p:cNvPr>
              <p:cNvPicPr/>
              <p:nvPr/>
            </p:nvPicPr>
            <p:blipFill>
              <a:blip r:embed="rId226"/>
              <a:stretch>
                <a:fillRect/>
              </a:stretch>
            </p:blipFill>
            <p:spPr>
              <a:xfrm>
                <a:off x="4872447" y="2475181"/>
                <a:ext cx="2383200" cy="16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7">
            <p14:nvContentPartPr>
              <p14:cNvPr id="188" name="Input penna 187">
                <a:extLst>
                  <a:ext uri="{FF2B5EF4-FFF2-40B4-BE49-F238E27FC236}">
                    <a16:creationId xmlns:a16="http://schemas.microsoft.com/office/drawing/2014/main" id="{8F5B6486-B052-93DB-3596-DF64E36C3F50}"/>
                  </a:ext>
                </a:extLst>
              </p14:cNvPr>
              <p14:cNvContentPartPr/>
              <p14:nvPr/>
            </p14:nvContentPartPr>
            <p14:xfrm>
              <a:off x="6205789" y="4245434"/>
              <a:ext cx="2251440" cy="109080"/>
            </p14:xfrm>
          </p:contentPart>
        </mc:Choice>
        <mc:Fallback>
          <p:pic>
            <p:nvPicPr>
              <p:cNvPr id="188" name="Input penna 187">
                <a:extLst>
                  <a:ext uri="{FF2B5EF4-FFF2-40B4-BE49-F238E27FC236}">
                    <a16:creationId xmlns:a16="http://schemas.microsoft.com/office/drawing/2014/main" id="{8F5B6486-B052-93DB-3596-DF64E36C3F50}"/>
                  </a:ext>
                </a:extLst>
              </p:cNvPr>
              <p:cNvPicPr/>
              <p:nvPr/>
            </p:nvPicPr>
            <p:blipFill>
              <a:blip r:embed="rId228"/>
              <a:stretch>
                <a:fillRect/>
              </a:stretch>
            </p:blipFill>
            <p:spPr>
              <a:xfrm>
                <a:off x="6198589" y="4237874"/>
                <a:ext cx="2266560" cy="12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9">
            <p14:nvContentPartPr>
              <p14:cNvPr id="200" name="Input penna 199">
                <a:extLst>
                  <a:ext uri="{FF2B5EF4-FFF2-40B4-BE49-F238E27FC236}">
                    <a16:creationId xmlns:a16="http://schemas.microsoft.com/office/drawing/2014/main" id="{426E7CFF-B58E-D59E-A4C9-6AD50827A671}"/>
                  </a:ext>
                </a:extLst>
              </p14:cNvPr>
              <p14:cNvContentPartPr/>
              <p14:nvPr/>
            </p14:nvContentPartPr>
            <p14:xfrm>
              <a:off x="7420240" y="5765143"/>
              <a:ext cx="1902600" cy="58680"/>
            </p14:xfrm>
          </p:contentPart>
        </mc:Choice>
        <mc:Fallback>
          <p:pic>
            <p:nvPicPr>
              <p:cNvPr id="200" name="Input penna 199">
                <a:extLst>
                  <a:ext uri="{FF2B5EF4-FFF2-40B4-BE49-F238E27FC236}">
                    <a16:creationId xmlns:a16="http://schemas.microsoft.com/office/drawing/2014/main" id="{426E7CFF-B58E-D59E-A4C9-6AD50827A671}"/>
                  </a:ext>
                </a:extLst>
              </p:cNvPr>
              <p:cNvPicPr/>
              <p:nvPr/>
            </p:nvPicPr>
            <p:blipFill>
              <a:blip r:embed="rId230"/>
              <a:stretch>
                <a:fillRect/>
              </a:stretch>
            </p:blipFill>
            <p:spPr>
              <a:xfrm>
                <a:off x="7412680" y="5757583"/>
                <a:ext cx="1917360" cy="738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4" name="Gruppo 203">
            <a:extLst>
              <a:ext uri="{FF2B5EF4-FFF2-40B4-BE49-F238E27FC236}">
                <a16:creationId xmlns:a16="http://schemas.microsoft.com/office/drawing/2014/main" id="{C85E9CBC-892C-2965-AD1C-0BB5975237CD}"/>
              </a:ext>
            </a:extLst>
          </p:cNvPr>
          <p:cNvGrpSpPr/>
          <p:nvPr/>
        </p:nvGrpSpPr>
        <p:grpSpPr>
          <a:xfrm>
            <a:off x="5842451" y="1862953"/>
            <a:ext cx="1115640" cy="636840"/>
            <a:chOff x="5842451" y="1862953"/>
            <a:chExt cx="1115640" cy="63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B8CD1217-5803-0D50-5B8F-DF1D4A97A6F7}"/>
                    </a:ext>
                  </a:extLst>
                </p14:cNvPr>
                <p14:cNvContentPartPr/>
                <p14:nvPr/>
              </p14:nvContentPartPr>
              <p14:xfrm>
                <a:off x="5905811" y="1899313"/>
                <a:ext cx="46800" cy="5774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B8CD1217-5803-0D50-5B8F-DF1D4A97A6F7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5898251" y="1891753"/>
                  <a:ext cx="61920" cy="59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03540EBD-434E-D9BA-2BCA-41DAFCEC2967}"/>
                    </a:ext>
                  </a:extLst>
                </p14:cNvPr>
                <p14:cNvContentPartPr/>
                <p14:nvPr/>
              </p14:nvContentPartPr>
              <p14:xfrm>
                <a:off x="5842451" y="1862953"/>
                <a:ext cx="1115640" cy="6368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03540EBD-434E-D9BA-2BCA-41DAFCEC2967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5834891" y="1855753"/>
                  <a:ext cx="1130760" cy="65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" name="Gruppo 206">
            <a:extLst>
              <a:ext uri="{FF2B5EF4-FFF2-40B4-BE49-F238E27FC236}">
                <a16:creationId xmlns:a16="http://schemas.microsoft.com/office/drawing/2014/main" id="{CB0A13B1-27B7-19B5-923F-0E5685D445DD}"/>
              </a:ext>
            </a:extLst>
          </p:cNvPr>
          <p:cNvGrpSpPr/>
          <p:nvPr/>
        </p:nvGrpSpPr>
        <p:grpSpPr>
          <a:xfrm>
            <a:off x="7376103" y="3195008"/>
            <a:ext cx="1834920" cy="1147238"/>
            <a:chOff x="7376103" y="3195008"/>
            <a:chExt cx="1834920" cy="1147238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79E5F7CA-9D9D-1E7D-3430-B33D4ACC2BE0}"/>
                    </a:ext>
                  </a:extLst>
                </p14:cNvPr>
                <p14:cNvContentPartPr/>
                <p14:nvPr/>
              </p14:nvContentPartPr>
              <p14:xfrm>
                <a:off x="7795549" y="4045246"/>
                <a:ext cx="39600" cy="29700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79E5F7CA-9D9D-1E7D-3430-B33D4ACC2BE0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7787989" y="4038046"/>
                  <a:ext cx="5472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65739BEF-19AF-563F-B485-307C3A4739DB}"/>
                    </a:ext>
                  </a:extLst>
                </p14:cNvPr>
                <p14:cNvContentPartPr/>
                <p14:nvPr/>
              </p14:nvContentPartPr>
              <p14:xfrm>
                <a:off x="7795549" y="3981886"/>
                <a:ext cx="704880" cy="33048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65739BEF-19AF-563F-B485-307C3A4739DB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7787989" y="3974326"/>
                  <a:ext cx="720000" cy="34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0F793D71-5962-8B7C-712E-78DD8BF54CC9}"/>
                    </a:ext>
                  </a:extLst>
                </p14:cNvPr>
                <p14:cNvContentPartPr/>
                <p14:nvPr/>
              </p14:nvContentPartPr>
              <p14:xfrm>
                <a:off x="7839109" y="3586966"/>
                <a:ext cx="145080" cy="19224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0F793D71-5962-8B7C-712E-78DD8BF54CC9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7831549" y="3579406"/>
                  <a:ext cx="16020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69D5ACDE-0B39-0D2A-1549-37F347C19EE6}"/>
                    </a:ext>
                  </a:extLst>
                </p14:cNvPr>
                <p14:cNvContentPartPr/>
                <p14:nvPr/>
              </p14:nvContentPartPr>
              <p14:xfrm>
                <a:off x="8044669" y="3652486"/>
                <a:ext cx="101520" cy="1134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69D5ACDE-0B39-0D2A-1549-37F347C19EE6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8037109" y="3644926"/>
                  <a:ext cx="11664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56B20364-6B54-39E7-AA7F-E281361EB58B}"/>
                    </a:ext>
                  </a:extLst>
                </p14:cNvPr>
                <p14:cNvContentPartPr/>
                <p14:nvPr/>
              </p14:nvContentPartPr>
              <p14:xfrm>
                <a:off x="8226469" y="3599206"/>
                <a:ext cx="87480" cy="19260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56B20364-6B54-39E7-AA7F-E281361EB58B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8218909" y="3591646"/>
                  <a:ext cx="10260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175D5BC8-AAC2-4D01-5937-29D07BD82BB5}"/>
                    </a:ext>
                  </a:extLst>
                </p14:cNvPr>
                <p14:cNvContentPartPr/>
                <p14:nvPr/>
              </p14:nvContentPartPr>
              <p14:xfrm>
                <a:off x="8345989" y="3489766"/>
                <a:ext cx="100080" cy="2210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175D5BC8-AAC2-4D01-5937-29D07BD82BB5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8338429" y="3482206"/>
                  <a:ext cx="11520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6A0A0C66-DD9F-2F2F-9A29-6013506C9DC8}"/>
                    </a:ext>
                  </a:extLst>
                </p14:cNvPr>
                <p14:cNvContentPartPr/>
                <p14:nvPr/>
              </p14:nvContentPartPr>
              <p14:xfrm>
                <a:off x="8473069" y="3570766"/>
                <a:ext cx="150840" cy="2073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6A0A0C66-DD9F-2F2F-9A29-6013506C9DC8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8465509" y="3563206"/>
                  <a:ext cx="16596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4D18F9E4-1169-580A-2F42-6382F11F4672}"/>
                    </a:ext>
                  </a:extLst>
                </p14:cNvPr>
                <p14:cNvContentPartPr/>
                <p14:nvPr/>
              </p14:nvContentPartPr>
              <p14:xfrm>
                <a:off x="7376103" y="3195008"/>
                <a:ext cx="1834920" cy="76680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4D18F9E4-1169-580A-2F42-6382F11F4672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7368543" y="3187448"/>
                  <a:ext cx="1850040" cy="78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8" name="Gruppo 217">
            <a:extLst>
              <a:ext uri="{FF2B5EF4-FFF2-40B4-BE49-F238E27FC236}">
                <a16:creationId xmlns:a16="http://schemas.microsoft.com/office/drawing/2014/main" id="{CDCC86B6-E8D6-75F3-D065-6C36FC84E23C}"/>
              </a:ext>
            </a:extLst>
          </p:cNvPr>
          <p:cNvGrpSpPr/>
          <p:nvPr/>
        </p:nvGrpSpPr>
        <p:grpSpPr>
          <a:xfrm>
            <a:off x="7319597" y="1931143"/>
            <a:ext cx="1082520" cy="562680"/>
            <a:chOff x="7319597" y="1931143"/>
            <a:chExt cx="1082520" cy="56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DEF6BE3E-0216-89B8-9C9C-FA2D6C78B9E4}"/>
                    </a:ext>
                  </a:extLst>
                </p14:cNvPr>
                <p14:cNvContentPartPr/>
                <p14:nvPr/>
              </p14:nvContentPartPr>
              <p14:xfrm>
                <a:off x="7319597" y="2093503"/>
                <a:ext cx="247680" cy="40032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DEF6BE3E-0216-89B8-9C9C-FA2D6C78B9E4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7312037" y="2085943"/>
                  <a:ext cx="262800" cy="41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B8AE5706-BF1E-D70F-F4E3-80EA6E53F6AA}"/>
                    </a:ext>
                  </a:extLst>
                </p14:cNvPr>
                <p14:cNvContentPartPr/>
                <p14:nvPr/>
              </p14:nvContentPartPr>
              <p14:xfrm>
                <a:off x="7586357" y="2126983"/>
                <a:ext cx="128160" cy="13320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B8AE5706-BF1E-D70F-F4E3-80EA6E53F6AA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7579157" y="2119423"/>
                  <a:ext cx="14328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251C7921-2C65-83A8-55F3-0955474432D5}"/>
                    </a:ext>
                  </a:extLst>
                </p14:cNvPr>
                <p14:cNvContentPartPr/>
                <p14:nvPr/>
              </p14:nvContentPartPr>
              <p14:xfrm>
                <a:off x="7809197" y="2080903"/>
                <a:ext cx="72360" cy="14328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251C7921-2C65-83A8-55F3-0955474432D5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7801637" y="2073343"/>
                  <a:ext cx="8712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05662319-CCEC-6BF4-937C-DEA4D8135E07}"/>
                    </a:ext>
                  </a:extLst>
                </p14:cNvPr>
                <p14:cNvContentPartPr/>
                <p14:nvPr/>
              </p14:nvContentPartPr>
              <p14:xfrm>
                <a:off x="7917197" y="2142463"/>
                <a:ext cx="71280" cy="12276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05662319-CCEC-6BF4-937C-DEA4D8135E07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7909997" y="2134903"/>
                  <a:ext cx="864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EE92FEDB-DC2F-EF46-150A-2A84A204E39C}"/>
                    </a:ext>
                  </a:extLst>
                </p14:cNvPr>
                <p14:cNvContentPartPr/>
                <p14:nvPr/>
              </p14:nvContentPartPr>
              <p14:xfrm>
                <a:off x="8039597" y="2180983"/>
                <a:ext cx="45360" cy="6948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EE92FEDB-DC2F-EF46-150A-2A84A204E39C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8032037" y="2173423"/>
                  <a:ext cx="604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ACA2FDCE-108C-5CAB-E8E1-F1EB1AE53415}"/>
                    </a:ext>
                  </a:extLst>
                </p14:cNvPr>
                <p14:cNvContentPartPr/>
                <p14:nvPr/>
              </p14:nvContentPartPr>
              <p14:xfrm>
                <a:off x="8194397" y="1931143"/>
                <a:ext cx="43200" cy="26316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ACA2FDCE-108C-5CAB-E8E1-F1EB1AE53415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8186837" y="1923583"/>
                  <a:ext cx="5832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F107458E-6BBE-DEF0-9315-A63F23A6F68C}"/>
                    </a:ext>
                  </a:extLst>
                </p14:cNvPr>
                <p14:cNvContentPartPr/>
                <p14:nvPr/>
              </p14:nvContentPartPr>
              <p14:xfrm>
                <a:off x="8205557" y="2113663"/>
                <a:ext cx="73800" cy="3744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F107458E-6BBE-DEF0-9315-A63F23A6F68C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8197997" y="2106103"/>
                  <a:ext cx="889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BC3E17D4-1C9C-00B2-6396-5D2B6478E760}"/>
                    </a:ext>
                  </a:extLst>
                </p14:cNvPr>
                <p14:cNvContentPartPr/>
                <p14:nvPr/>
              </p14:nvContentPartPr>
              <p14:xfrm>
                <a:off x="8325797" y="2002063"/>
                <a:ext cx="76320" cy="21132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BC3E17D4-1C9C-00B2-6396-5D2B6478E760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8318237" y="1994503"/>
                  <a:ext cx="91440" cy="226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878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FEF15-3F20-0DA3-6309-E753F30CF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1098C7-C123-631C-070B-4514A9D1479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1251CB-01E1-A175-CD03-B60228D59B0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3D73A9-1FA2-504A-F8BC-4BE66D18667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3AC4C45-0986-1AA6-028C-8A0E827E0E3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71D18F5-EF47-45DC-B663-99B3BA4DEB8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F4D31AD-24E1-EB54-213F-A9811128B0F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0B9EA4B-8ABC-BDC9-9576-A6F52A76351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6273A1A-A06A-3D3B-2745-8259E4D3894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1D21794-B807-A60D-C565-3357B2516E1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0A4F31C-CDBB-4FAB-FDB2-2BA086DD555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BDF0B1-264D-D0E4-2AA8-2D8C97179D3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6B1F88E-EB65-739C-D696-910CDA8F294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3613C33-FDAE-A270-868D-BE86D774E9B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C777863-9612-B3BB-EDCA-0C2C1520B98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439483E-D63F-F3F9-504F-AEAEA1501AF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80AC695-CD0B-008E-D5B8-E2099C94A73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BE4D04B-E6BE-355F-1AD8-0F1ADAA8616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BEF7729-0B25-B49F-8CCD-F5DE7821992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6F0786A-C8FE-6CF4-198A-D71E2BB86FE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165DCB1-F59D-527B-36BC-BCD513C60FA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F583C53-F62A-2D10-6022-C597C355502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3A75B99-2C47-A640-FA40-286CDC08A3B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5ECF9EC-4E71-C92A-E23C-C5900359DA2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3358337-4236-0828-F589-684EDCA3CF7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42430F9-7460-9ACB-300D-881A2352094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E50C35B-9052-AC21-0CE8-68BCE48A7E2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F43D4E7-731D-0D82-F78B-F4FE4C9B50B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7FD61D9-582B-4A5A-55B4-687D95DD74C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392982D-1783-B375-EDD3-9243D8F0EDE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FBDA112-625B-AF73-53AA-05D011E8F25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2C679C2-0F95-AE51-2435-74F0C050E0F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E357AF2-181E-1851-F660-D025EB6243D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CBC4621-E40A-E604-C1E5-F56C64001FC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BE69A8E-2486-015C-6FBB-C5D9A4864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E1CE977-EF82-4143-6293-33F3589F7C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1E332290-6B28-8ADD-36B9-841CC4A8916F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922E0D2E-81B5-AC3B-408E-DE56ABAEDC63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1F8AA2B4-0C17-0DE2-E4E8-91ABFEE51664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7C679E46-0981-1243-C474-0A14F94EABCE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841D717-8BE2-7644-361A-326E56A11573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330664" y="1337460"/>
            <a:ext cx="6518474" cy="4506175"/>
          </a:xfrm>
          <a:prstGeom prst="rect">
            <a:avLst/>
          </a:prstGeom>
        </p:spPr>
      </p:pic>
      <p:grpSp>
        <p:nvGrpSpPr>
          <p:cNvPr id="36" name="Gruppo 35">
            <a:extLst>
              <a:ext uri="{FF2B5EF4-FFF2-40B4-BE49-F238E27FC236}">
                <a16:creationId xmlns:a16="http://schemas.microsoft.com/office/drawing/2014/main" id="{AF3F981B-C08F-0663-642A-084A1E65414B}"/>
              </a:ext>
            </a:extLst>
          </p:cNvPr>
          <p:cNvGrpSpPr/>
          <p:nvPr/>
        </p:nvGrpSpPr>
        <p:grpSpPr>
          <a:xfrm>
            <a:off x="3116671" y="4211199"/>
            <a:ext cx="697680" cy="421560"/>
            <a:chOff x="3116671" y="4211199"/>
            <a:chExt cx="697680" cy="42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F657CE35-0473-7ED6-4E6B-935622714F9E}"/>
                    </a:ext>
                  </a:extLst>
                </p14:cNvPr>
                <p14:cNvContentPartPr/>
                <p14:nvPr/>
              </p14:nvContentPartPr>
              <p14:xfrm>
                <a:off x="3116671" y="4499199"/>
                <a:ext cx="119520" cy="417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F657CE35-0473-7ED6-4E6B-935622714F9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109111" y="4491639"/>
                  <a:ext cx="13464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52A15A3-3CE9-A610-FD9F-4FEC1BB7BCDA}"/>
                    </a:ext>
                  </a:extLst>
                </p14:cNvPr>
                <p14:cNvContentPartPr/>
                <p14:nvPr/>
              </p14:nvContentPartPr>
              <p14:xfrm>
                <a:off x="3301351" y="4467879"/>
                <a:ext cx="21600" cy="1648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52A15A3-3CE9-A610-FD9F-4FEC1BB7BCD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293791" y="4460319"/>
                  <a:ext cx="3672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B582D68-D016-E8A3-C243-32A7EAAB9F66}"/>
                    </a:ext>
                  </a:extLst>
                </p14:cNvPr>
                <p14:cNvContentPartPr/>
                <p14:nvPr/>
              </p14:nvContentPartPr>
              <p14:xfrm>
                <a:off x="3158071" y="4295799"/>
                <a:ext cx="131760" cy="1249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B582D68-D016-E8A3-C243-32A7EAAB9F6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150511" y="4288239"/>
                  <a:ext cx="14652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F0AEE9A-E2EE-15C1-AEBA-9E8F71100201}"/>
                    </a:ext>
                  </a:extLst>
                </p14:cNvPr>
                <p14:cNvContentPartPr/>
                <p14:nvPr/>
              </p14:nvContentPartPr>
              <p14:xfrm>
                <a:off x="3312871" y="4302639"/>
                <a:ext cx="63720" cy="694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F0AEE9A-E2EE-15C1-AEBA-9E8F7110020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305311" y="4295079"/>
                  <a:ext cx="788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D5D8A22-F0CB-AD2A-AF71-18E2AE4DEFFC}"/>
                    </a:ext>
                  </a:extLst>
                </p14:cNvPr>
                <p14:cNvContentPartPr/>
                <p14:nvPr/>
              </p14:nvContentPartPr>
              <p14:xfrm>
                <a:off x="3448231" y="4211199"/>
                <a:ext cx="30960" cy="1612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D5D8A22-F0CB-AD2A-AF71-18E2AE4DEFF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440671" y="4203999"/>
                  <a:ext cx="4608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D8020932-9D35-CAC7-2CC4-EB319907480F}"/>
                    </a:ext>
                  </a:extLst>
                </p14:cNvPr>
                <p14:cNvContentPartPr/>
                <p14:nvPr/>
              </p14:nvContentPartPr>
              <p14:xfrm>
                <a:off x="3509431" y="4264839"/>
                <a:ext cx="78840" cy="1058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D8020932-9D35-CAC7-2CC4-EB319907480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502231" y="4257279"/>
                  <a:ext cx="939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624BDF9-F4B7-3949-0B6F-D62AC0075730}"/>
                    </a:ext>
                  </a:extLst>
                </p14:cNvPr>
                <p14:cNvContentPartPr/>
                <p14:nvPr/>
              </p14:nvContentPartPr>
              <p14:xfrm>
                <a:off x="3657751" y="4267719"/>
                <a:ext cx="6840" cy="554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624BDF9-F4B7-3949-0B6F-D62AC007573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650551" y="4260159"/>
                  <a:ext cx="2196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E491099-C382-E4C1-B34B-8277A37C16AF}"/>
                    </a:ext>
                  </a:extLst>
                </p14:cNvPr>
                <p14:cNvContentPartPr/>
                <p14:nvPr/>
              </p14:nvContentPartPr>
              <p14:xfrm>
                <a:off x="3732631" y="4269159"/>
                <a:ext cx="81720" cy="925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E491099-C382-E4C1-B34B-8277A37C16A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725431" y="4261599"/>
                  <a:ext cx="96840" cy="10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247E05E3-7DE0-A2D0-0BCE-093030676DF1}"/>
              </a:ext>
            </a:extLst>
          </p:cNvPr>
          <p:cNvGrpSpPr/>
          <p:nvPr/>
        </p:nvGrpSpPr>
        <p:grpSpPr>
          <a:xfrm>
            <a:off x="7160911" y="4065759"/>
            <a:ext cx="693720" cy="330480"/>
            <a:chOff x="7160911" y="4065759"/>
            <a:chExt cx="693720" cy="33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15FFB224-ED38-D09C-2811-E018919FBA36}"/>
                    </a:ext>
                  </a:extLst>
                </p14:cNvPr>
                <p14:cNvContentPartPr/>
                <p14:nvPr/>
              </p14:nvContentPartPr>
              <p14:xfrm>
                <a:off x="7160911" y="4173399"/>
                <a:ext cx="153720" cy="2228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15FFB224-ED38-D09C-2811-E018919FBA3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153351" y="4165839"/>
                  <a:ext cx="16884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A3D6A5D-1A29-EADA-471A-760DEF023CEE}"/>
                    </a:ext>
                  </a:extLst>
                </p14:cNvPr>
                <p14:cNvContentPartPr/>
                <p14:nvPr/>
              </p14:nvContentPartPr>
              <p14:xfrm>
                <a:off x="7327231" y="4167639"/>
                <a:ext cx="75960" cy="1116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A3D6A5D-1A29-EADA-471A-760DEF023CE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319671" y="4160079"/>
                  <a:ext cx="9108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17B189D-35BE-3DA4-1712-D4D582D7FD49}"/>
                    </a:ext>
                  </a:extLst>
                </p14:cNvPr>
                <p14:cNvContentPartPr/>
                <p14:nvPr/>
              </p14:nvContentPartPr>
              <p14:xfrm>
                <a:off x="7444231" y="4169799"/>
                <a:ext cx="51840" cy="982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17B189D-35BE-3DA4-1712-D4D582D7FD4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436671" y="4162239"/>
                  <a:ext cx="6696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2E330812-C71E-DDD0-AB7D-BECFF2FCED52}"/>
                    </a:ext>
                  </a:extLst>
                </p14:cNvPr>
                <p14:cNvContentPartPr/>
                <p14:nvPr/>
              </p14:nvContentPartPr>
              <p14:xfrm>
                <a:off x="7542511" y="4068999"/>
                <a:ext cx="38160" cy="1836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2E330812-C71E-DDD0-AB7D-BECFF2FCED5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534951" y="4061439"/>
                  <a:ext cx="5328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D7EAE47A-E0A2-6A0A-1F51-398392B636A9}"/>
                    </a:ext>
                  </a:extLst>
                </p14:cNvPr>
                <p14:cNvContentPartPr/>
                <p14:nvPr/>
              </p14:nvContentPartPr>
              <p14:xfrm>
                <a:off x="7527391" y="4209759"/>
                <a:ext cx="82440" cy="248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D7EAE47A-E0A2-6A0A-1F51-398392B636A9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520191" y="4202199"/>
                  <a:ext cx="975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C0B74742-BA31-6E9C-A149-E51573DE0EEC}"/>
                    </a:ext>
                  </a:extLst>
                </p14:cNvPr>
                <p14:cNvContentPartPr/>
                <p14:nvPr/>
              </p14:nvContentPartPr>
              <p14:xfrm>
                <a:off x="7656631" y="4155759"/>
                <a:ext cx="17640" cy="1072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C0B74742-BA31-6E9C-A149-E51573DE0EE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649071" y="4148199"/>
                  <a:ext cx="3240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A227FDF4-190D-519A-EA40-C6F4F118F4FA}"/>
                    </a:ext>
                  </a:extLst>
                </p14:cNvPr>
                <p14:cNvContentPartPr/>
                <p14:nvPr/>
              </p14:nvContentPartPr>
              <p14:xfrm>
                <a:off x="7706671" y="4065759"/>
                <a:ext cx="47520" cy="1926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A227FDF4-190D-519A-EA40-C6F4F118F4F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699111" y="4058199"/>
                  <a:ext cx="6264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8C2B3D5B-00DD-0BCF-04FA-DF0C316987BB}"/>
                    </a:ext>
                  </a:extLst>
                </p14:cNvPr>
                <p14:cNvContentPartPr/>
                <p14:nvPr/>
              </p14:nvContentPartPr>
              <p14:xfrm>
                <a:off x="7719271" y="4157199"/>
                <a:ext cx="81000" cy="352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8C2B3D5B-00DD-0BCF-04FA-DF0C316987BB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711711" y="4149639"/>
                  <a:ext cx="961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97CDF3E6-DCD7-C2A1-143A-BA4633D47752}"/>
                    </a:ext>
                  </a:extLst>
                </p14:cNvPr>
                <p14:cNvContentPartPr/>
                <p14:nvPr/>
              </p14:nvContentPartPr>
              <p14:xfrm>
                <a:off x="7796311" y="4174839"/>
                <a:ext cx="58320" cy="946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97CDF3E6-DCD7-C2A1-143A-BA4633D47752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788751" y="4167639"/>
                  <a:ext cx="73080" cy="109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66" name="Input penna 65">
                <a:extLst>
                  <a:ext uri="{FF2B5EF4-FFF2-40B4-BE49-F238E27FC236}">
                    <a16:creationId xmlns:a16="http://schemas.microsoft.com/office/drawing/2014/main" id="{BFFFF8DB-CC1A-0D86-68D2-E077477539E6}"/>
                  </a:ext>
                </a:extLst>
              </p14:cNvPr>
              <p14:cNvContentPartPr/>
              <p14:nvPr/>
            </p14:nvContentPartPr>
            <p14:xfrm>
              <a:off x="4917391" y="5877999"/>
              <a:ext cx="25200" cy="64800"/>
            </p14:xfrm>
          </p:contentPart>
        </mc:Choice>
        <mc:Fallback>
          <p:pic>
            <p:nvPicPr>
              <p:cNvPr id="66" name="Input penna 65">
                <a:extLst>
                  <a:ext uri="{FF2B5EF4-FFF2-40B4-BE49-F238E27FC236}">
                    <a16:creationId xmlns:a16="http://schemas.microsoft.com/office/drawing/2014/main" id="{BFFFF8DB-CC1A-0D86-68D2-E077477539E6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4909831" y="5870439"/>
                <a:ext cx="4032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16B1D73C-AE31-F6F4-45D4-CD07C2AB6C9F}"/>
                  </a:ext>
                </a:extLst>
              </p14:cNvPr>
              <p14:cNvContentPartPr/>
              <p14:nvPr/>
            </p14:nvContentPartPr>
            <p14:xfrm>
              <a:off x="8490391" y="4766319"/>
              <a:ext cx="232920" cy="43560"/>
            </p14:xfrm>
          </p:contentPart>
        </mc:Choice>
        <mc:Fallback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16B1D73C-AE31-F6F4-45D4-CD07C2AB6C9F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8482831" y="4758759"/>
                <a:ext cx="248040" cy="5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94" name="Input penna 93">
                <a:extLst>
                  <a:ext uri="{FF2B5EF4-FFF2-40B4-BE49-F238E27FC236}">
                    <a16:creationId xmlns:a16="http://schemas.microsoft.com/office/drawing/2014/main" id="{065FE0AE-8C93-FE47-492A-0629A1AFEC2F}"/>
                  </a:ext>
                </a:extLst>
              </p14:cNvPr>
              <p14:cNvContentPartPr/>
              <p14:nvPr/>
            </p14:nvContentPartPr>
            <p14:xfrm>
              <a:off x="5904897" y="4791000"/>
              <a:ext cx="1373760" cy="155520"/>
            </p14:xfrm>
          </p:contentPart>
        </mc:Choice>
        <mc:Fallback>
          <p:pic>
            <p:nvPicPr>
              <p:cNvPr id="94" name="Input penna 93">
                <a:extLst>
                  <a:ext uri="{FF2B5EF4-FFF2-40B4-BE49-F238E27FC236}">
                    <a16:creationId xmlns:a16="http://schemas.microsoft.com/office/drawing/2014/main" id="{065FE0AE-8C93-FE47-492A-0629A1AFEC2F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5897337" y="4783440"/>
                <a:ext cx="1388880" cy="170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1" name="Gruppo 100">
            <a:extLst>
              <a:ext uri="{FF2B5EF4-FFF2-40B4-BE49-F238E27FC236}">
                <a16:creationId xmlns:a16="http://schemas.microsoft.com/office/drawing/2014/main" id="{F2EB86CE-6113-D960-0B82-13F04FD74388}"/>
              </a:ext>
            </a:extLst>
          </p:cNvPr>
          <p:cNvGrpSpPr/>
          <p:nvPr/>
        </p:nvGrpSpPr>
        <p:grpSpPr>
          <a:xfrm>
            <a:off x="8208151" y="3714759"/>
            <a:ext cx="1283400" cy="1121892"/>
            <a:chOff x="8208151" y="3714759"/>
            <a:chExt cx="1283400" cy="1121892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572D1340-E679-C4B0-49E8-0414471BB028}"/>
                    </a:ext>
                  </a:extLst>
                </p14:cNvPr>
                <p14:cNvContentPartPr/>
                <p14:nvPr/>
              </p14:nvContentPartPr>
              <p14:xfrm>
                <a:off x="8531071" y="4033719"/>
                <a:ext cx="177840" cy="2800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572D1340-E679-C4B0-49E8-0414471BB02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523511" y="4026159"/>
                  <a:ext cx="19296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532C4DF1-0720-2A36-EB25-C6ACE5A58022}"/>
                    </a:ext>
                  </a:extLst>
                </p14:cNvPr>
                <p14:cNvContentPartPr/>
                <p14:nvPr/>
              </p14:nvContentPartPr>
              <p14:xfrm>
                <a:off x="8714311" y="4063599"/>
                <a:ext cx="140040" cy="1756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532C4DF1-0720-2A36-EB25-C6ACE5A5802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706751" y="4056039"/>
                  <a:ext cx="1551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4E95558F-5635-A8F7-F7D7-F563A270DEAE}"/>
                    </a:ext>
                  </a:extLst>
                </p14:cNvPr>
                <p14:cNvContentPartPr/>
                <p14:nvPr/>
              </p14:nvContentPartPr>
              <p14:xfrm>
                <a:off x="8870551" y="4088079"/>
                <a:ext cx="54720" cy="11160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4E95558F-5635-A8F7-F7D7-F563A270DEAE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862991" y="4080519"/>
                  <a:ext cx="6948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9511F3F2-7166-B5D2-17FE-11BD65290BFB}"/>
                    </a:ext>
                  </a:extLst>
                </p14:cNvPr>
                <p14:cNvContentPartPr/>
                <p14:nvPr/>
              </p14:nvContentPartPr>
              <p14:xfrm>
                <a:off x="8983231" y="4047759"/>
                <a:ext cx="137160" cy="1796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9511F3F2-7166-B5D2-17FE-11BD65290BF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975671" y="4040199"/>
                  <a:ext cx="15228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3498AF80-08D1-7556-FDB0-AF6EA518E269}"/>
                    </a:ext>
                  </a:extLst>
                </p14:cNvPr>
                <p14:cNvContentPartPr/>
                <p14:nvPr/>
              </p14:nvContentPartPr>
              <p14:xfrm>
                <a:off x="8208151" y="3714759"/>
                <a:ext cx="1283400" cy="76176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3498AF80-08D1-7556-FDB0-AF6EA518E269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200591" y="3707199"/>
                  <a:ext cx="1298520" cy="77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BE368F5A-2ACB-EE33-3BDC-B25314C312EF}"/>
                    </a:ext>
                  </a:extLst>
                </p14:cNvPr>
                <p14:cNvContentPartPr/>
                <p14:nvPr/>
              </p14:nvContentPartPr>
              <p14:xfrm>
                <a:off x="8480311" y="3875319"/>
                <a:ext cx="73080" cy="1155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BE368F5A-2ACB-EE33-3BDC-B25314C312EF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472751" y="3867759"/>
                  <a:ext cx="882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16EB4B20-EEE9-4533-F018-FF5374BB0A99}"/>
                    </a:ext>
                  </a:extLst>
                </p14:cNvPr>
                <p14:cNvContentPartPr/>
                <p14:nvPr/>
              </p14:nvContentPartPr>
              <p14:xfrm>
                <a:off x="8578591" y="3867759"/>
                <a:ext cx="121680" cy="612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16EB4B20-EEE9-4533-F018-FF5374BB0A99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571031" y="3860199"/>
                  <a:ext cx="13680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CCA620A7-D16F-B2C3-4D91-B6EA86135DBB}"/>
                    </a:ext>
                  </a:extLst>
                </p14:cNvPr>
                <p14:cNvContentPartPr/>
                <p14:nvPr/>
              </p14:nvContentPartPr>
              <p14:xfrm>
                <a:off x="9201391" y="3843279"/>
                <a:ext cx="55440" cy="7092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CCA620A7-D16F-B2C3-4D91-B6EA86135DBB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193831" y="3835719"/>
                  <a:ext cx="702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439C2C1E-0104-63E6-A304-10EAD4CF0C5E}"/>
                    </a:ext>
                  </a:extLst>
                </p14:cNvPr>
                <p14:cNvContentPartPr/>
                <p14:nvPr/>
              </p14:nvContentPartPr>
              <p14:xfrm>
                <a:off x="9243511" y="3876039"/>
                <a:ext cx="73800" cy="1393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439C2C1E-0104-63E6-A304-10EAD4CF0C5E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9235951" y="3868479"/>
                  <a:ext cx="8892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462CD5BB-B282-03A5-7D22-1C6D9BE1E123}"/>
                    </a:ext>
                  </a:extLst>
                </p14:cNvPr>
                <p14:cNvContentPartPr/>
                <p14:nvPr/>
              </p14:nvContentPartPr>
              <p14:xfrm>
                <a:off x="8482757" y="4404291"/>
                <a:ext cx="328680" cy="4323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462CD5BB-B282-03A5-7D22-1C6D9BE1E123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475197" y="4396731"/>
                  <a:ext cx="343800" cy="44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" name="Gruppo 111">
            <a:extLst>
              <a:ext uri="{FF2B5EF4-FFF2-40B4-BE49-F238E27FC236}">
                <a16:creationId xmlns:a16="http://schemas.microsoft.com/office/drawing/2014/main" id="{29D7A1EE-2F6F-2658-5588-6013420B5BB2}"/>
              </a:ext>
            </a:extLst>
          </p:cNvPr>
          <p:cNvGrpSpPr/>
          <p:nvPr/>
        </p:nvGrpSpPr>
        <p:grpSpPr>
          <a:xfrm>
            <a:off x="9390677" y="4564517"/>
            <a:ext cx="1646640" cy="431280"/>
            <a:chOff x="9390677" y="4564517"/>
            <a:chExt cx="1646640" cy="43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FB95F0FD-99C7-593A-9E65-C2653ACA740F}"/>
                    </a:ext>
                  </a:extLst>
                </p14:cNvPr>
                <p14:cNvContentPartPr/>
                <p14:nvPr/>
              </p14:nvContentPartPr>
              <p14:xfrm>
                <a:off x="9713237" y="4564517"/>
                <a:ext cx="166680" cy="1926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FB95F0FD-99C7-593A-9E65-C2653ACA740F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9705677" y="4556957"/>
                  <a:ext cx="18180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8D570029-AD95-63E6-37E9-113F490FD468}"/>
                    </a:ext>
                  </a:extLst>
                </p14:cNvPr>
                <p14:cNvContentPartPr/>
                <p14:nvPr/>
              </p14:nvContentPartPr>
              <p14:xfrm>
                <a:off x="9880277" y="4617437"/>
                <a:ext cx="125280" cy="1123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8D570029-AD95-63E6-37E9-113F490FD468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9872717" y="4609877"/>
                  <a:ext cx="1404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49C756CC-8FA2-D5F4-81F2-E629C526EFE0}"/>
                    </a:ext>
                  </a:extLst>
                </p14:cNvPr>
                <p14:cNvContentPartPr/>
                <p14:nvPr/>
              </p14:nvContentPartPr>
              <p14:xfrm>
                <a:off x="10017797" y="4586117"/>
                <a:ext cx="91800" cy="1515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49C756CC-8FA2-D5F4-81F2-E629C526EFE0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0010237" y="4578557"/>
                  <a:ext cx="1069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305327D3-7420-DE07-C27A-2B9CAFE250CB}"/>
                    </a:ext>
                  </a:extLst>
                </p14:cNvPr>
                <p14:cNvContentPartPr/>
                <p14:nvPr/>
              </p14:nvContentPartPr>
              <p14:xfrm>
                <a:off x="10170077" y="4638677"/>
                <a:ext cx="99000" cy="12420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305327D3-7420-DE07-C27A-2B9CAFE250CB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0162517" y="4631117"/>
                  <a:ext cx="11412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649D64DA-B506-EFFE-85FA-1D4AF7D2684B}"/>
                    </a:ext>
                  </a:extLst>
                </p14:cNvPr>
                <p14:cNvContentPartPr/>
                <p14:nvPr/>
              </p14:nvContentPartPr>
              <p14:xfrm>
                <a:off x="10292837" y="4654157"/>
                <a:ext cx="68040" cy="9972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649D64DA-B506-EFFE-85FA-1D4AF7D2684B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0285277" y="4646597"/>
                  <a:ext cx="831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31D1DCDD-EC5B-23BC-0D6E-EE05D15C11CD}"/>
                    </a:ext>
                  </a:extLst>
                </p14:cNvPr>
                <p14:cNvContentPartPr/>
                <p14:nvPr/>
              </p14:nvContentPartPr>
              <p14:xfrm>
                <a:off x="10440077" y="4656677"/>
                <a:ext cx="61920" cy="13248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31D1DCDD-EC5B-23BC-0D6E-EE05D15C11C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0432517" y="4649117"/>
                  <a:ext cx="7704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CB167736-D69D-5CAB-BAD7-006CD04E67D6}"/>
                    </a:ext>
                  </a:extLst>
                </p14:cNvPr>
                <p14:cNvContentPartPr/>
                <p14:nvPr/>
              </p14:nvContentPartPr>
              <p14:xfrm>
                <a:off x="10570397" y="4647677"/>
                <a:ext cx="67320" cy="5940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CB167736-D69D-5CAB-BAD7-006CD04E67D6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0562837" y="4640117"/>
                  <a:ext cx="824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567BE0B9-3F37-54FB-90B0-F8597534EB80}"/>
                    </a:ext>
                  </a:extLst>
                </p14:cNvPr>
                <p14:cNvContentPartPr/>
                <p14:nvPr/>
              </p14:nvContentPartPr>
              <p14:xfrm>
                <a:off x="10629077" y="4642637"/>
                <a:ext cx="191160" cy="1335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567BE0B9-3F37-54FB-90B0-F8597534EB80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0621517" y="4635077"/>
                  <a:ext cx="20628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8CCD84F5-33A4-A375-53B6-39635207A634}"/>
                    </a:ext>
                  </a:extLst>
                </p14:cNvPr>
                <p14:cNvContentPartPr/>
                <p14:nvPr/>
              </p14:nvContentPartPr>
              <p14:xfrm>
                <a:off x="9390677" y="4852517"/>
                <a:ext cx="1646640" cy="14328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8CCD84F5-33A4-A375-53B6-39635207A634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9383117" y="4844957"/>
                  <a:ext cx="1661760" cy="158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6486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BC304-9CCC-7934-8112-931A7193D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8DD5DC6-1E28-B1E9-ACF3-5CD3DD63F06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6220F5-EC70-E2BA-BDBD-2EA2D6CBF6E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F32042-88F9-16D8-B798-8BF5900672A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0C91CFE-AF90-34E4-2491-839F3F28B16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F1A41F1-9B47-8510-5931-C3799689BD9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3BB0A0-A5D6-BD78-BF75-8F6FAA95197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64894C9-0838-A509-D5DB-8CD3100D5FA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D57D3BB-FC6D-F398-96D3-519A366D240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71A19C5-9204-058C-49FF-A798CC25CA4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E044A10-C977-364C-C1AB-939E6EDC64A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A0726CE-BA2F-40F9-3BEC-EEF49FE7B12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EC53C88-A4E2-F465-FD9E-3C854D3C890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18910EC-7120-48FB-FEE0-A1A9E46A0F0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7908EDB-51BF-183C-A6D0-71A5FD76F16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353D0E9-43ED-BA76-5BB1-A87D6126201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D732D46-007A-E234-3A82-163A31C020B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946E7B8-D826-7AF0-6C99-089EACB789F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C079685-C367-989B-81BB-AB0FFEFBBA5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A0A38AA-BAFA-77AB-95DD-FEA5AEEFDF9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14387A4-05B2-6AE7-2E60-81557DE41D5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21045B7-4B5D-9E0E-DBEA-A55A4B7B7EE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9FA286D-4F7C-FA30-AB5D-8952A6DBC7F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8BAD0F1-DE09-5D1A-7BC6-3308561C921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8689346-C1D7-2759-D156-B6A6A8A5D0D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3667F62-0B99-4E37-CD3E-AD9B88F7A0D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08794CE-1948-C9E0-F465-B666F90129A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5AA3F03-9A82-335D-EAD8-28B6472DFC8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1F12DFD-EB64-6163-8C07-5DE24360E0D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C4C561D-239D-3331-9E1F-71E11711F0C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8BB1A59-521C-2752-244D-3D166A8355B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4CB6C48-FDDB-412B-5B23-3BDF012CF1B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ABF1E48-0723-4C11-4F9B-8D4D0521B74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D234B68-6FD3-4DC7-DB39-89397E72FD0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0BBC15A-E426-DD35-F395-E78F1CF031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FC035DB-881C-E54F-8658-D64C23899B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9E499D68-6A5F-FD1F-633E-B5F7CCA758B1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E55C9D2B-9A67-3EBA-E1F7-59633658AAF0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2FC2FB40-F24B-ADA9-72FE-7D1608145E50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FB6290C4-D1D7-B474-44EC-B9A8D37B4D5F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E171D7AA-BB8E-818E-48AF-AE01F39876B9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285938" y="1888375"/>
            <a:ext cx="6755668" cy="327282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6B60413C-85A8-E829-3516-D14DB7B39391}"/>
                  </a:ext>
                </a:extLst>
              </p14:cNvPr>
              <p14:cNvContentPartPr/>
              <p14:nvPr/>
            </p14:nvContentPartPr>
            <p14:xfrm>
              <a:off x="5195957" y="4301216"/>
              <a:ext cx="1652400" cy="738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6B60413C-85A8-E829-3516-D14DB7B39391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188397" y="4293656"/>
                <a:ext cx="1667520" cy="8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6987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36F9C-E811-1832-F7BD-138D555CA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6AA0BF-7190-2AA8-FA0B-7B51BA3A751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3B01AF-ABF8-6833-5E99-7A92C214DC0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D5F787-4A71-174A-BC3B-CC34B8277AA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D38FA97-6FA2-696A-CB6D-5FEBB7C4597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0E0EE54-D2DE-27A1-BF3B-EFAC634ED60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0A14E85-7E66-13E4-D96C-E82C73B22DA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7799CEF-0513-8FFA-0F90-19CE74878B5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9A0CBE4-9D03-4B21-25E5-395C4E9E5EB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BE107FC-4E46-B330-D970-C43F60EC0C6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9DD609A-1C27-F09F-0658-F93A5F98F77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6819331-DA0F-3E70-EF89-7FEBC59C6E0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6004E74-3CEF-585A-0AC1-A7C4590C72F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52476AC-117C-970A-FD18-DEAFE50BCA5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0419C42-C181-D781-2531-CC5149BF98F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1AA19CF-552E-C578-5B0C-12D851CFC64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234DD74-629F-CD11-22E7-AC98D44936F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21B3590-517F-3775-0FA5-728A91B1C5C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3D9F26E-D7E0-021D-4FE4-DDE3CDA98E1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52F6E0D-B4F4-68AB-CEA3-AA78279FF1F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7BAC67D-6392-6C2B-DDC8-A3F5FB08A50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86CB869-D7FD-7135-511C-5A61BAC1E21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4931C66-C13A-9B21-090B-0570880C1DC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7858D3E-B77C-7DDB-F4C5-7964CFB0161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A1BECDC-CF18-D4A2-1B96-BBBC580FFE8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BAA7375-0EC4-24E3-A299-FED5B5306B1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3DD7453-A210-8532-19BF-21EBA4D99E4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E9A2B58-34EA-61A3-1522-7032C9FA37A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52716CD-111B-4E04-A608-D942FAEE4C0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89547B3-7C53-1469-C66E-37F549A7DBE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918D417-5CE0-E144-F585-E893520A7DF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CAD9490-5972-E78A-C78C-2DED1A818D7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FB9FDBF-FA6D-30AC-0961-974B282B623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DD495E4-955A-0F6D-E8B2-85529DFB1A8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6C2D6D3-DB31-A347-215F-22BBE0A23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042CBB3-3B41-1CAF-F1FD-0364E2F2D1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F70F466D-421B-9E70-4401-3F615983144E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3B01C419-07E4-92EC-3152-2E8017273C00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187159D6-76C3-D094-BDFE-58994100B6E3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E9E21BD9-AD1A-7CF9-7DC5-758E2B5E6AD8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8A05AECA-A27C-CF50-CA3A-B04E86E08557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127955" y="609269"/>
            <a:ext cx="6812431" cy="591518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9078B888-93F9-C8B7-A3E9-E0B17CDB3C0D}"/>
                  </a:ext>
                </a:extLst>
              </p14:cNvPr>
              <p14:cNvContentPartPr/>
              <p14:nvPr/>
            </p14:nvContentPartPr>
            <p14:xfrm>
              <a:off x="5967077" y="1094400"/>
              <a:ext cx="897480" cy="226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9078B888-93F9-C8B7-A3E9-E0B17CDB3C0D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959517" y="1086840"/>
                <a:ext cx="912240" cy="37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uppo 11">
            <a:extLst>
              <a:ext uri="{FF2B5EF4-FFF2-40B4-BE49-F238E27FC236}">
                <a16:creationId xmlns:a16="http://schemas.microsoft.com/office/drawing/2014/main" id="{42295E9E-0A28-9A6E-2489-73FAE64CA259}"/>
              </a:ext>
            </a:extLst>
          </p:cNvPr>
          <p:cNvGrpSpPr/>
          <p:nvPr/>
        </p:nvGrpSpPr>
        <p:grpSpPr>
          <a:xfrm>
            <a:off x="5335750" y="1240460"/>
            <a:ext cx="652680" cy="728640"/>
            <a:chOff x="5335750" y="1240460"/>
            <a:chExt cx="652680" cy="72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7BBF15C-EA59-9BF5-3496-4DF560F743A5}"/>
                    </a:ext>
                  </a:extLst>
                </p14:cNvPr>
                <p14:cNvContentPartPr/>
                <p14:nvPr/>
              </p14:nvContentPartPr>
              <p14:xfrm>
                <a:off x="5496670" y="1413260"/>
                <a:ext cx="196560" cy="3286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7BBF15C-EA59-9BF5-3496-4DF560F743A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489110" y="1405700"/>
                  <a:ext cx="21168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CB6C72F-AD56-3268-6165-97121390AECB}"/>
                    </a:ext>
                  </a:extLst>
                </p14:cNvPr>
                <p14:cNvContentPartPr/>
                <p14:nvPr/>
              </p14:nvContentPartPr>
              <p14:xfrm>
                <a:off x="5335750" y="1240460"/>
                <a:ext cx="652680" cy="7286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CB6C72F-AD56-3268-6165-97121390AEC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328190" y="1232900"/>
                  <a:ext cx="667800" cy="74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2D9AAAF5-4DDC-D645-3A9E-0674B24F0932}"/>
              </a:ext>
            </a:extLst>
          </p:cNvPr>
          <p:cNvGrpSpPr/>
          <p:nvPr/>
        </p:nvGrpSpPr>
        <p:grpSpPr>
          <a:xfrm>
            <a:off x="6542110" y="2322620"/>
            <a:ext cx="217440" cy="148320"/>
            <a:chOff x="6542110" y="2322620"/>
            <a:chExt cx="217440" cy="14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638F6D35-A9C6-E532-2BB1-F2724B8BE0D0}"/>
                    </a:ext>
                  </a:extLst>
                </p14:cNvPr>
                <p14:cNvContentPartPr/>
                <p14:nvPr/>
              </p14:nvContentPartPr>
              <p14:xfrm>
                <a:off x="6647950" y="2322620"/>
                <a:ext cx="11160" cy="1483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638F6D35-A9C6-E532-2BB1-F2724B8BE0D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640390" y="2315060"/>
                  <a:ext cx="2628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F47609C4-A8B0-4EFD-304B-DFC78DC9E900}"/>
                    </a:ext>
                  </a:extLst>
                </p14:cNvPr>
                <p14:cNvContentPartPr/>
                <p14:nvPr/>
              </p14:nvContentPartPr>
              <p14:xfrm>
                <a:off x="6542110" y="2387780"/>
                <a:ext cx="217440" cy="504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F47609C4-A8B0-4EFD-304B-DFC78DC9E90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534550" y="2380220"/>
                  <a:ext cx="232560" cy="65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771083EC-9F46-08F3-1B99-F4C4C1F5F17F}"/>
                  </a:ext>
                </a:extLst>
              </p14:cNvPr>
              <p14:cNvContentPartPr/>
              <p14:nvPr/>
            </p14:nvContentPartPr>
            <p14:xfrm>
              <a:off x="6658750" y="3051980"/>
              <a:ext cx="1080360" cy="1548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771083EC-9F46-08F3-1B99-F4C4C1F5F17F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651190" y="3044420"/>
                <a:ext cx="1095480" cy="3024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o 36">
            <a:extLst>
              <a:ext uri="{FF2B5EF4-FFF2-40B4-BE49-F238E27FC236}">
                <a16:creationId xmlns:a16="http://schemas.microsoft.com/office/drawing/2014/main" id="{76950C95-E904-B8A9-73E0-EAAC3E895037}"/>
              </a:ext>
            </a:extLst>
          </p:cNvPr>
          <p:cNvGrpSpPr/>
          <p:nvPr/>
        </p:nvGrpSpPr>
        <p:grpSpPr>
          <a:xfrm>
            <a:off x="2925992" y="4121254"/>
            <a:ext cx="230400" cy="114840"/>
            <a:chOff x="2925992" y="4121254"/>
            <a:chExt cx="230400" cy="11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7587066-79AF-E97D-9829-E57536A5F3AE}"/>
                    </a:ext>
                  </a:extLst>
                </p14:cNvPr>
                <p14:cNvContentPartPr/>
                <p14:nvPr/>
              </p14:nvContentPartPr>
              <p14:xfrm>
                <a:off x="2925992" y="4151494"/>
                <a:ext cx="159120" cy="532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7587066-79AF-E97D-9829-E57536A5F3A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918432" y="4143934"/>
                  <a:ext cx="1742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95776FE-8A0D-7A0E-87F1-F4EE412D5022}"/>
                    </a:ext>
                  </a:extLst>
                </p14:cNvPr>
                <p14:cNvContentPartPr/>
                <p14:nvPr/>
              </p14:nvContentPartPr>
              <p14:xfrm>
                <a:off x="3085472" y="4121254"/>
                <a:ext cx="70920" cy="1148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95776FE-8A0D-7A0E-87F1-F4EE412D502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078272" y="4113694"/>
                  <a:ext cx="86040" cy="129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29C0448D-AA2D-94B3-0C6E-B36E0D652421}"/>
                  </a:ext>
                </a:extLst>
              </p14:cNvPr>
              <p14:cNvContentPartPr/>
              <p14:nvPr/>
            </p14:nvContentPartPr>
            <p14:xfrm>
              <a:off x="5339297" y="4470174"/>
              <a:ext cx="1216080" cy="7164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29C0448D-AA2D-94B3-0C6E-B36E0D652421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5331737" y="4462614"/>
                <a:ext cx="1231200" cy="86760"/>
              </a:xfrm>
              <a:prstGeom prst="rect">
                <a:avLst/>
              </a:prstGeom>
            </p:spPr>
          </p:pic>
        </mc:Fallback>
      </mc:AlternateContent>
      <p:grpSp>
        <p:nvGrpSpPr>
          <p:cNvPr id="69" name="Gruppo 68">
            <a:extLst>
              <a:ext uri="{FF2B5EF4-FFF2-40B4-BE49-F238E27FC236}">
                <a16:creationId xmlns:a16="http://schemas.microsoft.com/office/drawing/2014/main" id="{65661ABF-FE12-B4F6-764B-98FCC88558FF}"/>
              </a:ext>
            </a:extLst>
          </p:cNvPr>
          <p:cNvGrpSpPr/>
          <p:nvPr/>
        </p:nvGrpSpPr>
        <p:grpSpPr>
          <a:xfrm>
            <a:off x="7266806" y="3963735"/>
            <a:ext cx="1122120" cy="227160"/>
            <a:chOff x="7266806" y="3963735"/>
            <a:chExt cx="1122120" cy="22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1C3C74A-E3FC-D870-6CA6-7D33AE35ACD3}"/>
                    </a:ext>
                  </a:extLst>
                </p14:cNvPr>
                <p14:cNvContentPartPr/>
                <p14:nvPr/>
              </p14:nvContentPartPr>
              <p14:xfrm>
                <a:off x="7266806" y="3963735"/>
                <a:ext cx="194040" cy="2181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1C3C74A-E3FC-D870-6CA6-7D33AE35ACD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259246" y="3956175"/>
                  <a:ext cx="20916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7380DA17-8D29-702C-0602-FC13DFE28436}"/>
                    </a:ext>
                  </a:extLst>
                </p14:cNvPr>
                <p14:cNvContentPartPr/>
                <p14:nvPr/>
              </p14:nvContentPartPr>
              <p14:xfrm>
                <a:off x="7466246" y="4041855"/>
                <a:ext cx="127080" cy="1105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7380DA17-8D29-702C-0602-FC13DFE2843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458686" y="4034295"/>
                  <a:ext cx="1422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4E022B0C-11D9-DFAE-8122-CC3521313A2A}"/>
                    </a:ext>
                  </a:extLst>
                </p14:cNvPr>
                <p14:cNvContentPartPr/>
                <p14:nvPr/>
              </p14:nvContentPartPr>
              <p14:xfrm>
                <a:off x="7617806" y="4033575"/>
                <a:ext cx="119160" cy="1047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4E022B0C-11D9-DFAE-8122-CC3521313A2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610246" y="4026015"/>
                  <a:ext cx="1342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FD3F50CE-3CB9-07DB-3A2E-972B69920424}"/>
                    </a:ext>
                  </a:extLst>
                </p14:cNvPr>
                <p14:cNvContentPartPr/>
                <p14:nvPr/>
              </p14:nvContentPartPr>
              <p14:xfrm>
                <a:off x="7759646" y="4006215"/>
                <a:ext cx="101520" cy="1803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FD3F50CE-3CB9-07DB-3A2E-972B6992042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752086" y="3998655"/>
                  <a:ext cx="11628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6D8223C3-B35C-927A-CB95-99D65DA71FAF}"/>
                    </a:ext>
                  </a:extLst>
                </p14:cNvPr>
                <p14:cNvContentPartPr/>
                <p14:nvPr/>
              </p14:nvContentPartPr>
              <p14:xfrm>
                <a:off x="7886006" y="3977415"/>
                <a:ext cx="87120" cy="1512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6D8223C3-B35C-927A-CB95-99D65DA71FAF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878446" y="3969855"/>
                  <a:ext cx="10224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4A8EBA7A-D740-9881-9DA8-8C5CC2962DD7}"/>
                    </a:ext>
                  </a:extLst>
                </p14:cNvPr>
                <p14:cNvContentPartPr/>
                <p14:nvPr/>
              </p14:nvContentPartPr>
              <p14:xfrm>
                <a:off x="8002646" y="4007655"/>
                <a:ext cx="73440" cy="975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4A8EBA7A-D740-9881-9DA8-8C5CC2962DD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995086" y="4000095"/>
                  <a:ext cx="885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D3DEDC04-873E-A36F-41F7-46CEC291197F}"/>
                    </a:ext>
                  </a:extLst>
                </p14:cNvPr>
                <p14:cNvContentPartPr/>
                <p14:nvPr/>
              </p14:nvContentPartPr>
              <p14:xfrm>
                <a:off x="8162486" y="3987135"/>
                <a:ext cx="59400" cy="1018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D3DEDC04-873E-A36F-41F7-46CEC291197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154926" y="3979575"/>
                  <a:ext cx="7452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DCF2BCB5-4C9E-F0EB-8923-B581C51A65E8}"/>
                    </a:ext>
                  </a:extLst>
                </p14:cNvPr>
                <p14:cNvContentPartPr/>
                <p14:nvPr/>
              </p14:nvContentPartPr>
              <p14:xfrm>
                <a:off x="8289926" y="3993615"/>
                <a:ext cx="99000" cy="1972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DCF2BCB5-4C9E-F0EB-8923-B581C51A65E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282366" y="3986055"/>
                  <a:ext cx="114120" cy="212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1265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B745B-36A1-CCA1-93CF-6155939B5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5FD479D-CCA2-6B51-5D44-0FB42983F8F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5ECFD8-7F65-E800-3A28-DAE44790334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4F2538-4E3B-8084-818B-065FB0914EF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9A3A5E5-7757-7EA1-E1EA-0BCCD76C285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FD873AC-BB83-8528-A7D1-831157D453A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AE3D0E6-1F44-055D-F662-8E29FEB84CE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7EBDBD8-39FB-0054-F65A-17C1CEFE90A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611BEBC-D326-1A7C-B5F4-AF6C66CA2C8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27EFF15-3E1A-6682-D107-CCF924E6015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04FEBBA-FB6A-338B-5AE9-16E5298A612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567D594-C338-F890-FAB4-C9F2B3DDD97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FA06A56-021D-D468-74F7-05797DDE29A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EA62088-10F8-1E7B-FABE-E939D378B7B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06454C6-C520-D022-9006-CB483ECBC76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00D6F15-06FC-F350-52A4-6DE9E503724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BDE3743-F5C2-746B-7ADE-9975A115D7F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7B5E5BC-E057-ACB7-66C5-F6C3BB37F74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030D9CC-AC0B-3CFD-F05C-AB65B8E6043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3907E14-D9D7-A013-0230-A4BC615E352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D91B713-4736-2C69-C78B-6EE6A46EDAB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C4D8FC5-7EC1-0864-CB8F-65DC6F10CF2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17DC3D3-3834-A7F5-C288-E9E77909E85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D20D855-532D-A7ED-EA2A-D0410874CDF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D21E449-D2F8-316B-6A8E-F972BCFBADB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1DE9507-24F9-7459-DBB9-9BF1C9772BF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DD0EE2F-8D67-8A92-EC72-1B887B34137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F6104DB-23C0-EAB9-2A53-8CE35EF59D1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BC8D5F7-8FD6-D9D7-DC36-5417D794264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540214A-C94C-306F-11B6-4D88F13E122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7E8ACC7-EBED-9C59-E2AD-0B627F7335D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9F3F33A-4183-E9E1-C49D-59F6D134025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4AFD58D-FA91-E2D3-FD66-E9187D3DF27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1087225-6B1A-50BE-BECC-636870A76B2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18AC849-3E18-1079-3ED8-FEAED2671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E9C8F5E-4DD5-4C03-F100-7878A243B2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D67B8EE6-739F-7ACD-7CDF-A318240A6855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5420F1BD-AF0B-8FC7-5EBC-E2F19DF237C9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40A6E3E0-6089-6F76-1BF7-CB8AA60DC335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F1A1D047-8FB0-443A-BC76-7341089255D7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5" name="Gruppo 64">
            <a:extLst>
              <a:ext uri="{FF2B5EF4-FFF2-40B4-BE49-F238E27FC236}">
                <a16:creationId xmlns:a16="http://schemas.microsoft.com/office/drawing/2014/main" id="{19FC77F7-2F82-E845-4493-AD4D2DBA086E}"/>
              </a:ext>
            </a:extLst>
          </p:cNvPr>
          <p:cNvGrpSpPr/>
          <p:nvPr/>
        </p:nvGrpSpPr>
        <p:grpSpPr>
          <a:xfrm>
            <a:off x="259557" y="245060"/>
            <a:ext cx="178920" cy="370080"/>
            <a:chOff x="259557" y="245060"/>
            <a:chExt cx="178920" cy="37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692E1C39-B497-338D-0CB9-09AA2253C4E6}"/>
                    </a:ext>
                  </a:extLst>
                </p14:cNvPr>
                <p14:cNvContentPartPr/>
                <p14:nvPr/>
              </p14:nvContentPartPr>
              <p14:xfrm>
                <a:off x="259557" y="245060"/>
                <a:ext cx="159120" cy="3700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692E1C39-B497-338D-0CB9-09AA2253C4E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51997" y="237500"/>
                  <a:ext cx="174240" cy="38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0DC943E-3C27-AC36-6BA4-880B82A56D4E}"/>
                    </a:ext>
                  </a:extLst>
                </p14:cNvPr>
                <p14:cNvContentPartPr/>
                <p14:nvPr/>
              </p14:nvContentPartPr>
              <p14:xfrm>
                <a:off x="354597" y="438380"/>
                <a:ext cx="83880" cy="1695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0DC943E-3C27-AC36-6BA4-880B82A56D4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47037" y="430820"/>
                  <a:ext cx="99000" cy="18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E3A6B519-B21C-8AE9-02AD-4774BCDD908E}"/>
              </a:ext>
            </a:extLst>
          </p:cNvPr>
          <p:cNvGrpSpPr/>
          <p:nvPr/>
        </p:nvGrpSpPr>
        <p:grpSpPr>
          <a:xfrm>
            <a:off x="589677" y="288620"/>
            <a:ext cx="720360" cy="291600"/>
            <a:chOff x="589677" y="288620"/>
            <a:chExt cx="720360" cy="29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D4AFE78-B571-C69A-A575-65861B7B9293}"/>
                    </a:ext>
                  </a:extLst>
                </p14:cNvPr>
                <p14:cNvContentPartPr/>
                <p14:nvPr/>
              </p14:nvContentPartPr>
              <p14:xfrm>
                <a:off x="589677" y="294740"/>
                <a:ext cx="30240" cy="2854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D4AFE78-B571-C69A-A575-65861B7B929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82117" y="287180"/>
                  <a:ext cx="4500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17E69D3-0C48-0A8C-D9C2-67EEF8381ACF}"/>
                    </a:ext>
                  </a:extLst>
                </p14:cNvPr>
                <p14:cNvContentPartPr/>
                <p14:nvPr/>
              </p14:nvContentPartPr>
              <p14:xfrm>
                <a:off x="639357" y="439100"/>
                <a:ext cx="138240" cy="370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17E69D3-0C48-0A8C-D9C2-67EEF8381AC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31797" y="431540"/>
                  <a:ext cx="1533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6F72EE6-5660-8795-747D-7E50F34F1D84}"/>
                    </a:ext>
                  </a:extLst>
                </p14:cNvPr>
                <p14:cNvContentPartPr/>
                <p14:nvPr/>
              </p14:nvContentPartPr>
              <p14:xfrm>
                <a:off x="901797" y="288620"/>
                <a:ext cx="106920" cy="288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6F72EE6-5660-8795-747D-7E50F34F1D8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94237" y="281060"/>
                  <a:ext cx="1216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8D9FC28-FF46-10C0-C053-8A7A90C45A28}"/>
                    </a:ext>
                  </a:extLst>
                </p14:cNvPr>
                <p14:cNvContentPartPr/>
                <p14:nvPr/>
              </p14:nvContentPartPr>
              <p14:xfrm>
                <a:off x="895317" y="319940"/>
                <a:ext cx="125640" cy="1836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8D9FC28-FF46-10C0-C053-8A7A90C45A2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87757" y="312380"/>
                  <a:ext cx="14040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DA4C4F1-0957-E155-A211-1FBE4E4C148A}"/>
                    </a:ext>
                  </a:extLst>
                </p14:cNvPr>
                <p14:cNvContentPartPr/>
                <p14:nvPr/>
              </p14:nvContentPartPr>
              <p14:xfrm>
                <a:off x="1144077" y="317780"/>
                <a:ext cx="27000" cy="2210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DA4C4F1-0957-E155-A211-1FBE4E4C148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136517" y="310220"/>
                  <a:ext cx="4212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69D6E02-AB82-74C6-4E05-733DC2E08E86}"/>
                    </a:ext>
                  </a:extLst>
                </p14:cNvPr>
                <p14:cNvContentPartPr/>
                <p14:nvPr/>
              </p14:nvContentPartPr>
              <p14:xfrm>
                <a:off x="1193037" y="443420"/>
                <a:ext cx="117000" cy="176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69D6E02-AB82-74C6-4E05-733DC2E08E8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185477" y="435860"/>
                  <a:ext cx="131760" cy="32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EA6FDDBB-B33A-26E1-0BB8-E28982E2FDF2}"/>
                  </a:ext>
                </a:extLst>
              </p14:cNvPr>
              <p14:cNvContentPartPr/>
              <p14:nvPr/>
            </p14:nvContentPartPr>
            <p14:xfrm>
              <a:off x="1506237" y="326060"/>
              <a:ext cx="91800" cy="3096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EA6FDDBB-B33A-26E1-0BB8-E28982E2FDF2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498677" y="318500"/>
                <a:ext cx="10692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D9E563E8-DC69-41E4-F7AA-9594CE057339}"/>
                  </a:ext>
                </a:extLst>
              </p14:cNvPr>
              <p14:cNvContentPartPr/>
              <p14:nvPr/>
            </p14:nvContentPartPr>
            <p14:xfrm>
              <a:off x="1506237" y="462860"/>
              <a:ext cx="129240" cy="1908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D9E563E8-DC69-41E4-F7AA-9594CE057339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498677" y="455300"/>
                <a:ext cx="144000" cy="3420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uppo 60">
            <a:extLst>
              <a:ext uri="{FF2B5EF4-FFF2-40B4-BE49-F238E27FC236}">
                <a16:creationId xmlns:a16="http://schemas.microsoft.com/office/drawing/2014/main" id="{8E9871FB-B169-C5DB-43F3-F75F9F7EC673}"/>
              </a:ext>
            </a:extLst>
          </p:cNvPr>
          <p:cNvGrpSpPr/>
          <p:nvPr/>
        </p:nvGrpSpPr>
        <p:grpSpPr>
          <a:xfrm>
            <a:off x="2022117" y="376460"/>
            <a:ext cx="1407240" cy="250200"/>
            <a:chOff x="2022117" y="376460"/>
            <a:chExt cx="1407240" cy="25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B419C4D-1220-B837-E959-870D113ECEF1}"/>
                    </a:ext>
                  </a:extLst>
                </p14:cNvPr>
                <p14:cNvContentPartPr/>
                <p14:nvPr/>
              </p14:nvContentPartPr>
              <p14:xfrm>
                <a:off x="2022117" y="376460"/>
                <a:ext cx="133920" cy="1720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B419C4D-1220-B837-E959-870D113ECEF1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014557" y="368900"/>
                  <a:ext cx="14904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4CC07310-17C1-9DED-766A-337541756629}"/>
                    </a:ext>
                  </a:extLst>
                </p14:cNvPr>
                <p14:cNvContentPartPr/>
                <p14:nvPr/>
              </p14:nvContentPartPr>
              <p14:xfrm>
                <a:off x="2246037" y="423980"/>
                <a:ext cx="160560" cy="1386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4CC07310-17C1-9DED-766A-33754175662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238477" y="416420"/>
                  <a:ext cx="17568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A92AA56-57CA-4890-17F6-084CC2065DD3}"/>
                    </a:ext>
                  </a:extLst>
                </p14:cNvPr>
                <p14:cNvContentPartPr/>
                <p14:nvPr/>
              </p14:nvContentPartPr>
              <p14:xfrm>
                <a:off x="2489757" y="383660"/>
                <a:ext cx="99000" cy="1598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A92AA56-57CA-4890-17F6-084CC2065DD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482197" y="376100"/>
                  <a:ext cx="11376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839714C-3EF8-64BC-07EB-71CEEA4A223F}"/>
                    </a:ext>
                  </a:extLst>
                </p14:cNvPr>
                <p14:cNvContentPartPr/>
                <p14:nvPr/>
              </p14:nvContentPartPr>
              <p14:xfrm>
                <a:off x="2643837" y="416060"/>
                <a:ext cx="115920" cy="2106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839714C-3EF8-64BC-07EB-71CEEA4A223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636277" y="408500"/>
                  <a:ext cx="13104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7027660-209F-12BA-15C5-14DEA8B4ACC8}"/>
                    </a:ext>
                  </a:extLst>
                </p14:cNvPr>
                <p14:cNvContentPartPr/>
                <p14:nvPr/>
              </p14:nvContentPartPr>
              <p14:xfrm>
                <a:off x="2830677" y="416420"/>
                <a:ext cx="95400" cy="1245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7027660-209F-12BA-15C5-14DEA8B4ACC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823117" y="408860"/>
                  <a:ext cx="11016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40DAE3FD-63FD-5011-0C90-1538DCB6D75F}"/>
                    </a:ext>
                  </a:extLst>
                </p14:cNvPr>
                <p14:cNvContentPartPr/>
                <p14:nvPr/>
              </p14:nvContentPartPr>
              <p14:xfrm>
                <a:off x="2994477" y="406700"/>
                <a:ext cx="86040" cy="1004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40DAE3FD-63FD-5011-0C90-1538DCB6D75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986917" y="399140"/>
                  <a:ext cx="1008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56239346-992E-4F7D-82EF-DF3733877201}"/>
                    </a:ext>
                  </a:extLst>
                </p14:cNvPr>
                <p14:cNvContentPartPr/>
                <p14:nvPr/>
              </p14:nvContentPartPr>
              <p14:xfrm>
                <a:off x="3168717" y="379700"/>
                <a:ext cx="65160" cy="1357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56239346-992E-4F7D-82EF-DF3733877201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161157" y="372140"/>
                  <a:ext cx="8028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1214D16D-B48E-8122-B95D-D8DA88D4B430}"/>
                    </a:ext>
                  </a:extLst>
                </p14:cNvPr>
                <p14:cNvContentPartPr/>
                <p14:nvPr/>
              </p14:nvContentPartPr>
              <p14:xfrm>
                <a:off x="3302997" y="387980"/>
                <a:ext cx="126360" cy="2030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1214D16D-B48E-8122-B95D-D8DA88D4B43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295437" y="380420"/>
                  <a:ext cx="141120" cy="218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66" name="Input penna 65">
                <a:extLst>
                  <a:ext uri="{FF2B5EF4-FFF2-40B4-BE49-F238E27FC236}">
                    <a16:creationId xmlns:a16="http://schemas.microsoft.com/office/drawing/2014/main" id="{65B99BA6-2C62-B781-8B10-3FBE006173DC}"/>
                  </a:ext>
                </a:extLst>
              </p14:cNvPr>
              <p14:cNvContentPartPr/>
              <p14:nvPr/>
            </p14:nvContentPartPr>
            <p14:xfrm>
              <a:off x="1913397" y="756620"/>
              <a:ext cx="2028960" cy="68040"/>
            </p14:xfrm>
          </p:contentPart>
        </mc:Choice>
        <mc:Fallback>
          <p:pic>
            <p:nvPicPr>
              <p:cNvPr id="66" name="Input penna 65">
                <a:extLst>
                  <a:ext uri="{FF2B5EF4-FFF2-40B4-BE49-F238E27FC236}">
                    <a16:creationId xmlns:a16="http://schemas.microsoft.com/office/drawing/2014/main" id="{65B99BA6-2C62-B781-8B10-3FBE006173DC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905837" y="749060"/>
                <a:ext cx="2044080" cy="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F93EE908-AA74-2FEB-BD12-F57C12B5E55A}"/>
                  </a:ext>
                </a:extLst>
              </p14:cNvPr>
              <p14:cNvContentPartPr/>
              <p14:nvPr/>
            </p14:nvContentPartPr>
            <p14:xfrm>
              <a:off x="4001757" y="636380"/>
              <a:ext cx="10440" cy="7920"/>
            </p14:xfrm>
          </p:contentPart>
        </mc:Choice>
        <mc:Fallback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F93EE908-AA74-2FEB-BD12-F57C12B5E55A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3994197" y="628820"/>
                <a:ext cx="25560" cy="23040"/>
              </a:xfrm>
              <a:prstGeom prst="rect">
                <a:avLst/>
              </a:prstGeom>
            </p:spPr>
          </p:pic>
        </mc:Fallback>
      </mc:AlternateContent>
      <p:grpSp>
        <p:nvGrpSpPr>
          <p:cNvPr id="77" name="Gruppo 76">
            <a:extLst>
              <a:ext uri="{FF2B5EF4-FFF2-40B4-BE49-F238E27FC236}">
                <a16:creationId xmlns:a16="http://schemas.microsoft.com/office/drawing/2014/main" id="{E132FB4D-35E4-F16E-14F3-4EBBE5592EDF}"/>
              </a:ext>
            </a:extLst>
          </p:cNvPr>
          <p:cNvGrpSpPr/>
          <p:nvPr/>
        </p:nvGrpSpPr>
        <p:grpSpPr>
          <a:xfrm>
            <a:off x="220317" y="1187900"/>
            <a:ext cx="926280" cy="388800"/>
            <a:chOff x="220317" y="1187900"/>
            <a:chExt cx="926280" cy="388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D2660551-38C9-2444-058A-0F05B30C30A4}"/>
                    </a:ext>
                  </a:extLst>
                </p14:cNvPr>
                <p14:cNvContentPartPr/>
                <p14:nvPr/>
              </p14:nvContentPartPr>
              <p14:xfrm>
                <a:off x="220317" y="1187900"/>
                <a:ext cx="153360" cy="3888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D2660551-38C9-2444-058A-0F05B30C30A4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12757" y="1180340"/>
                  <a:ext cx="168480" cy="40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7596FDF1-0C70-9F38-F74F-1AC6961B76FC}"/>
                    </a:ext>
                  </a:extLst>
                </p14:cNvPr>
                <p14:cNvContentPartPr/>
                <p14:nvPr/>
              </p14:nvContentPartPr>
              <p14:xfrm>
                <a:off x="317877" y="1389860"/>
                <a:ext cx="44280" cy="1828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7596FDF1-0C70-9F38-F74F-1AC6961B76F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10317" y="1382300"/>
                  <a:ext cx="5940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B21AD3F4-A091-5933-0D6D-2EA5F0D258F8}"/>
                    </a:ext>
                  </a:extLst>
                </p14:cNvPr>
                <p14:cNvContentPartPr/>
                <p14:nvPr/>
              </p14:nvContentPartPr>
              <p14:xfrm>
                <a:off x="494637" y="1293380"/>
                <a:ext cx="56520" cy="2772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B21AD3F4-A091-5933-0D6D-2EA5F0D258F8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87437" y="1285820"/>
                  <a:ext cx="7164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2EED896A-27B2-062A-0872-A8FA07433ACE}"/>
                    </a:ext>
                  </a:extLst>
                </p14:cNvPr>
                <p14:cNvContentPartPr/>
                <p14:nvPr/>
              </p14:nvContentPartPr>
              <p14:xfrm>
                <a:off x="573837" y="1389140"/>
                <a:ext cx="119160" cy="370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2EED896A-27B2-062A-0872-A8FA07433ACE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66277" y="1381580"/>
                  <a:ext cx="1339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1B4A68F6-4665-F055-8607-6967EDD87021}"/>
                    </a:ext>
                  </a:extLst>
                </p14:cNvPr>
                <p14:cNvContentPartPr/>
                <p14:nvPr/>
              </p14:nvContentPartPr>
              <p14:xfrm>
                <a:off x="789477" y="1272500"/>
                <a:ext cx="102600" cy="331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1B4A68F6-4665-F055-8607-6967EDD8702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81917" y="1264940"/>
                  <a:ext cx="1173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F51EEFE5-7A59-108D-1E9A-20D0092F98C8}"/>
                    </a:ext>
                  </a:extLst>
                </p14:cNvPr>
                <p14:cNvContentPartPr/>
                <p14:nvPr/>
              </p14:nvContentPartPr>
              <p14:xfrm>
                <a:off x="757797" y="1300940"/>
                <a:ext cx="110520" cy="2052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F51EEFE5-7A59-108D-1E9A-20D0092F98C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50237" y="1293380"/>
                  <a:ext cx="12528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6460968E-101A-910B-6D90-E76FB7D79E9C}"/>
                    </a:ext>
                  </a:extLst>
                </p14:cNvPr>
                <p14:cNvContentPartPr/>
                <p14:nvPr/>
              </p14:nvContentPartPr>
              <p14:xfrm>
                <a:off x="973077" y="1292660"/>
                <a:ext cx="20520" cy="2196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6460968E-101A-910B-6D90-E76FB7D79E9C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65517" y="1285100"/>
                  <a:ext cx="3564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795B9EE0-4904-0133-AB46-FE6454DD734C}"/>
                    </a:ext>
                  </a:extLst>
                </p14:cNvPr>
                <p14:cNvContentPartPr/>
                <p14:nvPr/>
              </p14:nvContentPartPr>
              <p14:xfrm>
                <a:off x="1013037" y="1387700"/>
                <a:ext cx="133560" cy="280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795B9EE0-4904-0133-AB46-FE6454DD734C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05477" y="1380140"/>
                  <a:ext cx="148320" cy="4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uppo 90">
            <a:extLst>
              <a:ext uri="{FF2B5EF4-FFF2-40B4-BE49-F238E27FC236}">
                <a16:creationId xmlns:a16="http://schemas.microsoft.com/office/drawing/2014/main" id="{A20E289B-AD7E-7A13-13BB-3ECB6B8E9247}"/>
              </a:ext>
            </a:extLst>
          </p:cNvPr>
          <p:cNvGrpSpPr/>
          <p:nvPr/>
        </p:nvGrpSpPr>
        <p:grpSpPr>
          <a:xfrm>
            <a:off x="1405077" y="1350980"/>
            <a:ext cx="246960" cy="146160"/>
            <a:chOff x="1405077" y="1350980"/>
            <a:chExt cx="246960" cy="14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5EA2899C-FD55-EC8B-148E-680600081FC4}"/>
                    </a:ext>
                  </a:extLst>
                </p14:cNvPr>
                <p14:cNvContentPartPr/>
                <p14:nvPr/>
              </p14:nvContentPartPr>
              <p14:xfrm>
                <a:off x="1405077" y="1407140"/>
                <a:ext cx="113400" cy="331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5EA2899C-FD55-EC8B-148E-680600081FC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397517" y="1399580"/>
                  <a:ext cx="1281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50229728-F310-B19C-2616-30D72446D989}"/>
                    </a:ext>
                  </a:extLst>
                </p14:cNvPr>
                <p14:cNvContentPartPr/>
                <p14:nvPr/>
              </p14:nvContentPartPr>
              <p14:xfrm>
                <a:off x="1587597" y="1350980"/>
                <a:ext cx="64440" cy="1461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50229728-F310-B19C-2616-30D72446D98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580037" y="1343420"/>
                  <a:ext cx="79560" cy="16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uppo 88">
            <a:extLst>
              <a:ext uri="{FF2B5EF4-FFF2-40B4-BE49-F238E27FC236}">
                <a16:creationId xmlns:a16="http://schemas.microsoft.com/office/drawing/2014/main" id="{F807CD56-2601-4DAA-B2C2-3746D6A1C066}"/>
              </a:ext>
            </a:extLst>
          </p:cNvPr>
          <p:cNvGrpSpPr/>
          <p:nvPr/>
        </p:nvGrpSpPr>
        <p:grpSpPr>
          <a:xfrm>
            <a:off x="1898277" y="997460"/>
            <a:ext cx="1188720" cy="682200"/>
            <a:chOff x="1898277" y="997460"/>
            <a:chExt cx="1188720" cy="68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B6167787-5919-0F7F-EBD3-BAF43AB3A816}"/>
                    </a:ext>
                  </a:extLst>
                </p14:cNvPr>
                <p14:cNvContentPartPr/>
                <p14:nvPr/>
              </p14:nvContentPartPr>
              <p14:xfrm>
                <a:off x="2065677" y="1222100"/>
                <a:ext cx="139680" cy="28836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B6167787-5919-0F7F-EBD3-BAF43AB3A816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058117" y="1214540"/>
                  <a:ext cx="15480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838CA37C-D3D4-CDCD-0AC8-D795D2E6C98E}"/>
                    </a:ext>
                  </a:extLst>
                </p14:cNvPr>
                <p14:cNvContentPartPr/>
                <p14:nvPr/>
              </p14:nvContentPartPr>
              <p14:xfrm>
                <a:off x="2159997" y="1356740"/>
                <a:ext cx="34200" cy="1670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838CA37C-D3D4-CDCD-0AC8-D795D2E6C98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152437" y="1349180"/>
                  <a:ext cx="4932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CA03D79B-3D97-4A5F-BBC2-4AA008FF7CFB}"/>
                    </a:ext>
                  </a:extLst>
                </p14:cNvPr>
                <p14:cNvContentPartPr/>
                <p14:nvPr/>
              </p14:nvContentPartPr>
              <p14:xfrm>
                <a:off x="2321637" y="1262780"/>
                <a:ext cx="39960" cy="2160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CA03D79B-3D97-4A5F-BBC2-4AA008FF7CFB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314077" y="1255220"/>
                  <a:ext cx="5508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3A197FD6-AEDC-735B-2A43-5F1D3E0A2933}"/>
                    </a:ext>
                  </a:extLst>
                </p14:cNvPr>
                <p14:cNvContentPartPr/>
                <p14:nvPr/>
              </p14:nvContentPartPr>
              <p14:xfrm>
                <a:off x="2346837" y="1343420"/>
                <a:ext cx="109800" cy="3420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3A197FD6-AEDC-735B-2A43-5F1D3E0A2933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339277" y="1335860"/>
                  <a:ext cx="1245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9FF71595-DC58-FED9-C38B-977CFA54CD9E}"/>
                    </a:ext>
                  </a:extLst>
                </p14:cNvPr>
                <p14:cNvContentPartPr/>
                <p14:nvPr/>
              </p14:nvContentPartPr>
              <p14:xfrm>
                <a:off x="2500557" y="1228220"/>
                <a:ext cx="112680" cy="2494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9FF71595-DC58-FED9-C38B-977CFA54CD9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492997" y="1220660"/>
                  <a:ext cx="12744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29109F34-FBED-5624-14FB-8CDDE2CD94AD}"/>
                    </a:ext>
                  </a:extLst>
                </p14:cNvPr>
                <p14:cNvContentPartPr/>
                <p14:nvPr/>
              </p14:nvContentPartPr>
              <p14:xfrm>
                <a:off x="2675517" y="1257380"/>
                <a:ext cx="42120" cy="18828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29109F34-FBED-5624-14FB-8CDDE2CD94A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667957" y="1249820"/>
                  <a:ext cx="5724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D318E15C-A23E-5C0C-011F-CB74ED8F443B}"/>
                    </a:ext>
                  </a:extLst>
                </p14:cNvPr>
                <p14:cNvContentPartPr/>
                <p14:nvPr/>
              </p14:nvContentPartPr>
              <p14:xfrm>
                <a:off x="1939317" y="997460"/>
                <a:ext cx="1147680" cy="66780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D318E15C-A23E-5C0C-011F-CB74ED8F443B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931757" y="990260"/>
                  <a:ext cx="1162800" cy="68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D3A87F9B-3C6B-1895-5799-1BA838EBA219}"/>
                    </a:ext>
                  </a:extLst>
                </p14:cNvPr>
                <p14:cNvContentPartPr/>
                <p14:nvPr/>
              </p14:nvContentPartPr>
              <p14:xfrm>
                <a:off x="1898277" y="1641860"/>
                <a:ext cx="1099800" cy="378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D3A87F9B-3C6B-1895-5799-1BA838EBA219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890717" y="1634300"/>
                  <a:ext cx="1114560" cy="5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" name="Gruppo 95">
            <a:extLst>
              <a:ext uri="{FF2B5EF4-FFF2-40B4-BE49-F238E27FC236}">
                <a16:creationId xmlns:a16="http://schemas.microsoft.com/office/drawing/2014/main" id="{A7D3B1BE-00AB-4C64-23A2-37712DB6141E}"/>
              </a:ext>
            </a:extLst>
          </p:cNvPr>
          <p:cNvGrpSpPr/>
          <p:nvPr/>
        </p:nvGrpSpPr>
        <p:grpSpPr>
          <a:xfrm>
            <a:off x="3422517" y="940220"/>
            <a:ext cx="877680" cy="797760"/>
            <a:chOff x="3422517" y="940220"/>
            <a:chExt cx="877680" cy="79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1C34F750-3CF6-1F74-EE5A-68A945DEF841}"/>
                    </a:ext>
                  </a:extLst>
                </p14:cNvPr>
                <p14:cNvContentPartPr/>
                <p14:nvPr/>
              </p14:nvContentPartPr>
              <p14:xfrm>
                <a:off x="3856677" y="1132100"/>
                <a:ext cx="39240" cy="2368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1C34F750-3CF6-1F74-EE5A-68A945DEF841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849117" y="1124900"/>
                  <a:ext cx="5436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B096B79E-3BD1-C4C0-9184-DA9AECE36C6D}"/>
                    </a:ext>
                  </a:extLst>
                </p14:cNvPr>
                <p14:cNvContentPartPr/>
                <p14:nvPr/>
              </p14:nvContentPartPr>
              <p14:xfrm>
                <a:off x="3837597" y="1530620"/>
                <a:ext cx="24480" cy="338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B096B79E-3BD1-C4C0-9184-DA9AECE36C6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830037" y="1523060"/>
                  <a:ext cx="396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136C7FB3-C356-C5A3-3B6B-A8B3526465CC}"/>
                    </a:ext>
                  </a:extLst>
                </p14:cNvPr>
                <p14:cNvContentPartPr/>
                <p14:nvPr/>
              </p14:nvContentPartPr>
              <p14:xfrm>
                <a:off x="3422517" y="940220"/>
                <a:ext cx="877680" cy="7977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136C7FB3-C356-C5A3-3B6B-A8B3526465CC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414957" y="932660"/>
                  <a:ext cx="892440" cy="812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112" name="Input penna 111">
                <a:extLst>
                  <a:ext uri="{FF2B5EF4-FFF2-40B4-BE49-F238E27FC236}">
                    <a16:creationId xmlns:a16="http://schemas.microsoft.com/office/drawing/2014/main" id="{668973F1-C4B1-01BA-6248-8E8975F699EE}"/>
                  </a:ext>
                </a:extLst>
              </p14:cNvPr>
              <p14:cNvContentPartPr/>
              <p14:nvPr/>
            </p14:nvContentPartPr>
            <p14:xfrm>
              <a:off x="4826517" y="1701925"/>
              <a:ext cx="2185200" cy="144000"/>
            </p14:xfrm>
          </p:contentPart>
        </mc:Choice>
        <mc:Fallback>
          <p:pic>
            <p:nvPicPr>
              <p:cNvPr id="112" name="Input penna 111">
                <a:extLst>
                  <a:ext uri="{FF2B5EF4-FFF2-40B4-BE49-F238E27FC236}">
                    <a16:creationId xmlns:a16="http://schemas.microsoft.com/office/drawing/2014/main" id="{668973F1-C4B1-01BA-6248-8E8975F699EE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4818957" y="1694725"/>
                <a:ext cx="2200320" cy="159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43" name="Gruppo 142">
            <a:extLst>
              <a:ext uri="{FF2B5EF4-FFF2-40B4-BE49-F238E27FC236}">
                <a16:creationId xmlns:a16="http://schemas.microsoft.com/office/drawing/2014/main" id="{DFCDB126-F281-A5C2-AEE2-7BBB1090CA2E}"/>
              </a:ext>
            </a:extLst>
          </p:cNvPr>
          <p:cNvGrpSpPr/>
          <p:nvPr/>
        </p:nvGrpSpPr>
        <p:grpSpPr>
          <a:xfrm>
            <a:off x="325077" y="2539952"/>
            <a:ext cx="1330920" cy="488880"/>
            <a:chOff x="325077" y="2539952"/>
            <a:chExt cx="1330920" cy="48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F8F56271-D697-7000-B804-DB9D95DFF292}"/>
                    </a:ext>
                  </a:extLst>
                </p14:cNvPr>
                <p14:cNvContentPartPr/>
                <p14:nvPr/>
              </p14:nvContentPartPr>
              <p14:xfrm>
                <a:off x="325077" y="2539952"/>
                <a:ext cx="213120" cy="41400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F8F56271-D697-7000-B804-DB9D95DFF292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17517" y="2532392"/>
                  <a:ext cx="228240" cy="42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A6D3C6B7-6C69-102A-EE2C-865DDA361EAE}"/>
                    </a:ext>
                  </a:extLst>
                </p14:cNvPr>
                <p14:cNvContentPartPr/>
                <p14:nvPr/>
              </p14:nvContentPartPr>
              <p14:xfrm>
                <a:off x="424437" y="2744072"/>
                <a:ext cx="57240" cy="20160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A6D3C6B7-6C69-102A-EE2C-865DDA361EAE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16877" y="2736512"/>
                  <a:ext cx="7236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993ED4F5-DDFA-EE45-0AD2-8DF968268C21}"/>
                    </a:ext>
                  </a:extLst>
                </p14:cNvPr>
                <p14:cNvContentPartPr/>
                <p14:nvPr/>
              </p14:nvContentPartPr>
              <p14:xfrm>
                <a:off x="601197" y="2598272"/>
                <a:ext cx="81000" cy="32652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993ED4F5-DDFA-EE45-0AD2-8DF968268C2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93637" y="2590712"/>
                  <a:ext cx="9612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A7E100AB-5189-6821-684D-52CE626C2698}"/>
                    </a:ext>
                  </a:extLst>
                </p14:cNvPr>
                <p14:cNvContentPartPr/>
                <p14:nvPr/>
              </p14:nvContentPartPr>
              <p14:xfrm>
                <a:off x="648717" y="2756312"/>
                <a:ext cx="118440" cy="4536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A7E100AB-5189-6821-684D-52CE626C2698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41157" y="2748752"/>
                  <a:ext cx="1332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CD9C371A-631C-CC9C-1376-A18AA575A9EA}"/>
                    </a:ext>
                  </a:extLst>
                </p14:cNvPr>
                <p14:cNvContentPartPr/>
                <p14:nvPr/>
              </p14:nvContentPartPr>
              <p14:xfrm>
                <a:off x="896037" y="2583152"/>
                <a:ext cx="122040" cy="32616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CD9C371A-631C-CC9C-1376-A18AA575A9EA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888477" y="2575952"/>
                  <a:ext cx="136800" cy="34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C4880519-5E8B-81E8-13F2-F24B4C48C800}"/>
                    </a:ext>
                  </a:extLst>
                </p14:cNvPr>
                <p14:cNvContentPartPr/>
                <p14:nvPr/>
              </p14:nvContentPartPr>
              <p14:xfrm>
                <a:off x="1074237" y="2635712"/>
                <a:ext cx="81720" cy="27648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C4880519-5E8B-81E8-13F2-F24B4C48C800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066677" y="2628152"/>
                  <a:ext cx="9684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5EEB707C-2782-0DFA-A330-B90C2D9C1DEB}"/>
                    </a:ext>
                  </a:extLst>
                </p14:cNvPr>
                <p14:cNvContentPartPr/>
                <p14:nvPr/>
              </p14:nvContentPartPr>
              <p14:xfrm>
                <a:off x="1353237" y="2643992"/>
                <a:ext cx="149760" cy="2412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5EEB707C-2782-0DFA-A330-B90C2D9C1DEB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345677" y="2636432"/>
                  <a:ext cx="16488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44FB8E45-3CB0-28FE-8D17-8C15CEA55F78}"/>
                    </a:ext>
                  </a:extLst>
                </p14:cNvPr>
                <p14:cNvContentPartPr/>
                <p14:nvPr/>
              </p14:nvContentPartPr>
              <p14:xfrm>
                <a:off x="1304277" y="2649752"/>
                <a:ext cx="169200" cy="20448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44FB8E45-3CB0-28FE-8D17-8C15CEA55F78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296717" y="2642552"/>
                  <a:ext cx="18432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DFA18BC5-44DF-A3E2-B216-4B1585231405}"/>
                    </a:ext>
                  </a:extLst>
                </p14:cNvPr>
                <p14:cNvContentPartPr/>
                <p14:nvPr/>
              </p14:nvContentPartPr>
              <p14:xfrm>
                <a:off x="1378437" y="2898872"/>
                <a:ext cx="40680" cy="12996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DFA18BC5-44DF-A3E2-B216-4B1585231405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370877" y="2891312"/>
                  <a:ext cx="5580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08EDED4E-3C1F-513D-3385-D8DA57094244}"/>
                    </a:ext>
                  </a:extLst>
                </p14:cNvPr>
                <p14:cNvContentPartPr/>
                <p14:nvPr/>
              </p14:nvContentPartPr>
              <p14:xfrm>
                <a:off x="1270437" y="2946032"/>
                <a:ext cx="385560" cy="6912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08EDED4E-3C1F-513D-3385-D8DA57094244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262877" y="2938472"/>
                  <a:ext cx="400680" cy="8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1" name="Gruppo 140">
            <a:extLst>
              <a:ext uri="{FF2B5EF4-FFF2-40B4-BE49-F238E27FC236}">
                <a16:creationId xmlns:a16="http://schemas.microsoft.com/office/drawing/2014/main" id="{799BA10A-B237-4BBC-04C8-2B7A28C3CF82}"/>
              </a:ext>
            </a:extLst>
          </p:cNvPr>
          <p:cNvGrpSpPr/>
          <p:nvPr/>
        </p:nvGrpSpPr>
        <p:grpSpPr>
          <a:xfrm>
            <a:off x="2169357" y="2619152"/>
            <a:ext cx="1500480" cy="379080"/>
            <a:chOff x="2169357" y="2619152"/>
            <a:chExt cx="1500480" cy="37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425827B5-B358-96E6-C8DB-6FF562BAA5DF}"/>
                    </a:ext>
                  </a:extLst>
                </p14:cNvPr>
                <p14:cNvContentPartPr/>
                <p14:nvPr/>
              </p14:nvContentPartPr>
              <p14:xfrm>
                <a:off x="2171517" y="2619152"/>
                <a:ext cx="250560" cy="550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425827B5-B358-96E6-C8DB-6FF562BAA5DF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163957" y="2611592"/>
                  <a:ext cx="2656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1C6B630C-6428-3606-FF55-09268C990EAE}"/>
                    </a:ext>
                  </a:extLst>
                </p14:cNvPr>
                <p14:cNvContentPartPr/>
                <p14:nvPr/>
              </p14:nvContentPartPr>
              <p14:xfrm>
                <a:off x="2169357" y="2780432"/>
                <a:ext cx="180720" cy="72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1C6B630C-6428-3606-FF55-09268C990EAE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161797" y="2772872"/>
                  <a:ext cx="19584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DB0B7FC8-E243-0653-258F-7F825B54C078}"/>
                    </a:ext>
                  </a:extLst>
                </p14:cNvPr>
                <p14:cNvContentPartPr/>
                <p14:nvPr/>
              </p14:nvContentPartPr>
              <p14:xfrm>
                <a:off x="2210397" y="2839112"/>
                <a:ext cx="118800" cy="13392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DB0B7FC8-E243-0653-258F-7F825B54C078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203197" y="2831552"/>
                  <a:ext cx="1335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2FBD480E-BEA0-BA27-AED0-91E19F1838EA}"/>
                    </a:ext>
                  </a:extLst>
                </p14:cNvPr>
                <p14:cNvContentPartPr/>
                <p14:nvPr/>
              </p14:nvContentPartPr>
              <p14:xfrm>
                <a:off x="2487597" y="2719592"/>
                <a:ext cx="33480" cy="27864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2FBD480E-BEA0-BA27-AED0-91E19F1838E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480397" y="2712032"/>
                  <a:ext cx="4860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2731C443-230E-469C-392D-04B644D0F208}"/>
                    </a:ext>
                  </a:extLst>
                </p14:cNvPr>
                <p14:cNvContentPartPr/>
                <p14:nvPr/>
              </p14:nvContentPartPr>
              <p14:xfrm>
                <a:off x="2531517" y="2822912"/>
                <a:ext cx="156960" cy="115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2731C443-230E-469C-392D-04B644D0F208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523957" y="2815352"/>
                  <a:ext cx="1720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9B9B8E55-8E93-B851-FE4B-6014709A27EC}"/>
                    </a:ext>
                  </a:extLst>
                </p14:cNvPr>
                <p14:cNvContentPartPr/>
                <p14:nvPr/>
              </p14:nvContentPartPr>
              <p14:xfrm>
                <a:off x="2760837" y="2689712"/>
                <a:ext cx="185760" cy="4284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9B9B8E55-8E93-B851-FE4B-6014709A27EC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753277" y="2682152"/>
                  <a:ext cx="2008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7A0F395E-6FBE-5AE8-A8EE-96CF8CE6BB27}"/>
                    </a:ext>
                  </a:extLst>
                </p14:cNvPr>
                <p14:cNvContentPartPr/>
                <p14:nvPr/>
              </p14:nvContentPartPr>
              <p14:xfrm>
                <a:off x="2742837" y="2696912"/>
                <a:ext cx="194400" cy="21492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7A0F395E-6FBE-5AE8-A8EE-96CF8CE6BB27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735277" y="2689352"/>
                  <a:ext cx="20952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A10757EE-2F24-A3B4-DC3D-822408DBDA59}"/>
                    </a:ext>
                  </a:extLst>
                </p14:cNvPr>
                <p14:cNvContentPartPr/>
                <p14:nvPr/>
              </p14:nvContentPartPr>
              <p14:xfrm>
                <a:off x="3050637" y="2692592"/>
                <a:ext cx="25920" cy="19692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A10757EE-2F24-A3B4-DC3D-822408DBDA59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043077" y="2685032"/>
                  <a:ext cx="4104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B505BFFC-D061-0083-C9B1-4D18406C74C3}"/>
                    </a:ext>
                  </a:extLst>
                </p14:cNvPr>
                <p14:cNvContentPartPr/>
                <p14:nvPr/>
              </p14:nvContentPartPr>
              <p14:xfrm>
                <a:off x="3072957" y="2797352"/>
                <a:ext cx="178560" cy="1152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B505BFFC-D061-0083-C9B1-4D18406C74C3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065397" y="2789792"/>
                  <a:ext cx="1936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5A5B9473-CAC1-77AB-1478-189E1B33F82A}"/>
                    </a:ext>
                  </a:extLst>
                </p14:cNvPr>
                <p14:cNvContentPartPr/>
                <p14:nvPr/>
              </p14:nvContentPartPr>
              <p14:xfrm>
                <a:off x="3504237" y="2710592"/>
                <a:ext cx="165600" cy="1440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5A5B9473-CAC1-77AB-1478-189E1B33F82A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496677" y="2703032"/>
                  <a:ext cx="1807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7698F72C-AC53-3CB3-6286-A42229F3FF67}"/>
                    </a:ext>
                  </a:extLst>
                </p14:cNvPr>
                <p14:cNvContentPartPr/>
                <p14:nvPr/>
              </p14:nvContentPartPr>
              <p14:xfrm>
                <a:off x="3456357" y="2894552"/>
                <a:ext cx="199440" cy="1224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7698F72C-AC53-3CB3-6286-A42229F3FF67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448797" y="2886992"/>
                  <a:ext cx="214560" cy="2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2" name="Gruppo 171">
            <a:extLst>
              <a:ext uri="{FF2B5EF4-FFF2-40B4-BE49-F238E27FC236}">
                <a16:creationId xmlns:a16="http://schemas.microsoft.com/office/drawing/2014/main" id="{AFC1DAA1-0DD6-CF8A-B1BF-4BFCA421CC08}"/>
              </a:ext>
            </a:extLst>
          </p:cNvPr>
          <p:cNvGrpSpPr/>
          <p:nvPr/>
        </p:nvGrpSpPr>
        <p:grpSpPr>
          <a:xfrm>
            <a:off x="4124625" y="2651497"/>
            <a:ext cx="687240" cy="339120"/>
            <a:chOff x="4124625" y="2651497"/>
            <a:chExt cx="687240" cy="33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46105910-D675-1DCD-9180-9EA031E5A944}"/>
                    </a:ext>
                  </a:extLst>
                </p14:cNvPr>
                <p14:cNvContentPartPr/>
                <p14:nvPr/>
              </p14:nvContentPartPr>
              <p14:xfrm>
                <a:off x="4124625" y="2696137"/>
                <a:ext cx="56520" cy="29448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46105910-D675-1DCD-9180-9EA031E5A944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117065" y="2688577"/>
                  <a:ext cx="7164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52922E3B-B90F-9969-7027-6A812E674612}"/>
                    </a:ext>
                  </a:extLst>
                </p14:cNvPr>
                <p14:cNvContentPartPr/>
                <p14:nvPr/>
              </p14:nvContentPartPr>
              <p14:xfrm>
                <a:off x="4170705" y="2651497"/>
                <a:ext cx="262440" cy="5544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52922E3B-B90F-9969-7027-6A812E674612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163145" y="2643937"/>
                  <a:ext cx="27756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009A0783-9266-D59F-8CF5-3853C0ECF01B}"/>
                    </a:ext>
                  </a:extLst>
                </p14:cNvPr>
                <p14:cNvContentPartPr/>
                <p14:nvPr/>
              </p14:nvContentPartPr>
              <p14:xfrm>
                <a:off x="4205985" y="2803777"/>
                <a:ext cx="187200" cy="2412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009A0783-9266-D59F-8CF5-3853C0ECF01B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198425" y="2796217"/>
                  <a:ext cx="2023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4A775C23-5BCB-60E0-6BBE-A563844CBFF3}"/>
                    </a:ext>
                  </a:extLst>
                </p14:cNvPr>
                <p14:cNvContentPartPr/>
                <p14:nvPr/>
              </p14:nvContentPartPr>
              <p14:xfrm>
                <a:off x="4405065" y="2734297"/>
                <a:ext cx="93960" cy="16632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4A775C23-5BCB-60E0-6BBE-A563844CBFF3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4397505" y="2726737"/>
                  <a:ext cx="10908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6BDDA746-A326-9947-5C60-F2A3A08B6FBF}"/>
                    </a:ext>
                  </a:extLst>
                </p14:cNvPr>
                <p14:cNvContentPartPr/>
                <p14:nvPr/>
              </p14:nvContentPartPr>
              <p14:xfrm>
                <a:off x="4576065" y="2780737"/>
                <a:ext cx="76680" cy="9684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6BDDA746-A326-9947-5C60-F2A3A08B6FBF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568865" y="2773177"/>
                  <a:ext cx="918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47AE42E5-1CC2-5C08-0DC3-BCC766B3BF74}"/>
                    </a:ext>
                  </a:extLst>
                </p14:cNvPr>
                <p14:cNvContentPartPr/>
                <p14:nvPr/>
              </p14:nvContentPartPr>
              <p14:xfrm>
                <a:off x="4719345" y="2781817"/>
                <a:ext cx="92520" cy="13932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47AE42E5-1CC2-5C08-0DC3-BCC766B3BF74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4711785" y="2774257"/>
                  <a:ext cx="107280" cy="15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0" name="Gruppo 169">
            <a:extLst>
              <a:ext uri="{FF2B5EF4-FFF2-40B4-BE49-F238E27FC236}">
                <a16:creationId xmlns:a16="http://schemas.microsoft.com/office/drawing/2014/main" id="{D257152D-59A3-8F65-4E9F-65C6FC046DF3}"/>
              </a:ext>
            </a:extLst>
          </p:cNvPr>
          <p:cNvGrpSpPr/>
          <p:nvPr/>
        </p:nvGrpSpPr>
        <p:grpSpPr>
          <a:xfrm>
            <a:off x="5265825" y="2687137"/>
            <a:ext cx="679680" cy="269280"/>
            <a:chOff x="5265825" y="2687137"/>
            <a:chExt cx="679680" cy="26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AABD97B2-7C18-8302-8997-57388DBD056C}"/>
                    </a:ext>
                  </a:extLst>
                </p14:cNvPr>
                <p14:cNvContentPartPr/>
                <p14:nvPr/>
              </p14:nvContentPartPr>
              <p14:xfrm>
                <a:off x="5265825" y="2778937"/>
                <a:ext cx="128880" cy="17748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AABD97B2-7C18-8302-8997-57388DBD056C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5258265" y="2771377"/>
                  <a:ext cx="14400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581A6467-B338-6A9D-DF08-0A644BB03910}"/>
                    </a:ext>
                  </a:extLst>
                </p14:cNvPr>
                <p14:cNvContentPartPr/>
                <p14:nvPr/>
              </p14:nvContentPartPr>
              <p14:xfrm>
                <a:off x="5467785" y="2807377"/>
                <a:ext cx="92520" cy="10044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581A6467-B338-6A9D-DF08-0A644BB03910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5460225" y="2799817"/>
                  <a:ext cx="10728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22D91F3D-11DE-2A93-84CD-3C58450F9613}"/>
                    </a:ext>
                  </a:extLst>
                </p14:cNvPr>
                <p14:cNvContentPartPr/>
                <p14:nvPr/>
              </p14:nvContentPartPr>
              <p14:xfrm>
                <a:off x="5577945" y="2817097"/>
                <a:ext cx="87120" cy="13320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22D91F3D-11DE-2A93-84CD-3C58450F9613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5570385" y="2809537"/>
                  <a:ext cx="10224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2AC33AB2-0402-C583-BC34-58DCAC89E541}"/>
                    </a:ext>
                  </a:extLst>
                </p14:cNvPr>
                <p14:cNvContentPartPr/>
                <p14:nvPr/>
              </p14:nvContentPartPr>
              <p14:xfrm>
                <a:off x="5717265" y="2687137"/>
                <a:ext cx="109800" cy="20376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2AC33AB2-0402-C583-BC34-58DCAC89E541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5709705" y="2679577"/>
                  <a:ext cx="12456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CE16D854-0CE6-DAE7-136B-95C6B5750E9B}"/>
                    </a:ext>
                  </a:extLst>
                </p14:cNvPr>
                <p14:cNvContentPartPr/>
                <p14:nvPr/>
              </p14:nvContentPartPr>
              <p14:xfrm>
                <a:off x="5852625" y="2783617"/>
                <a:ext cx="92880" cy="14832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CE16D854-0CE6-DAE7-136B-95C6B5750E9B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845065" y="2776057"/>
                  <a:ext cx="108000" cy="16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" name="Gruppo 167">
            <a:extLst>
              <a:ext uri="{FF2B5EF4-FFF2-40B4-BE49-F238E27FC236}">
                <a16:creationId xmlns:a16="http://schemas.microsoft.com/office/drawing/2014/main" id="{D97C4559-63CE-9F51-CD34-7B1AB370AA60}"/>
              </a:ext>
            </a:extLst>
          </p:cNvPr>
          <p:cNvGrpSpPr/>
          <p:nvPr/>
        </p:nvGrpSpPr>
        <p:grpSpPr>
          <a:xfrm>
            <a:off x="6494900" y="2666292"/>
            <a:ext cx="1463040" cy="361080"/>
            <a:chOff x="6494900" y="2666292"/>
            <a:chExt cx="1463040" cy="36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AD442445-446F-80D5-B047-BF02884999AD}"/>
                    </a:ext>
                  </a:extLst>
                </p14:cNvPr>
                <p14:cNvContentPartPr/>
                <p14:nvPr/>
              </p14:nvContentPartPr>
              <p14:xfrm>
                <a:off x="6494900" y="2748012"/>
                <a:ext cx="86040" cy="22716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AD442445-446F-80D5-B047-BF02884999AD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6487340" y="2740452"/>
                  <a:ext cx="10116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8FF3E2B8-802D-241A-9F38-72CBBD40C918}"/>
                    </a:ext>
                  </a:extLst>
                </p14:cNvPr>
                <p14:cNvContentPartPr/>
                <p14:nvPr/>
              </p14:nvContentPartPr>
              <p14:xfrm>
                <a:off x="6611900" y="2769612"/>
                <a:ext cx="144720" cy="23004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8FF3E2B8-802D-241A-9F38-72CBBD40C918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6604700" y="2762052"/>
                  <a:ext cx="15984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F48C2C10-5916-C803-F5E1-AEE90364D71E}"/>
                    </a:ext>
                  </a:extLst>
                </p14:cNvPr>
                <p14:cNvContentPartPr/>
                <p14:nvPr/>
              </p14:nvContentPartPr>
              <p14:xfrm>
                <a:off x="6681020" y="2901372"/>
                <a:ext cx="187920" cy="4464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F48C2C10-5916-C803-F5E1-AEE90364D71E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673460" y="2893812"/>
                  <a:ext cx="20304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39AEA2EA-C280-14CE-8414-87EDB29B2490}"/>
                    </a:ext>
                  </a:extLst>
                </p14:cNvPr>
                <p14:cNvContentPartPr/>
                <p14:nvPr/>
              </p14:nvContentPartPr>
              <p14:xfrm>
                <a:off x="7109420" y="2798772"/>
                <a:ext cx="160200" cy="5256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39AEA2EA-C280-14CE-8414-87EDB29B2490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101860" y="2791212"/>
                  <a:ext cx="1749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B0D4628F-AC3A-D0B2-D689-3E82C87D1C14}"/>
                    </a:ext>
                  </a:extLst>
                </p14:cNvPr>
                <p14:cNvContentPartPr/>
                <p14:nvPr/>
              </p14:nvContentPartPr>
              <p14:xfrm>
                <a:off x="7161980" y="2781492"/>
                <a:ext cx="69480" cy="19476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B0D4628F-AC3A-D0B2-D689-3E82C87D1C14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154420" y="2773932"/>
                  <a:ext cx="8460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E8C09C0A-5AA6-F4A4-A910-8082F2A35AFA}"/>
                    </a:ext>
                  </a:extLst>
                </p14:cNvPr>
                <p14:cNvContentPartPr/>
                <p14:nvPr/>
              </p14:nvContentPartPr>
              <p14:xfrm>
                <a:off x="7282220" y="2840892"/>
                <a:ext cx="106200" cy="10800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E8C09C0A-5AA6-F4A4-A910-8082F2A35AFA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7274660" y="2833332"/>
                  <a:ext cx="1209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B29B656B-C6AA-4DEE-70B1-1446D0E96B94}"/>
                    </a:ext>
                  </a:extLst>
                </p14:cNvPr>
                <p14:cNvContentPartPr/>
                <p14:nvPr/>
              </p14:nvContentPartPr>
              <p14:xfrm>
                <a:off x="7452500" y="2847372"/>
                <a:ext cx="114840" cy="11160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B29B656B-C6AA-4DEE-70B1-1446D0E96B94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444940" y="2839812"/>
                  <a:ext cx="12960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70E1381C-1624-E431-0077-6FF689718585}"/>
                    </a:ext>
                  </a:extLst>
                </p14:cNvPr>
                <p14:cNvContentPartPr/>
                <p14:nvPr/>
              </p14:nvContentPartPr>
              <p14:xfrm>
                <a:off x="7631420" y="2666292"/>
                <a:ext cx="68760" cy="32508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70E1381C-1624-E431-0077-6FF689718585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7623860" y="2658732"/>
                  <a:ext cx="8388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4334A416-B71D-1F0D-488E-8060D26547C6}"/>
                    </a:ext>
                  </a:extLst>
                </p14:cNvPr>
                <p14:cNvContentPartPr/>
                <p14:nvPr/>
              </p14:nvContentPartPr>
              <p14:xfrm>
                <a:off x="7637180" y="2808852"/>
                <a:ext cx="84600" cy="4500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4334A416-B71D-1F0D-488E-8060D26547C6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7629620" y="2801292"/>
                  <a:ext cx="9936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4A7D04C0-40C4-EE62-A3D8-CB05F0484096}"/>
                    </a:ext>
                  </a:extLst>
                </p14:cNvPr>
                <p14:cNvContentPartPr/>
                <p14:nvPr/>
              </p14:nvContentPartPr>
              <p14:xfrm>
                <a:off x="7731500" y="2687532"/>
                <a:ext cx="97560" cy="33984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4A7D04C0-40C4-EE62-A3D8-CB05F0484096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7723940" y="2679972"/>
                  <a:ext cx="11232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902CE232-7AFF-C8B9-2CFE-A25CA91842CB}"/>
                    </a:ext>
                  </a:extLst>
                </p14:cNvPr>
                <p14:cNvContentPartPr/>
                <p14:nvPr/>
              </p14:nvContentPartPr>
              <p14:xfrm>
                <a:off x="7727900" y="2838372"/>
                <a:ext cx="110520" cy="7596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902CE232-7AFF-C8B9-2CFE-A25CA91842CB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720340" y="2830812"/>
                  <a:ext cx="12528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41F64800-9727-FD19-B0B4-B620EFAA7994}"/>
                    </a:ext>
                  </a:extLst>
                </p14:cNvPr>
                <p14:cNvContentPartPr/>
                <p14:nvPr/>
              </p14:nvContentPartPr>
              <p14:xfrm>
                <a:off x="7828700" y="2894532"/>
                <a:ext cx="129240" cy="11700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41F64800-9727-FD19-B0B4-B620EFAA7994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7821140" y="2886972"/>
                  <a:ext cx="144000" cy="13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0" name="Gruppo 179">
            <a:extLst>
              <a:ext uri="{FF2B5EF4-FFF2-40B4-BE49-F238E27FC236}">
                <a16:creationId xmlns:a16="http://schemas.microsoft.com/office/drawing/2014/main" id="{90EAF825-F3E1-ED1E-FED2-EA07F564D5AE}"/>
              </a:ext>
            </a:extLst>
          </p:cNvPr>
          <p:cNvGrpSpPr/>
          <p:nvPr/>
        </p:nvGrpSpPr>
        <p:grpSpPr>
          <a:xfrm>
            <a:off x="8199290" y="2467932"/>
            <a:ext cx="862200" cy="717120"/>
            <a:chOff x="8199290" y="2467932"/>
            <a:chExt cx="862200" cy="71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73240FD6-25E2-CEB1-5E5A-FB9E50B4C0E9}"/>
                    </a:ext>
                  </a:extLst>
                </p14:cNvPr>
                <p14:cNvContentPartPr/>
                <p14:nvPr/>
              </p14:nvContentPartPr>
              <p14:xfrm>
                <a:off x="8622290" y="2690412"/>
                <a:ext cx="15480" cy="13716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73240FD6-25E2-CEB1-5E5A-FB9E50B4C0E9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8614730" y="2682852"/>
                  <a:ext cx="3060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B2DEF80B-3068-DD9A-606C-9602EA4184E9}"/>
                    </a:ext>
                  </a:extLst>
                </p14:cNvPr>
                <p14:cNvContentPartPr/>
                <p14:nvPr/>
              </p14:nvContentPartPr>
              <p14:xfrm>
                <a:off x="8625890" y="2997132"/>
                <a:ext cx="7560" cy="1008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B2DEF80B-3068-DD9A-606C-9602EA4184E9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8618330" y="2989572"/>
                  <a:ext cx="226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E8D613A9-5C19-C852-0ABE-6B18BB78D05B}"/>
                    </a:ext>
                  </a:extLst>
                </p14:cNvPr>
                <p14:cNvContentPartPr/>
                <p14:nvPr/>
              </p14:nvContentPartPr>
              <p14:xfrm>
                <a:off x="8199290" y="2467932"/>
                <a:ext cx="862200" cy="71712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E8D613A9-5C19-C852-0ABE-6B18BB78D05B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8191730" y="2460732"/>
                  <a:ext cx="876960" cy="732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8">
            <p14:nvContentPartPr>
              <p14:cNvPr id="233" name="Input penna 232">
                <a:extLst>
                  <a:ext uri="{FF2B5EF4-FFF2-40B4-BE49-F238E27FC236}">
                    <a16:creationId xmlns:a16="http://schemas.microsoft.com/office/drawing/2014/main" id="{56D1BC4B-9DA1-308D-C62E-8F9D8ED98440}"/>
                  </a:ext>
                </a:extLst>
              </p14:cNvPr>
              <p14:cNvContentPartPr/>
              <p14:nvPr/>
            </p14:nvContentPartPr>
            <p14:xfrm>
              <a:off x="5150146" y="4454280"/>
              <a:ext cx="1527840" cy="109800"/>
            </p14:xfrm>
          </p:contentPart>
        </mc:Choice>
        <mc:Fallback>
          <p:pic>
            <p:nvPicPr>
              <p:cNvPr id="233" name="Input penna 232">
                <a:extLst>
                  <a:ext uri="{FF2B5EF4-FFF2-40B4-BE49-F238E27FC236}">
                    <a16:creationId xmlns:a16="http://schemas.microsoft.com/office/drawing/2014/main" id="{56D1BC4B-9DA1-308D-C62E-8F9D8ED98440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5142586" y="4446720"/>
                <a:ext cx="1542960" cy="124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49" name="Gruppo 248">
            <a:extLst>
              <a:ext uri="{FF2B5EF4-FFF2-40B4-BE49-F238E27FC236}">
                <a16:creationId xmlns:a16="http://schemas.microsoft.com/office/drawing/2014/main" id="{076589DA-E562-690A-6095-69FC32F419C9}"/>
              </a:ext>
            </a:extLst>
          </p:cNvPr>
          <p:cNvGrpSpPr/>
          <p:nvPr/>
        </p:nvGrpSpPr>
        <p:grpSpPr>
          <a:xfrm>
            <a:off x="353146" y="5368031"/>
            <a:ext cx="672840" cy="389160"/>
            <a:chOff x="353146" y="5368031"/>
            <a:chExt cx="672840" cy="389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5419CF78-BB8A-DC7E-B0B1-8390430749FA}"/>
                    </a:ext>
                  </a:extLst>
                </p14:cNvPr>
                <p14:cNvContentPartPr/>
                <p14:nvPr/>
              </p14:nvContentPartPr>
              <p14:xfrm>
                <a:off x="353146" y="5368031"/>
                <a:ext cx="119160" cy="35172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5419CF78-BB8A-DC7E-B0B1-8390430749FA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345586" y="5360471"/>
                  <a:ext cx="134280" cy="36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284F809E-4F8E-6B64-C2C9-3C71AB192F4E}"/>
                    </a:ext>
                  </a:extLst>
                </p14:cNvPr>
                <p14:cNvContentPartPr/>
                <p14:nvPr/>
              </p14:nvContentPartPr>
              <p14:xfrm>
                <a:off x="432706" y="5510591"/>
                <a:ext cx="45360" cy="24660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284F809E-4F8E-6B64-C2C9-3C71AB192F4E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425146" y="5503031"/>
                  <a:ext cx="6048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4EB77B76-B2F1-D19B-5F0D-76A13E2606AC}"/>
                    </a:ext>
                  </a:extLst>
                </p14:cNvPr>
                <p14:cNvContentPartPr/>
                <p14:nvPr/>
              </p14:nvContentPartPr>
              <p14:xfrm>
                <a:off x="561946" y="5478911"/>
                <a:ext cx="42120" cy="23940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4EB77B76-B2F1-D19B-5F0D-76A13E2606AC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554386" y="5471351"/>
                  <a:ext cx="5688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C62E033D-BEC5-57FC-C85B-E9294120A067}"/>
                    </a:ext>
                  </a:extLst>
                </p14:cNvPr>
                <p14:cNvContentPartPr/>
                <p14:nvPr/>
              </p14:nvContentPartPr>
              <p14:xfrm>
                <a:off x="599386" y="5561711"/>
                <a:ext cx="99360" cy="6696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C62E033D-BEC5-57FC-C85B-E9294120A067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591826" y="5554151"/>
                  <a:ext cx="11412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1C470F9A-4020-10D1-4E50-1B5159642CD7}"/>
                    </a:ext>
                  </a:extLst>
                </p14:cNvPr>
                <p14:cNvContentPartPr/>
                <p14:nvPr/>
              </p14:nvContentPartPr>
              <p14:xfrm>
                <a:off x="760666" y="5449031"/>
                <a:ext cx="108000" cy="23760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1C470F9A-4020-10D1-4E50-1B5159642CD7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753106" y="5441471"/>
                  <a:ext cx="12276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A8AA9589-77C7-F657-BBA7-163D90613D63}"/>
                    </a:ext>
                  </a:extLst>
                </p14:cNvPr>
                <p14:cNvContentPartPr/>
                <p14:nvPr/>
              </p14:nvContentPartPr>
              <p14:xfrm>
                <a:off x="984946" y="5414831"/>
                <a:ext cx="41040" cy="19152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A8AA9589-77C7-F657-BBA7-163D90613D63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977386" y="5407271"/>
                  <a:ext cx="56160" cy="206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2">
            <p14:nvContentPartPr>
              <p14:cNvPr id="250" name="Input penna 249">
                <a:extLst>
                  <a:ext uri="{FF2B5EF4-FFF2-40B4-BE49-F238E27FC236}">
                    <a16:creationId xmlns:a16="http://schemas.microsoft.com/office/drawing/2014/main" id="{D7D39EC5-ED53-3692-D955-A9805114F2A2}"/>
                  </a:ext>
                </a:extLst>
              </p14:cNvPr>
              <p14:cNvContentPartPr/>
              <p14:nvPr/>
            </p14:nvContentPartPr>
            <p14:xfrm>
              <a:off x="1420186" y="5404751"/>
              <a:ext cx="201600" cy="25560"/>
            </p14:xfrm>
          </p:contentPart>
        </mc:Choice>
        <mc:Fallback>
          <p:pic>
            <p:nvPicPr>
              <p:cNvPr id="250" name="Input penna 249">
                <a:extLst>
                  <a:ext uri="{FF2B5EF4-FFF2-40B4-BE49-F238E27FC236}">
                    <a16:creationId xmlns:a16="http://schemas.microsoft.com/office/drawing/2014/main" id="{D7D39EC5-ED53-3692-D955-A9805114F2A2}"/>
                  </a:ext>
                </a:extLst>
              </p:cNvPr>
              <p:cNvPicPr/>
              <p:nvPr/>
            </p:nvPicPr>
            <p:blipFill>
              <a:blip r:embed="rId223"/>
              <a:stretch>
                <a:fillRect/>
              </a:stretch>
            </p:blipFill>
            <p:spPr>
              <a:xfrm>
                <a:off x="1412986" y="5397191"/>
                <a:ext cx="216720" cy="4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4">
            <p14:nvContentPartPr>
              <p14:cNvPr id="251" name="Input penna 250">
                <a:extLst>
                  <a:ext uri="{FF2B5EF4-FFF2-40B4-BE49-F238E27FC236}">
                    <a16:creationId xmlns:a16="http://schemas.microsoft.com/office/drawing/2014/main" id="{25E78309-97DB-CAFB-A29A-55F725F32332}"/>
                  </a:ext>
                </a:extLst>
              </p14:cNvPr>
              <p14:cNvContentPartPr/>
              <p14:nvPr/>
            </p14:nvContentPartPr>
            <p14:xfrm>
              <a:off x="1386346" y="5428511"/>
              <a:ext cx="142560" cy="199800"/>
            </p14:xfrm>
          </p:contentPart>
        </mc:Choice>
        <mc:Fallback>
          <p:pic>
            <p:nvPicPr>
              <p:cNvPr id="251" name="Input penna 250">
                <a:extLst>
                  <a:ext uri="{FF2B5EF4-FFF2-40B4-BE49-F238E27FC236}">
                    <a16:creationId xmlns:a16="http://schemas.microsoft.com/office/drawing/2014/main" id="{25E78309-97DB-CAFB-A29A-55F725F32332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1379146" y="5420951"/>
                <a:ext cx="157680" cy="21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6">
            <p14:nvContentPartPr>
              <p14:cNvPr id="252" name="Input penna 251">
                <a:extLst>
                  <a:ext uri="{FF2B5EF4-FFF2-40B4-BE49-F238E27FC236}">
                    <a16:creationId xmlns:a16="http://schemas.microsoft.com/office/drawing/2014/main" id="{BD3BF8C6-7EB2-7853-D738-47930268ECC2}"/>
                  </a:ext>
                </a:extLst>
              </p14:cNvPr>
              <p14:cNvContentPartPr/>
              <p14:nvPr/>
            </p14:nvContentPartPr>
            <p14:xfrm>
              <a:off x="1635466" y="5440031"/>
              <a:ext cx="20160" cy="153720"/>
            </p14:xfrm>
          </p:contentPart>
        </mc:Choice>
        <mc:Fallback>
          <p:pic>
            <p:nvPicPr>
              <p:cNvPr id="252" name="Input penna 251">
                <a:extLst>
                  <a:ext uri="{FF2B5EF4-FFF2-40B4-BE49-F238E27FC236}">
                    <a16:creationId xmlns:a16="http://schemas.microsoft.com/office/drawing/2014/main" id="{BD3BF8C6-7EB2-7853-D738-47930268ECC2}"/>
                  </a:ext>
                </a:extLst>
              </p:cNvPr>
              <p:cNvPicPr/>
              <p:nvPr/>
            </p:nvPicPr>
            <p:blipFill>
              <a:blip r:embed="rId227"/>
              <a:stretch>
                <a:fillRect/>
              </a:stretch>
            </p:blipFill>
            <p:spPr>
              <a:xfrm>
                <a:off x="1627906" y="5432471"/>
                <a:ext cx="35280" cy="16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8">
            <p14:nvContentPartPr>
              <p14:cNvPr id="253" name="Input penna 252">
                <a:extLst>
                  <a:ext uri="{FF2B5EF4-FFF2-40B4-BE49-F238E27FC236}">
                    <a16:creationId xmlns:a16="http://schemas.microsoft.com/office/drawing/2014/main" id="{BB53C446-6C58-B36D-E651-8AD698FF7B8B}"/>
                  </a:ext>
                </a:extLst>
              </p14:cNvPr>
              <p14:cNvContentPartPr/>
              <p14:nvPr/>
            </p14:nvContentPartPr>
            <p14:xfrm>
              <a:off x="1663186" y="5516711"/>
              <a:ext cx="84600" cy="34560"/>
            </p14:xfrm>
          </p:contentPart>
        </mc:Choice>
        <mc:Fallback>
          <p:pic>
            <p:nvPicPr>
              <p:cNvPr id="253" name="Input penna 252">
                <a:extLst>
                  <a:ext uri="{FF2B5EF4-FFF2-40B4-BE49-F238E27FC236}">
                    <a16:creationId xmlns:a16="http://schemas.microsoft.com/office/drawing/2014/main" id="{BB53C446-6C58-B36D-E651-8AD698FF7B8B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1655626" y="5509151"/>
                <a:ext cx="99720" cy="4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0">
            <p14:nvContentPartPr>
              <p14:cNvPr id="254" name="Input penna 253">
                <a:extLst>
                  <a:ext uri="{FF2B5EF4-FFF2-40B4-BE49-F238E27FC236}">
                    <a16:creationId xmlns:a16="http://schemas.microsoft.com/office/drawing/2014/main" id="{96282751-9C50-3F43-0EAB-695F379AFC2D}"/>
                  </a:ext>
                </a:extLst>
              </p14:cNvPr>
              <p14:cNvContentPartPr/>
              <p14:nvPr/>
            </p14:nvContentPartPr>
            <p14:xfrm>
              <a:off x="1538986" y="5632271"/>
              <a:ext cx="145440" cy="177840"/>
            </p14:xfrm>
          </p:contentPart>
        </mc:Choice>
        <mc:Fallback>
          <p:pic>
            <p:nvPicPr>
              <p:cNvPr id="254" name="Input penna 253">
                <a:extLst>
                  <a:ext uri="{FF2B5EF4-FFF2-40B4-BE49-F238E27FC236}">
                    <a16:creationId xmlns:a16="http://schemas.microsoft.com/office/drawing/2014/main" id="{96282751-9C50-3F43-0EAB-695F379AFC2D}"/>
                  </a:ext>
                </a:extLst>
              </p:cNvPr>
              <p:cNvPicPr/>
              <p:nvPr/>
            </p:nvPicPr>
            <p:blipFill>
              <a:blip r:embed="rId231"/>
              <a:stretch>
                <a:fillRect/>
              </a:stretch>
            </p:blipFill>
            <p:spPr>
              <a:xfrm>
                <a:off x="1531426" y="5624711"/>
                <a:ext cx="160560" cy="19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08" name="Gruppo 307">
            <a:extLst>
              <a:ext uri="{FF2B5EF4-FFF2-40B4-BE49-F238E27FC236}">
                <a16:creationId xmlns:a16="http://schemas.microsoft.com/office/drawing/2014/main" id="{AD47DE06-F35B-1578-82FF-D43949FE231E}"/>
              </a:ext>
            </a:extLst>
          </p:cNvPr>
          <p:cNvGrpSpPr/>
          <p:nvPr/>
        </p:nvGrpSpPr>
        <p:grpSpPr>
          <a:xfrm>
            <a:off x="1935346" y="5413751"/>
            <a:ext cx="1186560" cy="483120"/>
            <a:chOff x="1935346" y="5413751"/>
            <a:chExt cx="1186560" cy="48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7E9F3C5B-D982-222D-0C54-EC044999E0CC}"/>
                    </a:ext>
                  </a:extLst>
                </p14:cNvPr>
                <p14:cNvContentPartPr/>
                <p14:nvPr/>
              </p14:nvContentPartPr>
              <p14:xfrm>
                <a:off x="1939666" y="5413751"/>
                <a:ext cx="140760" cy="216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7E9F3C5B-D982-222D-0C54-EC044999E0CC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932106" y="5406551"/>
                  <a:ext cx="1558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2F9BED3E-F52E-3CEF-8FD1-F48C039994E6}"/>
                    </a:ext>
                  </a:extLst>
                </p14:cNvPr>
                <p14:cNvContentPartPr/>
                <p14:nvPr/>
              </p14:nvContentPartPr>
              <p14:xfrm>
                <a:off x="1935346" y="5511311"/>
                <a:ext cx="125280" cy="2124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2F9BED3E-F52E-3CEF-8FD1-F48C039994E6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927786" y="5503751"/>
                  <a:ext cx="1404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A899F775-49E8-1704-7B39-A8FAD1792FBA}"/>
                    </a:ext>
                  </a:extLst>
                </p14:cNvPr>
                <p14:cNvContentPartPr/>
                <p14:nvPr/>
              </p14:nvContentPartPr>
              <p14:xfrm>
                <a:off x="1943986" y="5600591"/>
                <a:ext cx="87120" cy="9504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A899F775-49E8-1704-7B39-A8FAD1792FBA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936426" y="5593031"/>
                  <a:ext cx="10224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FA26DF1E-5CE5-1C12-25B6-3FF979897E48}"/>
                    </a:ext>
                  </a:extLst>
                </p14:cNvPr>
                <p14:cNvContentPartPr/>
                <p14:nvPr/>
              </p14:nvContentPartPr>
              <p14:xfrm>
                <a:off x="2128666" y="5441831"/>
                <a:ext cx="32400" cy="22392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FA26DF1E-5CE5-1C12-25B6-3FF979897E48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2121106" y="5434271"/>
                  <a:ext cx="4752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C3F73C09-ABC5-B65C-9BBD-5BFF00598089}"/>
                    </a:ext>
                  </a:extLst>
                </p14:cNvPr>
                <p14:cNvContentPartPr/>
                <p14:nvPr/>
              </p14:nvContentPartPr>
              <p14:xfrm>
                <a:off x="2150266" y="5526791"/>
                <a:ext cx="76680" cy="4824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C3F73C09-ABC5-B65C-9BBD-5BFF00598089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2142706" y="5519231"/>
                  <a:ext cx="9180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08BC86F2-C036-4A11-7497-EB71677E6457}"/>
                    </a:ext>
                  </a:extLst>
                </p14:cNvPr>
                <p14:cNvContentPartPr/>
                <p14:nvPr/>
              </p14:nvContentPartPr>
              <p14:xfrm>
                <a:off x="2235226" y="5422031"/>
                <a:ext cx="50760" cy="21780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08BC86F2-C036-4A11-7497-EB71677E6457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2227666" y="5414471"/>
                  <a:ext cx="6588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9B88830C-5330-708E-4231-0E970711C6FA}"/>
                    </a:ext>
                  </a:extLst>
                </p14:cNvPr>
                <p14:cNvContentPartPr/>
                <p14:nvPr/>
              </p14:nvContentPartPr>
              <p14:xfrm>
                <a:off x="1982146" y="5761151"/>
                <a:ext cx="111240" cy="11484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9B88830C-5330-708E-4231-0E970711C6FA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1974586" y="5753591"/>
                  <a:ext cx="1263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BD9922D5-5CED-FD1F-55F1-92CBF088EA73}"/>
                    </a:ext>
                  </a:extLst>
                </p14:cNvPr>
                <p14:cNvContentPartPr/>
                <p14:nvPr/>
              </p14:nvContentPartPr>
              <p14:xfrm>
                <a:off x="2035066" y="5821631"/>
                <a:ext cx="83520" cy="7524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BD9922D5-5CED-FD1F-55F1-92CBF088EA73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2027506" y="5814071"/>
                  <a:ext cx="986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21B07CC0-BF94-BC36-D7DD-07B6C6E45D52}"/>
                    </a:ext>
                  </a:extLst>
                </p14:cNvPr>
                <p14:cNvContentPartPr/>
                <p14:nvPr/>
              </p14:nvContentPartPr>
              <p14:xfrm>
                <a:off x="2124346" y="5764751"/>
                <a:ext cx="93240" cy="11232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21B07CC0-BF94-BC36-D7DD-07B6C6E45D52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2116786" y="5757191"/>
                  <a:ext cx="1083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65DAF04A-5571-2EC1-3545-9F5BF991E01B}"/>
                    </a:ext>
                  </a:extLst>
                </p14:cNvPr>
                <p14:cNvContentPartPr/>
                <p14:nvPr/>
              </p14:nvContentPartPr>
              <p14:xfrm>
                <a:off x="2188426" y="5825231"/>
                <a:ext cx="90360" cy="7020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65DAF04A-5571-2EC1-3545-9F5BF991E01B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2180866" y="5817671"/>
                  <a:ext cx="10548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ADA1108B-E751-97A1-AF74-511068FFDF92}"/>
                    </a:ext>
                  </a:extLst>
                </p14:cNvPr>
                <p14:cNvContentPartPr/>
                <p14:nvPr/>
              </p14:nvContentPartPr>
              <p14:xfrm>
                <a:off x="2412346" y="5558111"/>
                <a:ext cx="84600" cy="11772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ADA1108B-E751-97A1-AF74-511068FFDF92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2404786" y="5550551"/>
                  <a:ext cx="993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BF9C489A-C74C-1AE9-C5A8-D99F3B85EE45}"/>
                    </a:ext>
                  </a:extLst>
                </p14:cNvPr>
                <p14:cNvContentPartPr/>
                <p14:nvPr/>
              </p14:nvContentPartPr>
              <p14:xfrm>
                <a:off x="2530786" y="5580791"/>
                <a:ext cx="91440" cy="1584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BF9C489A-C74C-1AE9-C5A8-D99F3B85EE45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2523586" y="5573231"/>
                  <a:ext cx="1065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E821BE59-02AD-555E-26C3-F82BE8CD8E8D}"/>
                    </a:ext>
                  </a:extLst>
                </p14:cNvPr>
                <p14:cNvContentPartPr/>
                <p14:nvPr/>
              </p14:nvContentPartPr>
              <p14:xfrm>
                <a:off x="2637706" y="5521391"/>
                <a:ext cx="21240" cy="16092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E821BE59-02AD-555E-26C3-F82BE8CD8E8D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2630146" y="5513831"/>
                  <a:ext cx="3636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0F0D9C83-DCEA-64D1-3BEB-BCC33646D456}"/>
                    </a:ext>
                  </a:extLst>
                </p14:cNvPr>
                <p14:cNvContentPartPr/>
                <p14:nvPr/>
              </p14:nvContentPartPr>
              <p14:xfrm>
                <a:off x="2863066" y="5473511"/>
                <a:ext cx="76680" cy="12312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0F0D9C83-DCEA-64D1-3BEB-BCC33646D456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2855506" y="5465951"/>
                  <a:ext cx="918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057542ED-7000-D8F3-20F8-D060B4F2037C}"/>
                    </a:ext>
                  </a:extLst>
                </p14:cNvPr>
                <p14:cNvContentPartPr/>
                <p14:nvPr/>
              </p14:nvContentPartPr>
              <p14:xfrm>
                <a:off x="2832826" y="5636591"/>
                <a:ext cx="9000" cy="11232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057542ED-7000-D8F3-20F8-D060B4F2037C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2825266" y="5629031"/>
                  <a:ext cx="241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F5117270-9707-8426-A01A-823438373DAD}"/>
                    </a:ext>
                  </a:extLst>
                </p14:cNvPr>
                <p14:cNvContentPartPr/>
                <p14:nvPr/>
              </p14:nvContentPartPr>
              <p14:xfrm>
                <a:off x="2926426" y="5672951"/>
                <a:ext cx="37800" cy="9792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F5117270-9707-8426-A01A-823438373DAD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2918866" y="5665391"/>
                  <a:ext cx="525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3B328503-8FBC-64EB-B28A-8A5083F100D2}"/>
                    </a:ext>
                  </a:extLst>
                </p14:cNvPr>
                <p14:cNvContentPartPr/>
                <p14:nvPr/>
              </p14:nvContentPartPr>
              <p14:xfrm>
                <a:off x="2754706" y="5762231"/>
                <a:ext cx="367200" cy="4536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3B328503-8FBC-64EB-B28A-8A5083F100D2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2747146" y="5754671"/>
                  <a:ext cx="382320" cy="6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6" name="Gruppo 305">
            <a:extLst>
              <a:ext uri="{FF2B5EF4-FFF2-40B4-BE49-F238E27FC236}">
                <a16:creationId xmlns:a16="http://schemas.microsoft.com/office/drawing/2014/main" id="{67D020FC-D441-D69C-1943-582D6BDAB64B}"/>
              </a:ext>
            </a:extLst>
          </p:cNvPr>
          <p:cNvGrpSpPr/>
          <p:nvPr/>
        </p:nvGrpSpPr>
        <p:grpSpPr>
          <a:xfrm>
            <a:off x="3400546" y="5551991"/>
            <a:ext cx="217800" cy="176760"/>
            <a:chOff x="3400546" y="5551991"/>
            <a:chExt cx="217800" cy="17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015DCD1A-714A-BE18-E23A-5ADB54361703}"/>
                    </a:ext>
                  </a:extLst>
                </p14:cNvPr>
                <p14:cNvContentPartPr/>
                <p14:nvPr/>
              </p14:nvContentPartPr>
              <p14:xfrm>
                <a:off x="3457786" y="5551991"/>
                <a:ext cx="85320" cy="3564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015DCD1A-714A-BE18-E23A-5ADB54361703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3450226" y="5544431"/>
                  <a:ext cx="1004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1F404004-0DE1-1C52-7AA1-2F4DBA6571EF}"/>
                    </a:ext>
                  </a:extLst>
                </p14:cNvPr>
                <p14:cNvContentPartPr/>
                <p14:nvPr/>
              </p14:nvContentPartPr>
              <p14:xfrm>
                <a:off x="3400546" y="5676551"/>
                <a:ext cx="217800" cy="5220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1F404004-0DE1-1C52-7AA1-2F4DBA6571EF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3392986" y="5668991"/>
                  <a:ext cx="232920" cy="6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4" name="Gruppo 303">
            <a:extLst>
              <a:ext uri="{FF2B5EF4-FFF2-40B4-BE49-F238E27FC236}">
                <a16:creationId xmlns:a16="http://schemas.microsoft.com/office/drawing/2014/main" id="{851CBEFB-47B1-148A-150F-D764214483F5}"/>
              </a:ext>
            </a:extLst>
          </p:cNvPr>
          <p:cNvGrpSpPr/>
          <p:nvPr/>
        </p:nvGrpSpPr>
        <p:grpSpPr>
          <a:xfrm>
            <a:off x="3852346" y="5569991"/>
            <a:ext cx="300600" cy="214200"/>
            <a:chOff x="3852346" y="5569991"/>
            <a:chExt cx="300600" cy="21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598B3A97-ADF0-E930-18F7-80EFFC2FADC1}"/>
                    </a:ext>
                  </a:extLst>
                </p14:cNvPr>
                <p14:cNvContentPartPr/>
                <p14:nvPr/>
              </p14:nvContentPartPr>
              <p14:xfrm>
                <a:off x="3852346" y="5569991"/>
                <a:ext cx="185040" cy="21420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598B3A97-ADF0-E930-18F7-80EFFC2FADC1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3844786" y="5562431"/>
                  <a:ext cx="20016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8F5089C8-B618-9360-D6B4-5824904FBEBF}"/>
                    </a:ext>
                  </a:extLst>
                </p14:cNvPr>
                <p14:cNvContentPartPr/>
                <p14:nvPr/>
              </p14:nvContentPartPr>
              <p14:xfrm>
                <a:off x="4142506" y="5625791"/>
                <a:ext cx="10440" cy="15552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8F5089C8-B618-9360-D6B4-5824904FBEBF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4135306" y="5618231"/>
                  <a:ext cx="25560" cy="17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2" name="Gruppo 301">
            <a:extLst>
              <a:ext uri="{FF2B5EF4-FFF2-40B4-BE49-F238E27FC236}">
                <a16:creationId xmlns:a16="http://schemas.microsoft.com/office/drawing/2014/main" id="{F29B16DA-8507-3088-5593-0A3A05581782}"/>
              </a:ext>
            </a:extLst>
          </p:cNvPr>
          <p:cNvGrpSpPr/>
          <p:nvPr/>
        </p:nvGrpSpPr>
        <p:grpSpPr>
          <a:xfrm>
            <a:off x="4637866" y="5468831"/>
            <a:ext cx="780480" cy="316800"/>
            <a:chOff x="4637866" y="5468831"/>
            <a:chExt cx="780480" cy="31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1E96BDE6-4A79-0F02-F139-663BE1523881}"/>
                    </a:ext>
                  </a:extLst>
                </p14:cNvPr>
                <p14:cNvContentPartPr/>
                <p14:nvPr/>
              </p14:nvContentPartPr>
              <p14:xfrm>
                <a:off x="4637866" y="5468831"/>
                <a:ext cx="133920" cy="31680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1E96BDE6-4A79-0F02-F139-663BE1523881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4630306" y="5461271"/>
                  <a:ext cx="14904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4875D8FB-9965-6AC7-32BF-2D950443E4D3}"/>
                    </a:ext>
                  </a:extLst>
                </p14:cNvPr>
                <p14:cNvContentPartPr/>
                <p14:nvPr/>
              </p14:nvContentPartPr>
              <p14:xfrm>
                <a:off x="4854586" y="5639471"/>
                <a:ext cx="106200" cy="12924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4875D8FB-9965-6AC7-32BF-2D950443E4D3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4847026" y="5631911"/>
                  <a:ext cx="1213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BB0CC703-A828-9A63-5D37-A0188CF86AAB}"/>
                    </a:ext>
                  </a:extLst>
                </p14:cNvPr>
                <p14:cNvContentPartPr/>
                <p14:nvPr/>
              </p14:nvContentPartPr>
              <p14:xfrm>
                <a:off x="5021626" y="5652071"/>
                <a:ext cx="86040" cy="10512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BB0CC703-A828-9A63-5D37-A0188CF86AAB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5014066" y="5644511"/>
                  <a:ext cx="1011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31889BA0-5192-C530-6B12-D3EE34C61A15}"/>
                    </a:ext>
                  </a:extLst>
                </p14:cNvPr>
                <p14:cNvContentPartPr/>
                <p14:nvPr/>
              </p14:nvContentPartPr>
              <p14:xfrm>
                <a:off x="5187226" y="5625071"/>
                <a:ext cx="77400" cy="11952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31889BA0-5192-C530-6B12-D3EE34C61A15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5179666" y="5617511"/>
                  <a:ext cx="9252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843A14B2-CA0E-B009-8671-0778B70BA062}"/>
                    </a:ext>
                  </a:extLst>
                </p14:cNvPr>
                <p14:cNvContentPartPr/>
                <p14:nvPr/>
              </p14:nvContentPartPr>
              <p14:xfrm>
                <a:off x="5326906" y="5653871"/>
                <a:ext cx="91440" cy="11448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843A14B2-CA0E-B009-8671-0778B70BA062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5319346" y="5646311"/>
                  <a:ext cx="106560" cy="12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0" name="Gruppo 299">
            <a:extLst>
              <a:ext uri="{FF2B5EF4-FFF2-40B4-BE49-F238E27FC236}">
                <a16:creationId xmlns:a16="http://schemas.microsoft.com/office/drawing/2014/main" id="{A0C5A273-CD43-4ACB-D863-2292BB0F02AD}"/>
              </a:ext>
            </a:extLst>
          </p:cNvPr>
          <p:cNvGrpSpPr/>
          <p:nvPr/>
        </p:nvGrpSpPr>
        <p:grpSpPr>
          <a:xfrm>
            <a:off x="5901826" y="5441831"/>
            <a:ext cx="1045080" cy="366840"/>
            <a:chOff x="5901826" y="5441831"/>
            <a:chExt cx="1045080" cy="36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5A584CF4-E05F-23A0-7361-32954BB250E2}"/>
                    </a:ext>
                  </a:extLst>
                </p14:cNvPr>
                <p14:cNvContentPartPr/>
                <p14:nvPr/>
              </p14:nvContentPartPr>
              <p14:xfrm>
                <a:off x="5920906" y="5462711"/>
                <a:ext cx="68760" cy="34596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5A584CF4-E05F-23A0-7361-32954BB250E2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5913346" y="5455151"/>
                  <a:ext cx="83880" cy="36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F0698065-8843-FF1D-6EFA-A0FFC685E56B}"/>
                    </a:ext>
                  </a:extLst>
                </p14:cNvPr>
                <p14:cNvContentPartPr/>
                <p14:nvPr/>
              </p14:nvContentPartPr>
              <p14:xfrm>
                <a:off x="5901826" y="5660351"/>
                <a:ext cx="61920" cy="3996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F0698065-8843-FF1D-6EFA-A0FFC685E56B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5894266" y="5652791"/>
                  <a:ext cx="7704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8618B5D8-1040-2213-D506-6A50A873451F}"/>
                    </a:ext>
                  </a:extLst>
                </p14:cNvPr>
                <p14:cNvContentPartPr/>
                <p14:nvPr/>
              </p14:nvContentPartPr>
              <p14:xfrm>
                <a:off x="6031786" y="5610671"/>
                <a:ext cx="51480" cy="16092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8618B5D8-1040-2213-D506-6A50A873451F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6024226" y="5603111"/>
                  <a:ext cx="6660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F2C22E94-AB0F-CDF8-A2FE-7E0CE3A07B0E}"/>
                    </a:ext>
                  </a:extLst>
                </p14:cNvPr>
                <p14:cNvContentPartPr/>
                <p14:nvPr/>
              </p14:nvContentPartPr>
              <p14:xfrm>
                <a:off x="6160666" y="5677271"/>
                <a:ext cx="106560" cy="6156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F2C22E94-AB0F-CDF8-A2FE-7E0CE3A07B0E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6153106" y="5669711"/>
                  <a:ext cx="1216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64C46173-EF98-9451-459F-B53148670D37}"/>
                    </a:ext>
                  </a:extLst>
                </p14:cNvPr>
                <p14:cNvContentPartPr/>
                <p14:nvPr/>
              </p14:nvContentPartPr>
              <p14:xfrm>
                <a:off x="6318706" y="5466311"/>
                <a:ext cx="23760" cy="30456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64C46173-EF98-9451-459F-B53148670D37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6311146" y="5458751"/>
                  <a:ext cx="3888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21C22BD7-BB68-E97F-8F80-B25506CD42A8}"/>
                    </a:ext>
                  </a:extLst>
                </p14:cNvPr>
                <p14:cNvContentPartPr/>
                <p14:nvPr/>
              </p14:nvContentPartPr>
              <p14:xfrm>
                <a:off x="6343186" y="5560631"/>
                <a:ext cx="89640" cy="4320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21C22BD7-BB68-E97F-8F80-B25506CD42A8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6335626" y="5553071"/>
                  <a:ext cx="1047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D0CC2C83-D9EC-9370-EAF3-22CC17C3B8B9}"/>
                    </a:ext>
                  </a:extLst>
                </p14:cNvPr>
                <p14:cNvContentPartPr/>
                <p14:nvPr/>
              </p14:nvContentPartPr>
              <p14:xfrm>
                <a:off x="6465226" y="5502311"/>
                <a:ext cx="11520" cy="24660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D0CC2C83-D9EC-9370-EAF3-22CC17C3B8B9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6457666" y="5494751"/>
                  <a:ext cx="2664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8EA1619F-58DA-B9F9-20A0-1B4517290E4D}"/>
                    </a:ext>
                  </a:extLst>
                </p14:cNvPr>
                <p14:cNvContentPartPr/>
                <p14:nvPr/>
              </p14:nvContentPartPr>
              <p14:xfrm>
                <a:off x="6485386" y="5580791"/>
                <a:ext cx="106200" cy="6264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8EA1619F-58DA-B9F9-20A0-1B4517290E4D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6477826" y="5573231"/>
                  <a:ext cx="1213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5CA7EE89-6CFF-99F1-8EFD-1DF6897BE82E}"/>
                    </a:ext>
                  </a:extLst>
                </p14:cNvPr>
                <p14:cNvContentPartPr/>
                <p14:nvPr/>
              </p14:nvContentPartPr>
              <p14:xfrm>
                <a:off x="6572866" y="5643791"/>
                <a:ext cx="75960" cy="13104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5CA7EE89-6CFF-99F1-8EFD-1DF6897BE82E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6565306" y="5636231"/>
                  <a:ext cx="9072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321419A4-ED5B-7D6D-7B12-C4D00296CE55}"/>
                    </a:ext>
                  </a:extLst>
                </p14:cNvPr>
                <p14:cNvContentPartPr/>
                <p14:nvPr/>
              </p14:nvContentPartPr>
              <p14:xfrm>
                <a:off x="6747826" y="5441831"/>
                <a:ext cx="37800" cy="29916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321419A4-ED5B-7D6D-7B12-C4D00296CE55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6740266" y="5434271"/>
                  <a:ext cx="5292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01B8D153-2F15-36B2-67C2-A5B3853D5CD0}"/>
                    </a:ext>
                  </a:extLst>
                </p14:cNvPr>
                <p14:cNvContentPartPr/>
                <p14:nvPr/>
              </p14:nvContentPartPr>
              <p14:xfrm>
                <a:off x="6740986" y="5631191"/>
                <a:ext cx="95040" cy="1692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01B8D153-2F15-36B2-67C2-A5B3853D5CD0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6733426" y="5623631"/>
                  <a:ext cx="1098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81ED8497-ACD3-5AE2-995F-7038C5F99986}"/>
                    </a:ext>
                  </a:extLst>
                </p14:cNvPr>
                <p14:cNvContentPartPr/>
                <p14:nvPr/>
              </p14:nvContentPartPr>
              <p14:xfrm>
                <a:off x="6874546" y="5589071"/>
                <a:ext cx="72360" cy="15444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81ED8497-ACD3-5AE2-995F-7038C5F99986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6866986" y="5581511"/>
                  <a:ext cx="87480" cy="16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0" name="Gruppo 329">
            <a:extLst>
              <a:ext uri="{FF2B5EF4-FFF2-40B4-BE49-F238E27FC236}">
                <a16:creationId xmlns:a16="http://schemas.microsoft.com/office/drawing/2014/main" id="{D3C79CE0-7C92-61DD-D688-8A89C3320515}"/>
              </a:ext>
            </a:extLst>
          </p:cNvPr>
          <p:cNvGrpSpPr/>
          <p:nvPr/>
        </p:nvGrpSpPr>
        <p:grpSpPr>
          <a:xfrm>
            <a:off x="4727146" y="505736"/>
            <a:ext cx="2700720" cy="1262736"/>
            <a:chOff x="4727146" y="505736"/>
            <a:chExt cx="2700720" cy="1262736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149EC166-B007-B67B-9792-274C09F58119}"/>
                    </a:ext>
                  </a:extLst>
                </p14:cNvPr>
                <p14:cNvContentPartPr/>
                <p14:nvPr/>
              </p14:nvContentPartPr>
              <p14:xfrm>
                <a:off x="4739388" y="1305998"/>
                <a:ext cx="54360" cy="1368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149EC166-B007-B67B-9792-274C09F58119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4731828" y="1298438"/>
                  <a:ext cx="694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AC8BE5E4-75AF-B2AB-0553-8736BA62679D}"/>
                    </a:ext>
                  </a:extLst>
                </p14:cNvPr>
                <p14:cNvContentPartPr/>
                <p14:nvPr/>
              </p14:nvContentPartPr>
              <p14:xfrm>
                <a:off x="4823268" y="1285838"/>
                <a:ext cx="50040" cy="1184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AC8BE5E4-75AF-B2AB-0553-8736BA62679D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4815708" y="1278278"/>
                  <a:ext cx="6516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A7EF52BE-279B-D413-EBDD-24743AAA943C}"/>
                    </a:ext>
                  </a:extLst>
                </p14:cNvPr>
                <p14:cNvContentPartPr/>
                <p14:nvPr/>
              </p14:nvContentPartPr>
              <p14:xfrm>
                <a:off x="5249479" y="1066850"/>
                <a:ext cx="78840" cy="36612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A7EF52BE-279B-D413-EBDD-24743AAA943C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5241919" y="1059290"/>
                  <a:ext cx="9360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07BF717C-C541-05D4-C6AA-D26D393EE1C3}"/>
                    </a:ext>
                  </a:extLst>
                </p14:cNvPr>
                <p14:cNvContentPartPr/>
                <p14:nvPr/>
              </p14:nvContentPartPr>
              <p14:xfrm>
                <a:off x="5160919" y="1009970"/>
                <a:ext cx="384840" cy="6624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07BF717C-C541-05D4-C6AA-D26D393EE1C3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5153359" y="1002410"/>
                  <a:ext cx="39996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CBCEE8B7-1914-CED8-8DDF-EC9986C3761A}"/>
                    </a:ext>
                  </a:extLst>
                </p14:cNvPr>
                <p14:cNvContentPartPr/>
                <p14:nvPr/>
              </p14:nvContentPartPr>
              <p14:xfrm>
                <a:off x="5487439" y="1086290"/>
                <a:ext cx="149040" cy="28224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CBCEE8B7-1914-CED8-8DDF-EC9986C3761A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5479879" y="1078730"/>
                  <a:ext cx="16416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B557A4E8-6E97-B2A9-1414-B6FE2FA39014}"/>
                    </a:ext>
                  </a:extLst>
                </p14:cNvPr>
                <p14:cNvContentPartPr/>
                <p14:nvPr/>
              </p14:nvContentPartPr>
              <p14:xfrm>
                <a:off x="5714239" y="1150010"/>
                <a:ext cx="139680" cy="18648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B557A4E8-6E97-B2A9-1414-B6FE2FA39014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5706679" y="1142450"/>
                  <a:ext cx="15444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6EF70C11-14A5-417A-DB25-D5A5D5FBD620}"/>
                    </a:ext>
                  </a:extLst>
                </p14:cNvPr>
                <p14:cNvContentPartPr/>
                <p14:nvPr/>
              </p14:nvContentPartPr>
              <p14:xfrm>
                <a:off x="5937439" y="989810"/>
                <a:ext cx="108360" cy="4485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6EF70C11-14A5-417A-DB25-D5A5D5FBD620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5929879" y="982250"/>
                  <a:ext cx="123120" cy="46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1D79D53E-7E50-E7E2-5D8C-B08B71871A88}"/>
                    </a:ext>
                  </a:extLst>
                </p14:cNvPr>
                <p14:cNvContentPartPr/>
                <p14:nvPr/>
              </p14:nvContentPartPr>
              <p14:xfrm>
                <a:off x="5968399" y="1175210"/>
                <a:ext cx="116640" cy="5184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1D79D53E-7E50-E7E2-5D8C-B08B71871A88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5960839" y="1167650"/>
                  <a:ext cx="1317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66035BE2-3415-A7F3-0253-82E350A7A388}"/>
                    </a:ext>
                  </a:extLst>
                </p14:cNvPr>
                <p14:cNvContentPartPr/>
                <p14:nvPr/>
              </p14:nvContentPartPr>
              <p14:xfrm>
                <a:off x="6179719" y="959210"/>
                <a:ext cx="128520" cy="48852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66035BE2-3415-A7F3-0253-82E350A7A388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6172159" y="951650"/>
                  <a:ext cx="143640" cy="50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568EE8E0-F059-8C10-55EB-F5FBD7A173C3}"/>
                    </a:ext>
                  </a:extLst>
                </p14:cNvPr>
                <p14:cNvContentPartPr/>
                <p14:nvPr/>
              </p14:nvContentPartPr>
              <p14:xfrm>
                <a:off x="6204199" y="1162970"/>
                <a:ext cx="136080" cy="439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568EE8E0-F059-8C10-55EB-F5FBD7A173C3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6196639" y="1155410"/>
                  <a:ext cx="15120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FCE51BF3-0D47-8778-59AA-C645D924AA60}"/>
                    </a:ext>
                  </a:extLst>
                </p14:cNvPr>
                <p14:cNvContentPartPr/>
                <p14:nvPr/>
              </p14:nvContentPartPr>
              <p14:xfrm>
                <a:off x="6351799" y="1223810"/>
                <a:ext cx="289800" cy="1947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FCE51BF3-0D47-8778-59AA-C645D924AA60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6344239" y="1216250"/>
                  <a:ext cx="30492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612AEAC6-FC12-CD28-915F-8BFE2B3D6B19}"/>
                    </a:ext>
                  </a:extLst>
                </p14:cNvPr>
                <p14:cNvContentPartPr/>
                <p14:nvPr/>
              </p14:nvContentPartPr>
              <p14:xfrm>
                <a:off x="4903346" y="900152"/>
                <a:ext cx="76680" cy="8089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612AEAC6-FC12-CD28-915F-8BFE2B3D6B19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4895786" y="892592"/>
                  <a:ext cx="91800" cy="82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90444B01-F2B3-D3AF-2121-BE2283159FED}"/>
                    </a:ext>
                  </a:extLst>
                </p14:cNvPr>
                <p14:cNvContentPartPr/>
                <p14:nvPr/>
              </p14:nvContentPartPr>
              <p14:xfrm>
                <a:off x="4968146" y="878552"/>
                <a:ext cx="2149200" cy="8899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90444B01-F2B3-D3AF-2121-BE2283159FED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4960586" y="870992"/>
                  <a:ext cx="2164320" cy="90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09AFF80F-108D-5364-9C8F-C02F0FD6F732}"/>
                    </a:ext>
                  </a:extLst>
                </p14:cNvPr>
                <p14:cNvContentPartPr/>
                <p14:nvPr/>
              </p14:nvContentPartPr>
              <p14:xfrm>
                <a:off x="6874346" y="1183472"/>
                <a:ext cx="27720" cy="15012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09AFF80F-108D-5364-9C8F-C02F0FD6F732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6866786" y="1175912"/>
                  <a:ext cx="4284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94B278CB-5C1F-06A1-C411-E6DF4DD4293A}"/>
                    </a:ext>
                  </a:extLst>
                </p14:cNvPr>
                <p14:cNvContentPartPr/>
                <p14:nvPr/>
              </p14:nvContentPartPr>
              <p14:xfrm>
                <a:off x="6870746" y="1544912"/>
                <a:ext cx="12600" cy="36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94B278CB-5C1F-06A1-C411-E6DF4DD4293A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6863186" y="1537352"/>
                  <a:ext cx="2772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314F6387-38A4-AFAB-D108-DAA105185CEB}"/>
                    </a:ext>
                  </a:extLst>
                </p14:cNvPr>
                <p14:cNvContentPartPr/>
                <p14:nvPr/>
              </p14:nvContentPartPr>
              <p14:xfrm>
                <a:off x="4727146" y="602216"/>
                <a:ext cx="221400" cy="24948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314F6387-38A4-AFAB-D108-DAA105185CEB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4719586" y="594656"/>
                  <a:ext cx="23652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720898E2-D2D2-BBDF-CCFB-DBB6540C0A03}"/>
                    </a:ext>
                  </a:extLst>
                </p14:cNvPr>
                <p14:cNvContentPartPr/>
                <p14:nvPr/>
              </p14:nvContentPartPr>
              <p14:xfrm>
                <a:off x="4919386" y="505736"/>
                <a:ext cx="382680" cy="23220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720898E2-D2D2-BBDF-CCFB-DBB6540C0A03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4911826" y="498176"/>
                  <a:ext cx="39780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EE53CB2D-7A31-0993-2CE5-F96DCDA49C0C}"/>
                    </a:ext>
                  </a:extLst>
                </p14:cNvPr>
                <p14:cNvContentPartPr/>
                <p14:nvPr/>
              </p14:nvContentPartPr>
              <p14:xfrm>
                <a:off x="7084426" y="590336"/>
                <a:ext cx="236160" cy="22032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EE53CB2D-7A31-0993-2CE5-F96DCDA49C0C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7076866" y="582776"/>
                  <a:ext cx="25128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73EEF610-F51D-707D-835E-04BA6CE07698}"/>
                    </a:ext>
                  </a:extLst>
                </p14:cNvPr>
                <p14:cNvContentPartPr/>
                <p14:nvPr/>
              </p14:nvContentPartPr>
              <p14:xfrm>
                <a:off x="7250746" y="714176"/>
                <a:ext cx="177120" cy="34776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73EEF610-F51D-707D-835E-04BA6CE07698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7243186" y="706616"/>
                  <a:ext cx="192240" cy="36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2" name="Gruppo 341">
            <a:extLst>
              <a:ext uri="{FF2B5EF4-FFF2-40B4-BE49-F238E27FC236}">
                <a16:creationId xmlns:a16="http://schemas.microsoft.com/office/drawing/2014/main" id="{0D68F272-BDEA-4B5E-93F4-4930BA583533}"/>
              </a:ext>
            </a:extLst>
          </p:cNvPr>
          <p:cNvGrpSpPr/>
          <p:nvPr/>
        </p:nvGrpSpPr>
        <p:grpSpPr>
          <a:xfrm>
            <a:off x="183946" y="3505031"/>
            <a:ext cx="6528240" cy="1314720"/>
            <a:chOff x="183946" y="3505031"/>
            <a:chExt cx="6528240" cy="131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2F490C16-D484-25BC-35C2-E431794E71A8}"/>
                    </a:ext>
                  </a:extLst>
                </p14:cNvPr>
                <p14:cNvContentPartPr/>
                <p14:nvPr/>
              </p14:nvContentPartPr>
              <p14:xfrm>
                <a:off x="5212722" y="4124396"/>
                <a:ext cx="172800" cy="26244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2F490C16-D484-25BC-35C2-E431794E71A8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5205522" y="4116836"/>
                  <a:ext cx="18792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BB7AE4BF-815A-52FF-5BA1-0A26DF457E5F}"/>
                    </a:ext>
                  </a:extLst>
                </p14:cNvPr>
                <p14:cNvContentPartPr/>
                <p14:nvPr/>
              </p14:nvContentPartPr>
              <p14:xfrm>
                <a:off x="5404242" y="4196756"/>
                <a:ext cx="181080" cy="15372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BB7AE4BF-815A-52FF-5BA1-0A26DF457E5F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5396682" y="4189196"/>
                  <a:ext cx="19620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C3119C9C-C921-551F-B4BF-66DE751A6283}"/>
                    </a:ext>
                  </a:extLst>
                </p14:cNvPr>
                <p14:cNvContentPartPr/>
                <p14:nvPr/>
              </p14:nvContentPartPr>
              <p14:xfrm>
                <a:off x="5628162" y="3966356"/>
                <a:ext cx="133200" cy="37044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C3119C9C-C921-551F-B4BF-66DE751A6283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5620962" y="3958796"/>
                  <a:ext cx="148320" cy="38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51946D1D-44EF-F2C5-231B-DA5C5A8637E8}"/>
                    </a:ext>
                  </a:extLst>
                </p14:cNvPr>
                <p14:cNvContentPartPr/>
                <p14:nvPr/>
              </p14:nvContentPartPr>
              <p14:xfrm>
                <a:off x="5826162" y="4000196"/>
                <a:ext cx="132840" cy="34596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51946D1D-44EF-F2C5-231B-DA5C5A8637E8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5818602" y="3992636"/>
                  <a:ext cx="147600" cy="36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E3801E4B-5B31-C0DA-4745-4EB356216A97}"/>
                    </a:ext>
                  </a:extLst>
                </p14:cNvPr>
                <p14:cNvContentPartPr/>
                <p14:nvPr/>
              </p14:nvContentPartPr>
              <p14:xfrm>
                <a:off x="6028482" y="4174076"/>
                <a:ext cx="16560" cy="15840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E3801E4B-5B31-C0DA-4745-4EB356216A97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6020922" y="4166516"/>
                  <a:ext cx="3132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2A0426EE-9176-4ED8-6770-9FABD9A3BD72}"/>
                    </a:ext>
                  </a:extLst>
                </p14:cNvPr>
                <p14:cNvContentPartPr/>
                <p14:nvPr/>
              </p14:nvContentPartPr>
              <p14:xfrm>
                <a:off x="6124602" y="4153556"/>
                <a:ext cx="79200" cy="13680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2A0426EE-9176-4ED8-6770-9FABD9A3BD72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6117042" y="4145996"/>
                  <a:ext cx="943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B201ADB9-70AB-F3EB-B6B0-B28CBA1CD123}"/>
                    </a:ext>
                  </a:extLst>
                </p14:cNvPr>
                <p14:cNvContentPartPr/>
                <p14:nvPr/>
              </p14:nvContentPartPr>
              <p14:xfrm>
                <a:off x="6235122" y="4146716"/>
                <a:ext cx="122040" cy="18288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B201ADB9-70AB-F3EB-B6B0-B28CBA1CD123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6227562" y="4139156"/>
                  <a:ext cx="13680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400910C2-6174-9B3C-1766-721839C69888}"/>
                    </a:ext>
                  </a:extLst>
                </p14:cNvPr>
                <p14:cNvContentPartPr/>
                <p14:nvPr/>
              </p14:nvContentPartPr>
              <p14:xfrm>
                <a:off x="342200" y="4007920"/>
                <a:ext cx="191880" cy="54828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400910C2-6174-9B3C-1766-721839C69888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334640" y="4000360"/>
                  <a:ext cx="207000" cy="56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6C66ADC0-24C1-4451-EEF2-AA5020871A14}"/>
                    </a:ext>
                  </a:extLst>
                </p14:cNvPr>
                <p14:cNvContentPartPr/>
                <p14:nvPr/>
              </p14:nvContentPartPr>
              <p14:xfrm>
                <a:off x="432560" y="4266400"/>
                <a:ext cx="55440" cy="34596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6C66ADC0-24C1-4451-EEF2-AA5020871A14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425000" y="4258840"/>
                  <a:ext cx="70560" cy="36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FFF9C224-2E33-9067-A8EB-3AC8A981477A}"/>
                    </a:ext>
                  </a:extLst>
                </p14:cNvPr>
                <p14:cNvContentPartPr/>
                <p14:nvPr/>
              </p14:nvContentPartPr>
              <p14:xfrm>
                <a:off x="628040" y="4141840"/>
                <a:ext cx="40680" cy="39204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FFF9C224-2E33-9067-A8EB-3AC8A981477A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620480" y="4134280"/>
                  <a:ext cx="55800" cy="40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440BF2B8-0C44-E6A9-A174-274CB2DADF7B}"/>
                    </a:ext>
                  </a:extLst>
                </p14:cNvPr>
                <p14:cNvContentPartPr/>
                <p14:nvPr/>
              </p14:nvContentPartPr>
              <p14:xfrm>
                <a:off x="700760" y="4310320"/>
                <a:ext cx="115200" cy="5472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440BF2B8-0C44-E6A9-A174-274CB2DADF7B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693200" y="4303120"/>
                  <a:ext cx="13032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E3D1B95C-CB32-E8C1-54B4-13FF2230F605}"/>
                    </a:ext>
                  </a:extLst>
                </p14:cNvPr>
                <p14:cNvContentPartPr/>
                <p14:nvPr/>
              </p14:nvContentPartPr>
              <p14:xfrm>
                <a:off x="847280" y="4173520"/>
                <a:ext cx="167400" cy="29088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E3D1B95C-CB32-E8C1-54B4-13FF2230F605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839720" y="4165960"/>
                  <a:ext cx="18252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CB332282-F5DE-15D2-BC42-08FA4D396CF9}"/>
                    </a:ext>
                  </a:extLst>
                </p14:cNvPr>
                <p14:cNvContentPartPr/>
                <p14:nvPr/>
              </p14:nvContentPartPr>
              <p14:xfrm>
                <a:off x="1110440" y="4180720"/>
                <a:ext cx="28080" cy="28764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CB332282-F5DE-15D2-BC42-08FA4D396CF9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1102880" y="4173160"/>
                  <a:ext cx="4320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8AB17D4F-8F64-9852-E144-EF83F35F966B}"/>
                    </a:ext>
                  </a:extLst>
                </p14:cNvPr>
                <p14:cNvContentPartPr/>
                <p14:nvPr/>
              </p14:nvContentPartPr>
              <p14:xfrm>
                <a:off x="1390520" y="4560880"/>
                <a:ext cx="19080" cy="2484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8AB17D4F-8F64-9852-E144-EF83F35F966B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1382960" y="4553320"/>
                  <a:ext cx="342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FC0EAEC3-B670-8A96-3E5A-5B36B9F4A240}"/>
                    </a:ext>
                  </a:extLst>
                </p14:cNvPr>
                <p14:cNvContentPartPr/>
                <p14:nvPr/>
              </p14:nvContentPartPr>
              <p14:xfrm>
                <a:off x="1612640" y="4535320"/>
                <a:ext cx="3240" cy="1152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FC0EAEC3-B670-8A96-3E5A-5B36B9F4A240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1605080" y="4527760"/>
                  <a:ext cx="183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98B05C5C-235C-2E43-EA7B-E973570E7FF7}"/>
                    </a:ext>
                  </a:extLst>
                </p14:cNvPr>
                <p14:cNvContentPartPr/>
                <p14:nvPr/>
              </p14:nvContentPartPr>
              <p14:xfrm>
                <a:off x="1782560" y="4600480"/>
                <a:ext cx="19080" cy="1404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98B05C5C-235C-2E43-EA7B-E973570E7FF7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1775000" y="4592920"/>
                  <a:ext cx="342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FF83C194-1DE6-C769-FB56-6EB4F24F44CA}"/>
                    </a:ext>
                  </a:extLst>
                </p14:cNvPr>
                <p14:cNvContentPartPr/>
                <p14:nvPr/>
              </p14:nvContentPartPr>
              <p14:xfrm>
                <a:off x="218506" y="3836231"/>
                <a:ext cx="52920" cy="98352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FF83C194-1DE6-C769-FB56-6EB4F24F44CA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211306" y="3828671"/>
                  <a:ext cx="68040" cy="9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FFDB33BE-2E82-21B8-2B34-CFCD2A7FCCCA}"/>
                    </a:ext>
                  </a:extLst>
                </p14:cNvPr>
                <p14:cNvContentPartPr/>
                <p14:nvPr/>
              </p14:nvContentPartPr>
              <p14:xfrm>
                <a:off x="183946" y="3770351"/>
                <a:ext cx="1764720" cy="87948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FFDB33BE-2E82-21B8-2B34-CFCD2A7FCCCA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176386" y="3762791"/>
                  <a:ext cx="1779840" cy="89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715D0B9F-3D07-4B0A-52BD-DB5B584A81D3}"/>
                    </a:ext>
                  </a:extLst>
                </p14:cNvPr>
                <p14:cNvContentPartPr/>
                <p14:nvPr/>
              </p14:nvContentPartPr>
              <p14:xfrm>
                <a:off x="378346" y="4659551"/>
                <a:ext cx="1820160" cy="4464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715D0B9F-3D07-4B0A-52BD-DB5B584A81D3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370786" y="4651991"/>
                  <a:ext cx="18352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E1825398-50B5-C157-943A-C7543370AD98}"/>
                    </a:ext>
                  </a:extLst>
                </p14:cNvPr>
                <p14:cNvContentPartPr/>
                <p14:nvPr/>
              </p14:nvContentPartPr>
              <p14:xfrm>
                <a:off x="2085466" y="4217831"/>
                <a:ext cx="350640" cy="5004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E1825398-50B5-C157-943A-C7543370AD98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2077906" y="4210271"/>
                  <a:ext cx="3657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93443EA7-FB88-1514-9385-44D3F42D7820}"/>
                    </a:ext>
                  </a:extLst>
                </p14:cNvPr>
                <p14:cNvContentPartPr/>
                <p14:nvPr/>
              </p14:nvContentPartPr>
              <p14:xfrm>
                <a:off x="2482546" y="4084271"/>
                <a:ext cx="63720" cy="30276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93443EA7-FB88-1514-9385-44D3F42D7820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2474986" y="4076711"/>
                  <a:ext cx="7884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5864E8FF-A387-2578-B078-6DDD1757310B}"/>
                    </a:ext>
                  </a:extLst>
                </p14:cNvPr>
                <p14:cNvContentPartPr/>
                <p14:nvPr/>
              </p14:nvContentPartPr>
              <p14:xfrm>
                <a:off x="3017973" y="4047946"/>
                <a:ext cx="245520" cy="4536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5864E8FF-A387-2578-B078-6DDD1757310B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3010413" y="4040746"/>
                  <a:ext cx="2606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EDDB326A-4F97-6FD0-F94D-C3C7A78FC8D7}"/>
                    </a:ext>
                  </a:extLst>
                </p14:cNvPr>
                <p14:cNvContentPartPr/>
                <p14:nvPr/>
              </p14:nvContentPartPr>
              <p14:xfrm>
                <a:off x="3016173" y="4062706"/>
                <a:ext cx="173520" cy="1875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EDDB326A-4F97-6FD0-F94D-C3C7A78FC8D7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3008613" y="4055146"/>
                  <a:ext cx="18864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DCB87E3A-6AB7-BE35-C114-76658E311851}"/>
                    </a:ext>
                  </a:extLst>
                </p14:cNvPr>
                <p14:cNvContentPartPr/>
                <p14:nvPr/>
              </p14:nvContentPartPr>
              <p14:xfrm>
                <a:off x="3284733" y="4047586"/>
                <a:ext cx="4320" cy="2055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DCB87E3A-6AB7-BE35-C114-76658E311851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3277173" y="4040026"/>
                  <a:ext cx="1908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60875311-3A3D-726E-23C7-678B09C6A85C}"/>
                    </a:ext>
                  </a:extLst>
                </p14:cNvPr>
                <p14:cNvContentPartPr/>
                <p14:nvPr/>
              </p14:nvContentPartPr>
              <p14:xfrm>
                <a:off x="3304173" y="4133626"/>
                <a:ext cx="118800" cy="3564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60875311-3A3D-726E-23C7-678B09C6A85C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3296973" y="4126066"/>
                  <a:ext cx="1339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A818656A-A6C8-E31B-B89D-CBE9C69BD077}"/>
                    </a:ext>
                  </a:extLst>
                </p14:cNvPr>
                <p14:cNvContentPartPr/>
                <p14:nvPr/>
              </p14:nvContentPartPr>
              <p14:xfrm>
                <a:off x="3170613" y="4251346"/>
                <a:ext cx="158400" cy="1580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A818656A-A6C8-E31B-B89D-CBE9C69BD077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3163053" y="4243786"/>
                  <a:ext cx="17316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B28F20CD-A973-0C4E-F2F7-B667EF0A1BE9}"/>
                    </a:ext>
                  </a:extLst>
                </p14:cNvPr>
                <p14:cNvContentPartPr/>
                <p14:nvPr/>
              </p14:nvContentPartPr>
              <p14:xfrm>
                <a:off x="3518733" y="4031746"/>
                <a:ext cx="166320" cy="4536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B28F20CD-A973-0C4E-F2F7-B667EF0A1BE9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3511173" y="4024186"/>
                  <a:ext cx="1814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B1774CF8-873B-04E6-1669-02DCC7303786}"/>
                    </a:ext>
                  </a:extLst>
                </p14:cNvPr>
                <p14:cNvContentPartPr/>
                <p14:nvPr/>
              </p14:nvContentPartPr>
              <p14:xfrm>
                <a:off x="3514773" y="4133626"/>
                <a:ext cx="117360" cy="190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B1774CF8-873B-04E6-1669-02DCC7303786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3507213" y="4126066"/>
                  <a:ext cx="1324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C6C7DBD2-332E-34B1-D63A-0F3618C8F7F5}"/>
                    </a:ext>
                  </a:extLst>
                </p14:cNvPr>
                <p14:cNvContentPartPr/>
                <p14:nvPr/>
              </p14:nvContentPartPr>
              <p14:xfrm>
                <a:off x="3534213" y="4160626"/>
                <a:ext cx="116640" cy="1148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C6C7DBD2-332E-34B1-D63A-0F3618C8F7F5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3526653" y="4153066"/>
                  <a:ext cx="1317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F08E95A2-0CF7-2D8E-D5FB-6AFCFA154315}"/>
                    </a:ext>
                  </a:extLst>
                </p14:cNvPr>
                <p14:cNvContentPartPr/>
                <p14:nvPr/>
              </p14:nvContentPartPr>
              <p14:xfrm>
                <a:off x="3735813" y="4061986"/>
                <a:ext cx="27000" cy="2282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F08E95A2-0CF7-2D8E-D5FB-6AFCFA154315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3728253" y="4054426"/>
                  <a:ext cx="4212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EF3602AB-C25A-DC77-02D2-6D0F744ECB30}"/>
                    </a:ext>
                  </a:extLst>
                </p14:cNvPr>
                <p14:cNvContentPartPr/>
                <p14:nvPr/>
              </p14:nvContentPartPr>
              <p14:xfrm>
                <a:off x="3757413" y="4183666"/>
                <a:ext cx="88920" cy="1620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EF3602AB-C25A-DC77-02D2-6D0F744ECB30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3749853" y="4176466"/>
                  <a:ext cx="1040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B45786C0-0275-B70C-D4FE-9904D76E3DA5}"/>
                    </a:ext>
                  </a:extLst>
                </p14:cNvPr>
                <p14:cNvContentPartPr/>
                <p14:nvPr/>
              </p14:nvContentPartPr>
              <p14:xfrm>
                <a:off x="3944253" y="4085746"/>
                <a:ext cx="165240" cy="2880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B45786C0-0275-B70C-D4FE-9904D76E3DA5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3936693" y="4078186"/>
                  <a:ext cx="1803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C958C9C3-FB8E-DAD0-B035-559BA1CA420C}"/>
                    </a:ext>
                  </a:extLst>
                </p14:cNvPr>
                <p14:cNvContentPartPr/>
                <p14:nvPr/>
              </p14:nvContentPartPr>
              <p14:xfrm>
                <a:off x="3933453" y="4087186"/>
                <a:ext cx="173520" cy="21276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C958C9C3-FB8E-DAD0-B035-559BA1CA420C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3925893" y="4079626"/>
                  <a:ext cx="18864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9A11CF63-274B-E495-790C-3AEEC0E628B7}"/>
                    </a:ext>
                  </a:extLst>
                </p14:cNvPr>
                <p14:cNvContentPartPr/>
                <p14:nvPr/>
              </p14:nvContentPartPr>
              <p14:xfrm>
                <a:off x="4196973" y="4118146"/>
                <a:ext cx="1440" cy="17784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9A11CF63-274B-E495-790C-3AEEC0E628B7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4189413" y="4110586"/>
                  <a:ext cx="1656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D53B0015-F2E9-CEF4-F61F-D2FCCC9E8A0C}"/>
                    </a:ext>
                  </a:extLst>
                </p14:cNvPr>
                <p14:cNvContentPartPr/>
                <p14:nvPr/>
              </p14:nvContentPartPr>
              <p14:xfrm>
                <a:off x="4201293" y="4203826"/>
                <a:ext cx="127080" cy="2304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D53B0015-F2E9-CEF4-F61F-D2FCCC9E8A0C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4193733" y="4196266"/>
                  <a:ext cx="1422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90462FEE-0191-1321-CF03-781D8F34A4F8}"/>
                    </a:ext>
                  </a:extLst>
                </p14:cNvPr>
                <p14:cNvContentPartPr/>
                <p14:nvPr/>
              </p14:nvContentPartPr>
              <p14:xfrm>
                <a:off x="4655082" y="4138436"/>
                <a:ext cx="264240" cy="3096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90462FEE-0191-1321-CF03-781D8F34A4F8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4647522" y="4130876"/>
                  <a:ext cx="2793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28BA9896-7950-BEC8-DAF8-B6F413419BE1}"/>
                    </a:ext>
                  </a:extLst>
                </p14:cNvPr>
                <p14:cNvContentPartPr/>
                <p14:nvPr/>
              </p14:nvContentPartPr>
              <p14:xfrm>
                <a:off x="4657602" y="4284956"/>
                <a:ext cx="281520" cy="356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28BA9896-7950-BEC8-DAF8-B6F413419BE1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4650042" y="4277396"/>
                  <a:ext cx="2966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AD5870F6-4F78-EA78-A6BC-895706370721}"/>
                    </a:ext>
                  </a:extLst>
                </p14:cNvPr>
                <p14:cNvContentPartPr/>
                <p14:nvPr/>
              </p14:nvContentPartPr>
              <p14:xfrm>
                <a:off x="2829226" y="3761351"/>
                <a:ext cx="1764720" cy="88812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AD5870F6-4F78-EA78-A6BC-895706370721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2821666" y="3753791"/>
                  <a:ext cx="1779840" cy="90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8CEB607F-805C-190D-FB5F-D8B80AD510AE}"/>
                    </a:ext>
                  </a:extLst>
                </p14:cNvPr>
                <p14:cNvContentPartPr/>
                <p14:nvPr/>
              </p14:nvContentPartPr>
              <p14:xfrm>
                <a:off x="2863066" y="4541471"/>
                <a:ext cx="1914480" cy="19332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8CEB607F-805C-190D-FB5F-D8B80AD510AE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2855506" y="4533911"/>
                  <a:ext cx="192960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71686741-160C-6F63-1270-2CF8B62FF784}"/>
                    </a:ext>
                  </a:extLst>
                </p14:cNvPr>
                <p14:cNvContentPartPr/>
                <p14:nvPr/>
              </p14:nvContentPartPr>
              <p14:xfrm>
                <a:off x="2522146" y="3542111"/>
                <a:ext cx="178920" cy="14364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71686741-160C-6F63-1270-2CF8B62FF784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2514586" y="3534551"/>
                  <a:ext cx="19404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1CF309E7-EB9A-0085-126A-4CC784B2B2B2}"/>
                    </a:ext>
                  </a:extLst>
                </p14:cNvPr>
                <p14:cNvContentPartPr/>
                <p14:nvPr/>
              </p14:nvContentPartPr>
              <p14:xfrm>
                <a:off x="2719066" y="3505031"/>
                <a:ext cx="323640" cy="11304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1CF309E7-EB9A-0085-126A-4CC784B2B2B2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2711506" y="3497471"/>
                  <a:ext cx="33876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49EE76EC-5F24-F99C-9814-9413D2F5F5C9}"/>
                    </a:ext>
                  </a:extLst>
                </p14:cNvPr>
                <p14:cNvContentPartPr/>
                <p14:nvPr/>
              </p14:nvContentPartPr>
              <p14:xfrm>
                <a:off x="4673866" y="3526631"/>
                <a:ext cx="138240" cy="24480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49EE76EC-5F24-F99C-9814-9413D2F5F5C9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4666306" y="3519071"/>
                  <a:ext cx="15336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CA7FDD46-15CB-0F68-0C68-797BD33D88F4}"/>
                    </a:ext>
                  </a:extLst>
                </p14:cNvPr>
                <p14:cNvContentPartPr/>
                <p14:nvPr/>
              </p14:nvContentPartPr>
              <p14:xfrm>
                <a:off x="4719946" y="3646511"/>
                <a:ext cx="167760" cy="29700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CA7FDD46-15CB-0F68-0C68-797BD33D88F4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4712386" y="3638951"/>
                  <a:ext cx="182880" cy="31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38750A78-C6E8-EB67-B6FD-0D4891A9D882}"/>
                    </a:ext>
                  </a:extLst>
                </p14:cNvPr>
                <p14:cNvContentPartPr/>
                <p14:nvPr/>
              </p14:nvContentPartPr>
              <p14:xfrm>
                <a:off x="5157346" y="3856391"/>
                <a:ext cx="137160" cy="46188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38750A78-C6E8-EB67-B6FD-0D4891A9D882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5149786" y="3848831"/>
                  <a:ext cx="152280" cy="47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58204487-6C97-FD4A-FCB9-7D6CF15453DF}"/>
                    </a:ext>
                  </a:extLst>
                </p14:cNvPr>
                <p14:cNvContentPartPr/>
                <p14:nvPr/>
              </p14:nvContentPartPr>
              <p14:xfrm>
                <a:off x="5230786" y="3601871"/>
                <a:ext cx="1481400" cy="95184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58204487-6C97-FD4A-FCB9-7D6CF15453DF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5223226" y="3594311"/>
                  <a:ext cx="1496520" cy="966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2764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F8D6F-3BBB-9D1A-5F41-4944EDF5B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517C667-0FCA-F74F-8CFB-9BD757E2E18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1B8AC4-100E-DE66-8683-429AA8DCE40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67783E-0C4D-0F4E-B6FE-85574DE4A3E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4D1BEF5-7E4A-64D2-7459-A444230F370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76E4932-407F-5D40-B85A-38DB14C1599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25A0371-0FD2-A75D-43E8-B331D4C06F0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627CFB4-D95E-E499-C070-556BED00FC2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79F8975-7E44-030A-BC9F-1AD5733354E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9AABC2A-C2E5-6080-89D2-5B4BDAE5E29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E25DD10-A9CA-D81D-2EF1-ECAF6B7AF75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81F3467-1253-1807-FB23-69CFE7584E9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A314B45-B001-78F5-FB57-75C6A20D025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C170F0B-F1C4-C022-806A-CFBE6545C0D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0843574-5937-722B-42C8-A2CC3322032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F77A387-089B-0AE6-0526-B9534CD63B4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36AF6D3-78F0-3F87-A2DF-3B4D2637153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1F7F91C-9B5D-C876-8D27-EED223A8DDF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5368BA8-29AC-7155-6D3B-A2F9867EE7F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801A8BF-9D9D-4CA4-C091-E5A629BA262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D36FE26-B868-E5EB-C1CF-62E2B4AC4CF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85C95C3-CB87-82ED-8C30-05CF8C00B8E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96560FA-440D-3C2C-E908-4551CA36BCB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6B88A29-727F-72AC-AAFB-650D3703D1D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E1C972D-402A-660A-D3D8-DD57A6B35D1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5EA1F20-9222-A328-0DE1-D39E8FB7188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AB88561-E76C-C04C-A557-896B356C3FA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D9A7C90-1BC2-0D18-5401-C719B56EB29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18A5FBD-5479-CC53-AF92-3EC626056F6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F112258-59CE-4821-B669-76561C950F3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4E4F019-3894-EDEE-F6E4-EBCACC6413A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0C72D31-925D-618C-28B9-49A14E3F056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264015B-C676-7479-065D-D41E397BC16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F2E27D2-783E-C4F5-F6C2-12CACD70367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5FD4F5A-FA9E-AB72-2A26-067DE2D88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971BD86-10F0-C787-06D6-1E66ADC983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C317282A-4C07-D59F-B9A0-A5071A1878EF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2FBE02D3-64F0-6BC4-7C46-CA6BEB2A850F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D6AAC697-1C1A-48B5-672B-36F7F3CB2288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A202DF9C-AFED-EA27-EBD0-06AEF4BEF3F4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8262F6E-9A31-FCAC-A2CD-91AB6B451639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683000" y="400050"/>
            <a:ext cx="4826000" cy="6057900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3FCCBDF4-62F4-ECCC-1200-F11BBE7E5327}"/>
              </a:ext>
            </a:extLst>
          </p:cNvPr>
          <p:cNvGrpSpPr/>
          <p:nvPr/>
        </p:nvGrpSpPr>
        <p:grpSpPr>
          <a:xfrm>
            <a:off x="3572774" y="583811"/>
            <a:ext cx="126360" cy="101880"/>
            <a:chOff x="3572774" y="583811"/>
            <a:chExt cx="126360" cy="10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E261C64E-0F3E-1C42-23F0-1E0088CF8F7D}"/>
                    </a:ext>
                  </a:extLst>
                </p14:cNvPr>
                <p14:cNvContentPartPr/>
                <p14:nvPr/>
              </p14:nvContentPartPr>
              <p14:xfrm>
                <a:off x="3572774" y="619811"/>
                <a:ext cx="55440" cy="93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E261C64E-0F3E-1C42-23F0-1E0088CF8F7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565214" y="612251"/>
                  <a:ext cx="705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7A69619-8CF0-DF09-A327-83860A93F020}"/>
                    </a:ext>
                  </a:extLst>
                </p14:cNvPr>
                <p14:cNvContentPartPr/>
                <p14:nvPr/>
              </p14:nvContentPartPr>
              <p14:xfrm>
                <a:off x="3671414" y="583811"/>
                <a:ext cx="27720" cy="1018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7A69619-8CF0-DF09-A327-83860A93F02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663854" y="576251"/>
                  <a:ext cx="42840" cy="117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F60682FA-8D49-4E5D-373A-A389A90B6992}"/>
                  </a:ext>
                </a:extLst>
              </p14:cNvPr>
              <p14:cNvContentPartPr/>
              <p14:nvPr/>
            </p14:nvContentPartPr>
            <p14:xfrm>
              <a:off x="4256107" y="2455449"/>
              <a:ext cx="989280" cy="4896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F60682FA-8D49-4E5D-373A-A389A90B6992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248547" y="2447889"/>
                <a:ext cx="100440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57D8E816-237E-495E-CE1E-69437B59F0AF}"/>
                  </a:ext>
                </a:extLst>
              </p14:cNvPr>
              <p14:cNvContentPartPr/>
              <p14:nvPr/>
            </p14:nvContentPartPr>
            <p14:xfrm>
              <a:off x="5453275" y="3330287"/>
              <a:ext cx="1223280" cy="6624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57D8E816-237E-495E-CE1E-69437B59F0AF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445715" y="3322727"/>
                <a:ext cx="1238400" cy="8136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uppo 42">
            <a:extLst>
              <a:ext uri="{FF2B5EF4-FFF2-40B4-BE49-F238E27FC236}">
                <a16:creationId xmlns:a16="http://schemas.microsoft.com/office/drawing/2014/main" id="{0D69A1EE-003F-31A1-05C7-00BDC20DA34A}"/>
              </a:ext>
            </a:extLst>
          </p:cNvPr>
          <p:cNvGrpSpPr/>
          <p:nvPr/>
        </p:nvGrpSpPr>
        <p:grpSpPr>
          <a:xfrm>
            <a:off x="5909414" y="1755588"/>
            <a:ext cx="1110960" cy="430920"/>
            <a:chOff x="5909414" y="1755588"/>
            <a:chExt cx="1110960" cy="43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7010EA3-B30D-FCC1-03BA-FD94DB08F60A}"/>
                    </a:ext>
                  </a:extLst>
                </p14:cNvPr>
                <p14:cNvContentPartPr/>
                <p14:nvPr/>
              </p14:nvContentPartPr>
              <p14:xfrm>
                <a:off x="6081494" y="1947468"/>
                <a:ext cx="124200" cy="1371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7010EA3-B30D-FCC1-03BA-FD94DB08F60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073934" y="1939908"/>
                  <a:ext cx="1389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6D66EA3-96B4-03E7-E1CC-807A514EFA74}"/>
                    </a:ext>
                  </a:extLst>
                </p14:cNvPr>
                <p14:cNvContentPartPr/>
                <p14:nvPr/>
              </p14:nvContentPartPr>
              <p14:xfrm>
                <a:off x="6275894" y="1967268"/>
                <a:ext cx="93960" cy="820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6D66EA3-96B4-03E7-E1CC-807A514EFA7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268334" y="1959708"/>
                  <a:ext cx="1087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59A3E6D2-64F8-A1C5-76D5-EBACA12FC678}"/>
                    </a:ext>
                  </a:extLst>
                </p14:cNvPr>
                <p14:cNvContentPartPr/>
                <p14:nvPr/>
              </p14:nvContentPartPr>
              <p14:xfrm>
                <a:off x="6431414" y="1942788"/>
                <a:ext cx="55080" cy="1144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59A3E6D2-64F8-A1C5-76D5-EBACA12FC67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423854" y="1935228"/>
                  <a:ext cx="7020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90E87BF5-0C10-5F0F-0A25-3C00E1E8AB72}"/>
                    </a:ext>
                  </a:extLst>
                </p14:cNvPr>
                <p14:cNvContentPartPr/>
                <p14:nvPr/>
              </p14:nvContentPartPr>
              <p14:xfrm>
                <a:off x="6543734" y="1890948"/>
                <a:ext cx="86760" cy="1447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90E87BF5-0C10-5F0F-0A25-3C00E1E8AB7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536174" y="1883388"/>
                  <a:ext cx="10188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445DF18-E0AB-622B-8048-2E8E13C97BFF}"/>
                    </a:ext>
                  </a:extLst>
                </p14:cNvPr>
                <p14:cNvContentPartPr/>
                <p14:nvPr/>
              </p14:nvContentPartPr>
              <p14:xfrm>
                <a:off x="6621494" y="1967268"/>
                <a:ext cx="122760" cy="1785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445DF18-E0AB-622B-8048-2E8E13C97BF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614294" y="1959708"/>
                  <a:ext cx="1378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863DB4A-0A4D-BD68-B802-C9137275A6A0}"/>
                    </a:ext>
                  </a:extLst>
                </p14:cNvPr>
                <p14:cNvContentPartPr/>
                <p14:nvPr/>
              </p14:nvContentPartPr>
              <p14:xfrm>
                <a:off x="5911934" y="2097228"/>
                <a:ext cx="1108440" cy="892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863DB4A-0A4D-BD68-B802-C9137275A6A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904374" y="2089668"/>
                  <a:ext cx="11235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A1AEDCC8-4E2B-7371-E583-20A56ECB78D8}"/>
                    </a:ext>
                  </a:extLst>
                </p14:cNvPr>
                <p14:cNvContentPartPr/>
                <p14:nvPr/>
              </p14:nvContentPartPr>
              <p14:xfrm>
                <a:off x="5909414" y="1755588"/>
                <a:ext cx="1000080" cy="3463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A1AEDCC8-4E2B-7371-E583-20A56ECB78D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901854" y="1748028"/>
                  <a:ext cx="1014840" cy="361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66FDF562-D33B-0F2B-A968-B3C3C6649D12}"/>
                  </a:ext>
                </a:extLst>
              </p14:cNvPr>
              <p14:cNvContentPartPr/>
              <p14:nvPr/>
            </p14:nvContentPartPr>
            <p14:xfrm>
              <a:off x="5807894" y="2392428"/>
              <a:ext cx="169200" cy="1800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66FDF562-D33B-0F2B-A968-B3C3C6649D12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5800334" y="2384868"/>
                <a:ext cx="184320" cy="32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6171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7C1FA-945D-61AF-9B2C-E9A60420C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845A6E-79A1-A128-18DD-FD8CF289574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3A225-83AC-2E7E-8794-B26919AA4B6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DB853-2CCE-C2E0-8C31-C42A329F7CC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AB21693-8FD2-9FC9-D9BA-F4EA1DBD4C0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1AD7604-7686-C3ED-AD9E-3BDADBAC6AC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C8336F9-D2AE-8A8B-2649-8DE89D71747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2BE24ED-43DB-0AB2-AA32-043D501850E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EFD5E7B-4F16-EF90-BA91-0F637676E54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79944D3-9BF4-F795-30F9-77AE2185C63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ACEFD45-0B3C-6F06-04AB-D75BE6E91F9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2256B82-21DB-6B41-C9B5-747427D512C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10EC658-068A-9F9C-3097-B8006482315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3E0395F-81FF-56D9-6855-ECE7E1FEBC6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6D4AFAD-6AD5-5A26-E2CC-EF77E7D6678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0FB9F7A-3BF8-10AF-24FD-A1A673A929F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8F7EE14-5E2A-6995-7EA2-6AA3D3A66C6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6039C7D-410C-1435-853B-82EEEFAD1E1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DA7EC52-E4CD-D8D6-0659-ED6F8F74A816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E6A3B0A-8543-7E8F-36AF-24DA65DC925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4DB41BE-9D25-EE72-784A-BA1F1DC891F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269EDFA-D8F9-9E54-AFE0-E8FC5834A45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4841930-9F64-8FBE-22DE-AC9ECB70863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84B80E2-7F92-A34E-853F-DD3317D5862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FF48927-9B9E-64CD-411C-C7EBC5A52E4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2BF2D41-BE85-6A4D-95FD-4F669F07049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7345A25-BAD7-8BD3-14F9-EBB0DEA3558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32517D1-FB8E-338D-1556-A0E2E1748F4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F183050-D8F9-FD95-14DD-21DDD359F26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87D414B-45F0-0B75-FA1B-A71ABBDC769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6381971-EA99-5636-9FAC-17E42DBA0EB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173691B-CA28-A902-B3E0-45103D18084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16002D5-D5F9-2629-4D36-F2B7D4E0EC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8C617DC-1AEE-B63B-51A4-8C8193C730C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3297206-1A10-8129-25F8-0F96BBD858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055BCAD-C8B6-5D63-8756-9F9FA48340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6ABE42FA-26C8-14C2-129B-F83E2B8EC2F8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B98C5B12-6FD4-E0D2-D56D-2A37B919339C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9EB19888-AFF6-F822-F11B-E3B2023E2386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671AD6FD-E97F-A6DF-9653-4C6AA99B439F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A58C967C-3A3C-6D81-6B59-B92AFE88C0B7}"/>
                  </a:ext>
                </a:extLst>
              </p14:cNvPr>
              <p14:cNvContentPartPr/>
              <p14:nvPr/>
            </p14:nvContentPartPr>
            <p14:xfrm>
              <a:off x="316226" y="311910"/>
              <a:ext cx="171720" cy="3049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A58C967C-3A3C-6D81-6B59-B92AFE88C0B7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08666" y="304350"/>
                <a:ext cx="186840" cy="32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9CDD8EBC-07DE-3CF5-78E5-738494936F57}"/>
                  </a:ext>
                </a:extLst>
              </p14:cNvPr>
              <p14:cNvContentPartPr/>
              <p14:nvPr/>
            </p14:nvContentPartPr>
            <p14:xfrm>
              <a:off x="383186" y="469230"/>
              <a:ext cx="97200" cy="15408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9CDD8EBC-07DE-3CF5-78E5-738494936F57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75626" y="461670"/>
                <a:ext cx="112320" cy="16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06992DA9-1BE6-5578-0D09-C3D71183D2DC}"/>
                  </a:ext>
                </a:extLst>
              </p14:cNvPr>
              <p14:cNvContentPartPr/>
              <p14:nvPr/>
            </p14:nvContentPartPr>
            <p14:xfrm>
              <a:off x="586586" y="369150"/>
              <a:ext cx="32400" cy="25092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06992DA9-1BE6-5578-0D09-C3D71183D2DC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79026" y="361590"/>
                <a:ext cx="47520" cy="26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A84E3980-85E1-8987-7999-78E387CFE207}"/>
                  </a:ext>
                </a:extLst>
              </p14:cNvPr>
              <p14:cNvContentPartPr/>
              <p14:nvPr/>
            </p14:nvContentPartPr>
            <p14:xfrm>
              <a:off x="608906" y="495870"/>
              <a:ext cx="92880" cy="324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A84E3980-85E1-8987-7999-78E387CFE20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01346" y="488310"/>
                <a:ext cx="10764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5E04A126-2CF3-012C-EBBA-A519AB7D07BC}"/>
                  </a:ext>
                </a:extLst>
              </p14:cNvPr>
              <p14:cNvContentPartPr/>
              <p14:nvPr/>
            </p14:nvContentPartPr>
            <p14:xfrm>
              <a:off x="801506" y="378870"/>
              <a:ext cx="138600" cy="792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5E04A126-2CF3-012C-EBBA-A519AB7D07BC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93946" y="371310"/>
                <a:ext cx="15372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C471A174-38E2-E383-B243-14E1355F5DDD}"/>
                  </a:ext>
                </a:extLst>
              </p14:cNvPr>
              <p14:cNvContentPartPr/>
              <p14:nvPr/>
            </p14:nvContentPartPr>
            <p14:xfrm>
              <a:off x="806546" y="416670"/>
              <a:ext cx="86400" cy="13428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C471A174-38E2-E383-B243-14E1355F5DDD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98986" y="409110"/>
                <a:ext cx="101520" cy="14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90A064B8-10FD-F8C8-62B3-03FAC521C350}"/>
                  </a:ext>
                </a:extLst>
              </p14:cNvPr>
              <p14:cNvContentPartPr/>
              <p14:nvPr/>
            </p14:nvContentPartPr>
            <p14:xfrm>
              <a:off x="987266" y="394710"/>
              <a:ext cx="18720" cy="14832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90A064B8-10FD-F8C8-62B3-03FAC521C350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79706" y="387150"/>
                <a:ext cx="33840" cy="16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E04AF3B8-1409-0AE7-1AD3-F962D8A5456B}"/>
                  </a:ext>
                </a:extLst>
              </p14:cNvPr>
              <p14:cNvContentPartPr/>
              <p14:nvPr/>
            </p14:nvContentPartPr>
            <p14:xfrm>
              <a:off x="997346" y="472110"/>
              <a:ext cx="88920" cy="972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E04AF3B8-1409-0AE7-1AD3-F962D8A5456B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89786" y="464550"/>
                <a:ext cx="10368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17FA9507-4D4B-C80A-9400-CF70CCE0F104}"/>
                  </a:ext>
                </a:extLst>
              </p14:cNvPr>
              <p14:cNvContentPartPr/>
              <p14:nvPr/>
            </p14:nvContentPartPr>
            <p14:xfrm>
              <a:off x="1351586" y="442590"/>
              <a:ext cx="95400" cy="792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17FA9507-4D4B-C80A-9400-CF70CCE0F104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344026" y="435030"/>
                <a:ext cx="11052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DA722C57-0980-98BA-00BC-369A0FAFE08E}"/>
                  </a:ext>
                </a:extLst>
              </p14:cNvPr>
              <p14:cNvContentPartPr/>
              <p14:nvPr/>
            </p14:nvContentPartPr>
            <p14:xfrm>
              <a:off x="1433306" y="409830"/>
              <a:ext cx="57600" cy="10188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DA722C57-0980-98BA-00BC-369A0FAFE08E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425746" y="402270"/>
                <a:ext cx="72360" cy="11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349187AB-92A9-0D0F-16B5-B2A6D6BF238D}"/>
                  </a:ext>
                </a:extLst>
              </p14:cNvPr>
              <p14:cNvContentPartPr/>
              <p14:nvPr/>
            </p14:nvContentPartPr>
            <p14:xfrm>
              <a:off x="2009306" y="262590"/>
              <a:ext cx="100440" cy="21636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349187AB-92A9-0D0F-16B5-B2A6D6BF238D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001746" y="255030"/>
                <a:ext cx="115560" cy="23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69ABD2E1-1CBA-FC3D-5A2F-2BF46E563059}"/>
                  </a:ext>
                </a:extLst>
              </p14:cNvPr>
              <p14:cNvContentPartPr/>
              <p14:nvPr/>
            </p14:nvContentPartPr>
            <p14:xfrm>
              <a:off x="2075186" y="380670"/>
              <a:ext cx="50760" cy="10404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69ABD2E1-1CBA-FC3D-5A2F-2BF46E563059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2067626" y="373110"/>
                <a:ext cx="65880" cy="11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1271BEAD-46FD-E97F-36F5-E3D237784111}"/>
                  </a:ext>
                </a:extLst>
              </p14:cNvPr>
              <p14:cNvContentPartPr/>
              <p14:nvPr/>
            </p14:nvContentPartPr>
            <p14:xfrm>
              <a:off x="2212346" y="276270"/>
              <a:ext cx="27360" cy="21240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1271BEAD-46FD-E97F-36F5-E3D237784111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2204786" y="269070"/>
                <a:ext cx="42120" cy="22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05D999F5-153D-C33B-89BF-0524EDC69BD7}"/>
                  </a:ext>
                </a:extLst>
              </p14:cNvPr>
              <p14:cNvContentPartPr/>
              <p14:nvPr/>
            </p14:nvContentPartPr>
            <p14:xfrm>
              <a:off x="2244386" y="413790"/>
              <a:ext cx="68040" cy="324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05D999F5-153D-C33B-89BF-0524EDC69BD7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2236826" y="406230"/>
                <a:ext cx="8316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9704321F-1509-D807-62C8-0B83D7B14B53}"/>
                  </a:ext>
                </a:extLst>
              </p14:cNvPr>
              <p14:cNvContentPartPr/>
              <p14:nvPr/>
            </p14:nvContentPartPr>
            <p14:xfrm>
              <a:off x="2392706" y="290310"/>
              <a:ext cx="120240" cy="21060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9704321F-1509-D807-62C8-0B83D7B14B53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385146" y="282750"/>
                <a:ext cx="135360" cy="22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BFA4D5F9-9A8F-4504-7D71-98B38D0C74D6}"/>
                  </a:ext>
                </a:extLst>
              </p14:cNvPr>
              <p14:cNvContentPartPr/>
              <p14:nvPr/>
            </p14:nvContentPartPr>
            <p14:xfrm>
              <a:off x="2551106" y="334590"/>
              <a:ext cx="28440" cy="155880"/>
            </p14:xfrm>
          </p:contentPart>
        </mc:Choice>
        <mc:Fallback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BFA4D5F9-9A8F-4504-7D71-98B38D0C74D6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2543546" y="327030"/>
                <a:ext cx="43560" cy="17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2BEC3DBE-7B84-AE53-EE46-F5AC9DB35F4F}"/>
                  </a:ext>
                </a:extLst>
              </p14:cNvPr>
              <p14:cNvContentPartPr/>
              <p14:nvPr/>
            </p14:nvContentPartPr>
            <p14:xfrm>
              <a:off x="2726066" y="328110"/>
              <a:ext cx="103320" cy="2124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2BEC3DBE-7B84-AE53-EE46-F5AC9DB35F4F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2718506" y="320910"/>
                <a:ext cx="11844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F3B5870B-6A72-FBED-3A91-48F92CE98F94}"/>
                  </a:ext>
                </a:extLst>
              </p14:cNvPr>
              <p14:cNvContentPartPr/>
              <p14:nvPr/>
            </p14:nvContentPartPr>
            <p14:xfrm>
              <a:off x="2682506" y="343230"/>
              <a:ext cx="151560" cy="131400"/>
            </p14:xfrm>
          </p:contentPart>
        </mc:Choice>
        <mc:Fallback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F3B5870B-6A72-FBED-3A91-48F92CE98F94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2674946" y="336030"/>
                <a:ext cx="166680" cy="14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29EBA9D4-998C-834E-E4D8-10B08BD1ABB0}"/>
                  </a:ext>
                </a:extLst>
              </p14:cNvPr>
              <p14:cNvContentPartPr/>
              <p14:nvPr/>
            </p14:nvContentPartPr>
            <p14:xfrm>
              <a:off x="2739746" y="490110"/>
              <a:ext cx="9720" cy="8064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29EBA9D4-998C-834E-E4D8-10B08BD1ABB0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2732186" y="482550"/>
                <a:ext cx="24840" cy="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2499C5F3-52FD-8B2B-8718-B0832F8EC18D}"/>
                  </a:ext>
                </a:extLst>
              </p14:cNvPr>
              <p14:cNvContentPartPr/>
              <p14:nvPr/>
            </p14:nvContentPartPr>
            <p14:xfrm>
              <a:off x="2644346" y="559950"/>
              <a:ext cx="261000" cy="1944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2499C5F3-52FD-8B2B-8718-B0832F8EC18D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636786" y="552390"/>
                <a:ext cx="276120" cy="34560"/>
              </a:xfrm>
              <a:prstGeom prst="rect">
                <a:avLst/>
              </a:prstGeom>
            </p:spPr>
          </p:pic>
        </mc:Fallback>
      </mc:AlternateContent>
      <p:grpSp>
        <p:nvGrpSpPr>
          <p:cNvPr id="85" name="Gruppo 84">
            <a:extLst>
              <a:ext uri="{FF2B5EF4-FFF2-40B4-BE49-F238E27FC236}">
                <a16:creationId xmlns:a16="http://schemas.microsoft.com/office/drawing/2014/main" id="{AF534F93-C3EE-68E5-9D77-AFA735E5953C}"/>
              </a:ext>
            </a:extLst>
          </p:cNvPr>
          <p:cNvGrpSpPr/>
          <p:nvPr/>
        </p:nvGrpSpPr>
        <p:grpSpPr>
          <a:xfrm>
            <a:off x="3279550" y="260376"/>
            <a:ext cx="736560" cy="305280"/>
            <a:chOff x="3279550" y="260376"/>
            <a:chExt cx="736560" cy="30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D0C0F7D1-8CD0-EADC-052C-7AB07E9BAFC6}"/>
                    </a:ext>
                  </a:extLst>
                </p14:cNvPr>
                <p14:cNvContentPartPr/>
                <p14:nvPr/>
              </p14:nvContentPartPr>
              <p14:xfrm>
                <a:off x="3283150" y="267357"/>
                <a:ext cx="148680" cy="118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D0C0F7D1-8CD0-EADC-052C-7AB07E9BAFC6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275590" y="259797"/>
                  <a:ext cx="1638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846D066-44CC-1EC2-77B6-58A53EF0265D}"/>
                    </a:ext>
                  </a:extLst>
                </p14:cNvPr>
                <p14:cNvContentPartPr/>
                <p14:nvPr/>
              </p14:nvContentPartPr>
              <p14:xfrm>
                <a:off x="3287470" y="364197"/>
                <a:ext cx="116640" cy="108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846D066-44CC-1EC2-77B6-58A53EF0265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279910" y="356637"/>
                  <a:ext cx="1317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A71802CF-3CC0-A312-DDD6-44EA44A2548C}"/>
                    </a:ext>
                  </a:extLst>
                </p14:cNvPr>
                <p14:cNvContentPartPr/>
                <p14:nvPr/>
              </p14:nvContentPartPr>
              <p14:xfrm>
                <a:off x="3279550" y="393357"/>
                <a:ext cx="114120" cy="1170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A71802CF-3CC0-A312-DDD6-44EA44A2548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272350" y="385797"/>
                  <a:ext cx="12888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A16BE98A-D519-45C9-50C9-6B65C7B7432F}"/>
                    </a:ext>
                  </a:extLst>
                </p14:cNvPr>
                <p14:cNvContentPartPr/>
                <p14:nvPr/>
              </p14:nvContentPartPr>
              <p14:xfrm>
                <a:off x="3478990" y="294357"/>
                <a:ext cx="22680" cy="19800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A16BE98A-D519-45C9-50C9-6B65C7B7432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471430" y="286797"/>
                  <a:ext cx="3780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50C1F453-2365-7E07-51BF-F7A933584A85}"/>
                    </a:ext>
                  </a:extLst>
                </p14:cNvPr>
                <p14:cNvContentPartPr/>
                <p14:nvPr/>
              </p14:nvContentPartPr>
              <p14:xfrm>
                <a:off x="3512110" y="401997"/>
                <a:ext cx="108360" cy="43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50C1F453-2365-7E07-51BF-F7A933584A85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504550" y="394437"/>
                  <a:ext cx="1234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7CFA0FA6-B28A-C032-F92F-4A20D20A622F}"/>
                    </a:ext>
                  </a:extLst>
                </p14:cNvPr>
                <p14:cNvContentPartPr/>
                <p14:nvPr/>
              </p14:nvContentPartPr>
              <p14:xfrm>
                <a:off x="3574750" y="260376"/>
                <a:ext cx="70920" cy="25848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7CFA0FA6-B28A-C032-F92F-4A20D20A622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567190" y="252816"/>
                  <a:ext cx="8604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6579CD13-30E7-7C35-69CE-4E01FF120064}"/>
                    </a:ext>
                  </a:extLst>
                </p14:cNvPr>
                <p14:cNvContentPartPr/>
                <p14:nvPr/>
              </p14:nvContentPartPr>
              <p14:xfrm>
                <a:off x="3746470" y="264696"/>
                <a:ext cx="128160" cy="13320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6579CD13-30E7-7C35-69CE-4E01FF12006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738910" y="257136"/>
                  <a:ext cx="14328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5BDEE530-D039-4FE8-3093-692033BEB4B4}"/>
                    </a:ext>
                  </a:extLst>
                </p14:cNvPr>
                <p14:cNvContentPartPr/>
                <p14:nvPr/>
              </p14:nvContentPartPr>
              <p14:xfrm>
                <a:off x="3733150" y="404016"/>
                <a:ext cx="39960" cy="1202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5BDEE530-D039-4FE8-3093-692033BEB4B4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725590" y="396456"/>
                  <a:ext cx="550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89EF46AF-720D-DDAD-2AE9-B129F58AE965}"/>
                    </a:ext>
                  </a:extLst>
                </p14:cNvPr>
                <p14:cNvContentPartPr/>
                <p14:nvPr/>
              </p14:nvContentPartPr>
              <p14:xfrm>
                <a:off x="3816310" y="444336"/>
                <a:ext cx="20880" cy="712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89EF46AF-720D-DDAD-2AE9-B129F58AE965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809110" y="436776"/>
                  <a:ext cx="360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5948D2F4-396D-11A4-C2F7-7A8BDF3805E9}"/>
                    </a:ext>
                  </a:extLst>
                </p14:cNvPr>
                <p14:cNvContentPartPr/>
                <p14:nvPr/>
              </p14:nvContentPartPr>
              <p14:xfrm>
                <a:off x="3641350" y="537216"/>
                <a:ext cx="374760" cy="284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5948D2F4-396D-11A4-C2F7-7A8BDF3805E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633790" y="529656"/>
                  <a:ext cx="389880" cy="4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" name="Gruppo 127">
            <a:extLst>
              <a:ext uri="{FF2B5EF4-FFF2-40B4-BE49-F238E27FC236}">
                <a16:creationId xmlns:a16="http://schemas.microsoft.com/office/drawing/2014/main" id="{7E395E7D-1C09-C287-0D1D-1E3940E8D89B}"/>
              </a:ext>
            </a:extLst>
          </p:cNvPr>
          <p:cNvGrpSpPr/>
          <p:nvPr/>
        </p:nvGrpSpPr>
        <p:grpSpPr>
          <a:xfrm>
            <a:off x="314590" y="1137723"/>
            <a:ext cx="686520" cy="410400"/>
            <a:chOff x="314590" y="1137723"/>
            <a:chExt cx="686520" cy="41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9E40FAC9-1266-261A-EEB8-F0C47D3FB95D}"/>
                    </a:ext>
                  </a:extLst>
                </p14:cNvPr>
                <p14:cNvContentPartPr/>
                <p14:nvPr/>
              </p14:nvContentPartPr>
              <p14:xfrm>
                <a:off x="314590" y="1137723"/>
                <a:ext cx="276840" cy="208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9E40FAC9-1266-261A-EEB8-F0C47D3FB95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07030" y="1130523"/>
                  <a:ext cx="2919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3D120A52-D343-C439-A1CB-6006DC65C0D0}"/>
                    </a:ext>
                  </a:extLst>
                </p14:cNvPr>
                <p14:cNvContentPartPr/>
                <p14:nvPr/>
              </p14:nvContentPartPr>
              <p14:xfrm>
                <a:off x="332950" y="1149603"/>
                <a:ext cx="100440" cy="1738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3D120A52-D343-C439-A1CB-6006DC65C0D0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25750" y="1142043"/>
                  <a:ext cx="11556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DA9E1294-E0F3-82B9-84DB-F3608502D356}"/>
                    </a:ext>
                  </a:extLst>
                </p14:cNvPr>
                <p14:cNvContentPartPr/>
                <p14:nvPr/>
              </p14:nvContentPartPr>
              <p14:xfrm>
                <a:off x="454270" y="1158963"/>
                <a:ext cx="53640" cy="1443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DA9E1294-E0F3-82B9-84DB-F3608502D356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46710" y="1151403"/>
                  <a:ext cx="6876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EAA4BAAF-79E4-82AF-2F9C-24E4008C2DD0}"/>
                    </a:ext>
                  </a:extLst>
                </p14:cNvPr>
                <p14:cNvContentPartPr/>
                <p14:nvPr/>
              </p14:nvContentPartPr>
              <p14:xfrm>
                <a:off x="573070" y="1220523"/>
                <a:ext cx="97200" cy="1548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EAA4BAAF-79E4-82AF-2F9C-24E4008C2DD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65510" y="1212963"/>
                  <a:ext cx="1123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22421D77-045A-83F1-095F-79324E179A8D}"/>
                    </a:ext>
                  </a:extLst>
                </p14:cNvPr>
                <p14:cNvContentPartPr/>
                <p14:nvPr/>
              </p14:nvContentPartPr>
              <p14:xfrm>
                <a:off x="674230" y="1156083"/>
                <a:ext cx="31320" cy="14724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22421D77-045A-83F1-095F-79324E179A8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66670" y="1148523"/>
                  <a:ext cx="4644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3549BE11-04F6-EA65-E657-06E1014BFDD7}"/>
                    </a:ext>
                  </a:extLst>
                </p14:cNvPr>
                <p14:cNvContentPartPr/>
                <p14:nvPr/>
              </p14:nvContentPartPr>
              <p14:xfrm>
                <a:off x="806350" y="1149603"/>
                <a:ext cx="165960" cy="12564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3549BE11-04F6-EA65-E657-06E1014BFDD7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98790" y="1142043"/>
                  <a:ext cx="1810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84AADA0F-175E-C8E5-C381-662FD65BDAB3}"/>
                    </a:ext>
                  </a:extLst>
                </p14:cNvPr>
                <p14:cNvContentPartPr/>
                <p14:nvPr/>
              </p14:nvContentPartPr>
              <p14:xfrm>
                <a:off x="751630" y="1344723"/>
                <a:ext cx="237600" cy="1188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84AADA0F-175E-C8E5-C381-662FD65BDAB3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44070" y="1337163"/>
                  <a:ext cx="2527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8F72F069-39EC-A3B5-C655-67E234F47D78}"/>
                    </a:ext>
                  </a:extLst>
                </p14:cNvPr>
                <p14:cNvContentPartPr/>
                <p14:nvPr/>
              </p14:nvContentPartPr>
              <p14:xfrm>
                <a:off x="832270" y="1415643"/>
                <a:ext cx="168840" cy="13248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8F72F069-39EC-A3B5-C655-67E234F47D78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24710" y="1408083"/>
                  <a:ext cx="183960" cy="14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6" name="Gruppo 125">
            <a:extLst>
              <a:ext uri="{FF2B5EF4-FFF2-40B4-BE49-F238E27FC236}">
                <a16:creationId xmlns:a16="http://schemas.microsoft.com/office/drawing/2014/main" id="{DA52D76E-ED4B-743A-CFC7-B3F30431A8CD}"/>
              </a:ext>
            </a:extLst>
          </p:cNvPr>
          <p:cNvGrpSpPr/>
          <p:nvPr/>
        </p:nvGrpSpPr>
        <p:grpSpPr>
          <a:xfrm>
            <a:off x="1586110" y="1175883"/>
            <a:ext cx="1039320" cy="339480"/>
            <a:chOff x="1586110" y="1175883"/>
            <a:chExt cx="1039320" cy="33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61F5AF09-16DF-1C99-58ED-E6F921CAC106}"/>
                    </a:ext>
                  </a:extLst>
                </p14:cNvPr>
                <p14:cNvContentPartPr/>
                <p14:nvPr/>
              </p14:nvContentPartPr>
              <p14:xfrm>
                <a:off x="1628590" y="1185603"/>
                <a:ext cx="150840" cy="79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61F5AF09-16DF-1C99-58ED-E6F921CAC106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621030" y="1178043"/>
                  <a:ext cx="1659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38C37EC1-E5AF-FB88-3F1D-A8470D635B28}"/>
                    </a:ext>
                  </a:extLst>
                </p14:cNvPr>
                <p14:cNvContentPartPr/>
                <p14:nvPr/>
              </p14:nvContentPartPr>
              <p14:xfrm>
                <a:off x="1586110" y="1201803"/>
                <a:ext cx="165960" cy="15228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38C37EC1-E5AF-FB88-3F1D-A8470D635B28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578550" y="1194603"/>
                  <a:ext cx="18108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78E6CADE-691F-1B9D-4F63-412CC730493A}"/>
                    </a:ext>
                  </a:extLst>
                </p14:cNvPr>
                <p14:cNvContentPartPr/>
                <p14:nvPr/>
              </p14:nvContentPartPr>
              <p14:xfrm>
                <a:off x="1837390" y="1175883"/>
                <a:ext cx="27360" cy="18252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78E6CADE-691F-1B9D-4F63-412CC730493A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829830" y="1168323"/>
                  <a:ext cx="4248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F716E000-1401-CC60-604F-1BD3F57F48E4}"/>
                    </a:ext>
                  </a:extLst>
                </p14:cNvPr>
                <p14:cNvContentPartPr/>
                <p14:nvPr/>
              </p14:nvContentPartPr>
              <p14:xfrm>
                <a:off x="1846390" y="1295763"/>
                <a:ext cx="99000" cy="2412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F716E000-1401-CC60-604F-1BD3F57F48E4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838830" y="1288203"/>
                  <a:ext cx="1141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85A83CE8-4304-B3D3-3237-C6FC6733BAF1}"/>
                    </a:ext>
                  </a:extLst>
                </p14:cNvPr>
                <p14:cNvContentPartPr/>
                <p14:nvPr/>
              </p14:nvContentPartPr>
              <p14:xfrm>
                <a:off x="1758190" y="1383603"/>
                <a:ext cx="152280" cy="12852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85A83CE8-4304-B3D3-3237-C6FC6733BAF1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750630" y="1376043"/>
                  <a:ext cx="16740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C6088A5F-6128-0455-B5CE-4B85A005E796}"/>
                    </a:ext>
                  </a:extLst>
                </p14:cNvPr>
                <p14:cNvContentPartPr/>
                <p14:nvPr/>
              </p14:nvContentPartPr>
              <p14:xfrm>
                <a:off x="2072470" y="1196763"/>
                <a:ext cx="98640" cy="10296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C6088A5F-6128-0455-B5CE-4B85A005E796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2064910" y="1189203"/>
                  <a:ext cx="1137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CE6A7F84-6D3F-72C8-4B5E-B939A0447B27}"/>
                    </a:ext>
                  </a:extLst>
                </p14:cNvPr>
                <p14:cNvContentPartPr/>
                <p14:nvPr/>
              </p14:nvContentPartPr>
              <p14:xfrm>
                <a:off x="2010190" y="1314843"/>
                <a:ext cx="234720" cy="219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CE6A7F84-6D3F-72C8-4B5E-B939A0447B27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2002630" y="1307283"/>
                  <a:ext cx="2498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3D0827D5-FC87-6639-1F79-7C7968CB567C}"/>
                    </a:ext>
                  </a:extLst>
                </p14:cNvPr>
                <p14:cNvContentPartPr/>
                <p14:nvPr/>
              </p14:nvContentPartPr>
              <p14:xfrm>
                <a:off x="2077510" y="1384323"/>
                <a:ext cx="176760" cy="13104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3D0827D5-FC87-6639-1F79-7C7968CB567C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2069950" y="1376763"/>
                  <a:ext cx="19188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6C8DBC4B-D7B0-7F62-76F7-35ED91D98B99}"/>
                    </a:ext>
                  </a:extLst>
                </p14:cNvPr>
                <p14:cNvContentPartPr/>
                <p14:nvPr/>
              </p14:nvContentPartPr>
              <p14:xfrm>
                <a:off x="2414830" y="1180563"/>
                <a:ext cx="84240" cy="1440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6C8DBC4B-D7B0-7F62-76F7-35ED91D98B99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407630" y="1173003"/>
                  <a:ext cx="993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16617F15-329E-FD17-00A0-4AB6643F802E}"/>
                    </a:ext>
                  </a:extLst>
                </p14:cNvPr>
                <p14:cNvContentPartPr/>
                <p14:nvPr/>
              </p14:nvContentPartPr>
              <p14:xfrm>
                <a:off x="2377390" y="1203243"/>
                <a:ext cx="94320" cy="1238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16617F15-329E-FD17-00A0-4AB6643F802E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369830" y="1195683"/>
                  <a:ext cx="10944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1057FFE4-867F-0E07-8A6B-2503B5611482}"/>
                    </a:ext>
                  </a:extLst>
                </p14:cNvPr>
                <p14:cNvContentPartPr/>
                <p14:nvPr/>
              </p14:nvContentPartPr>
              <p14:xfrm>
                <a:off x="2443990" y="1376043"/>
                <a:ext cx="3600" cy="7416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1057FFE4-867F-0E07-8A6B-2503B5611482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436430" y="1368483"/>
                  <a:ext cx="187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4CEEAEE1-2C29-9C46-246F-BA2B5FC4D0FA}"/>
                    </a:ext>
                  </a:extLst>
                </p14:cNvPr>
                <p14:cNvContentPartPr/>
                <p14:nvPr/>
              </p14:nvContentPartPr>
              <p14:xfrm>
                <a:off x="2383150" y="1439403"/>
                <a:ext cx="242280" cy="1368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4CEEAEE1-2C29-9C46-246F-BA2B5FC4D0FA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375590" y="1431843"/>
                  <a:ext cx="257400" cy="2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" name="Gruppo 123">
            <a:extLst>
              <a:ext uri="{FF2B5EF4-FFF2-40B4-BE49-F238E27FC236}">
                <a16:creationId xmlns:a16="http://schemas.microsoft.com/office/drawing/2014/main" id="{A170FFC2-4184-F3CC-FB85-2D2A16C8C2A3}"/>
              </a:ext>
            </a:extLst>
          </p:cNvPr>
          <p:cNvGrpSpPr/>
          <p:nvPr/>
        </p:nvGrpSpPr>
        <p:grpSpPr>
          <a:xfrm>
            <a:off x="3002710" y="1196763"/>
            <a:ext cx="614520" cy="241200"/>
            <a:chOff x="3002710" y="1196763"/>
            <a:chExt cx="614520" cy="24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2CAEE274-EE8A-6E85-27EC-12027C3606EE}"/>
                    </a:ext>
                  </a:extLst>
                </p14:cNvPr>
                <p14:cNvContentPartPr/>
                <p14:nvPr/>
              </p14:nvContentPartPr>
              <p14:xfrm>
                <a:off x="3002710" y="1196763"/>
                <a:ext cx="109440" cy="2070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2CAEE274-EE8A-6E85-27EC-12027C3606EE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995150" y="1189203"/>
                  <a:ext cx="12456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1B8B418C-C51D-5CB1-9431-0629F03D614D}"/>
                    </a:ext>
                  </a:extLst>
                </p14:cNvPr>
                <p14:cNvContentPartPr/>
                <p14:nvPr/>
              </p14:nvContentPartPr>
              <p14:xfrm>
                <a:off x="3045190" y="1332123"/>
                <a:ext cx="94320" cy="5760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1B8B418C-C51D-5CB1-9431-0629F03D614D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3037630" y="1324563"/>
                  <a:ext cx="10944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FC2CBD19-5F8F-189C-4890-D1A346575A22}"/>
                    </a:ext>
                  </a:extLst>
                </p14:cNvPr>
                <p14:cNvContentPartPr/>
                <p14:nvPr/>
              </p14:nvContentPartPr>
              <p14:xfrm>
                <a:off x="3200350" y="1230963"/>
                <a:ext cx="14400" cy="18252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FC2CBD19-5F8F-189C-4890-D1A346575A22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192790" y="1223403"/>
                  <a:ext cx="2952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837A6A1E-B0D4-FC8D-13FE-68C2F002B26F}"/>
                    </a:ext>
                  </a:extLst>
                </p14:cNvPr>
                <p14:cNvContentPartPr/>
                <p14:nvPr/>
              </p14:nvContentPartPr>
              <p14:xfrm>
                <a:off x="3206830" y="1336443"/>
                <a:ext cx="112320" cy="576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837A6A1E-B0D4-FC8D-13FE-68C2F002B26F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199270" y="1328883"/>
                  <a:ext cx="12744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3FAC62F7-AD56-53EC-DF6F-62E2FFCFAD5A}"/>
                    </a:ext>
                  </a:extLst>
                </p14:cNvPr>
                <p14:cNvContentPartPr/>
                <p14:nvPr/>
              </p14:nvContentPartPr>
              <p14:xfrm>
                <a:off x="3404470" y="1197843"/>
                <a:ext cx="90000" cy="13032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3FAC62F7-AD56-53EC-DF6F-62E2FFCFAD5A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396910" y="1190283"/>
                  <a:ext cx="10512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95E37BBF-C184-26E4-F5B6-EAA6E9F3A5D4}"/>
                    </a:ext>
                  </a:extLst>
                </p14:cNvPr>
                <p14:cNvContentPartPr/>
                <p14:nvPr/>
              </p14:nvContentPartPr>
              <p14:xfrm>
                <a:off x="3399430" y="1360203"/>
                <a:ext cx="9720" cy="6084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95E37BBF-C184-26E4-F5B6-EAA6E9F3A5D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391870" y="1353003"/>
                  <a:ext cx="2484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27782BA7-1B64-D6D0-1D76-D5D0903264CF}"/>
                    </a:ext>
                  </a:extLst>
                </p14:cNvPr>
                <p14:cNvContentPartPr/>
                <p14:nvPr/>
              </p14:nvContentPartPr>
              <p14:xfrm>
                <a:off x="3480070" y="1351563"/>
                <a:ext cx="16560" cy="831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27782BA7-1B64-D6D0-1D76-D5D0903264CF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472510" y="1344003"/>
                  <a:ext cx="316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640E5311-4C9D-23F5-723B-F3E1D8DBE5B5}"/>
                    </a:ext>
                  </a:extLst>
                </p14:cNvPr>
                <p14:cNvContentPartPr/>
                <p14:nvPr/>
              </p14:nvContentPartPr>
              <p14:xfrm>
                <a:off x="3286030" y="1409163"/>
                <a:ext cx="331200" cy="2880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640E5311-4C9D-23F5-723B-F3E1D8DBE5B5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278470" y="1401603"/>
                  <a:ext cx="346320" cy="4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" name="Gruppo 131">
            <a:extLst>
              <a:ext uri="{FF2B5EF4-FFF2-40B4-BE49-F238E27FC236}">
                <a16:creationId xmlns:a16="http://schemas.microsoft.com/office/drawing/2014/main" id="{8EE22009-FCDE-43FF-0AF5-50B32D6C57EB}"/>
              </a:ext>
            </a:extLst>
          </p:cNvPr>
          <p:cNvGrpSpPr/>
          <p:nvPr/>
        </p:nvGrpSpPr>
        <p:grpSpPr>
          <a:xfrm>
            <a:off x="3967542" y="1219666"/>
            <a:ext cx="129240" cy="129960"/>
            <a:chOff x="3967542" y="1219666"/>
            <a:chExt cx="129240" cy="12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58925FF4-A9CC-9EC3-13E6-53CA7BE23489}"/>
                    </a:ext>
                  </a:extLst>
                </p14:cNvPr>
                <p14:cNvContentPartPr/>
                <p14:nvPr/>
              </p14:nvContentPartPr>
              <p14:xfrm>
                <a:off x="3967542" y="1248106"/>
                <a:ext cx="84240" cy="1620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58925FF4-A9CC-9EC3-13E6-53CA7BE23489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959982" y="1240546"/>
                  <a:ext cx="9936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D281FA87-B391-8CD1-285C-068B82E836C6}"/>
                    </a:ext>
                  </a:extLst>
                </p14:cNvPr>
                <p14:cNvContentPartPr/>
                <p14:nvPr/>
              </p14:nvContentPartPr>
              <p14:xfrm>
                <a:off x="4043142" y="1219666"/>
                <a:ext cx="53640" cy="12996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D281FA87-B391-8CD1-285C-068B82E836C6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4035582" y="1212106"/>
                  <a:ext cx="68760" cy="14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" name="Gruppo 135">
            <a:extLst>
              <a:ext uri="{FF2B5EF4-FFF2-40B4-BE49-F238E27FC236}">
                <a16:creationId xmlns:a16="http://schemas.microsoft.com/office/drawing/2014/main" id="{47ED4E0B-4294-6CF9-41A0-D6FB7565C09F}"/>
              </a:ext>
            </a:extLst>
          </p:cNvPr>
          <p:cNvGrpSpPr/>
          <p:nvPr/>
        </p:nvGrpSpPr>
        <p:grpSpPr>
          <a:xfrm>
            <a:off x="4437754" y="1200429"/>
            <a:ext cx="227160" cy="154080"/>
            <a:chOff x="4437754" y="1200429"/>
            <a:chExt cx="227160" cy="154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45E95466-7CB8-024A-A558-16C4B354CEF0}"/>
                    </a:ext>
                  </a:extLst>
                </p14:cNvPr>
                <p14:cNvContentPartPr/>
                <p14:nvPr/>
              </p14:nvContentPartPr>
              <p14:xfrm>
                <a:off x="4437754" y="1200429"/>
                <a:ext cx="25200" cy="15408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45E95466-7CB8-024A-A558-16C4B354CEF0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4430194" y="1193229"/>
                  <a:ext cx="4032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9064F403-6A07-724B-F3F7-B7A9CA9CA8CA}"/>
                    </a:ext>
                  </a:extLst>
                </p14:cNvPr>
                <p14:cNvContentPartPr/>
                <p14:nvPr/>
              </p14:nvContentPartPr>
              <p14:xfrm>
                <a:off x="4519834" y="1222389"/>
                <a:ext cx="145080" cy="12276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9064F403-6A07-724B-F3F7-B7A9CA9CA8CA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4512274" y="1214829"/>
                  <a:ext cx="159840" cy="13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5" name="Gruppo 144">
            <a:extLst>
              <a:ext uri="{FF2B5EF4-FFF2-40B4-BE49-F238E27FC236}">
                <a16:creationId xmlns:a16="http://schemas.microsoft.com/office/drawing/2014/main" id="{B6323D10-EAD6-9288-0805-4BACBF423A4F}"/>
              </a:ext>
            </a:extLst>
          </p:cNvPr>
          <p:cNvGrpSpPr/>
          <p:nvPr/>
        </p:nvGrpSpPr>
        <p:grpSpPr>
          <a:xfrm>
            <a:off x="1547314" y="796149"/>
            <a:ext cx="626040" cy="210960"/>
            <a:chOff x="1547314" y="796149"/>
            <a:chExt cx="626040" cy="21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D7DAA62D-4462-DA29-F8D7-A0CCC51F018E}"/>
                    </a:ext>
                  </a:extLst>
                </p14:cNvPr>
                <p14:cNvContentPartPr/>
                <p14:nvPr/>
              </p14:nvContentPartPr>
              <p14:xfrm>
                <a:off x="1547314" y="820629"/>
                <a:ext cx="94680" cy="15660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D7DAA62D-4462-DA29-F8D7-A0CCC51F018E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540114" y="813069"/>
                  <a:ext cx="10944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55EE8F84-3CE7-6560-C98F-A39DF0E759BF}"/>
                    </a:ext>
                  </a:extLst>
                </p14:cNvPr>
                <p14:cNvContentPartPr/>
                <p14:nvPr/>
              </p14:nvContentPartPr>
              <p14:xfrm>
                <a:off x="1692034" y="871389"/>
                <a:ext cx="88920" cy="950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55EE8F84-3CE7-6560-C98F-A39DF0E759BF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684474" y="864189"/>
                  <a:ext cx="10368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A26869E0-C6E0-BFEA-08AA-832033248B89}"/>
                    </a:ext>
                  </a:extLst>
                </p14:cNvPr>
                <p14:cNvContentPartPr/>
                <p14:nvPr/>
              </p14:nvContentPartPr>
              <p14:xfrm>
                <a:off x="1821634" y="860949"/>
                <a:ext cx="72360" cy="14616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A26869E0-C6E0-BFEA-08AA-832033248B89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814074" y="853389"/>
                  <a:ext cx="8748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58CC262E-392D-8FDB-BDFA-B753F6095089}"/>
                    </a:ext>
                  </a:extLst>
                </p14:cNvPr>
                <p14:cNvContentPartPr/>
                <p14:nvPr/>
              </p14:nvContentPartPr>
              <p14:xfrm>
                <a:off x="1940074" y="885429"/>
                <a:ext cx="75960" cy="936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58CC262E-392D-8FDB-BDFA-B753F6095089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932514" y="877869"/>
                  <a:ext cx="9108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9BD93F31-5717-C671-1FB7-FC84416169B8}"/>
                    </a:ext>
                  </a:extLst>
                </p14:cNvPr>
                <p14:cNvContentPartPr/>
                <p14:nvPr/>
              </p14:nvContentPartPr>
              <p14:xfrm>
                <a:off x="2037994" y="796149"/>
                <a:ext cx="24120" cy="15264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9BD93F31-5717-C671-1FB7-FC84416169B8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2030434" y="788589"/>
                  <a:ext cx="3924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4DAC3F89-3FB5-0CFD-2F98-DDA0A832EF70}"/>
                    </a:ext>
                  </a:extLst>
                </p14:cNvPr>
                <p14:cNvContentPartPr/>
                <p14:nvPr/>
              </p14:nvContentPartPr>
              <p14:xfrm>
                <a:off x="2053114" y="896589"/>
                <a:ext cx="42480" cy="756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4DAC3F89-3FB5-0CFD-2F98-DDA0A832EF70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2045554" y="889029"/>
                  <a:ext cx="572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B3924C4D-572A-C81E-AFC4-684850604ECA}"/>
                    </a:ext>
                  </a:extLst>
                </p14:cNvPr>
                <p14:cNvContentPartPr/>
                <p14:nvPr/>
              </p14:nvContentPartPr>
              <p14:xfrm>
                <a:off x="2101714" y="853029"/>
                <a:ext cx="71640" cy="9756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B3924C4D-572A-C81E-AFC4-684850604ECA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2094154" y="845469"/>
                  <a:ext cx="8676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3" name="Gruppo 152">
            <a:extLst>
              <a:ext uri="{FF2B5EF4-FFF2-40B4-BE49-F238E27FC236}">
                <a16:creationId xmlns:a16="http://schemas.microsoft.com/office/drawing/2014/main" id="{69038980-776B-D06A-9ADE-04C3EBF87C2E}"/>
              </a:ext>
            </a:extLst>
          </p:cNvPr>
          <p:cNvGrpSpPr/>
          <p:nvPr/>
        </p:nvGrpSpPr>
        <p:grpSpPr>
          <a:xfrm>
            <a:off x="5141914" y="1187469"/>
            <a:ext cx="655200" cy="148680"/>
            <a:chOff x="5141914" y="1187469"/>
            <a:chExt cx="655200" cy="14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906938A0-02E4-7529-C62A-70BC3394E551}"/>
                    </a:ext>
                  </a:extLst>
                </p14:cNvPr>
                <p14:cNvContentPartPr/>
                <p14:nvPr/>
              </p14:nvContentPartPr>
              <p14:xfrm>
                <a:off x="5141914" y="1187469"/>
                <a:ext cx="81720" cy="11160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906938A0-02E4-7529-C62A-70BC3394E551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5134354" y="1179909"/>
                  <a:ext cx="968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45C3611C-F167-AE90-42DC-2389DC207569}"/>
                    </a:ext>
                  </a:extLst>
                </p14:cNvPr>
                <p14:cNvContentPartPr/>
                <p14:nvPr/>
              </p14:nvContentPartPr>
              <p14:xfrm>
                <a:off x="5280154" y="1225629"/>
                <a:ext cx="72720" cy="6804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45C3611C-F167-AE90-42DC-2389DC207569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5272594" y="1218069"/>
                  <a:ext cx="878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AE73B14B-3870-5815-BD2C-5CD21E672B17}"/>
                    </a:ext>
                  </a:extLst>
                </p14:cNvPr>
                <p14:cNvContentPartPr/>
                <p14:nvPr/>
              </p14:nvContentPartPr>
              <p14:xfrm>
                <a:off x="5413714" y="1221669"/>
                <a:ext cx="73440" cy="7452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AE73B14B-3870-5815-BD2C-5CD21E672B17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5406154" y="1214109"/>
                  <a:ext cx="8856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529B9C86-1F55-99FE-EAD3-2B115C8D7142}"/>
                    </a:ext>
                  </a:extLst>
                </p14:cNvPr>
                <p14:cNvContentPartPr/>
                <p14:nvPr/>
              </p14:nvContentPartPr>
              <p14:xfrm>
                <a:off x="5529994" y="1190709"/>
                <a:ext cx="81720" cy="14544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529B9C86-1F55-99FE-EAD3-2B115C8D7142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5522434" y="1183149"/>
                  <a:ext cx="9684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5C596609-568F-4E28-4C3C-90DB7DDCF574}"/>
                    </a:ext>
                  </a:extLst>
                </p14:cNvPr>
                <p14:cNvContentPartPr/>
                <p14:nvPr/>
              </p14:nvContentPartPr>
              <p14:xfrm>
                <a:off x="5623594" y="1215909"/>
                <a:ext cx="74880" cy="6840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5C596609-568F-4E28-4C3C-90DB7DDCF574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616034" y="1208349"/>
                  <a:ext cx="900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569AE395-7917-CB2C-748B-8755E6CA3892}"/>
                    </a:ext>
                  </a:extLst>
                </p14:cNvPr>
                <p14:cNvContentPartPr/>
                <p14:nvPr/>
              </p14:nvContentPartPr>
              <p14:xfrm>
                <a:off x="5741674" y="1191429"/>
                <a:ext cx="55440" cy="7992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569AE395-7917-CB2C-748B-8755E6CA3892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734114" y="1183869"/>
                  <a:ext cx="70560" cy="9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0" name="Gruppo 169">
            <a:extLst>
              <a:ext uri="{FF2B5EF4-FFF2-40B4-BE49-F238E27FC236}">
                <a16:creationId xmlns:a16="http://schemas.microsoft.com/office/drawing/2014/main" id="{A70ABA55-4342-88AC-FB81-F64ED0569900}"/>
              </a:ext>
            </a:extLst>
          </p:cNvPr>
          <p:cNvGrpSpPr/>
          <p:nvPr/>
        </p:nvGrpSpPr>
        <p:grpSpPr>
          <a:xfrm>
            <a:off x="6080851" y="1084934"/>
            <a:ext cx="2557800" cy="449640"/>
            <a:chOff x="6080851" y="1084934"/>
            <a:chExt cx="2557800" cy="44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030D5ADF-72FE-703E-4735-1C2230455FEE}"/>
                    </a:ext>
                  </a:extLst>
                </p14:cNvPr>
                <p14:cNvContentPartPr/>
                <p14:nvPr/>
              </p14:nvContentPartPr>
              <p14:xfrm>
                <a:off x="6192091" y="1197974"/>
                <a:ext cx="118800" cy="11916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030D5ADF-72FE-703E-4735-1C2230455FEE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6184531" y="1190414"/>
                  <a:ext cx="1339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91F221EA-5C80-61F8-E724-66A6261710A8}"/>
                    </a:ext>
                  </a:extLst>
                </p14:cNvPr>
                <p14:cNvContentPartPr/>
                <p14:nvPr/>
              </p14:nvContentPartPr>
              <p14:xfrm>
                <a:off x="6366331" y="1193294"/>
                <a:ext cx="78120" cy="10548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91F221EA-5C80-61F8-E724-66A6261710A8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358771" y="1185734"/>
                  <a:ext cx="9288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848E24BA-465C-1684-7517-D34A8FB0556E}"/>
                    </a:ext>
                  </a:extLst>
                </p14:cNvPr>
                <p14:cNvContentPartPr/>
                <p14:nvPr/>
              </p14:nvContentPartPr>
              <p14:xfrm>
                <a:off x="6520411" y="1168094"/>
                <a:ext cx="54360" cy="12348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848E24BA-465C-1684-7517-D34A8FB0556E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6512851" y="1160534"/>
                  <a:ext cx="694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2EC7BC82-935A-ABEC-120D-4F1D6BDD870B}"/>
                    </a:ext>
                  </a:extLst>
                </p14:cNvPr>
                <p14:cNvContentPartPr/>
                <p14:nvPr/>
              </p14:nvContentPartPr>
              <p14:xfrm>
                <a:off x="6613291" y="1084934"/>
                <a:ext cx="39960" cy="18432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2EC7BC82-935A-ABEC-120D-4F1D6BDD870B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6605731" y="1077374"/>
                  <a:ext cx="5472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89CD646F-1AEF-9216-7047-D20D885D712A}"/>
                    </a:ext>
                  </a:extLst>
                </p14:cNvPr>
                <p14:cNvContentPartPr/>
                <p14:nvPr/>
              </p14:nvContentPartPr>
              <p14:xfrm>
                <a:off x="6687091" y="1215974"/>
                <a:ext cx="53280" cy="11088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89CD646F-1AEF-9216-7047-D20D885D712A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6679531" y="1208414"/>
                  <a:ext cx="684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9132B59E-49CB-ACA6-418F-5A4362B59505}"/>
                    </a:ext>
                  </a:extLst>
                </p14:cNvPr>
                <p14:cNvContentPartPr/>
                <p14:nvPr/>
              </p14:nvContentPartPr>
              <p14:xfrm>
                <a:off x="7098571" y="1108694"/>
                <a:ext cx="42480" cy="17856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9132B59E-49CB-ACA6-418F-5A4362B59505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091011" y="1101134"/>
                  <a:ext cx="572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146E420C-38D4-3B29-FCF8-D3DBC467456B}"/>
                    </a:ext>
                  </a:extLst>
                </p14:cNvPr>
                <p14:cNvContentPartPr/>
                <p14:nvPr/>
              </p14:nvContentPartPr>
              <p14:xfrm>
                <a:off x="7159771" y="1205174"/>
                <a:ext cx="94680" cy="14472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146E420C-38D4-3B29-FCF8-D3DBC467456B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7152211" y="1197614"/>
                  <a:ext cx="1094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9D09D3F0-BA0E-32E5-CD8C-F32254CF4C77}"/>
                    </a:ext>
                  </a:extLst>
                </p14:cNvPr>
                <p14:cNvContentPartPr/>
                <p14:nvPr/>
              </p14:nvContentPartPr>
              <p14:xfrm>
                <a:off x="7591051" y="1199414"/>
                <a:ext cx="103320" cy="12024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9D09D3F0-BA0E-32E5-CD8C-F32254CF4C77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7583491" y="1191854"/>
                  <a:ext cx="1184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DD061F8C-9BA0-3907-87DA-6BB901F971F0}"/>
                    </a:ext>
                  </a:extLst>
                </p14:cNvPr>
                <p14:cNvContentPartPr/>
                <p14:nvPr/>
              </p14:nvContentPartPr>
              <p14:xfrm>
                <a:off x="7731811" y="1236494"/>
                <a:ext cx="62640" cy="9288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DD061F8C-9BA0-3907-87DA-6BB901F971F0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7724251" y="1228934"/>
                  <a:ext cx="777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9364062C-9EEA-4570-6EA8-8A0FE73C4586}"/>
                    </a:ext>
                  </a:extLst>
                </p14:cNvPr>
                <p14:cNvContentPartPr/>
                <p14:nvPr/>
              </p14:nvContentPartPr>
              <p14:xfrm>
                <a:off x="7866451" y="1225334"/>
                <a:ext cx="56520" cy="10512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9364062C-9EEA-4570-6EA8-8A0FE73C4586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858891" y="1217774"/>
                  <a:ext cx="712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F1AE715D-BA45-35A3-5632-D167F61C55A2}"/>
                    </a:ext>
                  </a:extLst>
                </p14:cNvPr>
                <p14:cNvContentPartPr/>
                <p14:nvPr/>
              </p14:nvContentPartPr>
              <p14:xfrm>
                <a:off x="7983091" y="1250894"/>
                <a:ext cx="51120" cy="6264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F1AE715D-BA45-35A3-5632-D167F61C55A2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7975531" y="1243334"/>
                  <a:ext cx="662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2549EC93-D47E-79E9-3B28-8D61DB52D1D6}"/>
                    </a:ext>
                  </a:extLst>
                </p14:cNvPr>
                <p14:cNvContentPartPr/>
                <p14:nvPr/>
              </p14:nvContentPartPr>
              <p14:xfrm>
                <a:off x="8070571" y="1114094"/>
                <a:ext cx="53280" cy="20088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2549EC93-D47E-79E9-3B28-8D61DB52D1D6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8063371" y="1106534"/>
                  <a:ext cx="684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D20B4264-AAAC-38B3-A9B2-AAEE89A5C25C}"/>
                    </a:ext>
                  </a:extLst>
                </p14:cNvPr>
                <p14:cNvContentPartPr/>
                <p14:nvPr/>
              </p14:nvContentPartPr>
              <p14:xfrm>
                <a:off x="8084611" y="1248014"/>
                <a:ext cx="69840" cy="1080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D20B4264-AAAC-38B3-A9B2-AAEE89A5C25C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8077051" y="1240454"/>
                  <a:ext cx="849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E6369100-6244-A411-D358-942B148D4D68}"/>
                    </a:ext>
                  </a:extLst>
                </p14:cNvPr>
                <p14:cNvContentPartPr/>
                <p14:nvPr/>
              </p14:nvContentPartPr>
              <p14:xfrm>
                <a:off x="8153371" y="1232534"/>
                <a:ext cx="87480" cy="10296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E6369100-6244-A411-D358-942B148D4D68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8145811" y="1224974"/>
                  <a:ext cx="10260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6EC721FE-56B6-C66B-0D6F-C9CA01B2902A}"/>
                    </a:ext>
                  </a:extLst>
                </p14:cNvPr>
                <p14:cNvContentPartPr/>
                <p14:nvPr/>
              </p14:nvContentPartPr>
              <p14:xfrm>
                <a:off x="6080851" y="1419374"/>
                <a:ext cx="2557800" cy="11520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6EC721FE-56B6-C66B-0D6F-C9CA01B2902A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6073291" y="1411814"/>
                  <a:ext cx="2572920" cy="13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1" name="Gruppo 180">
            <a:extLst>
              <a:ext uri="{FF2B5EF4-FFF2-40B4-BE49-F238E27FC236}">
                <a16:creationId xmlns:a16="http://schemas.microsoft.com/office/drawing/2014/main" id="{4A326509-383E-4011-9A48-809F394EBB27}"/>
              </a:ext>
            </a:extLst>
          </p:cNvPr>
          <p:cNvGrpSpPr/>
          <p:nvPr/>
        </p:nvGrpSpPr>
        <p:grpSpPr>
          <a:xfrm>
            <a:off x="267213" y="1930214"/>
            <a:ext cx="684720" cy="283680"/>
            <a:chOff x="267213" y="1930214"/>
            <a:chExt cx="684720" cy="28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D5E829D0-BE5F-2DA4-81AF-302C6D2622DE}"/>
                    </a:ext>
                  </a:extLst>
                </p14:cNvPr>
                <p14:cNvContentPartPr/>
                <p14:nvPr/>
              </p14:nvContentPartPr>
              <p14:xfrm>
                <a:off x="267213" y="1956134"/>
                <a:ext cx="204840" cy="2484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D5E829D0-BE5F-2DA4-81AF-302C6D2622DE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259653" y="1948574"/>
                  <a:ext cx="2199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98FC8CB0-4222-05C3-81D8-9744DD5408E8}"/>
                    </a:ext>
                  </a:extLst>
                </p14:cNvPr>
                <p14:cNvContentPartPr/>
                <p14:nvPr/>
              </p14:nvContentPartPr>
              <p14:xfrm>
                <a:off x="337053" y="1956854"/>
                <a:ext cx="56160" cy="13212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98FC8CB0-4222-05C3-81D8-9744DD5408E8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329493" y="1949294"/>
                  <a:ext cx="7128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60C4F115-26C6-4810-643E-7BB8383CD7DB}"/>
                    </a:ext>
                  </a:extLst>
                </p14:cNvPr>
                <p14:cNvContentPartPr/>
                <p14:nvPr/>
              </p14:nvContentPartPr>
              <p14:xfrm>
                <a:off x="414093" y="1954694"/>
                <a:ext cx="37440" cy="13392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60C4F115-26C6-4810-643E-7BB8383CD7DB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406533" y="1947134"/>
                  <a:ext cx="522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15A44D65-96EC-2A67-B011-E71334FCF6F3}"/>
                    </a:ext>
                  </a:extLst>
                </p14:cNvPr>
                <p14:cNvContentPartPr/>
                <p14:nvPr/>
              </p14:nvContentPartPr>
              <p14:xfrm>
                <a:off x="531093" y="1979174"/>
                <a:ext cx="78120" cy="3096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15A44D65-96EC-2A67-B011-E71334FCF6F3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523533" y="1971614"/>
                  <a:ext cx="928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2C5C0CA6-C299-B9B8-134D-9E68F746BB2A}"/>
                    </a:ext>
                  </a:extLst>
                </p14:cNvPr>
                <p14:cNvContentPartPr/>
                <p14:nvPr/>
              </p14:nvContentPartPr>
              <p14:xfrm>
                <a:off x="589053" y="1932734"/>
                <a:ext cx="42480" cy="18432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2C5C0CA6-C299-B9B8-134D-9E68F746BB2A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581493" y="1925174"/>
                  <a:ext cx="5724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E3F6DA4B-3036-ABF4-F2BA-B53BC4394356}"/>
                    </a:ext>
                  </a:extLst>
                </p14:cNvPr>
                <p14:cNvContentPartPr/>
                <p14:nvPr/>
              </p14:nvContentPartPr>
              <p14:xfrm>
                <a:off x="711813" y="1944614"/>
                <a:ext cx="117360" cy="1836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E3F6DA4B-3036-ABF4-F2BA-B53BC4394356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704253" y="1937414"/>
                  <a:ext cx="1324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8051B7C0-20E0-0F92-8652-945FFB9FBEB7}"/>
                    </a:ext>
                  </a:extLst>
                </p14:cNvPr>
                <p14:cNvContentPartPr/>
                <p14:nvPr/>
              </p14:nvContentPartPr>
              <p14:xfrm>
                <a:off x="710013" y="1930214"/>
                <a:ext cx="105840" cy="15048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8051B7C0-20E0-0F92-8652-945FFB9FBEB7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702453" y="1922654"/>
                  <a:ext cx="1209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C202BEA1-CEE9-10A7-5956-E269C6638A49}"/>
                    </a:ext>
                  </a:extLst>
                </p14:cNvPr>
                <p14:cNvContentPartPr/>
                <p14:nvPr/>
              </p14:nvContentPartPr>
              <p14:xfrm>
                <a:off x="765093" y="2069894"/>
                <a:ext cx="24480" cy="11016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C202BEA1-CEE9-10A7-5956-E269C6638A49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757893" y="2062334"/>
                  <a:ext cx="396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415DB09E-5F53-3C2D-A9F5-989D63DD4CD0}"/>
                    </a:ext>
                  </a:extLst>
                </p14:cNvPr>
                <p14:cNvContentPartPr/>
                <p14:nvPr/>
              </p14:nvContentPartPr>
              <p14:xfrm>
                <a:off x="659613" y="2195174"/>
                <a:ext cx="292320" cy="1872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415DB09E-5F53-3C2D-A9F5-989D63DD4CD0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652053" y="2187614"/>
                  <a:ext cx="307440" cy="3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8" name="Gruppo 207">
            <a:extLst>
              <a:ext uri="{FF2B5EF4-FFF2-40B4-BE49-F238E27FC236}">
                <a16:creationId xmlns:a16="http://schemas.microsoft.com/office/drawing/2014/main" id="{5168CA20-4068-B1E3-0D35-68F024F2B7A4}"/>
              </a:ext>
            </a:extLst>
          </p:cNvPr>
          <p:cNvGrpSpPr/>
          <p:nvPr/>
        </p:nvGrpSpPr>
        <p:grpSpPr>
          <a:xfrm>
            <a:off x="1533333" y="1905014"/>
            <a:ext cx="834120" cy="359280"/>
            <a:chOff x="1533333" y="1905014"/>
            <a:chExt cx="834120" cy="35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04363C8D-EE5A-98BD-5E18-340B8242151B}"/>
                    </a:ext>
                  </a:extLst>
                </p14:cNvPr>
                <p14:cNvContentPartPr/>
                <p14:nvPr/>
              </p14:nvContentPartPr>
              <p14:xfrm>
                <a:off x="1549533" y="1915094"/>
                <a:ext cx="116640" cy="1548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04363C8D-EE5A-98BD-5E18-340B8242151B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1541973" y="1907534"/>
                  <a:ext cx="1317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936393E5-05A2-C1CA-104C-3B628C236415}"/>
                    </a:ext>
                  </a:extLst>
                </p14:cNvPr>
                <p14:cNvContentPartPr/>
                <p14:nvPr/>
              </p14:nvContentPartPr>
              <p14:xfrm>
                <a:off x="1533333" y="1920854"/>
                <a:ext cx="105840" cy="13968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936393E5-05A2-C1CA-104C-3B628C236415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525773" y="1913294"/>
                  <a:ext cx="1209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17A6DE93-5F25-4862-A39F-4B33CF7C32AB}"/>
                    </a:ext>
                  </a:extLst>
                </p14:cNvPr>
                <p14:cNvContentPartPr/>
                <p14:nvPr/>
              </p14:nvContentPartPr>
              <p14:xfrm>
                <a:off x="1700373" y="1905014"/>
                <a:ext cx="22680" cy="14472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17A6DE93-5F25-4862-A39F-4B33CF7C32AB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692813" y="1897454"/>
                  <a:ext cx="3780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F3369737-DB01-051A-A72C-4F7784DB984D}"/>
                    </a:ext>
                  </a:extLst>
                </p14:cNvPr>
                <p14:cNvContentPartPr/>
                <p14:nvPr/>
              </p14:nvContentPartPr>
              <p14:xfrm>
                <a:off x="1697853" y="2001854"/>
                <a:ext cx="92520" cy="2556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F3369737-DB01-051A-A72C-4F7784DB984D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690293" y="1994294"/>
                  <a:ext cx="1076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0E8443F9-DD81-7F0D-7A0C-D538C63A5038}"/>
                    </a:ext>
                  </a:extLst>
                </p14:cNvPr>
                <p14:cNvContentPartPr/>
                <p14:nvPr/>
              </p14:nvContentPartPr>
              <p14:xfrm>
                <a:off x="1627293" y="2096534"/>
                <a:ext cx="100080" cy="11016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0E8443F9-DD81-7F0D-7A0C-D538C63A5038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619733" y="2088974"/>
                  <a:ext cx="1152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27CF085B-2D2D-5FB6-3D2C-1B4A77F0E62D}"/>
                    </a:ext>
                  </a:extLst>
                </p14:cNvPr>
                <p14:cNvContentPartPr/>
                <p14:nvPr/>
              </p14:nvContentPartPr>
              <p14:xfrm>
                <a:off x="1848693" y="1906454"/>
                <a:ext cx="105840" cy="11808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27CF085B-2D2D-5FB6-3D2C-1B4A77F0E62D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1841133" y="1898894"/>
                  <a:ext cx="12096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981CEB46-2854-D8B5-A5DB-DD3D0A82339C}"/>
                    </a:ext>
                  </a:extLst>
                </p14:cNvPr>
                <p14:cNvContentPartPr/>
                <p14:nvPr/>
              </p14:nvContentPartPr>
              <p14:xfrm>
                <a:off x="1831413" y="2051894"/>
                <a:ext cx="132120" cy="684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981CEB46-2854-D8B5-A5DB-DD3D0A82339C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1823853" y="2044334"/>
                  <a:ext cx="1472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0F210F20-2C9B-836A-2C05-040958C37A1B}"/>
                    </a:ext>
                  </a:extLst>
                </p14:cNvPr>
                <p14:cNvContentPartPr/>
                <p14:nvPr/>
              </p14:nvContentPartPr>
              <p14:xfrm>
                <a:off x="1893693" y="2094374"/>
                <a:ext cx="102240" cy="11304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0F210F20-2C9B-836A-2C05-040958C37A1B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1886493" y="2086814"/>
                  <a:ext cx="11736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A25E0C26-F7F9-55E6-A6CA-91ADBB9D39E0}"/>
                    </a:ext>
                  </a:extLst>
                </p14:cNvPr>
                <p14:cNvContentPartPr/>
                <p14:nvPr/>
              </p14:nvContentPartPr>
              <p14:xfrm>
                <a:off x="2204373" y="1921574"/>
                <a:ext cx="69120" cy="10512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A25E0C26-F7F9-55E6-A6CA-91ADBB9D39E0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2196813" y="1914014"/>
                  <a:ext cx="8424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16649122-45D4-0F0B-1892-E3943A3D996D}"/>
                    </a:ext>
                  </a:extLst>
                </p14:cNvPr>
                <p14:cNvContentPartPr/>
                <p14:nvPr/>
              </p14:nvContentPartPr>
              <p14:xfrm>
                <a:off x="2107533" y="2098334"/>
                <a:ext cx="191160" cy="2484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16649122-45D4-0F0B-1892-E3943A3D996D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2099973" y="2090774"/>
                  <a:ext cx="2062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FA69FC10-DE15-48CD-4776-D758FD4ED29B}"/>
                    </a:ext>
                  </a:extLst>
                </p14:cNvPr>
                <p14:cNvContentPartPr/>
                <p14:nvPr/>
              </p14:nvContentPartPr>
              <p14:xfrm>
                <a:off x="2232813" y="2133614"/>
                <a:ext cx="134640" cy="13068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FA69FC10-DE15-48CD-4776-D758FD4ED29B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2225253" y="2126054"/>
                  <a:ext cx="149760" cy="14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6" name="Gruppo 205">
            <a:extLst>
              <a:ext uri="{FF2B5EF4-FFF2-40B4-BE49-F238E27FC236}">
                <a16:creationId xmlns:a16="http://schemas.microsoft.com/office/drawing/2014/main" id="{4A15E402-0E83-1289-9F3F-C17912955F90}"/>
              </a:ext>
            </a:extLst>
          </p:cNvPr>
          <p:cNvGrpSpPr/>
          <p:nvPr/>
        </p:nvGrpSpPr>
        <p:grpSpPr>
          <a:xfrm>
            <a:off x="2702613" y="1902494"/>
            <a:ext cx="581040" cy="241920"/>
            <a:chOff x="2702613" y="1902494"/>
            <a:chExt cx="581040" cy="24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6FA7CDA3-A4D5-20FD-7C70-FBD3926A4F2C}"/>
                    </a:ext>
                  </a:extLst>
                </p14:cNvPr>
                <p14:cNvContentPartPr/>
                <p14:nvPr/>
              </p14:nvContentPartPr>
              <p14:xfrm>
                <a:off x="2702613" y="1909694"/>
                <a:ext cx="74880" cy="19152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6FA7CDA3-A4D5-20FD-7C70-FBD3926A4F2C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2695053" y="1902134"/>
                  <a:ext cx="9000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0B8C0F50-86ED-7EE1-B74B-D0941847D9B7}"/>
                    </a:ext>
                  </a:extLst>
                </p14:cNvPr>
                <p14:cNvContentPartPr/>
                <p14:nvPr/>
              </p14:nvContentPartPr>
              <p14:xfrm>
                <a:off x="2744373" y="2032814"/>
                <a:ext cx="97560" cy="4356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0B8C0F50-86ED-7EE1-B74B-D0941847D9B7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2736813" y="2025254"/>
                  <a:ext cx="11268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821178C6-F4E3-A48C-38F5-006D42A22AF6}"/>
                    </a:ext>
                  </a:extLst>
                </p14:cNvPr>
                <p14:cNvContentPartPr/>
                <p14:nvPr/>
              </p14:nvContentPartPr>
              <p14:xfrm>
                <a:off x="2900253" y="1906454"/>
                <a:ext cx="28440" cy="18828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821178C6-F4E3-A48C-38F5-006D42A22AF6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2892693" y="1898894"/>
                  <a:ext cx="4356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19F2173D-75A2-8D3C-31C3-2C23C4579000}"/>
                    </a:ext>
                  </a:extLst>
                </p14:cNvPr>
                <p14:cNvContentPartPr/>
                <p14:nvPr/>
              </p14:nvContentPartPr>
              <p14:xfrm>
                <a:off x="2912493" y="2040734"/>
                <a:ext cx="91800" cy="684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19F2173D-75A2-8D3C-31C3-2C23C4579000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2904933" y="2033174"/>
                  <a:ext cx="1069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FDA89B84-274A-5E11-6002-4FCBD167BB2E}"/>
                    </a:ext>
                  </a:extLst>
                </p14:cNvPr>
                <p14:cNvContentPartPr/>
                <p14:nvPr/>
              </p14:nvContentPartPr>
              <p14:xfrm>
                <a:off x="3131373" y="1902494"/>
                <a:ext cx="82440" cy="10764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FDA89B84-274A-5E11-6002-4FCBD167BB2E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3123813" y="1894934"/>
                  <a:ext cx="975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8045C4B6-3DB3-4443-84B8-3769AA340F3E}"/>
                    </a:ext>
                  </a:extLst>
                </p14:cNvPr>
                <p14:cNvContentPartPr/>
                <p14:nvPr/>
              </p14:nvContentPartPr>
              <p14:xfrm>
                <a:off x="3151173" y="2018774"/>
                <a:ext cx="7920" cy="1022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8045C4B6-3DB3-4443-84B8-3769AA340F3E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3143613" y="2011214"/>
                  <a:ext cx="230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3ACAF4AF-53E4-E019-A45E-00EEACB5D44A}"/>
                    </a:ext>
                  </a:extLst>
                </p14:cNvPr>
                <p14:cNvContentPartPr/>
                <p14:nvPr/>
              </p14:nvContentPartPr>
              <p14:xfrm>
                <a:off x="3231813" y="2046134"/>
                <a:ext cx="15480" cy="8100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3ACAF4AF-53E4-E019-A45E-00EEACB5D44A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3224253" y="2038574"/>
                  <a:ext cx="3060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5AA9C5B0-D1C2-C8B4-1C34-F34D80EA2010}"/>
                    </a:ext>
                  </a:extLst>
                </p14:cNvPr>
                <p14:cNvContentPartPr/>
                <p14:nvPr/>
              </p14:nvContentPartPr>
              <p14:xfrm>
                <a:off x="3063693" y="2131454"/>
                <a:ext cx="219960" cy="1296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5AA9C5B0-D1C2-C8B4-1C34-F34D80EA2010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3056133" y="2123894"/>
                  <a:ext cx="235080" cy="2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4" name="Gruppo 203">
            <a:extLst>
              <a:ext uri="{FF2B5EF4-FFF2-40B4-BE49-F238E27FC236}">
                <a16:creationId xmlns:a16="http://schemas.microsoft.com/office/drawing/2014/main" id="{53B3C0FE-A84E-A01C-C820-AE17832A9004}"/>
              </a:ext>
            </a:extLst>
          </p:cNvPr>
          <p:cNvGrpSpPr/>
          <p:nvPr/>
        </p:nvGrpSpPr>
        <p:grpSpPr>
          <a:xfrm>
            <a:off x="3505413" y="1973414"/>
            <a:ext cx="113760" cy="105480"/>
            <a:chOff x="3505413" y="1973414"/>
            <a:chExt cx="113760" cy="10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35E97D53-A85D-6816-A5AB-4B7091E5C74F}"/>
                    </a:ext>
                  </a:extLst>
                </p14:cNvPr>
                <p14:cNvContentPartPr/>
                <p14:nvPr/>
              </p14:nvContentPartPr>
              <p14:xfrm>
                <a:off x="3505413" y="2010134"/>
                <a:ext cx="85680" cy="1368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35E97D53-A85D-6816-A5AB-4B7091E5C74F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3497853" y="2002934"/>
                  <a:ext cx="1008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B640AAB3-9C1B-CB83-9724-CB5B7BEF9F28}"/>
                    </a:ext>
                  </a:extLst>
                </p14:cNvPr>
                <p14:cNvContentPartPr/>
                <p14:nvPr/>
              </p14:nvContentPartPr>
              <p14:xfrm>
                <a:off x="3583173" y="1973414"/>
                <a:ext cx="36000" cy="1054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B640AAB3-9C1B-CB83-9724-CB5B7BEF9F28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3575613" y="1965854"/>
                  <a:ext cx="51120" cy="12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0" name="Gruppo 239">
            <a:extLst>
              <a:ext uri="{FF2B5EF4-FFF2-40B4-BE49-F238E27FC236}">
                <a16:creationId xmlns:a16="http://schemas.microsoft.com/office/drawing/2014/main" id="{D5CC28FF-C14C-BDC6-A8AB-A6CB6798AFE9}"/>
              </a:ext>
            </a:extLst>
          </p:cNvPr>
          <p:cNvGrpSpPr/>
          <p:nvPr/>
        </p:nvGrpSpPr>
        <p:grpSpPr>
          <a:xfrm>
            <a:off x="3802413" y="1767494"/>
            <a:ext cx="703080" cy="307440"/>
            <a:chOff x="3802413" y="1767494"/>
            <a:chExt cx="703080" cy="30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46AB75DA-DE8B-2825-D6FC-471FD89A7665}"/>
                    </a:ext>
                  </a:extLst>
                </p14:cNvPr>
                <p14:cNvContentPartPr/>
                <p14:nvPr/>
              </p14:nvContentPartPr>
              <p14:xfrm>
                <a:off x="3802413" y="1860734"/>
                <a:ext cx="156240" cy="2142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46AB75DA-DE8B-2825-D6FC-471FD89A7665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3794853" y="1853174"/>
                  <a:ext cx="17136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EFA6F14E-C3F5-FF54-AF84-BAE8E3245664}"/>
                    </a:ext>
                  </a:extLst>
                </p14:cNvPr>
                <p14:cNvContentPartPr/>
                <p14:nvPr/>
              </p14:nvContentPartPr>
              <p14:xfrm>
                <a:off x="4016973" y="1924814"/>
                <a:ext cx="97200" cy="9180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EFA6F14E-C3F5-FF54-AF84-BAE8E3245664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4009413" y="1917254"/>
                  <a:ext cx="1123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BB3342C6-3894-742A-9371-6A54229E869D}"/>
                    </a:ext>
                  </a:extLst>
                </p14:cNvPr>
                <p14:cNvContentPartPr/>
                <p14:nvPr/>
              </p14:nvContentPartPr>
              <p14:xfrm>
                <a:off x="4173213" y="1890614"/>
                <a:ext cx="70200" cy="11232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BB3342C6-3894-742A-9371-6A54229E869D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4166013" y="1883054"/>
                  <a:ext cx="853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C849F03B-7E5A-FEDA-1BE4-F4FAAEA96B68}"/>
                    </a:ext>
                  </a:extLst>
                </p14:cNvPr>
                <p14:cNvContentPartPr/>
                <p14:nvPr/>
              </p14:nvContentPartPr>
              <p14:xfrm>
                <a:off x="4274373" y="1767494"/>
                <a:ext cx="63360" cy="24336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C849F03B-7E5A-FEDA-1BE4-F4FAAEA96B68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4267173" y="1759934"/>
                  <a:ext cx="7848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8FD259D0-D61C-62F7-27DB-21C53B0A00BA}"/>
                    </a:ext>
                  </a:extLst>
                </p14:cNvPr>
                <p14:cNvContentPartPr/>
                <p14:nvPr/>
              </p14:nvContentPartPr>
              <p14:xfrm>
                <a:off x="4460493" y="1785854"/>
                <a:ext cx="45000" cy="8640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8FD259D0-D61C-62F7-27DB-21C53B0A00BA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4452933" y="1778294"/>
                  <a:ext cx="60120" cy="10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8" name="Gruppo 237">
            <a:extLst>
              <a:ext uri="{FF2B5EF4-FFF2-40B4-BE49-F238E27FC236}">
                <a16:creationId xmlns:a16="http://schemas.microsoft.com/office/drawing/2014/main" id="{DFADE9EF-E181-1A2F-5C7B-C3CF7EBC0A11}"/>
              </a:ext>
            </a:extLst>
          </p:cNvPr>
          <p:cNvGrpSpPr/>
          <p:nvPr/>
        </p:nvGrpSpPr>
        <p:grpSpPr>
          <a:xfrm>
            <a:off x="4681533" y="1821134"/>
            <a:ext cx="127800" cy="130680"/>
            <a:chOff x="4681533" y="1821134"/>
            <a:chExt cx="127800" cy="13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2643A214-D630-12C0-728C-B0FBDB61743B}"/>
                    </a:ext>
                  </a:extLst>
                </p14:cNvPr>
                <p14:cNvContentPartPr/>
                <p14:nvPr/>
              </p14:nvContentPartPr>
              <p14:xfrm>
                <a:off x="4681533" y="1821134"/>
                <a:ext cx="15480" cy="8496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2643A214-D630-12C0-728C-B0FBDB61743B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4674333" y="1813574"/>
                  <a:ext cx="306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902F2151-80EA-EB44-7AFE-722524CE72EE}"/>
                    </a:ext>
                  </a:extLst>
                </p14:cNvPr>
                <p14:cNvContentPartPr/>
                <p14:nvPr/>
              </p14:nvContentPartPr>
              <p14:xfrm>
                <a:off x="4752813" y="1860734"/>
                <a:ext cx="56520" cy="9108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902F2151-80EA-EB44-7AFE-722524CE72EE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4745253" y="1853174"/>
                  <a:ext cx="71280" cy="10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6" name="Gruppo 235">
            <a:extLst>
              <a:ext uri="{FF2B5EF4-FFF2-40B4-BE49-F238E27FC236}">
                <a16:creationId xmlns:a16="http://schemas.microsoft.com/office/drawing/2014/main" id="{9B087F5B-D629-7330-BC9B-38ED10ADA9C4}"/>
              </a:ext>
            </a:extLst>
          </p:cNvPr>
          <p:cNvGrpSpPr/>
          <p:nvPr/>
        </p:nvGrpSpPr>
        <p:grpSpPr>
          <a:xfrm>
            <a:off x="5301215" y="1848919"/>
            <a:ext cx="561960" cy="186120"/>
            <a:chOff x="5301215" y="1848919"/>
            <a:chExt cx="561960" cy="18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941BE641-59DB-C669-DCB5-41E5599D61B8}"/>
                    </a:ext>
                  </a:extLst>
                </p14:cNvPr>
                <p14:cNvContentPartPr/>
                <p14:nvPr/>
              </p14:nvContentPartPr>
              <p14:xfrm>
                <a:off x="5301215" y="1848919"/>
                <a:ext cx="99360" cy="12564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941BE641-59DB-C669-DCB5-41E5599D61B8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5293655" y="1841359"/>
                  <a:ext cx="1144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AABB8856-5B1E-8E9C-853E-B91A67F49E3D}"/>
                    </a:ext>
                  </a:extLst>
                </p14:cNvPr>
                <p14:cNvContentPartPr/>
                <p14:nvPr/>
              </p14:nvContentPartPr>
              <p14:xfrm>
                <a:off x="5448095" y="1871959"/>
                <a:ext cx="70560" cy="8244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AABB8856-5B1E-8E9C-853E-B91A67F49E3D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5440535" y="1864399"/>
                  <a:ext cx="8568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D1B830B1-1445-A485-CB3B-71ED309A5AC7}"/>
                    </a:ext>
                  </a:extLst>
                </p14:cNvPr>
                <p14:cNvContentPartPr/>
                <p14:nvPr/>
              </p14:nvContentPartPr>
              <p14:xfrm>
                <a:off x="5557895" y="1868719"/>
                <a:ext cx="64080" cy="6192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D1B830B1-1445-A485-CB3B-71ED309A5AC7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5550335" y="1861159"/>
                  <a:ext cx="792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F4D9A7F8-7AA9-6330-5E4B-9B942A57E395}"/>
                    </a:ext>
                  </a:extLst>
                </p14:cNvPr>
                <p14:cNvContentPartPr/>
                <p14:nvPr/>
              </p14:nvContentPartPr>
              <p14:xfrm>
                <a:off x="5648975" y="1864759"/>
                <a:ext cx="66600" cy="17028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F4D9A7F8-7AA9-6330-5E4B-9B942A57E395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5641415" y="1857199"/>
                  <a:ext cx="8172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57EEF7D4-EDB8-C107-1A74-6FD8533C8AA5}"/>
                    </a:ext>
                  </a:extLst>
                </p14:cNvPr>
                <p14:cNvContentPartPr/>
                <p14:nvPr/>
              </p14:nvContentPartPr>
              <p14:xfrm>
                <a:off x="5762735" y="1897879"/>
                <a:ext cx="39240" cy="2916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57EEF7D4-EDB8-C107-1A74-6FD8533C8AA5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5755175" y="1890319"/>
                  <a:ext cx="543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2A9807FF-9FE9-9ED8-C076-7D0FFBC77FDB}"/>
                    </a:ext>
                  </a:extLst>
                </p14:cNvPr>
                <p14:cNvContentPartPr/>
                <p14:nvPr/>
              </p14:nvContentPartPr>
              <p14:xfrm>
                <a:off x="5848775" y="1883839"/>
                <a:ext cx="14400" cy="2628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2A9807FF-9FE9-9ED8-C076-7D0FFBC77FDB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5841215" y="1876639"/>
                  <a:ext cx="29520" cy="4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4" name="Gruppo 233">
            <a:extLst>
              <a:ext uri="{FF2B5EF4-FFF2-40B4-BE49-F238E27FC236}">
                <a16:creationId xmlns:a16="http://schemas.microsoft.com/office/drawing/2014/main" id="{78099221-C5F0-A36E-08A4-A32089A94288}"/>
              </a:ext>
            </a:extLst>
          </p:cNvPr>
          <p:cNvGrpSpPr/>
          <p:nvPr/>
        </p:nvGrpSpPr>
        <p:grpSpPr>
          <a:xfrm>
            <a:off x="6289415" y="1709959"/>
            <a:ext cx="133200" cy="233280"/>
            <a:chOff x="6289415" y="1709959"/>
            <a:chExt cx="133200" cy="233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4F8B2606-DBC2-EFE3-C8DE-39798C9B022E}"/>
                    </a:ext>
                  </a:extLst>
                </p14:cNvPr>
                <p14:cNvContentPartPr/>
                <p14:nvPr/>
              </p14:nvContentPartPr>
              <p14:xfrm>
                <a:off x="6294455" y="1709959"/>
                <a:ext cx="14400" cy="15732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4F8B2606-DBC2-EFE3-C8DE-39798C9B022E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6286895" y="1702399"/>
                  <a:ext cx="2952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7214ADD8-46D2-62A7-1491-F5C578352479}"/>
                    </a:ext>
                  </a:extLst>
                </p14:cNvPr>
                <p14:cNvContentPartPr/>
                <p14:nvPr/>
              </p14:nvContentPartPr>
              <p14:xfrm>
                <a:off x="6289415" y="1788799"/>
                <a:ext cx="133200" cy="15444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7214ADD8-46D2-62A7-1491-F5C578352479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6281855" y="1781239"/>
                  <a:ext cx="148320" cy="16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2" name="Gruppo 231">
            <a:extLst>
              <a:ext uri="{FF2B5EF4-FFF2-40B4-BE49-F238E27FC236}">
                <a16:creationId xmlns:a16="http://schemas.microsoft.com/office/drawing/2014/main" id="{0AA02020-DBEE-75D0-F882-94DD1D7EA8ED}"/>
              </a:ext>
            </a:extLst>
          </p:cNvPr>
          <p:cNvGrpSpPr/>
          <p:nvPr/>
        </p:nvGrpSpPr>
        <p:grpSpPr>
          <a:xfrm>
            <a:off x="6843476" y="1661291"/>
            <a:ext cx="597240" cy="221400"/>
            <a:chOff x="6843476" y="1661291"/>
            <a:chExt cx="597240" cy="22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3C3E9D4F-A9BC-E060-5202-349BC77FEF0E}"/>
                    </a:ext>
                  </a:extLst>
                </p14:cNvPr>
                <p14:cNvContentPartPr/>
                <p14:nvPr/>
              </p14:nvContentPartPr>
              <p14:xfrm>
                <a:off x="6843476" y="1758491"/>
                <a:ext cx="142920" cy="12420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3C3E9D4F-A9BC-E060-5202-349BC77FEF0E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6835916" y="1750931"/>
                  <a:ext cx="1580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8B651A88-986F-DBED-975A-B629CEBA3810}"/>
                    </a:ext>
                  </a:extLst>
                </p14:cNvPr>
                <p14:cNvContentPartPr/>
                <p14:nvPr/>
              </p14:nvContentPartPr>
              <p14:xfrm>
                <a:off x="7009076" y="1778291"/>
                <a:ext cx="65160" cy="7524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8B651A88-986F-DBED-975A-B629CEBA3810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7001516" y="1770731"/>
                  <a:ext cx="8028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15EFF829-8971-ABBD-4E19-60B96115930A}"/>
                    </a:ext>
                  </a:extLst>
                </p14:cNvPr>
                <p14:cNvContentPartPr/>
                <p14:nvPr/>
              </p14:nvContentPartPr>
              <p14:xfrm>
                <a:off x="7130396" y="1788371"/>
                <a:ext cx="52560" cy="4608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15EFF829-8971-ABBD-4E19-60B96115930A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7122836" y="1780811"/>
                  <a:ext cx="6768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1F6C086A-7F33-EF54-C188-95E76044FA57}"/>
                    </a:ext>
                  </a:extLst>
                </p14:cNvPr>
                <p14:cNvContentPartPr/>
                <p14:nvPr/>
              </p14:nvContentPartPr>
              <p14:xfrm>
                <a:off x="7221476" y="1750571"/>
                <a:ext cx="32760" cy="8496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1F6C086A-7F33-EF54-C188-95E76044FA57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7213916" y="1743011"/>
                  <a:ext cx="478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AD728535-0B9F-D337-45BF-F81E7AD4B473}"/>
                    </a:ext>
                  </a:extLst>
                </p14:cNvPr>
                <p14:cNvContentPartPr/>
                <p14:nvPr/>
              </p14:nvContentPartPr>
              <p14:xfrm>
                <a:off x="7301036" y="1661291"/>
                <a:ext cx="48600" cy="16128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AD728535-0B9F-D337-45BF-F81E7AD4B473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7293476" y="1653731"/>
                  <a:ext cx="6372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489C3C93-5AFE-D575-B016-39D05FA66A92}"/>
                    </a:ext>
                  </a:extLst>
                </p14:cNvPr>
                <p14:cNvContentPartPr/>
                <p14:nvPr/>
              </p14:nvContentPartPr>
              <p14:xfrm>
                <a:off x="7351436" y="1767131"/>
                <a:ext cx="42480" cy="828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489C3C93-5AFE-D575-B016-39D05FA66A92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7343876" y="1759571"/>
                  <a:ext cx="572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DCD95B33-7FF4-D2BE-8789-1F0606202D4A}"/>
                    </a:ext>
                  </a:extLst>
                </p14:cNvPr>
                <p14:cNvContentPartPr/>
                <p14:nvPr/>
              </p14:nvContentPartPr>
              <p14:xfrm>
                <a:off x="7376636" y="1757771"/>
                <a:ext cx="64080" cy="10044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DCD95B33-7FF4-D2BE-8789-1F0606202D4A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7369076" y="1750211"/>
                  <a:ext cx="79200" cy="11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8" name="Gruppo 257">
            <a:extLst>
              <a:ext uri="{FF2B5EF4-FFF2-40B4-BE49-F238E27FC236}">
                <a16:creationId xmlns:a16="http://schemas.microsoft.com/office/drawing/2014/main" id="{59B0C8AF-0888-26E2-8CDF-46ED375005C5}"/>
              </a:ext>
            </a:extLst>
          </p:cNvPr>
          <p:cNvGrpSpPr/>
          <p:nvPr/>
        </p:nvGrpSpPr>
        <p:grpSpPr>
          <a:xfrm>
            <a:off x="290613" y="2850938"/>
            <a:ext cx="614520" cy="309600"/>
            <a:chOff x="290613" y="2850938"/>
            <a:chExt cx="614520" cy="30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90629D51-0732-FF1E-B750-15886D083DEB}"/>
                    </a:ext>
                  </a:extLst>
                </p14:cNvPr>
                <p14:cNvContentPartPr/>
                <p14:nvPr/>
              </p14:nvContentPartPr>
              <p14:xfrm>
                <a:off x="290613" y="2871458"/>
                <a:ext cx="249840" cy="1368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90629D51-0732-FF1E-B750-15886D083DEB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283053" y="2863898"/>
                  <a:ext cx="2649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6D041720-EF1E-11A4-7B26-CB574CCB92BC}"/>
                    </a:ext>
                  </a:extLst>
                </p14:cNvPr>
                <p14:cNvContentPartPr/>
                <p14:nvPr/>
              </p14:nvContentPartPr>
              <p14:xfrm>
                <a:off x="328053" y="2850938"/>
                <a:ext cx="110520" cy="16668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6D041720-EF1E-11A4-7B26-CB574CCB92BC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320493" y="2843378"/>
                  <a:ext cx="12564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C7E5BCAE-6659-7AD8-E2AA-C6761FA466AD}"/>
                    </a:ext>
                  </a:extLst>
                </p14:cNvPr>
                <p14:cNvContentPartPr/>
                <p14:nvPr/>
              </p14:nvContentPartPr>
              <p14:xfrm>
                <a:off x="461253" y="2854178"/>
                <a:ext cx="45360" cy="11628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C7E5BCAE-6659-7AD8-E2AA-C6761FA466AD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453693" y="2846618"/>
                  <a:ext cx="6048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3A5BDAF9-00BB-CD84-A35E-A6329063C76A}"/>
                    </a:ext>
                  </a:extLst>
                </p14:cNvPr>
                <p14:cNvContentPartPr/>
                <p14:nvPr/>
              </p14:nvContentPartPr>
              <p14:xfrm>
                <a:off x="554493" y="2918258"/>
                <a:ext cx="91800" cy="3744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3A5BDAF9-00BB-CD84-A35E-A6329063C76A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547293" y="2911058"/>
                  <a:ext cx="1069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CDBBBEBF-8735-506C-E2A2-AD42A7F1CE42}"/>
                    </a:ext>
                  </a:extLst>
                </p14:cNvPr>
                <p14:cNvContentPartPr/>
                <p14:nvPr/>
              </p14:nvContentPartPr>
              <p14:xfrm>
                <a:off x="660333" y="2891258"/>
                <a:ext cx="9360" cy="10944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CDBBBEBF-8735-506C-E2A2-AD42A7F1CE42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652773" y="2883698"/>
                  <a:ext cx="2448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1FD79CDD-2D3A-5F93-9D7C-823672F1A7E4}"/>
                    </a:ext>
                  </a:extLst>
                </p14:cNvPr>
                <p14:cNvContentPartPr/>
                <p14:nvPr/>
              </p14:nvContentPartPr>
              <p14:xfrm>
                <a:off x="764013" y="2873978"/>
                <a:ext cx="103320" cy="9036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1FD79CDD-2D3A-5F93-9D7C-823672F1A7E4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756453" y="2866418"/>
                  <a:ext cx="1184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C9B3CA06-6604-30B8-D6F5-194FFCCB285A}"/>
                    </a:ext>
                  </a:extLst>
                </p14:cNvPr>
                <p14:cNvContentPartPr/>
                <p14:nvPr/>
              </p14:nvContentPartPr>
              <p14:xfrm>
                <a:off x="735213" y="3024458"/>
                <a:ext cx="91800" cy="900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C9B3CA06-6604-30B8-D6F5-194FFCCB285A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727653" y="3016898"/>
                  <a:ext cx="1069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BDE0BC34-7318-2294-D552-C2BDE96E6C3F}"/>
                    </a:ext>
                  </a:extLst>
                </p14:cNvPr>
                <p14:cNvContentPartPr/>
                <p14:nvPr/>
              </p14:nvContentPartPr>
              <p14:xfrm>
                <a:off x="778773" y="3058658"/>
                <a:ext cx="126360" cy="10188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BDE0BC34-7318-2294-D552-C2BDE96E6C3F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771213" y="3051098"/>
                  <a:ext cx="141480" cy="11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1" name="Gruppo 290">
            <a:extLst>
              <a:ext uri="{FF2B5EF4-FFF2-40B4-BE49-F238E27FC236}">
                <a16:creationId xmlns:a16="http://schemas.microsoft.com/office/drawing/2014/main" id="{9DFA47B1-3389-9945-824A-DE0801045C52}"/>
              </a:ext>
            </a:extLst>
          </p:cNvPr>
          <p:cNvGrpSpPr/>
          <p:nvPr/>
        </p:nvGrpSpPr>
        <p:grpSpPr>
          <a:xfrm>
            <a:off x="1392573" y="2863538"/>
            <a:ext cx="886320" cy="394920"/>
            <a:chOff x="1392573" y="2863538"/>
            <a:chExt cx="886320" cy="39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A7CDB46A-FD8E-1B3D-C080-D0A3C4DFB858}"/>
                    </a:ext>
                  </a:extLst>
                </p14:cNvPr>
                <p14:cNvContentPartPr/>
                <p14:nvPr/>
              </p14:nvContentPartPr>
              <p14:xfrm>
                <a:off x="1415613" y="2881898"/>
                <a:ext cx="129600" cy="108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A7CDB46A-FD8E-1B3D-C080-D0A3C4DFB858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408053" y="2874338"/>
                  <a:ext cx="14472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DFBD0F6B-3314-9DDF-3C0C-17D395CE73D3}"/>
                    </a:ext>
                  </a:extLst>
                </p14:cNvPr>
                <p14:cNvContentPartPr/>
                <p14:nvPr/>
              </p14:nvContentPartPr>
              <p14:xfrm>
                <a:off x="1392573" y="2878658"/>
                <a:ext cx="102960" cy="17244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DFBD0F6B-3314-9DDF-3C0C-17D395CE73D3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385013" y="2871098"/>
                  <a:ext cx="11772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5F597E24-D78D-56B1-B809-593062ED15A1}"/>
                    </a:ext>
                  </a:extLst>
                </p14:cNvPr>
                <p14:cNvContentPartPr/>
                <p14:nvPr/>
              </p14:nvContentPartPr>
              <p14:xfrm>
                <a:off x="1585893" y="2863538"/>
                <a:ext cx="24480" cy="14076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5F597E24-D78D-56B1-B809-593062ED15A1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1578333" y="2855978"/>
                  <a:ext cx="396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1967BEC7-82E6-7D94-72B2-8908F54C17B0}"/>
                    </a:ext>
                  </a:extLst>
                </p14:cNvPr>
                <p14:cNvContentPartPr/>
                <p14:nvPr/>
              </p14:nvContentPartPr>
              <p14:xfrm>
                <a:off x="1591653" y="2928338"/>
                <a:ext cx="138960" cy="2952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1967BEC7-82E6-7D94-72B2-8908F54C17B0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584093" y="2920778"/>
                  <a:ext cx="1540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0530A563-FBF8-B5C6-6016-35FFF30289B9}"/>
                    </a:ext>
                  </a:extLst>
                </p14:cNvPr>
                <p14:cNvContentPartPr/>
                <p14:nvPr/>
              </p14:nvContentPartPr>
              <p14:xfrm>
                <a:off x="1517133" y="3077378"/>
                <a:ext cx="71640" cy="12744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0530A563-FBF8-B5C6-6016-35FFF30289B9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1509573" y="3069818"/>
                  <a:ext cx="8676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2FCC6C04-A5E7-4A32-ED02-4E7B1EEE9E3C}"/>
                    </a:ext>
                  </a:extLst>
                </p14:cNvPr>
                <p14:cNvContentPartPr/>
                <p14:nvPr/>
              </p14:nvContentPartPr>
              <p14:xfrm>
                <a:off x="1793973" y="2903138"/>
                <a:ext cx="141480" cy="9504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2FCC6C04-A5E7-4A32-ED02-4E7B1EEE9E3C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1786413" y="2895578"/>
                  <a:ext cx="15660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A5CE0696-0CED-BA48-17AF-CC1DDB151362}"/>
                    </a:ext>
                  </a:extLst>
                </p14:cNvPr>
                <p14:cNvContentPartPr/>
                <p14:nvPr/>
              </p14:nvContentPartPr>
              <p14:xfrm>
                <a:off x="1769133" y="3016538"/>
                <a:ext cx="221040" cy="2772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A5CE0696-0CED-BA48-17AF-CC1DDB151362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1761573" y="3008978"/>
                  <a:ext cx="23616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EB066116-04AE-B39F-005A-2FCCDA5F835E}"/>
                    </a:ext>
                  </a:extLst>
                </p14:cNvPr>
                <p14:cNvContentPartPr/>
                <p14:nvPr/>
              </p14:nvContentPartPr>
              <p14:xfrm>
                <a:off x="1847253" y="3083138"/>
                <a:ext cx="133920" cy="11304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EB066116-04AE-B39F-005A-2FCCDA5F835E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1840053" y="3075578"/>
                  <a:ext cx="1490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8E41C793-DBBD-CFF2-18CE-5409D86BAD86}"/>
                    </a:ext>
                  </a:extLst>
                </p14:cNvPr>
                <p14:cNvContentPartPr/>
                <p14:nvPr/>
              </p14:nvContentPartPr>
              <p14:xfrm>
                <a:off x="2053533" y="2864258"/>
                <a:ext cx="118080" cy="17316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8E41C793-DBBD-CFF2-18CE-5409D86BAD86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2045973" y="2856698"/>
                  <a:ext cx="13320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5DA39F94-389D-9C01-5D24-1C3CAD24EC1F}"/>
                    </a:ext>
                  </a:extLst>
                </p14:cNvPr>
                <p14:cNvContentPartPr/>
                <p14:nvPr/>
              </p14:nvContentPartPr>
              <p14:xfrm>
                <a:off x="1997733" y="3054698"/>
                <a:ext cx="259200" cy="5184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5DA39F94-389D-9C01-5D24-1C3CAD24EC1F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1990173" y="3047138"/>
                  <a:ext cx="27432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E2B463BC-4007-516E-134C-E951072C0795}"/>
                    </a:ext>
                  </a:extLst>
                </p14:cNvPr>
                <p14:cNvContentPartPr/>
                <p14:nvPr/>
              </p14:nvContentPartPr>
              <p14:xfrm>
                <a:off x="2104293" y="3123098"/>
                <a:ext cx="174600" cy="13536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E2B463BC-4007-516E-134C-E951072C0795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2097093" y="3115538"/>
                  <a:ext cx="189720" cy="15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9" name="Gruppo 288">
            <a:extLst>
              <a:ext uri="{FF2B5EF4-FFF2-40B4-BE49-F238E27FC236}">
                <a16:creationId xmlns:a16="http://schemas.microsoft.com/office/drawing/2014/main" id="{BA784C39-5368-DD58-25EA-DD03476FEE31}"/>
              </a:ext>
            </a:extLst>
          </p:cNvPr>
          <p:cNvGrpSpPr/>
          <p:nvPr/>
        </p:nvGrpSpPr>
        <p:grpSpPr>
          <a:xfrm>
            <a:off x="2697933" y="2877218"/>
            <a:ext cx="795600" cy="236880"/>
            <a:chOff x="2697933" y="2877218"/>
            <a:chExt cx="795600" cy="23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E365C152-EC4E-0F09-8B78-4D88D99F3ECA}"/>
                    </a:ext>
                  </a:extLst>
                </p14:cNvPr>
                <p14:cNvContentPartPr/>
                <p14:nvPr/>
              </p14:nvContentPartPr>
              <p14:xfrm>
                <a:off x="2697933" y="2878658"/>
                <a:ext cx="106560" cy="22752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E365C152-EC4E-0F09-8B78-4D88D99F3ECA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2690373" y="2871098"/>
                  <a:ext cx="12168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F9DD4035-EEFA-44D5-D4CF-441816B10780}"/>
                    </a:ext>
                  </a:extLst>
                </p14:cNvPr>
                <p14:cNvContentPartPr/>
                <p14:nvPr/>
              </p14:nvContentPartPr>
              <p14:xfrm>
                <a:off x="2744373" y="3035618"/>
                <a:ext cx="78120" cy="4536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F9DD4035-EEFA-44D5-D4CF-441816B10780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2736813" y="3028058"/>
                  <a:ext cx="928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51C7C2D1-A9A8-C7E4-F810-A67B1B89CACC}"/>
                    </a:ext>
                  </a:extLst>
                </p14:cNvPr>
                <p14:cNvContentPartPr/>
                <p14:nvPr/>
              </p14:nvContentPartPr>
              <p14:xfrm>
                <a:off x="2892693" y="2915018"/>
                <a:ext cx="11160" cy="18756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51C7C2D1-A9A8-C7E4-F810-A67B1B89CACC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2885133" y="2907458"/>
                  <a:ext cx="2628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BFA94397-3C7E-0274-C767-51F1AA5A40F3}"/>
                    </a:ext>
                  </a:extLst>
                </p14:cNvPr>
                <p14:cNvContentPartPr/>
                <p14:nvPr/>
              </p14:nvContentPartPr>
              <p14:xfrm>
                <a:off x="2914293" y="3002498"/>
                <a:ext cx="89280" cy="3420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BFA94397-3C7E-0274-C767-51F1AA5A40F3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2906733" y="2994938"/>
                  <a:ext cx="1044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F5A90E14-0735-7C70-F40E-4BD25FC8DEF0}"/>
                    </a:ext>
                  </a:extLst>
                </p14:cNvPr>
                <p14:cNvContentPartPr/>
                <p14:nvPr/>
              </p14:nvContentPartPr>
              <p14:xfrm>
                <a:off x="3037053" y="2896658"/>
                <a:ext cx="88200" cy="17172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F5A90E14-0735-7C70-F40E-4BD25FC8DEF0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3029493" y="2889098"/>
                  <a:ext cx="1033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F833B59E-659D-350F-05A8-58302FBE452E}"/>
                    </a:ext>
                  </a:extLst>
                </p14:cNvPr>
                <p14:cNvContentPartPr/>
                <p14:nvPr/>
              </p14:nvContentPartPr>
              <p14:xfrm>
                <a:off x="3168093" y="2934818"/>
                <a:ext cx="14400" cy="12276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F833B59E-659D-350F-05A8-58302FBE452E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3160533" y="2927618"/>
                  <a:ext cx="295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D00A43DA-8BD0-FA17-01EC-BCF75B40DCD1}"/>
                    </a:ext>
                  </a:extLst>
                </p14:cNvPr>
                <p14:cNvContentPartPr/>
                <p14:nvPr/>
              </p14:nvContentPartPr>
              <p14:xfrm>
                <a:off x="3326133" y="2877218"/>
                <a:ext cx="83880" cy="1872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D00A43DA-8BD0-FA17-01EC-BCF75B40DCD1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3318573" y="2870018"/>
                  <a:ext cx="986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E0ECF5D7-3ADD-6E17-2B41-9F3B0DEBDF72}"/>
                    </a:ext>
                  </a:extLst>
                </p14:cNvPr>
                <p14:cNvContentPartPr/>
                <p14:nvPr/>
              </p14:nvContentPartPr>
              <p14:xfrm>
                <a:off x="3285813" y="2913218"/>
                <a:ext cx="91800" cy="11556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E0ECF5D7-3ADD-6E17-2B41-9F3B0DEBDF72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3278253" y="2905658"/>
                  <a:ext cx="1069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FF1B570C-7055-7763-1E7E-4D007648F971}"/>
                    </a:ext>
                  </a:extLst>
                </p14:cNvPr>
                <p14:cNvContentPartPr/>
                <p14:nvPr/>
              </p14:nvContentPartPr>
              <p14:xfrm>
                <a:off x="3351333" y="3030938"/>
                <a:ext cx="22680" cy="7632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FF1B570C-7055-7763-1E7E-4D007648F971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3343773" y="3023378"/>
                  <a:ext cx="3780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281C884F-423D-A555-2717-B73AC99A5CA7}"/>
                    </a:ext>
                  </a:extLst>
                </p14:cNvPr>
                <p14:cNvContentPartPr/>
                <p14:nvPr/>
              </p14:nvContentPartPr>
              <p14:xfrm>
                <a:off x="3286533" y="3068738"/>
                <a:ext cx="207000" cy="4536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281C884F-423D-A555-2717-B73AC99A5CA7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3278973" y="3061178"/>
                  <a:ext cx="222120" cy="6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6" name="Gruppo 315">
            <a:extLst>
              <a:ext uri="{FF2B5EF4-FFF2-40B4-BE49-F238E27FC236}">
                <a16:creationId xmlns:a16="http://schemas.microsoft.com/office/drawing/2014/main" id="{EFE8A8D8-B57F-580D-F311-CD7CD9A61D77}"/>
              </a:ext>
            </a:extLst>
          </p:cNvPr>
          <p:cNvGrpSpPr/>
          <p:nvPr/>
        </p:nvGrpSpPr>
        <p:grpSpPr>
          <a:xfrm>
            <a:off x="5649066" y="2774779"/>
            <a:ext cx="293040" cy="255960"/>
            <a:chOff x="5649066" y="2774779"/>
            <a:chExt cx="293040" cy="25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3F981ADE-8FB5-505E-D97D-C5142A565F39}"/>
                    </a:ext>
                  </a:extLst>
                </p14:cNvPr>
                <p14:cNvContentPartPr/>
                <p14:nvPr/>
              </p14:nvContentPartPr>
              <p14:xfrm>
                <a:off x="5649066" y="2774779"/>
                <a:ext cx="65880" cy="25596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3F981ADE-8FB5-505E-D97D-C5142A565F39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5641506" y="2767219"/>
                  <a:ext cx="8100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D1097E99-6B4A-C389-C318-506E3EAA2567}"/>
                    </a:ext>
                  </a:extLst>
                </p14:cNvPr>
                <p14:cNvContentPartPr/>
                <p14:nvPr/>
              </p14:nvContentPartPr>
              <p14:xfrm>
                <a:off x="5676426" y="2850019"/>
                <a:ext cx="102240" cy="1944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D1097E99-6B4A-C389-C318-506E3EAA2567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5668866" y="2842459"/>
                  <a:ext cx="1173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E0182723-B641-2D03-81EB-FB743F37B788}"/>
                    </a:ext>
                  </a:extLst>
                </p14:cNvPr>
                <p14:cNvContentPartPr/>
                <p14:nvPr/>
              </p14:nvContentPartPr>
              <p14:xfrm>
                <a:off x="5781906" y="2798539"/>
                <a:ext cx="29520" cy="16200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E0182723-B641-2D03-81EB-FB743F37B788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5774346" y="2790979"/>
                  <a:ext cx="4464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A5484487-FDEE-EA95-B2AB-F6344E135FC2}"/>
                    </a:ext>
                  </a:extLst>
                </p14:cNvPr>
                <p14:cNvContentPartPr/>
                <p14:nvPr/>
              </p14:nvContentPartPr>
              <p14:xfrm>
                <a:off x="5861106" y="2838859"/>
                <a:ext cx="81000" cy="8244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A5484487-FDEE-EA95-B2AB-F6344E135FC2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5853546" y="2831299"/>
                  <a:ext cx="96120" cy="9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4" name="Gruppo 313">
            <a:extLst>
              <a:ext uri="{FF2B5EF4-FFF2-40B4-BE49-F238E27FC236}">
                <a16:creationId xmlns:a16="http://schemas.microsoft.com/office/drawing/2014/main" id="{0BE09237-D9FE-6103-BD6A-665109996A4C}"/>
              </a:ext>
            </a:extLst>
          </p:cNvPr>
          <p:cNvGrpSpPr/>
          <p:nvPr/>
        </p:nvGrpSpPr>
        <p:grpSpPr>
          <a:xfrm>
            <a:off x="6233346" y="2682619"/>
            <a:ext cx="682200" cy="275040"/>
            <a:chOff x="6233346" y="2682619"/>
            <a:chExt cx="682200" cy="27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1995D52C-3374-397E-89D9-43E7803BEBCA}"/>
                    </a:ext>
                  </a:extLst>
                </p14:cNvPr>
                <p14:cNvContentPartPr/>
                <p14:nvPr/>
              </p14:nvContentPartPr>
              <p14:xfrm>
                <a:off x="6233346" y="2682619"/>
                <a:ext cx="191520" cy="27504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1995D52C-3374-397E-89D9-43E7803BEBCA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6225786" y="2675059"/>
                  <a:ext cx="20664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BF17E1DC-C089-DB9D-6C56-BB6D14DE812C}"/>
                    </a:ext>
                  </a:extLst>
                </p14:cNvPr>
                <p14:cNvContentPartPr/>
                <p14:nvPr/>
              </p14:nvContentPartPr>
              <p14:xfrm>
                <a:off x="6382386" y="2829859"/>
                <a:ext cx="116640" cy="10332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BF17E1DC-C089-DB9D-6C56-BB6D14DE812C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6374826" y="2822299"/>
                  <a:ext cx="13176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78322E0A-1DC6-47FB-8A35-18D119B80747}"/>
                    </a:ext>
                  </a:extLst>
                </p14:cNvPr>
                <p14:cNvContentPartPr/>
                <p14:nvPr/>
              </p14:nvContentPartPr>
              <p14:xfrm>
                <a:off x="6532506" y="2816539"/>
                <a:ext cx="50040" cy="13140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78322E0A-1DC6-47FB-8A35-18D119B80747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6525306" y="2808979"/>
                  <a:ext cx="651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2F16B696-D9D7-E43B-3874-9BCEED84FF68}"/>
                    </a:ext>
                  </a:extLst>
                </p14:cNvPr>
                <p14:cNvContentPartPr/>
                <p14:nvPr/>
              </p14:nvContentPartPr>
              <p14:xfrm>
                <a:off x="6626106" y="2848939"/>
                <a:ext cx="11880" cy="9828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2F16B696-D9D7-E43B-3874-9BCEED84FF68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6618546" y="2841379"/>
                  <a:ext cx="270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C4FCC04D-AF02-7A20-94A9-FA431EB5099C}"/>
                    </a:ext>
                  </a:extLst>
                </p14:cNvPr>
                <p14:cNvContentPartPr/>
                <p14:nvPr/>
              </p14:nvContentPartPr>
              <p14:xfrm>
                <a:off x="6726186" y="2816179"/>
                <a:ext cx="87480" cy="11304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C4FCC04D-AF02-7A20-94A9-FA431EB5099C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6718626" y="2808619"/>
                  <a:ext cx="10260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6E9FDDF9-0940-8FFB-770E-19AA78326434}"/>
                    </a:ext>
                  </a:extLst>
                </p14:cNvPr>
                <p14:cNvContentPartPr/>
                <p14:nvPr/>
              </p14:nvContentPartPr>
              <p14:xfrm>
                <a:off x="6850746" y="2844979"/>
                <a:ext cx="64800" cy="7632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6E9FDDF9-0940-8FFB-770E-19AA78326434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6843186" y="2837419"/>
                  <a:ext cx="79560" cy="9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3" name="Gruppo 362">
            <a:extLst>
              <a:ext uri="{FF2B5EF4-FFF2-40B4-BE49-F238E27FC236}">
                <a16:creationId xmlns:a16="http://schemas.microsoft.com/office/drawing/2014/main" id="{483D10C0-D19E-5E9E-5C59-82416913F3BF}"/>
              </a:ext>
            </a:extLst>
          </p:cNvPr>
          <p:cNvGrpSpPr/>
          <p:nvPr/>
        </p:nvGrpSpPr>
        <p:grpSpPr>
          <a:xfrm>
            <a:off x="7244529" y="2600210"/>
            <a:ext cx="280800" cy="320040"/>
            <a:chOff x="7244529" y="2600210"/>
            <a:chExt cx="280800" cy="320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F838EBD5-8AD7-89DA-20B3-52543DA8DD82}"/>
                    </a:ext>
                  </a:extLst>
                </p14:cNvPr>
                <p14:cNvContentPartPr/>
                <p14:nvPr/>
              </p14:nvContentPartPr>
              <p14:xfrm>
                <a:off x="7244529" y="2799290"/>
                <a:ext cx="86760" cy="9216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F838EBD5-8AD7-89DA-20B3-52543DA8DD82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7236969" y="2791730"/>
                  <a:ext cx="1018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E453B286-DDE3-79DE-8B50-EDC86CC13339}"/>
                    </a:ext>
                  </a:extLst>
                </p14:cNvPr>
                <p14:cNvContentPartPr/>
                <p14:nvPr/>
              </p14:nvContentPartPr>
              <p14:xfrm>
                <a:off x="7360089" y="2600210"/>
                <a:ext cx="83520" cy="28224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E453B286-DDE3-79DE-8B50-EDC86CC13339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7352529" y="2592650"/>
                  <a:ext cx="9864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A9F60D5E-0F2C-DB27-DE37-8D1D22DB3524}"/>
                    </a:ext>
                  </a:extLst>
                </p14:cNvPr>
                <p14:cNvContentPartPr/>
                <p14:nvPr/>
              </p14:nvContentPartPr>
              <p14:xfrm>
                <a:off x="7423809" y="2616770"/>
                <a:ext cx="83160" cy="25776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A9F60D5E-0F2C-DB27-DE37-8D1D22DB3524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7416249" y="2609210"/>
                  <a:ext cx="9828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C1303957-35CD-1D2B-ABC6-AA90A9512C2A}"/>
                    </a:ext>
                  </a:extLst>
                </p14:cNvPr>
                <p14:cNvContentPartPr/>
                <p14:nvPr/>
              </p14:nvContentPartPr>
              <p14:xfrm>
                <a:off x="7481769" y="2773730"/>
                <a:ext cx="43560" cy="14652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C1303957-35CD-1D2B-ABC6-AA90A9512C2A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7474209" y="2766170"/>
                  <a:ext cx="58680" cy="16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1" name="Gruppo 360">
            <a:extLst>
              <a:ext uri="{FF2B5EF4-FFF2-40B4-BE49-F238E27FC236}">
                <a16:creationId xmlns:a16="http://schemas.microsoft.com/office/drawing/2014/main" id="{03EA78D8-CBCD-4B66-88CC-9645AAE015D9}"/>
              </a:ext>
            </a:extLst>
          </p:cNvPr>
          <p:cNvGrpSpPr/>
          <p:nvPr/>
        </p:nvGrpSpPr>
        <p:grpSpPr>
          <a:xfrm>
            <a:off x="7816569" y="2635130"/>
            <a:ext cx="464040" cy="353160"/>
            <a:chOff x="7816569" y="2635130"/>
            <a:chExt cx="464040" cy="35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5EF76A6D-C9C5-4DCE-518A-993C9E198620}"/>
                    </a:ext>
                  </a:extLst>
                </p14:cNvPr>
                <p14:cNvContentPartPr/>
                <p14:nvPr/>
              </p14:nvContentPartPr>
              <p14:xfrm>
                <a:off x="7816569" y="2635130"/>
                <a:ext cx="92520" cy="30744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5EF76A6D-C9C5-4DCE-518A-993C9E198620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7809009" y="2627930"/>
                  <a:ext cx="10764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6CDE5F02-7DE7-5F16-C859-D033C6AAD09E}"/>
                    </a:ext>
                  </a:extLst>
                </p14:cNvPr>
                <p14:cNvContentPartPr/>
                <p14:nvPr/>
              </p14:nvContentPartPr>
              <p14:xfrm>
                <a:off x="7821609" y="2789570"/>
                <a:ext cx="68400" cy="2016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6CDE5F02-7DE7-5F16-C859-D033C6AAD09E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7814049" y="2782010"/>
                  <a:ext cx="8352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7FF7ABD5-D87F-2BC8-7399-B101CE9687CE}"/>
                    </a:ext>
                  </a:extLst>
                </p14:cNvPr>
                <p14:cNvContentPartPr/>
                <p14:nvPr/>
              </p14:nvContentPartPr>
              <p14:xfrm>
                <a:off x="7943649" y="2842490"/>
                <a:ext cx="45360" cy="10224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7FF7ABD5-D87F-2BC8-7399-B101CE9687CE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7936089" y="2834930"/>
                  <a:ext cx="604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B93B6653-F984-9725-AFBD-984A5CF3F193}"/>
                    </a:ext>
                  </a:extLst>
                </p14:cNvPr>
                <p14:cNvContentPartPr/>
                <p14:nvPr/>
              </p14:nvContentPartPr>
              <p14:xfrm>
                <a:off x="8021049" y="2875610"/>
                <a:ext cx="99000" cy="6444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B93B6653-F984-9725-AFBD-984A5CF3F193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8013489" y="2868050"/>
                  <a:ext cx="1141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4D1D83E3-FAF7-F77F-6F1D-6C18AA0B49F2}"/>
                    </a:ext>
                  </a:extLst>
                </p14:cNvPr>
                <p14:cNvContentPartPr/>
                <p14:nvPr/>
              </p14:nvContentPartPr>
              <p14:xfrm>
                <a:off x="8199249" y="2870930"/>
                <a:ext cx="81360" cy="11736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4D1D83E3-FAF7-F77F-6F1D-6C18AA0B49F2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8191689" y="2863370"/>
                  <a:ext cx="96480" cy="13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9" name="Gruppo 358">
            <a:extLst>
              <a:ext uri="{FF2B5EF4-FFF2-40B4-BE49-F238E27FC236}">
                <a16:creationId xmlns:a16="http://schemas.microsoft.com/office/drawing/2014/main" id="{C8A73A38-B342-5DC0-7B85-BC52DCB97841}"/>
              </a:ext>
            </a:extLst>
          </p:cNvPr>
          <p:cNvGrpSpPr/>
          <p:nvPr/>
        </p:nvGrpSpPr>
        <p:grpSpPr>
          <a:xfrm>
            <a:off x="8488689" y="2714690"/>
            <a:ext cx="152640" cy="308880"/>
            <a:chOff x="8488689" y="2714690"/>
            <a:chExt cx="152640" cy="30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1A033448-59E2-BB88-EF69-5B4E0AB168E9}"/>
                    </a:ext>
                  </a:extLst>
                </p14:cNvPr>
                <p14:cNvContentPartPr/>
                <p14:nvPr/>
              </p14:nvContentPartPr>
              <p14:xfrm>
                <a:off x="8488689" y="2714690"/>
                <a:ext cx="110520" cy="21420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1A033448-59E2-BB88-EF69-5B4E0AB168E9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8481129" y="2707130"/>
                  <a:ext cx="12564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D40D78D6-AC30-152E-C197-D0E83EBBAD8C}"/>
                    </a:ext>
                  </a:extLst>
                </p14:cNvPr>
                <p14:cNvContentPartPr/>
                <p14:nvPr/>
              </p14:nvContentPartPr>
              <p14:xfrm>
                <a:off x="8609649" y="2883530"/>
                <a:ext cx="31680" cy="14004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D40D78D6-AC30-152E-C197-D0E83EBBAD8C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8602089" y="2875970"/>
                  <a:ext cx="46440" cy="15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7" name="Gruppo 356">
            <a:extLst>
              <a:ext uri="{FF2B5EF4-FFF2-40B4-BE49-F238E27FC236}">
                <a16:creationId xmlns:a16="http://schemas.microsoft.com/office/drawing/2014/main" id="{FA11492D-3F75-E7C8-FABB-552CEF1D5522}"/>
              </a:ext>
            </a:extLst>
          </p:cNvPr>
          <p:cNvGrpSpPr/>
          <p:nvPr/>
        </p:nvGrpSpPr>
        <p:grpSpPr>
          <a:xfrm>
            <a:off x="5797689" y="3182690"/>
            <a:ext cx="1090080" cy="218160"/>
            <a:chOff x="5797689" y="3182690"/>
            <a:chExt cx="1090080" cy="21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4B96E663-8E03-E384-FEB0-CA111D1D5664}"/>
                    </a:ext>
                  </a:extLst>
                </p14:cNvPr>
                <p14:cNvContentPartPr/>
                <p14:nvPr/>
              </p14:nvContentPartPr>
              <p14:xfrm>
                <a:off x="5797689" y="3215810"/>
                <a:ext cx="148680" cy="13212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4B96E663-8E03-E384-FEB0-CA111D1D5664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5790129" y="3208250"/>
                  <a:ext cx="1638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5205FB96-6C0A-04A8-1A36-91FD6A37FFC5}"/>
                    </a:ext>
                  </a:extLst>
                </p14:cNvPr>
                <p14:cNvContentPartPr/>
                <p14:nvPr/>
              </p14:nvContentPartPr>
              <p14:xfrm>
                <a:off x="6020889" y="3226970"/>
                <a:ext cx="109080" cy="7020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5205FB96-6C0A-04A8-1A36-91FD6A37FFC5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6013329" y="3219770"/>
                  <a:ext cx="1242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ED02AD6D-990C-DEC2-095E-A0B2FDCAABB8}"/>
                    </a:ext>
                  </a:extLst>
                </p14:cNvPr>
                <p14:cNvContentPartPr/>
                <p14:nvPr/>
              </p14:nvContentPartPr>
              <p14:xfrm>
                <a:off x="6194769" y="3195290"/>
                <a:ext cx="74880" cy="11952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ED02AD6D-990C-DEC2-095E-A0B2FDCAABB8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6187209" y="3187730"/>
                  <a:ext cx="900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AEAC0ACA-1F5B-09AD-176B-5F1A715B90E2}"/>
                    </a:ext>
                  </a:extLst>
                </p14:cNvPr>
                <p14:cNvContentPartPr/>
                <p14:nvPr/>
              </p14:nvContentPartPr>
              <p14:xfrm>
                <a:off x="6310329" y="3182690"/>
                <a:ext cx="115560" cy="21816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AEAC0ACA-1F5B-09AD-176B-5F1A715B90E2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6302769" y="3175130"/>
                  <a:ext cx="13068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73410991-91FE-9E33-6C5E-E7FC4DE0DF5B}"/>
                    </a:ext>
                  </a:extLst>
                </p14:cNvPr>
                <p14:cNvContentPartPr/>
                <p14:nvPr/>
              </p14:nvContentPartPr>
              <p14:xfrm>
                <a:off x="6455409" y="3232370"/>
                <a:ext cx="83520" cy="6804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73410991-91FE-9E33-6C5E-E7FC4DE0DF5B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6447849" y="3224810"/>
                  <a:ext cx="986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C347FC8A-AADF-59FA-84F3-1219147D5003}"/>
                    </a:ext>
                  </a:extLst>
                </p14:cNvPr>
                <p14:cNvContentPartPr/>
                <p14:nvPr/>
              </p14:nvContentPartPr>
              <p14:xfrm>
                <a:off x="6570609" y="3238490"/>
                <a:ext cx="61560" cy="4140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C347FC8A-AADF-59FA-84F3-1219147D5003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6563049" y="3230930"/>
                  <a:ext cx="7668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A77671BF-5BA6-8C39-5F0E-2063E0E60B5A}"/>
                    </a:ext>
                  </a:extLst>
                </p14:cNvPr>
                <p14:cNvContentPartPr/>
                <p14:nvPr/>
              </p14:nvContentPartPr>
              <p14:xfrm>
                <a:off x="6720009" y="3221210"/>
                <a:ext cx="60120" cy="5868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A77671BF-5BA6-8C39-5F0E-2063E0E60B5A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6712449" y="3213650"/>
                  <a:ext cx="752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DCE129E5-1AB5-EEBF-72B2-4783518E521F}"/>
                    </a:ext>
                  </a:extLst>
                </p14:cNvPr>
                <p14:cNvContentPartPr/>
                <p14:nvPr/>
              </p14:nvContentPartPr>
              <p14:xfrm>
                <a:off x="6786249" y="3186290"/>
                <a:ext cx="101520" cy="17892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DCE129E5-1AB5-EEBF-72B2-4783518E521F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6778689" y="3178730"/>
                  <a:ext cx="116640" cy="19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5" name="Gruppo 354">
            <a:extLst>
              <a:ext uri="{FF2B5EF4-FFF2-40B4-BE49-F238E27FC236}">
                <a16:creationId xmlns:a16="http://schemas.microsoft.com/office/drawing/2014/main" id="{7B54CFD2-EABC-6518-CD8E-64BD52E7566F}"/>
              </a:ext>
            </a:extLst>
          </p:cNvPr>
          <p:cNvGrpSpPr/>
          <p:nvPr/>
        </p:nvGrpSpPr>
        <p:grpSpPr>
          <a:xfrm>
            <a:off x="7275489" y="3073610"/>
            <a:ext cx="626760" cy="393120"/>
            <a:chOff x="7275489" y="3073610"/>
            <a:chExt cx="626760" cy="39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983A38A0-5EFA-BD34-3BA3-DA6704054314}"/>
                    </a:ext>
                  </a:extLst>
                </p14:cNvPr>
                <p14:cNvContentPartPr/>
                <p14:nvPr/>
              </p14:nvContentPartPr>
              <p14:xfrm>
                <a:off x="7275489" y="3073610"/>
                <a:ext cx="225720" cy="39312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983A38A0-5EFA-BD34-3BA3-DA6704054314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7267929" y="3066050"/>
                  <a:ext cx="240840" cy="40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E421FD5B-6D2A-0049-B470-5807F91CC5FC}"/>
                    </a:ext>
                  </a:extLst>
                </p14:cNvPr>
                <p14:cNvContentPartPr/>
                <p14:nvPr/>
              </p14:nvContentPartPr>
              <p14:xfrm>
                <a:off x="7525689" y="3249650"/>
                <a:ext cx="162000" cy="11952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E421FD5B-6D2A-0049-B470-5807F91CC5FC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7518129" y="3242090"/>
                  <a:ext cx="17712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F54524EF-1167-1B56-D7E1-50E5ED0FEADD}"/>
                    </a:ext>
                  </a:extLst>
                </p14:cNvPr>
                <p14:cNvContentPartPr/>
                <p14:nvPr/>
              </p14:nvContentPartPr>
              <p14:xfrm>
                <a:off x="7680129" y="3300050"/>
                <a:ext cx="85680" cy="6408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F54524EF-1167-1B56-D7E1-50E5ED0FEADD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7672569" y="3292490"/>
                  <a:ext cx="10080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E26BDF6D-436D-BBFD-FDED-B82D287B57D0}"/>
                    </a:ext>
                  </a:extLst>
                </p14:cNvPr>
                <p14:cNvContentPartPr/>
                <p14:nvPr/>
              </p14:nvContentPartPr>
              <p14:xfrm>
                <a:off x="7788489" y="3289250"/>
                <a:ext cx="113760" cy="7200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E26BDF6D-436D-BBFD-FDED-B82D287B57D0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7780929" y="3281690"/>
                  <a:ext cx="128520" cy="8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6" name="Gruppo 365">
            <a:extLst>
              <a:ext uri="{FF2B5EF4-FFF2-40B4-BE49-F238E27FC236}">
                <a16:creationId xmlns:a16="http://schemas.microsoft.com/office/drawing/2014/main" id="{9F1F437C-8229-2D69-252A-AEDC139CCF66}"/>
              </a:ext>
            </a:extLst>
          </p:cNvPr>
          <p:cNvGrpSpPr/>
          <p:nvPr/>
        </p:nvGrpSpPr>
        <p:grpSpPr>
          <a:xfrm>
            <a:off x="8127609" y="3088435"/>
            <a:ext cx="1161360" cy="389520"/>
            <a:chOff x="8127609" y="3088435"/>
            <a:chExt cx="1161360" cy="38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E7700D34-9DB9-C8A6-CFFC-2C06720C2B22}"/>
                    </a:ext>
                  </a:extLst>
                </p14:cNvPr>
                <p14:cNvContentPartPr/>
                <p14:nvPr/>
              </p14:nvContentPartPr>
              <p14:xfrm>
                <a:off x="8127609" y="3266210"/>
                <a:ext cx="95040" cy="10944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E7700D34-9DB9-C8A6-CFFC-2C06720C2B22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8120049" y="3258650"/>
                  <a:ext cx="1101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E69CA9D5-F715-F33F-9AD3-654C757C20EA}"/>
                    </a:ext>
                  </a:extLst>
                </p14:cNvPr>
                <p14:cNvContentPartPr/>
                <p14:nvPr/>
              </p14:nvContentPartPr>
              <p14:xfrm>
                <a:off x="8227329" y="3306530"/>
                <a:ext cx="59400" cy="7200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E69CA9D5-F715-F33F-9AD3-654C757C20EA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8219769" y="3298970"/>
                  <a:ext cx="7452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81D0C021-E82F-2116-79BF-0A7D0CEF176C}"/>
                    </a:ext>
                  </a:extLst>
                </p14:cNvPr>
                <p14:cNvContentPartPr/>
                <p14:nvPr/>
              </p14:nvContentPartPr>
              <p14:xfrm>
                <a:off x="8305089" y="3330290"/>
                <a:ext cx="65160" cy="5400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81D0C021-E82F-2116-79BF-0A7D0CEF176C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8297529" y="3322730"/>
                  <a:ext cx="802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D02BBF3E-2879-B3A5-28BC-948F7DE70126}"/>
                    </a:ext>
                  </a:extLst>
                </p14:cNvPr>
                <p14:cNvContentPartPr/>
                <p14:nvPr/>
              </p14:nvContentPartPr>
              <p14:xfrm>
                <a:off x="8528289" y="3265490"/>
                <a:ext cx="120960" cy="19728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D02BBF3E-2879-B3A5-28BC-948F7DE70126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8520729" y="3257930"/>
                  <a:ext cx="13608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6CED438D-148A-51DE-055D-20C4BC742F41}"/>
                    </a:ext>
                  </a:extLst>
                </p14:cNvPr>
                <p14:cNvContentPartPr/>
                <p14:nvPr/>
              </p14:nvContentPartPr>
              <p14:xfrm>
                <a:off x="8685249" y="3278090"/>
                <a:ext cx="36000" cy="7236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6CED438D-148A-51DE-055D-20C4BC742F41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8677689" y="3270530"/>
                  <a:ext cx="511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CA287230-85A8-47A1-53A3-A143391753C9}"/>
                    </a:ext>
                  </a:extLst>
                </p14:cNvPr>
                <p14:cNvContentPartPr/>
                <p14:nvPr/>
              </p14:nvContentPartPr>
              <p14:xfrm>
                <a:off x="8790369" y="3304730"/>
                <a:ext cx="33480" cy="7236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CA287230-85A8-47A1-53A3-A143391753C9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8782809" y="3297170"/>
                  <a:ext cx="4860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4AD5F5AF-566F-8EF2-1274-8F5AD15A9C4B}"/>
                    </a:ext>
                  </a:extLst>
                </p14:cNvPr>
                <p14:cNvContentPartPr/>
                <p14:nvPr/>
              </p14:nvContentPartPr>
              <p14:xfrm>
                <a:off x="8876769" y="3287450"/>
                <a:ext cx="54360" cy="8640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4AD5F5AF-566F-8EF2-1274-8F5AD15A9C4B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8869209" y="3279890"/>
                  <a:ext cx="694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22BC8AEF-7189-E18D-FCCA-B2F20E0F1DBE}"/>
                    </a:ext>
                  </a:extLst>
                </p14:cNvPr>
                <p14:cNvContentPartPr/>
                <p14:nvPr/>
              </p14:nvContentPartPr>
              <p14:xfrm>
                <a:off x="8943009" y="3316610"/>
                <a:ext cx="27720" cy="8388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22BC8AEF-7189-E18D-FCCA-B2F20E0F1DBE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8935449" y="3309050"/>
                  <a:ext cx="428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B20EB5A7-91A1-CEE1-94AA-F412129D8D03}"/>
                    </a:ext>
                  </a:extLst>
                </p14:cNvPr>
                <p14:cNvContentPartPr/>
                <p14:nvPr/>
              </p14:nvContentPartPr>
              <p14:xfrm>
                <a:off x="9017529" y="3292130"/>
                <a:ext cx="42480" cy="7596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B20EB5A7-91A1-CEE1-94AA-F412129D8D03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9009969" y="3284570"/>
                  <a:ext cx="5724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7783A377-1F39-973B-1D94-EC49435763D0}"/>
                    </a:ext>
                  </a:extLst>
                </p14:cNvPr>
                <p14:cNvContentPartPr/>
                <p14:nvPr/>
              </p14:nvContentPartPr>
              <p14:xfrm>
                <a:off x="9100329" y="3170810"/>
                <a:ext cx="76680" cy="18504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7783A377-1F39-973B-1D94-EC49435763D0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9092769" y="3163250"/>
                  <a:ext cx="9180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087D9C15-FC97-ABF2-DAFA-5DC0EEFFDFE6}"/>
                    </a:ext>
                  </a:extLst>
                </p14:cNvPr>
                <p14:cNvContentPartPr/>
                <p14:nvPr/>
              </p14:nvContentPartPr>
              <p14:xfrm>
                <a:off x="9142089" y="3301850"/>
                <a:ext cx="49320" cy="396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087D9C15-FC97-ABF2-DAFA-5DC0EEFFDFE6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9134529" y="3294290"/>
                  <a:ext cx="6444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990726CD-4FC2-E4CD-9DE8-82186D2D6B74}"/>
                    </a:ext>
                  </a:extLst>
                </p14:cNvPr>
                <p14:cNvContentPartPr/>
                <p14:nvPr/>
              </p14:nvContentPartPr>
              <p14:xfrm>
                <a:off x="9205449" y="3301130"/>
                <a:ext cx="43920" cy="5004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990726CD-4FC2-E4CD-9DE8-82186D2D6B74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9197889" y="3293570"/>
                  <a:ext cx="5904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DE2C3636-EF64-AADE-DE8C-6C22EEE46384}"/>
                    </a:ext>
                  </a:extLst>
                </p14:cNvPr>
                <p14:cNvContentPartPr/>
                <p14:nvPr/>
              </p14:nvContentPartPr>
              <p14:xfrm>
                <a:off x="9187449" y="3088435"/>
                <a:ext cx="101520" cy="38952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DE2C3636-EF64-AADE-DE8C-6C22EEE46384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9179889" y="3080875"/>
                  <a:ext cx="116640" cy="40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1" name="Gruppo 380">
            <a:extLst>
              <a:ext uri="{FF2B5EF4-FFF2-40B4-BE49-F238E27FC236}">
                <a16:creationId xmlns:a16="http://schemas.microsoft.com/office/drawing/2014/main" id="{3F2E8EF7-A105-D741-3D55-F3667D46D887}"/>
              </a:ext>
            </a:extLst>
          </p:cNvPr>
          <p:cNvGrpSpPr/>
          <p:nvPr/>
        </p:nvGrpSpPr>
        <p:grpSpPr>
          <a:xfrm>
            <a:off x="3878733" y="2823218"/>
            <a:ext cx="335160" cy="516137"/>
            <a:chOff x="3878733" y="2823218"/>
            <a:chExt cx="335160" cy="51613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812A1242-4F0F-4751-7707-E6B82D15573A}"/>
                    </a:ext>
                  </a:extLst>
                </p14:cNvPr>
                <p14:cNvContentPartPr/>
                <p14:nvPr/>
              </p14:nvContentPartPr>
              <p14:xfrm>
                <a:off x="3878733" y="2826458"/>
                <a:ext cx="159840" cy="3132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812A1242-4F0F-4751-7707-E6B82D15573A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3871173" y="2818898"/>
                  <a:ext cx="1749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DFB0146A-F9C7-9B52-46C4-B2C741BC720D}"/>
                    </a:ext>
                  </a:extLst>
                </p14:cNvPr>
                <p14:cNvContentPartPr/>
                <p14:nvPr/>
              </p14:nvContentPartPr>
              <p14:xfrm>
                <a:off x="3885213" y="2930498"/>
                <a:ext cx="72360" cy="2160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DFB0146A-F9C7-9B52-46C4-B2C741BC720D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3877653" y="2922938"/>
                  <a:ext cx="874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B669A829-7E6A-B667-445A-DF653865851E}"/>
                    </a:ext>
                  </a:extLst>
                </p14:cNvPr>
                <p14:cNvContentPartPr/>
                <p14:nvPr/>
              </p14:nvContentPartPr>
              <p14:xfrm>
                <a:off x="3879093" y="2990618"/>
                <a:ext cx="85680" cy="9648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B669A829-7E6A-B667-445A-DF653865851E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3871533" y="2983058"/>
                  <a:ext cx="1008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2C34C5B0-2D96-E4C1-32D6-281697F3D72F}"/>
                    </a:ext>
                  </a:extLst>
                </p14:cNvPr>
                <p14:cNvContentPartPr/>
                <p14:nvPr/>
              </p14:nvContentPartPr>
              <p14:xfrm>
                <a:off x="4045413" y="2832218"/>
                <a:ext cx="45000" cy="23328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2C34C5B0-2D96-E4C1-32D6-281697F3D72F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4037853" y="2824658"/>
                  <a:ext cx="6012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98A2A862-5E7E-C189-6879-C288110500F4}"/>
                    </a:ext>
                  </a:extLst>
                </p14:cNvPr>
                <p14:cNvContentPartPr/>
                <p14:nvPr/>
              </p14:nvContentPartPr>
              <p14:xfrm>
                <a:off x="4068453" y="2936258"/>
                <a:ext cx="101520" cy="4320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98A2A862-5E7E-C189-6879-C288110500F4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4060893" y="2928698"/>
                  <a:ext cx="11664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170869CF-05A8-3267-D75B-1EEE40D1E399}"/>
                    </a:ext>
                  </a:extLst>
                </p14:cNvPr>
                <p14:cNvContentPartPr/>
                <p14:nvPr/>
              </p14:nvContentPartPr>
              <p14:xfrm>
                <a:off x="4158093" y="2823218"/>
                <a:ext cx="55800" cy="26784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170869CF-05A8-3267-D75B-1EEE40D1E399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4150533" y="2815658"/>
                  <a:ext cx="7092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07563B84-ADDC-3A65-FF6A-A3FEF10B7FF0}"/>
                    </a:ext>
                  </a:extLst>
                </p14:cNvPr>
                <p14:cNvContentPartPr/>
                <p14:nvPr/>
              </p14:nvContentPartPr>
              <p14:xfrm>
                <a:off x="3889518" y="3164755"/>
                <a:ext cx="137880" cy="17460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07563B84-ADDC-3A65-FF6A-A3FEF10B7FF0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3881958" y="3157195"/>
                  <a:ext cx="15300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A98D9A79-ECA3-59EA-A029-D252DD71A160}"/>
                    </a:ext>
                  </a:extLst>
                </p14:cNvPr>
                <p14:cNvContentPartPr/>
                <p14:nvPr/>
              </p14:nvContentPartPr>
              <p14:xfrm>
                <a:off x="3988878" y="3228115"/>
                <a:ext cx="27000" cy="9180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A98D9A79-ECA3-59EA-A029-D252DD71A160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3981318" y="3220555"/>
                  <a:ext cx="421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8E415C0D-1DA8-FE92-F1E3-73F4DF601DEB}"/>
                    </a:ext>
                  </a:extLst>
                </p14:cNvPr>
                <p14:cNvContentPartPr/>
                <p14:nvPr/>
              </p14:nvContentPartPr>
              <p14:xfrm>
                <a:off x="4061958" y="3158635"/>
                <a:ext cx="88200" cy="13104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8E415C0D-1DA8-FE92-F1E3-73F4DF601DEB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4054398" y="3151075"/>
                  <a:ext cx="10332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9BA0CBB3-B56B-EF5D-250A-C226CD61AB9D}"/>
                    </a:ext>
                  </a:extLst>
                </p14:cNvPr>
                <p14:cNvContentPartPr/>
                <p14:nvPr/>
              </p14:nvContentPartPr>
              <p14:xfrm>
                <a:off x="4120998" y="3234235"/>
                <a:ext cx="55080" cy="4284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9BA0CBB3-B56B-EF5D-250A-C226CD61AB9D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4113438" y="3226675"/>
                  <a:ext cx="70200" cy="5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9" name="Gruppo 378">
            <a:extLst>
              <a:ext uri="{FF2B5EF4-FFF2-40B4-BE49-F238E27FC236}">
                <a16:creationId xmlns:a16="http://schemas.microsoft.com/office/drawing/2014/main" id="{EC701D8C-0270-B35A-E48E-725D15C1F0FE}"/>
              </a:ext>
            </a:extLst>
          </p:cNvPr>
          <p:cNvGrpSpPr/>
          <p:nvPr/>
        </p:nvGrpSpPr>
        <p:grpSpPr>
          <a:xfrm>
            <a:off x="4380558" y="2921395"/>
            <a:ext cx="646200" cy="338400"/>
            <a:chOff x="4380558" y="2921395"/>
            <a:chExt cx="646200" cy="33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7E8809EF-845F-EBC0-BAA9-1F35EBE9B0AF}"/>
                    </a:ext>
                  </a:extLst>
                </p14:cNvPr>
                <p14:cNvContentPartPr/>
                <p14:nvPr/>
              </p14:nvContentPartPr>
              <p14:xfrm>
                <a:off x="4380558" y="2922115"/>
                <a:ext cx="58320" cy="14004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7E8809EF-845F-EBC0-BAA9-1F35EBE9B0AF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4372998" y="2914555"/>
                  <a:ext cx="7344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480E05ED-AC0E-2C06-5093-BF4EA7E3373A}"/>
                    </a:ext>
                  </a:extLst>
                </p14:cNvPr>
                <p14:cNvContentPartPr/>
                <p14:nvPr/>
              </p14:nvContentPartPr>
              <p14:xfrm>
                <a:off x="4454358" y="3010315"/>
                <a:ext cx="81000" cy="576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480E05ED-AC0E-2C06-5093-BF4EA7E3373A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4446798" y="3002755"/>
                  <a:ext cx="9612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889B0854-E6BB-7FFD-EB8B-A6AA19AABA38}"/>
                    </a:ext>
                  </a:extLst>
                </p14:cNvPr>
                <p14:cNvContentPartPr/>
                <p14:nvPr/>
              </p14:nvContentPartPr>
              <p14:xfrm>
                <a:off x="4540758" y="2922475"/>
                <a:ext cx="52560" cy="18324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889B0854-E6BB-7FFD-EB8B-A6AA19AABA38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4533558" y="2914915"/>
                  <a:ext cx="6768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D51CA550-FEBE-ECDC-A133-E1DE432CB32C}"/>
                    </a:ext>
                  </a:extLst>
                </p14:cNvPr>
                <p14:cNvContentPartPr/>
                <p14:nvPr/>
              </p14:nvContentPartPr>
              <p14:xfrm>
                <a:off x="4698078" y="2921395"/>
                <a:ext cx="83520" cy="11196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D51CA550-FEBE-ECDC-A133-E1DE432CB32C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4690518" y="2913835"/>
                  <a:ext cx="9864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A191C09D-5157-7AA7-BDAC-E2C929C94F11}"/>
                    </a:ext>
                  </a:extLst>
                </p14:cNvPr>
                <p14:cNvContentPartPr/>
                <p14:nvPr/>
              </p14:nvContentPartPr>
              <p14:xfrm>
                <a:off x="4655958" y="3089155"/>
                <a:ext cx="17280" cy="9576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A191C09D-5157-7AA7-BDAC-E2C929C94F11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4648398" y="3081595"/>
                  <a:ext cx="3240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CDAA5912-DDEC-0BC9-31AF-43B74BF3B964}"/>
                    </a:ext>
                  </a:extLst>
                </p14:cNvPr>
                <p14:cNvContentPartPr/>
                <p14:nvPr/>
              </p14:nvContentPartPr>
              <p14:xfrm>
                <a:off x="4752798" y="3085915"/>
                <a:ext cx="18720" cy="10296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CDAA5912-DDEC-0BC9-31AF-43B74BF3B964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4745238" y="3078355"/>
                  <a:ext cx="338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993C76E1-FACB-C6A5-9DA1-B914780ACBC6}"/>
                    </a:ext>
                  </a:extLst>
                </p14:cNvPr>
                <p14:cNvContentPartPr/>
                <p14:nvPr/>
              </p14:nvContentPartPr>
              <p14:xfrm>
                <a:off x="4483878" y="3222355"/>
                <a:ext cx="542880" cy="3744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993C76E1-FACB-C6A5-9DA1-B914780ACBC6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4476318" y="3214795"/>
                  <a:ext cx="558000" cy="5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8" name="Gruppo 387">
            <a:extLst>
              <a:ext uri="{FF2B5EF4-FFF2-40B4-BE49-F238E27FC236}">
                <a16:creationId xmlns:a16="http://schemas.microsoft.com/office/drawing/2014/main" id="{43705AA3-106D-3F7A-48DD-742A0F3CF28A}"/>
              </a:ext>
            </a:extLst>
          </p:cNvPr>
          <p:cNvGrpSpPr/>
          <p:nvPr/>
        </p:nvGrpSpPr>
        <p:grpSpPr>
          <a:xfrm>
            <a:off x="3128397" y="2427278"/>
            <a:ext cx="699480" cy="314640"/>
            <a:chOff x="3128397" y="2427278"/>
            <a:chExt cx="699480" cy="314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7CD42EBB-0894-59FE-2266-38B78101B2C3}"/>
                    </a:ext>
                  </a:extLst>
                </p14:cNvPr>
                <p14:cNvContentPartPr/>
                <p14:nvPr/>
              </p14:nvContentPartPr>
              <p14:xfrm>
                <a:off x="3128397" y="2532758"/>
                <a:ext cx="187200" cy="17532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7CD42EBB-0894-59FE-2266-38B78101B2C3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3120837" y="2525198"/>
                  <a:ext cx="20232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758CD36F-E0DD-1EE9-C4B2-304494AE17B4}"/>
                    </a:ext>
                  </a:extLst>
                </p14:cNvPr>
                <p14:cNvContentPartPr/>
                <p14:nvPr/>
              </p14:nvContentPartPr>
              <p14:xfrm>
                <a:off x="3375717" y="2538878"/>
                <a:ext cx="91080" cy="16128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758CD36F-E0DD-1EE9-C4B2-304494AE17B4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3368157" y="2531318"/>
                  <a:ext cx="10584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12E38C3E-D8BE-ACBE-B12F-15188DC52D54}"/>
                    </a:ext>
                  </a:extLst>
                </p14:cNvPr>
                <p14:cNvContentPartPr/>
                <p14:nvPr/>
              </p14:nvContentPartPr>
              <p14:xfrm>
                <a:off x="3538797" y="2504318"/>
                <a:ext cx="103320" cy="21780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12E38C3E-D8BE-ACBE-B12F-15188DC52D54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3531237" y="2496758"/>
                  <a:ext cx="11808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AD661D47-9753-7F82-4E66-87DA30C508CA}"/>
                    </a:ext>
                  </a:extLst>
                </p14:cNvPr>
                <p14:cNvContentPartPr/>
                <p14:nvPr/>
              </p14:nvContentPartPr>
              <p14:xfrm>
                <a:off x="3669837" y="2427278"/>
                <a:ext cx="75240" cy="20376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AD661D47-9753-7F82-4E66-87DA30C508CA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3662277" y="2419718"/>
                  <a:ext cx="9036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5AD4B811-F95C-CF56-BFAD-14382B209149}"/>
                    </a:ext>
                  </a:extLst>
                </p14:cNvPr>
                <p14:cNvContentPartPr/>
                <p14:nvPr/>
              </p14:nvContentPartPr>
              <p14:xfrm>
                <a:off x="3711597" y="2524118"/>
                <a:ext cx="116280" cy="21780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5AD4B811-F95C-CF56-BFAD-14382B209149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3704037" y="2516558"/>
                  <a:ext cx="131040" cy="232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08">
            <p14:nvContentPartPr>
              <p14:cNvPr id="389" name="Input penna 388">
                <a:extLst>
                  <a:ext uri="{FF2B5EF4-FFF2-40B4-BE49-F238E27FC236}">
                    <a16:creationId xmlns:a16="http://schemas.microsoft.com/office/drawing/2014/main" id="{E30170D1-8A92-6E5F-BECE-25C2849B0CB3}"/>
                  </a:ext>
                </a:extLst>
              </p14:cNvPr>
              <p14:cNvContentPartPr/>
              <p14:nvPr/>
            </p14:nvContentPartPr>
            <p14:xfrm>
              <a:off x="2577597" y="3237726"/>
              <a:ext cx="920520" cy="71640"/>
            </p14:xfrm>
          </p:contentPart>
        </mc:Choice>
        <mc:Fallback>
          <p:pic>
            <p:nvPicPr>
              <p:cNvPr id="389" name="Input penna 388">
                <a:extLst>
                  <a:ext uri="{FF2B5EF4-FFF2-40B4-BE49-F238E27FC236}">
                    <a16:creationId xmlns:a16="http://schemas.microsoft.com/office/drawing/2014/main" id="{E30170D1-8A92-6E5F-BECE-25C2849B0CB3}"/>
                  </a:ext>
                </a:extLst>
              </p:cNvPr>
              <p:cNvPicPr/>
              <p:nvPr/>
            </p:nvPicPr>
            <p:blipFill>
              <a:blip r:embed="rId509"/>
              <a:stretch>
                <a:fillRect/>
              </a:stretch>
            </p:blipFill>
            <p:spPr>
              <a:xfrm>
                <a:off x="2570037" y="3230166"/>
                <a:ext cx="935640" cy="86760"/>
              </a:xfrm>
              <a:prstGeom prst="rect">
                <a:avLst/>
              </a:prstGeom>
            </p:spPr>
          </p:pic>
        </mc:Fallback>
      </mc:AlternateContent>
      <p:grpSp>
        <p:nvGrpSpPr>
          <p:cNvPr id="424" name="Gruppo 423">
            <a:extLst>
              <a:ext uri="{FF2B5EF4-FFF2-40B4-BE49-F238E27FC236}">
                <a16:creationId xmlns:a16="http://schemas.microsoft.com/office/drawing/2014/main" id="{E368D571-5999-4F5A-08AE-AB4E860B0A3E}"/>
              </a:ext>
            </a:extLst>
          </p:cNvPr>
          <p:cNvGrpSpPr/>
          <p:nvPr/>
        </p:nvGrpSpPr>
        <p:grpSpPr>
          <a:xfrm>
            <a:off x="2116077" y="3800110"/>
            <a:ext cx="791280" cy="310320"/>
            <a:chOff x="2116077" y="3800110"/>
            <a:chExt cx="791280" cy="310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F95FF8DB-79A0-D171-3C0A-CB6B97D06CA5}"/>
                    </a:ext>
                  </a:extLst>
                </p14:cNvPr>
                <p14:cNvContentPartPr/>
                <p14:nvPr/>
              </p14:nvContentPartPr>
              <p14:xfrm>
                <a:off x="2116077" y="3891550"/>
                <a:ext cx="145440" cy="21888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F95FF8DB-79A0-D171-3C0A-CB6B97D06CA5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2108517" y="3883990"/>
                  <a:ext cx="16056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A5539A2D-8599-DCE3-AD1A-6601564C434F}"/>
                    </a:ext>
                  </a:extLst>
                </p14:cNvPr>
                <p14:cNvContentPartPr/>
                <p14:nvPr/>
              </p14:nvContentPartPr>
              <p14:xfrm>
                <a:off x="2295717" y="3887950"/>
                <a:ext cx="95400" cy="16920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A5539A2D-8599-DCE3-AD1A-6601564C434F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2288157" y="3880390"/>
                  <a:ext cx="11016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1BCF7B1B-B724-4C97-ECDB-7138EDC3C489}"/>
                    </a:ext>
                  </a:extLst>
                </p14:cNvPr>
                <p14:cNvContentPartPr/>
                <p14:nvPr/>
              </p14:nvContentPartPr>
              <p14:xfrm>
                <a:off x="2441877" y="3949870"/>
                <a:ext cx="61560" cy="10836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1BCF7B1B-B724-4C97-ECDB-7138EDC3C489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2434317" y="3942310"/>
                  <a:ext cx="766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4CC509DD-91A7-EB9C-CD45-E1469D816989}"/>
                    </a:ext>
                  </a:extLst>
                </p14:cNvPr>
                <p14:cNvContentPartPr/>
                <p14:nvPr/>
              </p14:nvContentPartPr>
              <p14:xfrm>
                <a:off x="2627277" y="3800110"/>
                <a:ext cx="93960" cy="28224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4CC509DD-91A7-EB9C-CD45-E1469D816989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2619717" y="3792910"/>
                  <a:ext cx="10872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FB735796-A2C2-22CB-B429-7A4C6B678384}"/>
                    </a:ext>
                  </a:extLst>
                </p14:cNvPr>
                <p14:cNvContentPartPr/>
                <p14:nvPr/>
              </p14:nvContentPartPr>
              <p14:xfrm>
                <a:off x="2816277" y="3985870"/>
                <a:ext cx="91080" cy="12096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FB735796-A2C2-22CB-B429-7A4C6B678384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2808717" y="3978310"/>
                  <a:ext cx="106200" cy="13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2" name="Gruppo 421">
            <a:extLst>
              <a:ext uri="{FF2B5EF4-FFF2-40B4-BE49-F238E27FC236}">
                <a16:creationId xmlns:a16="http://schemas.microsoft.com/office/drawing/2014/main" id="{F14E693C-991F-B0D3-2FF5-18156C6810B2}"/>
              </a:ext>
            </a:extLst>
          </p:cNvPr>
          <p:cNvGrpSpPr/>
          <p:nvPr/>
        </p:nvGrpSpPr>
        <p:grpSpPr>
          <a:xfrm>
            <a:off x="3279237" y="3845110"/>
            <a:ext cx="232560" cy="298080"/>
            <a:chOff x="3279237" y="3845110"/>
            <a:chExt cx="232560" cy="29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CD1A1975-77E1-1CC4-CC34-458846AFD945}"/>
                    </a:ext>
                  </a:extLst>
                </p14:cNvPr>
                <p14:cNvContentPartPr/>
                <p14:nvPr/>
              </p14:nvContentPartPr>
              <p14:xfrm>
                <a:off x="3341157" y="3845110"/>
                <a:ext cx="83880" cy="29808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CD1A1975-77E1-1CC4-CC34-458846AFD945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3333597" y="3837550"/>
                  <a:ext cx="9900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0A94A399-D14E-6F74-CE3C-636E76A7DF38}"/>
                    </a:ext>
                  </a:extLst>
                </p14:cNvPr>
                <p14:cNvContentPartPr/>
                <p14:nvPr/>
              </p14:nvContentPartPr>
              <p14:xfrm>
                <a:off x="3279237" y="3995590"/>
                <a:ext cx="232560" cy="3636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0A94A399-D14E-6F74-CE3C-636E76A7DF38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3271677" y="3988030"/>
                  <a:ext cx="247680" cy="5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0" name="Gruppo 419">
            <a:extLst>
              <a:ext uri="{FF2B5EF4-FFF2-40B4-BE49-F238E27FC236}">
                <a16:creationId xmlns:a16="http://schemas.microsoft.com/office/drawing/2014/main" id="{B6406D29-2E2B-0A2D-1CCA-C94325B618C7}"/>
              </a:ext>
            </a:extLst>
          </p:cNvPr>
          <p:cNvGrpSpPr/>
          <p:nvPr/>
        </p:nvGrpSpPr>
        <p:grpSpPr>
          <a:xfrm>
            <a:off x="3796917" y="3723070"/>
            <a:ext cx="444960" cy="357120"/>
            <a:chOff x="3796917" y="3723070"/>
            <a:chExt cx="444960" cy="35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5B40993A-A0A5-7398-81A8-0F3D9BBE3FE0}"/>
                    </a:ext>
                  </a:extLst>
                </p14:cNvPr>
                <p14:cNvContentPartPr/>
                <p14:nvPr/>
              </p14:nvContentPartPr>
              <p14:xfrm>
                <a:off x="3796917" y="3886870"/>
                <a:ext cx="167760" cy="18900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5B40993A-A0A5-7398-81A8-0F3D9BBE3FE0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3789357" y="3879310"/>
                  <a:ext cx="18288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E487CF3A-05F2-DEF1-F495-D1A8ED5B43E7}"/>
                    </a:ext>
                  </a:extLst>
                </p14:cNvPr>
                <p14:cNvContentPartPr/>
                <p14:nvPr/>
              </p14:nvContentPartPr>
              <p14:xfrm>
                <a:off x="3990957" y="3777070"/>
                <a:ext cx="86040" cy="26892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E487CF3A-05F2-DEF1-F495-D1A8ED5B43E7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3983757" y="3769510"/>
                  <a:ext cx="10080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9FE02008-07B3-DE53-0F7B-AE2A865F223B}"/>
                    </a:ext>
                  </a:extLst>
                </p14:cNvPr>
                <p14:cNvContentPartPr/>
                <p14:nvPr/>
              </p14:nvContentPartPr>
              <p14:xfrm>
                <a:off x="4093197" y="3723070"/>
                <a:ext cx="75960" cy="32652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9FE02008-07B3-DE53-0F7B-AE2A865F223B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4085637" y="3715510"/>
                  <a:ext cx="9108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A829C587-24CD-DA6E-2F87-619ED6C73A0C}"/>
                    </a:ext>
                  </a:extLst>
                </p14:cNvPr>
                <p14:cNvContentPartPr/>
                <p14:nvPr/>
              </p14:nvContentPartPr>
              <p14:xfrm>
                <a:off x="4171677" y="3914590"/>
                <a:ext cx="70200" cy="16560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A829C587-24CD-DA6E-2F87-619ED6C73A0C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4164117" y="3907030"/>
                  <a:ext cx="85320" cy="18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8" name="Gruppo 417">
            <a:extLst>
              <a:ext uri="{FF2B5EF4-FFF2-40B4-BE49-F238E27FC236}">
                <a16:creationId xmlns:a16="http://schemas.microsoft.com/office/drawing/2014/main" id="{F4EBEC09-FE40-C367-5CA6-EB9A4801E732}"/>
              </a:ext>
            </a:extLst>
          </p:cNvPr>
          <p:cNvGrpSpPr/>
          <p:nvPr/>
        </p:nvGrpSpPr>
        <p:grpSpPr>
          <a:xfrm>
            <a:off x="4396677" y="3763750"/>
            <a:ext cx="462600" cy="335520"/>
            <a:chOff x="4396677" y="3763750"/>
            <a:chExt cx="462600" cy="33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F30E5647-183D-C550-FDC7-FBC922274E90}"/>
                    </a:ext>
                  </a:extLst>
                </p14:cNvPr>
                <p14:cNvContentPartPr/>
                <p14:nvPr/>
              </p14:nvContentPartPr>
              <p14:xfrm>
                <a:off x="4396677" y="3763750"/>
                <a:ext cx="68040" cy="32652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F30E5647-183D-C550-FDC7-FBC922274E90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4389117" y="3756190"/>
                  <a:ext cx="8316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66106669-AAFB-EB52-D185-10AAEC70518D}"/>
                    </a:ext>
                  </a:extLst>
                </p14:cNvPr>
                <p14:cNvContentPartPr/>
                <p14:nvPr/>
              </p14:nvContentPartPr>
              <p14:xfrm>
                <a:off x="4419717" y="3917110"/>
                <a:ext cx="68760" cy="1620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66106669-AAFB-EB52-D185-10AAEC70518D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4412157" y="3909550"/>
                  <a:ext cx="838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5D1BB18B-3896-EC2A-86C9-E499557B48B5}"/>
                    </a:ext>
                  </a:extLst>
                </p14:cNvPr>
                <p14:cNvContentPartPr/>
                <p14:nvPr/>
              </p14:nvContentPartPr>
              <p14:xfrm>
                <a:off x="4538517" y="3922870"/>
                <a:ext cx="68400" cy="12384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5D1BB18B-3896-EC2A-86C9-E499557B48B5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4530957" y="3915310"/>
                  <a:ext cx="8352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C604ADF9-C9EA-20BA-EF88-F6DAECBEE1F7}"/>
                    </a:ext>
                  </a:extLst>
                </p14:cNvPr>
                <p14:cNvContentPartPr/>
                <p14:nvPr/>
              </p14:nvContentPartPr>
              <p14:xfrm>
                <a:off x="4633917" y="3961750"/>
                <a:ext cx="92520" cy="6768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C604ADF9-C9EA-20BA-EF88-F6DAECBEE1F7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4626357" y="3954190"/>
                  <a:ext cx="1072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7D6614B6-965E-48C0-387F-E4F2644D2B29}"/>
                    </a:ext>
                  </a:extLst>
                </p14:cNvPr>
                <p14:cNvContentPartPr/>
                <p14:nvPr/>
              </p14:nvContentPartPr>
              <p14:xfrm>
                <a:off x="4777557" y="3946990"/>
                <a:ext cx="81720" cy="15228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7D6614B6-965E-48C0-387F-E4F2644D2B29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4769997" y="3939430"/>
                  <a:ext cx="96480" cy="16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6" name="Gruppo 415">
            <a:extLst>
              <a:ext uri="{FF2B5EF4-FFF2-40B4-BE49-F238E27FC236}">
                <a16:creationId xmlns:a16="http://schemas.microsoft.com/office/drawing/2014/main" id="{4933959D-955E-5F36-F316-A75BC0B9CA48}"/>
              </a:ext>
            </a:extLst>
          </p:cNvPr>
          <p:cNvGrpSpPr/>
          <p:nvPr/>
        </p:nvGrpSpPr>
        <p:grpSpPr>
          <a:xfrm>
            <a:off x="5261037" y="3775630"/>
            <a:ext cx="1182960" cy="318960"/>
            <a:chOff x="5261037" y="3775630"/>
            <a:chExt cx="1182960" cy="31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29060D3D-F643-6345-C54B-96616CC1412B}"/>
                    </a:ext>
                  </a:extLst>
                </p14:cNvPr>
                <p14:cNvContentPartPr/>
                <p14:nvPr/>
              </p14:nvContentPartPr>
              <p14:xfrm>
                <a:off x="5261037" y="3775630"/>
                <a:ext cx="169200" cy="27576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29060D3D-F643-6345-C54B-96616CC1412B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5253477" y="3768070"/>
                  <a:ext cx="18396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F2671E3D-25F2-1480-CC7C-40105AFA3AEA}"/>
                    </a:ext>
                  </a:extLst>
                </p14:cNvPr>
                <p14:cNvContentPartPr/>
                <p14:nvPr/>
              </p14:nvContentPartPr>
              <p14:xfrm>
                <a:off x="5427717" y="3916750"/>
                <a:ext cx="121680" cy="17784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F2671E3D-25F2-1480-CC7C-40105AFA3AEA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5420157" y="3909190"/>
                  <a:ext cx="13644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40A23913-37E9-A9D5-95C5-0A411D39C06E}"/>
                    </a:ext>
                  </a:extLst>
                </p14:cNvPr>
                <p14:cNvContentPartPr/>
                <p14:nvPr/>
              </p14:nvContentPartPr>
              <p14:xfrm>
                <a:off x="5618877" y="3952030"/>
                <a:ext cx="37080" cy="11556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40A23913-37E9-A9D5-95C5-0A411D39C06E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5611317" y="3944470"/>
                  <a:ext cx="5220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A1E1ED6C-CB3A-468B-980D-F5B7659B99FF}"/>
                    </a:ext>
                  </a:extLst>
                </p14:cNvPr>
                <p14:cNvContentPartPr/>
                <p14:nvPr/>
              </p14:nvContentPartPr>
              <p14:xfrm>
                <a:off x="5701677" y="3978310"/>
                <a:ext cx="5400" cy="3924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A1E1ED6C-CB3A-468B-980D-F5B7659B99FF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5694117" y="3970750"/>
                  <a:ext cx="205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313ACE4D-C3EF-E2F2-88B8-8F757E6CA151}"/>
                    </a:ext>
                  </a:extLst>
                </p14:cNvPr>
                <p14:cNvContentPartPr/>
                <p14:nvPr/>
              </p14:nvContentPartPr>
              <p14:xfrm>
                <a:off x="5776917" y="3936550"/>
                <a:ext cx="60840" cy="11196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313ACE4D-C3EF-E2F2-88B8-8F757E6CA151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5769357" y="3928990"/>
                  <a:ext cx="759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E1E4C791-4FB1-E169-7B13-E7F421FC4472}"/>
                    </a:ext>
                  </a:extLst>
                </p14:cNvPr>
                <p14:cNvContentPartPr/>
                <p14:nvPr/>
              </p14:nvContentPartPr>
              <p14:xfrm>
                <a:off x="5921637" y="3934750"/>
                <a:ext cx="16920" cy="9900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E1E4C791-4FB1-E169-7B13-E7F421FC4472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5914077" y="3927550"/>
                  <a:ext cx="3204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45CB0A54-CCD7-B036-E54F-88FF9491D9B6}"/>
                    </a:ext>
                  </a:extLst>
                </p14:cNvPr>
                <p14:cNvContentPartPr/>
                <p14:nvPr/>
              </p14:nvContentPartPr>
              <p14:xfrm>
                <a:off x="6006237" y="3944110"/>
                <a:ext cx="87480" cy="9648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45CB0A54-CCD7-B036-E54F-88FF9491D9B6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5998677" y="3936550"/>
                  <a:ext cx="1026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A18A4E1B-E67F-BACE-1660-2FB9D3477BF5}"/>
                    </a:ext>
                  </a:extLst>
                </p14:cNvPr>
                <p14:cNvContentPartPr/>
                <p14:nvPr/>
              </p14:nvContentPartPr>
              <p14:xfrm>
                <a:off x="6204597" y="3954550"/>
                <a:ext cx="70200" cy="7956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A18A4E1B-E67F-BACE-1660-2FB9D3477BF5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6197397" y="3946990"/>
                  <a:ext cx="853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77E8720F-8D4F-FD0C-7B10-24E43B7F7F45}"/>
                    </a:ext>
                  </a:extLst>
                </p14:cNvPr>
                <p14:cNvContentPartPr/>
                <p14:nvPr/>
              </p14:nvContentPartPr>
              <p14:xfrm>
                <a:off x="6330237" y="3929710"/>
                <a:ext cx="113760" cy="10584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77E8720F-8D4F-FD0C-7B10-24E43B7F7F45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6322677" y="3922150"/>
                  <a:ext cx="128880" cy="12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7" name="Gruppo 436">
            <a:extLst>
              <a:ext uri="{FF2B5EF4-FFF2-40B4-BE49-F238E27FC236}">
                <a16:creationId xmlns:a16="http://schemas.microsoft.com/office/drawing/2014/main" id="{3392C043-D81B-FDD5-1581-3BD0CDCC409D}"/>
              </a:ext>
            </a:extLst>
          </p:cNvPr>
          <p:cNvGrpSpPr/>
          <p:nvPr/>
        </p:nvGrpSpPr>
        <p:grpSpPr>
          <a:xfrm>
            <a:off x="4334974" y="4302281"/>
            <a:ext cx="1859760" cy="299880"/>
            <a:chOff x="4334974" y="4302281"/>
            <a:chExt cx="1859760" cy="29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0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6E5EBA5C-F98E-BA20-0A8E-6574C6C38F11}"/>
                    </a:ext>
                  </a:extLst>
                </p14:cNvPr>
                <p14:cNvContentPartPr/>
                <p14:nvPr/>
              </p14:nvContentPartPr>
              <p14:xfrm>
                <a:off x="4334974" y="4355561"/>
                <a:ext cx="171000" cy="21960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6E5EBA5C-F98E-BA20-0A8E-6574C6C38F11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4327414" y="4348001"/>
                  <a:ext cx="18576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2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EEE03678-F5D8-F751-7073-ECFE8F973A6E}"/>
                    </a:ext>
                  </a:extLst>
                </p14:cNvPr>
                <p14:cNvContentPartPr/>
                <p14:nvPr/>
              </p14:nvContentPartPr>
              <p14:xfrm>
                <a:off x="4537654" y="4411001"/>
                <a:ext cx="134280" cy="9468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EEE03678-F5D8-F751-7073-ECFE8F973A6E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4530094" y="4403801"/>
                  <a:ext cx="14940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4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15B986C9-6E99-BD14-293A-B1180934C176}"/>
                    </a:ext>
                  </a:extLst>
                </p14:cNvPr>
                <p14:cNvContentPartPr/>
                <p14:nvPr/>
              </p14:nvContentPartPr>
              <p14:xfrm>
                <a:off x="4727014" y="4421441"/>
                <a:ext cx="84600" cy="10872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15B986C9-6E99-BD14-293A-B1180934C176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4719454" y="4413881"/>
                  <a:ext cx="993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6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2AF8ADEB-EF10-99BE-3909-C95D8DA17111}"/>
                    </a:ext>
                  </a:extLst>
                </p14:cNvPr>
                <p14:cNvContentPartPr/>
                <p14:nvPr/>
              </p14:nvContentPartPr>
              <p14:xfrm>
                <a:off x="4882174" y="4393001"/>
                <a:ext cx="88920" cy="20916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2AF8ADEB-EF10-99BE-3909-C95D8DA17111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4874614" y="4385441"/>
                  <a:ext cx="10404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8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371C8E51-499F-499E-7DB8-5CC2EE7E9ADC}"/>
                    </a:ext>
                  </a:extLst>
                </p14:cNvPr>
                <p14:cNvContentPartPr/>
                <p14:nvPr/>
              </p14:nvContentPartPr>
              <p14:xfrm>
                <a:off x="5034094" y="4399481"/>
                <a:ext cx="72720" cy="14328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371C8E51-499F-499E-7DB8-5CC2EE7E9ADC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5026534" y="4391921"/>
                  <a:ext cx="8784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0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63FE5F78-BB0E-DDAC-2A2C-AC67D1C451EE}"/>
                    </a:ext>
                  </a:extLst>
                </p14:cNvPr>
                <p14:cNvContentPartPr/>
                <p14:nvPr/>
              </p14:nvContentPartPr>
              <p14:xfrm>
                <a:off x="5168734" y="4431881"/>
                <a:ext cx="87840" cy="9972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63FE5F78-BB0E-DDAC-2A2C-AC67D1C451EE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5161174" y="4424321"/>
                  <a:ext cx="1029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E3404572-1881-6771-D3A5-5DC75D38AC62}"/>
                    </a:ext>
                  </a:extLst>
                </p14:cNvPr>
                <p14:cNvContentPartPr/>
                <p14:nvPr/>
              </p14:nvContentPartPr>
              <p14:xfrm>
                <a:off x="5331814" y="4434761"/>
                <a:ext cx="123120" cy="6624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E3404572-1881-6771-D3A5-5DC75D38AC62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5324254" y="4427201"/>
                  <a:ext cx="1378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9367B150-A3E1-1DC8-B71B-463740B069CF}"/>
                    </a:ext>
                  </a:extLst>
                </p14:cNvPr>
                <p14:cNvContentPartPr/>
                <p14:nvPr/>
              </p14:nvContentPartPr>
              <p14:xfrm>
                <a:off x="5555014" y="4302281"/>
                <a:ext cx="73080" cy="18144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9367B150-A3E1-1DC8-B71B-463740B069CF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5547454" y="4294721"/>
                  <a:ext cx="8820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4F468FF2-588B-E4AA-B6AB-452FA9A2F938}"/>
                    </a:ext>
                  </a:extLst>
                </p14:cNvPr>
                <p14:cNvContentPartPr/>
                <p14:nvPr/>
              </p14:nvContentPartPr>
              <p14:xfrm>
                <a:off x="5754814" y="4442321"/>
                <a:ext cx="92160" cy="8856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4F468FF2-588B-E4AA-B6AB-452FA9A2F938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5747614" y="4434761"/>
                  <a:ext cx="1072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8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F703B923-41FB-ADEA-58EB-D0C6EA4651EA}"/>
                    </a:ext>
                  </a:extLst>
                </p14:cNvPr>
                <p14:cNvContentPartPr/>
                <p14:nvPr/>
              </p14:nvContentPartPr>
              <p14:xfrm>
                <a:off x="5977294" y="4454201"/>
                <a:ext cx="52920" cy="5364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F703B923-41FB-ADEA-58EB-D0C6EA4651EA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5969734" y="4446641"/>
                  <a:ext cx="680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ACDEDA69-CEA6-25D0-8384-357B9EE693B4}"/>
                    </a:ext>
                  </a:extLst>
                </p14:cNvPr>
                <p14:cNvContentPartPr/>
                <p14:nvPr/>
              </p14:nvContentPartPr>
              <p14:xfrm>
                <a:off x="6082414" y="4415321"/>
                <a:ext cx="112320" cy="15372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ACDEDA69-CEA6-25D0-8384-357B9EE693B4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6074854" y="4407761"/>
                  <a:ext cx="127440" cy="16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0" name="Gruppo 449">
            <a:extLst>
              <a:ext uri="{FF2B5EF4-FFF2-40B4-BE49-F238E27FC236}">
                <a16:creationId xmlns:a16="http://schemas.microsoft.com/office/drawing/2014/main" id="{9220B9F0-3A55-1A4A-BB09-9DC44265C1AC}"/>
              </a:ext>
            </a:extLst>
          </p:cNvPr>
          <p:cNvGrpSpPr/>
          <p:nvPr/>
        </p:nvGrpSpPr>
        <p:grpSpPr>
          <a:xfrm>
            <a:off x="8415916" y="3773441"/>
            <a:ext cx="1690920" cy="457200"/>
            <a:chOff x="8415916" y="3773441"/>
            <a:chExt cx="1690920" cy="45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6EA2BC43-5668-3DA8-8226-03F41A70A431}"/>
                    </a:ext>
                  </a:extLst>
                </p14:cNvPr>
                <p14:cNvContentPartPr/>
                <p14:nvPr/>
              </p14:nvContentPartPr>
              <p14:xfrm>
                <a:off x="8415916" y="3994841"/>
                <a:ext cx="159120" cy="21132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6EA2BC43-5668-3DA8-8226-03F41A70A431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8408356" y="3987281"/>
                  <a:ext cx="17388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9DAFB5B7-3F94-906A-EBF1-380A7ADCE8FF}"/>
                    </a:ext>
                  </a:extLst>
                </p14:cNvPr>
                <p14:cNvContentPartPr/>
                <p14:nvPr/>
              </p14:nvContentPartPr>
              <p14:xfrm>
                <a:off x="8647036" y="3875321"/>
                <a:ext cx="107640" cy="33840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9DAFB5B7-3F94-906A-EBF1-380A7ADCE8FF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8639476" y="3867761"/>
                  <a:ext cx="12276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6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E322C932-4FFC-0DC7-B108-CBF0E5D947C6}"/>
                    </a:ext>
                  </a:extLst>
                </p14:cNvPr>
                <p14:cNvContentPartPr/>
                <p14:nvPr/>
              </p14:nvContentPartPr>
              <p14:xfrm>
                <a:off x="8754316" y="3891521"/>
                <a:ext cx="119520" cy="33912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E322C932-4FFC-0DC7-B108-CBF0E5D947C6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8746756" y="3883961"/>
                  <a:ext cx="13464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D4DC56C3-20C3-9F31-D298-F3605152D4CD}"/>
                    </a:ext>
                  </a:extLst>
                </p14:cNvPr>
                <p14:cNvContentPartPr/>
                <p14:nvPr/>
              </p14:nvContentPartPr>
              <p14:xfrm>
                <a:off x="8969956" y="3828161"/>
                <a:ext cx="51480" cy="12096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D4DC56C3-20C3-9F31-D298-F3605152D4CD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8962396" y="3820601"/>
                  <a:ext cx="6660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EA7B1CF8-035A-4A18-35F9-9440A10FE568}"/>
                    </a:ext>
                  </a:extLst>
                </p14:cNvPr>
                <p14:cNvContentPartPr/>
                <p14:nvPr/>
              </p14:nvContentPartPr>
              <p14:xfrm>
                <a:off x="9136276" y="4003121"/>
                <a:ext cx="130320" cy="18576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EA7B1CF8-035A-4A18-35F9-9440A10FE568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9128716" y="3995561"/>
                  <a:ext cx="14508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E925D1E5-FC69-2680-7177-A1BD3C684FCA}"/>
                    </a:ext>
                  </a:extLst>
                </p14:cNvPr>
                <p14:cNvContentPartPr/>
                <p14:nvPr/>
              </p14:nvContentPartPr>
              <p14:xfrm>
                <a:off x="9323476" y="3773441"/>
                <a:ext cx="86040" cy="41112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E925D1E5-FC69-2680-7177-A1BD3C684FCA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9315916" y="3765881"/>
                  <a:ext cx="101160" cy="42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4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7597A652-3A1B-860A-5CFA-FF10529BECB4}"/>
                    </a:ext>
                  </a:extLst>
                </p14:cNvPr>
                <p14:cNvContentPartPr/>
                <p14:nvPr/>
              </p14:nvContentPartPr>
              <p14:xfrm>
                <a:off x="9460996" y="3780281"/>
                <a:ext cx="95400" cy="36468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7597A652-3A1B-860A-5CFA-FF10529BECB4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9453436" y="3772721"/>
                  <a:ext cx="11016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6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F32F4B2D-FC3C-7F24-46C6-66AE78A3E6E6}"/>
                    </a:ext>
                  </a:extLst>
                </p14:cNvPr>
                <p14:cNvContentPartPr/>
                <p14:nvPr/>
              </p14:nvContentPartPr>
              <p14:xfrm>
                <a:off x="9491956" y="3989441"/>
                <a:ext cx="101160" cy="1188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F32F4B2D-FC3C-7F24-46C6-66AE78A3E6E6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9484396" y="3981881"/>
                  <a:ext cx="1159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8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1B4F670B-B8A6-6738-49B9-E3A7B394AF15}"/>
                    </a:ext>
                  </a:extLst>
                </p14:cNvPr>
                <p14:cNvContentPartPr/>
                <p14:nvPr/>
              </p14:nvContentPartPr>
              <p14:xfrm>
                <a:off x="9662956" y="3921401"/>
                <a:ext cx="45720" cy="18648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1B4F670B-B8A6-6738-49B9-E3A7B394AF15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9655396" y="3914201"/>
                  <a:ext cx="6084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0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6FCA33BE-FAE9-CC54-6F42-BC1E29851D70}"/>
                    </a:ext>
                  </a:extLst>
                </p14:cNvPr>
                <p14:cNvContentPartPr/>
                <p14:nvPr/>
              </p14:nvContentPartPr>
              <p14:xfrm>
                <a:off x="9766996" y="3899081"/>
                <a:ext cx="111240" cy="17100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6FCA33BE-FAE9-CC54-6F42-BC1E29851D70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9759796" y="3891521"/>
                  <a:ext cx="1260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2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2B11CFAC-CC8A-5101-9AD9-234FC9F38CCC}"/>
                    </a:ext>
                  </a:extLst>
                </p14:cNvPr>
                <p14:cNvContentPartPr/>
                <p14:nvPr/>
              </p14:nvContentPartPr>
              <p14:xfrm>
                <a:off x="9918916" y="3815921"/>
                <a:ext cx="187920" cy="32940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2B11CFAC-CC8A-5101-9AD9-234FC9F38CCC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9911356" y="3808361"/>
                  <a:ext cx="203040" cy="344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2044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AFF37-6827-F0EA-8F39-28E2DF86D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F76D32-5098-FFD3-9F2B-FE34304040F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EA6C10-5913-4644-1BFF-FD85EA1B813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3219C8-57B7-6E13-763A-5EC68DFF344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7B8AD21-E3DE-4EA8-4AFD-A32C581B47F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0125263-EBF6-6A8D-3432-5BC24D34810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51C9ED3-56AB-73C7-3FC1-8626D980765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3992C8E-F10C-C80F-0BD9-730299AB9E2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D4233BB-76B0-D759-6232-BB76FF868C9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5848B72-C182-DEEA-8F7D-2E82041186B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8509FBE-1BA8-3AAD-AD3F-7F5633F11CD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ED48F43-AFE2-74D6-3234-43CF05D54AF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5DD8D83-9C09-E9EF-B33E-812D17FCA95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50ACC0A-8F57-AC4B-20B6-22E6A688151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1746AEA-A557-F1DA-0FF2-BC3605600EE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A64B70C-D21B-8ACB-97F4-B0E5892D945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A4B7FFF-4FAB-B1F2-7C8C-19050A99B86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ACA560D-219C-4F25-408F-90070ABF439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B1A5D24F-2D4C-D5AA-31DE-E5E69F59148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1D19613-5254-A8D2-F09B-F7A99EC6C4C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D37C986-F1B4-5121-CDEC-0E23F145FEA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5FF85B3-6507-9B1D-100A-5764B74481D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76E245A-4018-F801-6F28-5ED5E396284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AC17E5C-7DB7-F9DE-5F72-2AA86B81DC3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3DC24AE-CCF7-8A9A-F335-B4096A134BC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EE3DCBF-C41C-CC02-6471-7E2FB2C4DD4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599657F-737F-3B94-9AFB-5C0C7BE8700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B59EA93-FA8E-3F52-7549-EA09AD4686D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F937080-6E29-26BD-4129-37A5E53FBF1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8792F14-C135-96AB-B772-B952EDE8853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FF64F73-06A1-6089-04AB-13D14DAF5A0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7520A45-F108-92DB-6F89-D46485DD5DF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CBA6BB7-22D8-3102-B3E9-72580060FB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68BA382-BA75-F115-0E56-D256689B796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8775B55-B439-A062-590B-E6684701A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9D1EC98-BE06-F9FB-B7DD-94F033399B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874AF39C-86A7-A033-1614-3EF8D3959393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16125895-5D12-12EF-597B-0B143C4089F6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845766D4-C3B0-D447-6598-C0E02358FF12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B52D5B59-B957-A9AD-26B9-CC6BC0A1C68C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34E3D48-ABB0-C8C7-3DD6-4ED329C62E6A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581400" y="1403350"/>
            <a:ext cx="5029200" cy="4051300"/>
          </a:xfrm>
          <a:prstGeom prst="rect">
            <a:avLst/>
          </a:prstGeom>
        </p:spPr>
      </p:pic>
      <p:grpSp>
        <p:nvGrpSpPr>
          <p:cNvPr id="67" name="Gruppo 66">
            <a:extLst>
              <a:ext uri="{FF2B5EF4-FFF2-40B4-BE49-F238E27FC236}">
                <a16:creationId xmlns:a16="http://schemas.microsoft.com/office/drawing/2014/main" id="{37CD4A74-AFB8-D50F-F6BD-AE7FB8A2B2C2}"/>
              </a:ext>
            </a:extLst>
          </p:cNvPr>
          <p:cNvGrpSpPr/>
          <p:nvPr/>
        </p:nvGrpSpPr>
        <p:grpSpPr>
          <a:xfrm>
            <a:off x="2227320" y="846240"/>
            <a:ext cx="1335240" cy="684000"/>
            <a:chOff x="2227320" y="846240"/>
            <a:chExt cx="1335240" cy="68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C5B3C467-D02D-6EFF-EFDF-434B1A749AA2}"/>
                    </a:ext>
                  </a:extLst>
                </p14:cNvPr>
                <p14:cNvContentPartPr/>
                <p14:nvPr/>
              </p14:nvContentPartPr>
              <p14:xfrm>
                <a:off x="2467080" y="1127400"/>
                <a:ext cx="210600" cy="144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C5B3C467-D02D-6EFF-EFDF-434B1A749AA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459520" y="1119840"/>
                  <a:ext cx="2257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7DCE150-460D-72CF-1D92-4AEF065DF745}"/>
                    </a:ext>
                  </a:extLst>
                </p14:cNvPr>
                <p14:cNvContentPartPr/>
                <p14:nvPr/>
              </p14:nvContentPartPr>
              <p14:xfrm>
                <a:off x="2460600" y="1124880"/>
                <a:ext cx="161280" cy="1407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7DCE150-460D-72CF-1D92-4AEF065DF74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453040" y="1117320"/>
                  <a:ext cx="1764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1A5F0F0-CD30-8430-6AA6-1825604FCEE9}"/>
                    </a:ext>
                  </a:extLst>
                </p14:cNvPr>
                <p14:cNvContentPartPr/>
                <p14:nvPr/>
              </p14:nvContentPartPr>
              <p14:xfrm>
                <a:off x="2541600" y="1336920"/>
                <a:ext cx="6120" cy="518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1A5F0F0-CD30-8430-6AA6-1825604FCEE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534040" y="1329360"/>
                  <a:ext cx="212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DF22BFF-1A4D-C023-2258-4F3F7A75E912}"/>
                    </a:ext>
                  </a:extLst>
                </p14:cNvPr>
                <p14:cNvContentPartPr/>
                <p14:nvPr/>
              </p14:nvContentPartPr>
              <p14:xfrm>
                <a:off x="2413800" y="1332240"/>
                <a:ext cx="381240" cy="1335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DF22BFF-1A4D-C023-2258-4F3F7A75E91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406600" y="1324680"/>
                  <a:ext cx="3963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F6ABE0E-6D1D-3A55-52A0-8E1ADF62D947}"/>
                    </a:ext>
                  </a:extLst>
                </p14:cNvPr>
                <p14:cNvContentPartPr/>
                <p14:nvPr/>
              </p14:nvContentPartPr>
              <p14:xfrm>
                <a:off x="2227320" y="846240"/>
                <a:ext cx="798840" cy="6840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F6ABE0E-6D1D-3A55-52A0-8E1ADF62D94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219760" y="838680"/>
                  <a:ext cx="813960" cy="69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9885F2B8-2C6B-910A-7BFF-D1F6C42B7F0B}"/>
                    </a:ext>
                  </a:extLst>
                </p14:cNvPr>
                <p14:cNvContentPartPr/>
                <p14:nvPr/>
              </p14:nvContentPartPr>
              <p14:xfrm>
                <a:off x="3232080" y="1079520"/>
                <a:ext cx="4680" cy="144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9885F2B8-2C6B-910A-7BFF-D1F6C42B7F0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224520" y="1071960"/>
                  <a:ext cx="198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0CB90D2-CBA5-3404-AD94-A4F3012FB53F}"/>
                    </a:ext>
                  </a:extLst>
                </p14:cNvPr>
                <p14:cNvContentPartPr/>
                <p14:nvPr/>
              </p14:nvContentPartPr>
              <p14:xfrm>
                <a:off x="3379680" y="1054320"/>
                <a:ext cx="2880" cy="144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0CB90D2-CBA5-3404-AD94-A4F3012FB53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372120" y="1046760"/>
                  <a:ext cx="176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0A696E9-FD68-29C7-388F-839D3D309E0C}"/>
                    </a:ext>
                  </a:extLst>
                </p14:cNvPr>
                <p14:cNvContentPartPr/>
                <p14:nvPr/>
              </p14:nvContentPartPr>
              <p14:xfrm>
                <a:off x="3179880" y="1168800"/>
                <a:ext cx="228600" cy="1098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0A696E9-FD68-29C7-388F-839D3D309E0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172320" y="1161600"/>
                  <a:ext cx="2437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34AF1AA2-39E6-1DD2-B951-554D3F8B91B1}"/>
                    </a:ext>
                  </a:extLst>
                </p14:cNvPr>
                <p14:cNvContentPartPr/>
                <p14:nvPr/>
              </p14:nvContentPartPr>
              <p14:xfrm>
                <a:off x="3085200" y="902040"/>
                <a:ext cx="477360" cy="4795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34AF1AA2-39E6-1DD2-B951-554D3F8B91B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077640" y="894480"/>
                  <a:ext cx="492480" cy="49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BD1A499E-E83D-EF8E-B8A0-97E0FBAAD7E8}"/>
              </a:ext>
            </a:extLst>
          </p:cNvPr>
          <p:cNvGrpSpPr/>
          <p:nvPr/>
        </p:nvGrpSpPr>
        <p:grpSpPr>
          <a:xfrm>
            <a:off x="4258080" y="977640"/>
            <a:ext cx="210240" cy="109080"/>
            <a:chOff x="4258080" y="977640"/>
            <a:chExt cx="210240" cy="10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6887A99-DDD7-54AE-EB36-6F58BD7448D3}"/>
                    </a:ext>
                  </a:extLst>
                </p14:cNvPr>
                <p14:cNvContentPartPr/>
                <p14:nvPr/>
              </p14:nvContentPartPr>
              <p14:xfrm>
                <a:off x="4258080" y="1037040"/>
                <a:ext cx="98280" cy="201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6887A99-DDD7-54AE-EB36-6F58BD7448D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250520" y="1029480"/>
                  <a:ext cx="1134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C2C940CA-991F-6321-F63B-FBE5C06E6D31}"/>
                    </a:ext>
                  </a:extLst>
                </p14:cNvPr>
                <p14:cNvContentPartPr/>
                <p14:nvPr/>
              </p14:nvContentPartPr>
              <p14:xfrm>
                <a:off x="4389120" y="977640"/>
                <a:ext cx="79200" cy="1090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C2C940CA-991F-6321-F63B-FBE5C06E6D3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381560" y="970080"/>
                  <a:ext cx="94320" cy="12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0A197186-A488-4C32-1F07-A1FFC37EAE01}"/>
              </a:ext>
            </a:extLst>
          </p:cNvPr>
          <p:cNvGrpSpPr/>
          <p:nvPr/>
        </p:nvGrpSpPr>
        <p:grpSpPr>
          <a:xfrm>
            <a:off x="5076912" y="814728"/>
            <a:ext cx="727200" cy="281520"/>
            <a:chOff x="5076912" y="814728"/>
            <a:chExt cx="727200" cy="28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5FA9E88-720F-9D90-1C1D-079E8E5F45BC}"/>
                    </a:ext>
                  </a:extLst>
                </p14:cNvPr>
                <p14:cNvContentPartPr/>
                <p14:nvPr/>
              </p14:nvContentPartPr>
              <p14:xfrm>
                <a:off x="5076912" y="888888"/>
                <a:ext cx="194040" cy="2073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5FA9E88-720F-9D90-1C1D-079E8E5F45B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069352" y="881328"/>
                  <a:ext cx="20916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346008F7-0BBD-EA1A-F00E-0D89071BF5B1}"/>
                    </a:ext>
                  </a:extLst>
                </p14:cNvPr>
                <p14:cNvContentPartPr/>
                <p14:nvPr/>
              </p14:nvContentPartPr>
              <p14:xfrm>
                <a:off x="5190312" y="907968"/>
                <a:ext cx="166680" cy="1670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346008F7-0BBD-EA1A-F00E-0D89071BF5B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183112" y="900408"/>
                  <a:ext cx="18180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118B4A88-F38F-046B-657E-2498FB3BFEA3}"/>
                    </a:ext>
                  </a:extLst>
                </p14:cNvPr>
                <p14:cNvContentPartPr/>
                <p14:nvPr/>
              </p14:nvContentPartPr>
              <p14:xfrm>
                <a:off x="5368512" y="952608"/>
                <a:ext cx="72360" cy="1328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118B4A88-F38F-046B-657E-2498FB3BFEA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360952" y="945048"/>
                  <a:ext cx="874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27D65DD-0CE5-48F0-B3CC-A35CB224682D}"/>
                    </a:ext>
                  </a:extLst>
                </p14:cNvPr>
                <p14:cNvContentPartPr/>
                <p14:nvPr/>
              </p14:nvContentPartPr>
              <p14:xfrm>
                <a:off x="5513592" y="814728"/>
                <a:ext cx="117000" cy="2667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27D65DD-0CE5-48F0-B3CC-A35CB224682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506032" y="807168"/>
                  <a:ext cx="13212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B878EAC-2DB8-0E73-0773-4C362DC38385}"/>
                    </a:ext>
                  </a:extLst>
                </p14:cNvPr>
                <p14:cNvContentPartPr/>
                <p14:nvPr/>
              </p14:nvContentPartPr>
              <p14:xfrm>
                <a:off x="5714112" y="959448"/>
                <a:ext cx="90000" cy="1065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B878EAC-2DB8-0E73-0773-4C362DC3838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706552" y="951888"/>
                  <a:ext cx="105120" cy="12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A467EFCC-C493-CA78-CE0E-59AF177B5CFA}"/>
              </a:ext>
            </a:extLst>
          </p:cNvPr>
          <p:cNvGrpSpPr/>
          <p:nvPr/>
        </p:nvGrpSpPr>
        <p:grpSpPr>
          <a:xfrm>
            <a:off x="6155304" y="669744"/>
            <a:ext cx="762480" cy="518400"/>
            <a:chOff x="6155304" y="669744"/>
            <a:chExt cx="762480" cy="51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999E236-9347-0F63-C3D6-8B1294BEDAAE}"/>
                    </a:ext>
                  </a:extLst>
                </p14:cNvPr>
                <p14:cNvContentPartPr/>
                <p14:nvPr/>
              </p14:nvContentPartPr>
              <p14:xfrm>
                <a:off x="6397944" y="914904"/>
                <a:ext cx="13320" cy="100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999E236-9347-0F63-C3D6-8B1294BEDAA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390384" y="907344"/>
                  <a:ext cx="284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0C69E522-B02E-AE51-84BF-D4D449F3D46A}"/>
                    </a:ext>
                  </a:extLst>
                </p14:cNvPr>
                <p14:cNvContentPartPr/>
                <p14:nvPr/>
              </p14:nvContentPartPr>
              <p14:xfrm>
                <a:off x="6564624" y="903744"/>
                <a:ext cx="6120" cy="133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0C69E522-B02E-AE51-84BF-D4D449F3D46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557064" y="896184"/>
                  <a:ext cx="212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BAE12575-D8A0-1C1A-256B-2463BC5A25A3}"/>
                    </a:ext>
                  </a:extLst>
                </p14:cNvPr>
                <p14:cNvContentPartPr/>
                <p14:nvPr/>
              </p14:nvContentPartPr>
              <p14:xfrm>
                <a:off x="6409464" y="998784"/>
                <a:ext cx="180000" cy="759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BAE12575-D8A0-1C1A-256B-2463BC5A25A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401904" y="991224"/>
                  <a:ext cx="1951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9BACEFE5-11F3-311B-B9D3-3C3855F384D5}"/>
                    </a:ext>
                  </a:extLst>
                </p14:cNvPr>
                <p14:cNvContentPartPr/>
                <p14:nvPr/>
              </p14:nvContentPartPr>
              <p14:xfrm>
                <a:off x="6691344" y="908064"/>
                <a:ext cx="6120" cy="86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9BACEFE5-11F3-311B-B9D3-3C3855F384D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683784" y="900504"/>
                  <a:ext cx="212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91F50D9C-99CC-C63F-3230-BE2B31362EBA}"/>
                    </a:ext>
                  </a:extLst>
                </p14:cNvPr>
                <p14:cNvContentPartPr/>
                <p14:nvPr/>
              </p14:nvContentPartPr>
              <p14:xfrm>
                <a:off x="6664704" y="1002384"/>
                <a:ext cx="6120" cy="1872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91F50D9C-99CC-C63F-3230-BE2B31362EBA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657504" y="994824"/>
                  <a:ext cx="212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D5FA781E-03FD-117B-036E-38C77CBC24B6}"/>
                    </a:ext>
                  </a:extLst>
                </p14:cNvPr>
                <p14:cNvContentPartPr/>
                <p14:nvPr/>
              </p14:nvContentPartPr>
              <p14:xfrm>
                <a:off x="6656064" y="1055304"/>
                <a:ext cx="3960" cy="21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D5FA781E-03FD-117B-036E-38C77CBC24B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648504" y="1047744"/>
                  <a:ext cx="190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87371686-782D-39D5-981B-C1636D8A67BA}"/>
                    </a:ext>
                  </a:extLst>
                </p14:cNvPr>
                <p14:cNvContentPartPr/>
                <p14:nvPr/>
              </p14:nvContentPartPr>
              <p14:xfrm>
                <a:off x="6155304" y="669744"/>
                <a:ext cx="762480" cy="5184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87371686-782D-39D5-981B-C1636D8A67B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147744" y="662544"/>
                  <a:ext cx="777600" cy="53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607030D4-A699-E3FE-3996-E6FAE016DF72}"/>
              </a:ext>
            </a:extLst>
          </p:cNvPr>
          <p:cNvGrpSpPr/>
          <p:nvPr/>
        </p:nvGrpSpPr>
        <p:grpSpPr>
          <a:xfrm>
            <a:off x="7614454" y="572974"/>
            <a:ext cx="914400" cy="773640"/>
            <a:chOff x="7614454" y="572974"/>
            <a:chExt cx="914400" cy="77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6E284D29-9881-E0C1-8166-C39DF2AB9AA2}"/>
                    </a:ext>
                  </a:extLst>
                </p14:cNvPr>
                <p14:cNvContentPartPr/>
                <p14:nvPr/>
              </p14:nvContentPartPr>
              <p14:xfrm>
                <a:off x="7832254" y="900934"/>
                <a:ext cx="150120" cy="2224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6E284D29-9881-E0C1-8166-C39DF2AB9AA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824694" y="893374"/>
                  <a:ext cx="16524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2BA3C438-D42D-D4E4-C589-2628318E9554}"/>
                    </a:ext>
                  </a:extLst>
                </p14:cNvPr>
                <p14:cNvContentPartPr/>
                <p14:nvPr/>
              </p14:nvContentPartPr>
              <p14:xfrm>
                <a:off x="8042854" y="914254"/>
                <a:ext cx="72720" cy="20988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2BA3C438-D42D-D4E4-C589-2628318E9554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035294" y="907054"/>
                  <a:ext cx="8784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6BE182B2-37B6-AC14-55CB-33B373BF42B4}"/>
                    </a:ext>
                  </a:extLst>
                </p14:cNvPr>
                <p14:cNvContentPartPr/>
                <p14:nvPr/>
              </p14:nvContentPartPr>
              <p14:xfrm>
                <a:off x="7614454" y="572974"/>
                <a:ext cx="914400" cy="7736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6BE182B2-37B6-AC14-55CB-33B373BF42B4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607254" y="565414"/>
                  <a:ext cx="929520" cy="78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uppo 90">
            <a:extLst>
              <a:ext uri="{FF2B5EF4-FFF2-40B4-BE49-F238E27FC236}">
                <a16:creationId xmlns:a16="http://schemas.microsoft.com/office/drawing/2014/main" id="{DC80428E-54EA-AC68-556C-732BCFF1AC1A}"/>
              </a:ext>
            </a:extLst>
          </p:cNvPr>
          <p:cNvGrpSpPr/>
          <p:nvPr/>
        </p:nvGrpSpPr>
        <p:grpSpPr>
          <a:xfrm>
            <a:off x="3500322" y="2114671"/>
            <a:ext cx="2294280" cy="666000"/>
            <a:chOff x="3500322" y="2114671"/>
            <a:chExt cx="2294280" cy="66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7CDCBB97-4926-F7E7-79EE-854F55342BCD}"/>
                    </a:ext>
                  </a:extLst>
                </p14:cNvPr>
                <p14:cNvContentPartPr/>
                <p14:nvPr/>
              </p14:nvContentPartPr>
              <p14:xfrm>
                <a:off x="3500322" y="2114671"/>
                <a:ext cx="1349640" cy="66600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7CDCBB97-4926-F7E7-79EE-854F55342BCD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492762" y="2107111"/>
                  <a:ext cx="1364760" cy="68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78F1DCD6-2FA6-6DB2-92F4-8EF0203CB4E3}"/>
                    </a:ext>
                  </a:extLst>
                </p14:cNvPr>
                <p14:cNvContentPartPr/>
                <p14:nvPr/>
              </p14:nvContentPartPr>
              <p14:xfrm>
                <a:off x="5241642" y="2404471"/>
                <a:ext cx="39600" cy="230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78F1DCD6-2FA6-6DB2-92F4-8EF0203CB4E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234082" y="2396911"/>
                  <a:ext cx="543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ED5511A6-4651-84CF-09F7-148B18DA804B}"/>
                    </a:ext>
                  </a:extLst>
                </p14:cNvPr>
                <p14:cNvContentPartPr/>
                <p14:nvPr/>
              </p14:nvContentPartPr>
              <p14:xfrm>
                <a:off x="5395362" y="2390431"/>
                <a:ext cx="11160" cy="111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ED5511A6-4651-84CF-09F7-148B18DA804B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387802" y="2382871"/>
                  <a:ext cx="262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7AED7EDC-0FAC-C59A-DEF0-C1A9C4C1262B}"/>
                    </a:ext>
                  </a:extLst>
                </p14:cNvPr>
                <p14:cNvContentPartPr/>
                <p14:nvPr/>
              </p14:nvContentPartPr>
              <p14:xfrm>
                <a:off x="5280522" y="2446951"/>
                <a:ext cx="149400" cy="11520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7AED7EDC-0FAC-C59A-DEF0-C1A9C4C1262B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273322" y="2439751"/>
                  <a:ext cx="16452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08F2914C-16F7-514C-F02D-D1703D54A950}"/>
                    </a:ext>
                  </a:extLst>
                </p14:cNvPr>
                <p14:cNvContentPartPr/>
                <p14:nvPr/>
              </p14:nvContentPartPr>
              <p14:xfrm>
                <a:off x="5099802" y="2247151"/>
                <a:ext cx="588240" cy="3794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08F2914C-16F7-514C-F02D-D1703D54A950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092242" y="2239591"/>
                  <a:ext cx="603000" cy="39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A4DB0BA1-8D34-382E-3A85-387144DF3A3A}"/>
                    </a:ext>
                  </a:extLst>
                </p14:cNvPr>
                <p14:cNvContentPartPr/>
                <p14:nvPr/>
              </p14:nvContentPartPr>
              <p14:xfrm>
                <a:off x="5771562" y="2289631"/>
                <a:ext cx="1800" cy="1231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A4DB0BA1-8D34-382E-3A85-387144DF3A3A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764002" y="2282071"/>
                  <a:ext cx="165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1F3FD2B1-B8AB-301F-801B-776ECF745AAF}"/>
                    </a:ext>
                  </a:extLst>
                </p14:cNvPr>
                <p14:cNvContentPartPr/>
                <p14:nvPr/>
              </p14:nvContentPartPr>
              <p14:xfrm>
                <a:off x="5778762" y="2532631"/>
                <a:ext cx="15840" cy="1296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1F3FD2B1-B8AB-301F-801B-776ECF745AAF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771202" y="2525071"/>
                  <a:ext cx="30960" cy="28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5976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B880D-A5B9-FD66-4F89-90CB6DE94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727C8A-C1DD-CEBA-5AB5-39A2E666D83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2B073C-BD8E-66EF-D2C2-1888D23755A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832AE9-1A8B-4814-B151-C754F17A4F6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E7ACB43-17B7-B193-3592-5E239151C92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EEB184B-E965-8E6E-AA5C-4C64BF16AA0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4F56D4F-8522-C600-AC25-A9933DBA748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003974E-D181-0D56-AC4C-64D25C23D80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6833434-DF1E-3DC0-AC07-4B8A9FFFF7F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76FD195-5D57-AC62-B7C7-851FF666685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963DCBA-D021-8E86-F2DF-32A1DB63639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53BD009-FA84-6F3F-D6D4-2D224F69CB3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1F710D1-5163-5FBA-0C2B-2EE53C92FD0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92A2B02-5170-F376-8589-2D6334EE385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C41863A-1D3C-2B0F-D34E-B496CB28CEB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59AFFF5-ECB6-0457-A452-1D6DD9DB990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48103EB-C374-535C-31AF-70D4D6C64D2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ED26A1B-F0BA-A3BC-3ACB-2983B7F153E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146AC63-DA7E-AD2E-9606-D0E203304AF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902C9A7-101F-0EA1-AC62-0F218E199C9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962A795-0483-FAE6-7536-7DBB327BCE4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ABED11E-4AA9-CDFC-AE51-49F6251859F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CE929C6-C4FA-1BFF-675C-6B97AA98931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1B8DD8C-30E7-F062-7036-D64321829AA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365DD71-F050-BC3E-B4DA-5C177FC357F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6BCE335-6085-DB52-2FEC-EB0015997F3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6CEFCBE-90E6-26C5-C3F0-89CFE3C5B19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ACE423F-A179-213C-0480-C0FE0603D73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9559BF0-2C82-A98C-54CF-64C56A9DF55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D01FEC8-C8D5-20EA-0C18-D6CBAE1F803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3F485FB-6FAE-1029-AA9A-3DF216F13BD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14EF262-563A-1848-49CF-BFD61592887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81C09B3-53B7-CD8A-BAD0-755F05237F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A5FA73A-A868-B927-C7DA-6D159D60F26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EBD3007-62A0-2EC2-64C4-9D8EEDF0F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DE1E3B0-8C5D-AE0A-5B4F-810649C7B1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0D9CD467-8552-F2F9-D816-1F5D341C8E58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0BD14321-A344-2673-5A41-BAAD24159454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D4693EEC-6BF7-CB63-2906-FFF19AA2ECC2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09999FE5-CCEE-7B49-0A8A-2187BB59CF01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C7B4160-BAF8-9E26-32EA-41210DEB83C7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392064" y="1661662"/>
            <a:ext cx="5991514" cy="3781657"/>
          </a:xfrm>
          <a:prstGeom prst="rect">
            <a:avLst/>
          </a:prstGeom>
        </p:spPr>
      </p:pic>
      <p:grpSp>
        <p:nvGrpSpPr>
          <p:cNvPr id="77" name="Gruppo 76">
            <a:extLst>
              <a:ext uri="{FF2B5EF4-FFF2-40B4-BE49-F238E27FC236}">
                <a16:creationId xmlns:a16="http://schemas.microsoft.com/office/drawing/2014/main" id="{D295903E-430A-5A62-84ED-946391333A0D}"/>
              </a:ext>
            </a:extLst>
          </p:cNvPr>
          <p:cNvGrpSpPr/>
          <p:nvPr/>
        </p:nvGrpSpPr>
        <p:grpSpPr>
          <a:xfrm>
            <a:off x="372221" y="332997"/>
            <a:ext cx="658080" cy="575640"/>
            <a:chOff x="372221" y="332997"/>
            <a:chExt cx="658080" cy="57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09A521B0-8C59-1B59-6F30-B7ABA51137B5}"/>
                    </a:ext>
                  </a:extLst>
                </p14:cNvPr>
                <p14:cNvContentPartPr/>
                <p14:nvPr/>
              </p14:nvContentPartPr>
              <p14:xfrm>
                <a:off x="446021" y="332997"/>
                <a:ext cx="222480" cy="2192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09A521B0-8C59-1B59-6F30-B7ABA51137B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38461" y="325437"/>
                  <a:ext cx="23760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1FEDE486-66A2-92F0-FFC8-A2A2C0902301}"/>
                    </a:ext>
                  </a:extLst>
                </p14:cNvPr>
                <p14:cNvContentPartPr/>
                <p14:nvPr/>
              </p14:nvContentPartPr>
              <p14:xfrm>
                <a:off x="372221" y="583557"/>
                <a:ext cx="389520" cy="302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1FEDE486-66A2-92F0-FFC8-A2A2C090230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64661" y="575997"/>
                  <a:ext cx="4042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B65E587-2BFE-8173-54D6-8C93390D6FB3}"/>
                    </a:ext>
                  </a:extLst>
                </p14:cNvPr>
                <p14:cNvContentPartPr/>
                <p14:nvPr/>
              </p14:nvContentPartPr>
              <p14:xfrm>
                <a:off x="586421" y="618117"/>
                <a:ext cx="9000" cy="1062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B65E587-2BFE-8173-54D6-8C93390D6FB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78861" y="610557"/>
                  <a:ext cx="241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20F2F77-92D9-D7C2-7ED5-AF4A3CB32A39}"/>
                    </a:ext>
                  </a:extLst>
                </p14:cNvPr>
                <p14:cNvContentPartPr/>
                <p14:nvPr/>
              </p14:nvContentPartPr>
              <p14:xfrm>
                <a:off x="492461" y="749517"/>
                <a:ext cx="185040" cy="1112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20F2F77-92D9-D7C2-7ED5-AF4A3CB32A3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84901" y="741957"/>
                  <a:ext cx="2001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6C6225E-3D68-B159-F156-6C6B1A30CBAA}"/>
                    </a:ext>
                  </a:extLst>
                </p14:cNvPr>
                <p14:cNvContentPartPr/>
                <p14:nvPr/>
              </p14:nvContentPartPr>
              <p14:xfrm>
                <a:off x="898181" y="422997"/>
                <a:ext cx="132120" cy="252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6C6225E-3D68-B159-F156-6C6B1A30CBA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90621" y="415437"/>
                  <a:ext cx="1472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7BF522A-177B-FBA3-8322-8AED4D2E4F99}"/>
                    </a:ext>
                  </a:extLst>
                </p14:cNvPr>
                <p14:cNvContentPartPr/>
                <p14:nvPr/>
              </p14:nvContentPartPr>
              <p14:xfrm>
                <a:off x="857501" y="448557"/>
                <a:ext cx="116640" cy="1677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7BF522A-177B-FBA3-8322-8AED4D2E4F9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49941" y="440997"/>
                  <a:ext cx="13176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4977C27-A7E1-5E9B-3E49-5318C51E4549}"/>
                    </a:ext>
                  </a:extLst>
                </p14:cNvPr>
                <p14:cNvContentPartPr/>
                <p14:nvPr/>
              </p14:nvContentPartPr>
              <p14:xfrm>
                <a:off x="913301" y="630357"/>
                <a:ext cx="12960" cy="950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4977C27-A7E1-5E9B-3E49-5318C51E454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06101" y="622797"/>
                  <a:ext cx="2808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6704E455-63F7-8FB7-35C6-2428DDCF5A98}"/>
                    </a:ext>
                  </a:extLst>
                </p14:cNvPr>
                <p14:cNvContentPartPr/>
                <p14:nvPr/>
              </p14:nvContentPartPr>
              <p14:xfrm>
                <a:off x="818981" y="734757"/>
                <a:ext cx="187920" cy="219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6704E455-63F7-8FB7-35C6-2428DDCF5A9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11421" y="727197"/>
                  <a:ext cx="2030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FF872FB-C1C7-1608-4803-79F3EB140CE2}"/>
                    </a:ext>
                  </a:extLst>
                </p14:cNvPr>
                <p14:cNvContentPartPr/>
                <p14:nvPr/>
              </p14:nvContentPartPr>
              <p14:xfrm>
                <a:off x="881621" y="799197"/>
                <a:ext cx="85320" cy="1094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FF872FB-C1C7-1608-4803-79F3EB140CE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74061" y="791637"/>
                  <a:ext cx="100440" cy="12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E9C87755-1B05-6E3C-2612-DF84CAEAD55E}"/>
              </a:ext>
            </a:extLst>
          </p:cNvPr>
          <p:cNvGrpSpPr/>
          <p:nvPr/>
        </p:nvGrpSpPr>
        <p:grpSpPr>
          <a:xfrm>
            <a:off x="1576421" y="399237"/>
            <a:ext cx="1253520" cy="435240"/>
            <a:chOff x="1576421" y="399237"/>
            <a:chExt cx="1253520" cy="435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3251C52-5BFF-D0FC-7F68-5CED3F61DB7D}"/>
                    </a:ext>
                  </a:extLst>
                </p14:cNvPr>
                <p14:cNvContentPartPr/>
                <p14:nvPr/>
              </p14:nvContentPartPr>
              <p14:xfrm>
                <a:off x="1576421" y="456477"/>
                <a:ext cx="203760" cy="144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3251C52-5BFF-D0FC-7F68-5CED3F61DB7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568861" y="448917"/>
                  <a:ext cx="2188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37042CA-58AD-22D6-76CA-7A3B4C5103EF}"/>
                    </a:ext>
                  </a:extLst>
                </p14:cNvPr>
                <p14:cNvContentPartPr/>
                <p14:nvPr/>
              </p14:nvContentPartPr>
              <p14:xfrm>
                <a:off x="1613501" y="553677"/>
                <a:ext cx="108720" cy="122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37042CA-58AD-22D6-76CA-7A3B4C5103E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605941" y="546117"/>
                  <a:ext cx="1238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38172E1-3D6F-969D-CBC8-4288C5F0FE54}"/>
                    </a:ext>
                  </a:extLst>
                </p14:cNvPr>
                <p14:cNvContentPartPr/>
                <p14:nvPr/>
              </p14:nvContentPartPr>
              <p14:xfrm>
                <a:off x="1616021" y="609117"/>
                <a:ext cx="88560" cy="1389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38172E1-3D6F-969D-CBC8-4288C5F0FE5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608461" y="601557"/>
                  <a:ext cx="10368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37321A7-2AEF-EEC3-235F-5A354648544B}"/>
                    </a:ext>
                  </a:extLst>
                </p14:cNvPr>
                <p14:cNvContentPartPr/>
                <p14:nvPr/>
              </p14:nvContentPartPr>
              <p14:xfrm>
                <a:off x="1817621" y="445677"/>
                <a:ext cx="44280" cy="2293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37321A7-2AEF-EEC3-235F-5A354648544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810061" y="438117"/>
                  <a:ext cx="5940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C64F8EB-99D9-7EF9-4C9B-119C8F0DE24C}"/>
                    </a:ext>
                  </a:extLst>
                </p14:cNvPr>
                <p14:cNvContentPartPr/>
                <p14:nvPr/>
              </p14:nvContentPartPr>
              <p14:xfrm>
                <a:off x="1846421" y="561237"/>
                <a:ext cx="129240" cy="363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C64F8EB-99D9-7EF9-4C9B-119C8F0DE24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838861" y="553677"/>
                  <a:ext cx="14436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10B8886-2AF8-2D61-869E-A4CE2B6F5CDE}"/>
                    </a:ext>
                  </a:extLst>
                </p14:cNvPr>
                <p14:cNvContentPartPr/>
                <p14:nvPr/>
              </p14:nvContentPartPr>
              <p14:xfrm>
                <a:off x="2031821" y="471237"/>
                <a:ext cx="99360" cy="2181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10B8886-2AF8-2D61-869E-A4CE2B6F5CD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024261" y="463677"/>
                  <a:ext cx="11448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2F6D744-7669-337E-5BEA-4F178AEACC3C}"/>
                    </a:ext>
                  </a:extLst>
                </p14:cNvPr>
                <p14:cNvContentPartPr/>
                <p14:nvPr/>
              </p14:nvContentPartPr>
              <p14:xfrm>
                <a:off x="2268701" y="453237"/>
                <a:ext cx="36360" cy="2059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2F6D744-7669-337E-5BEA-4F178AEACC3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261141" y="445677"/>
                  <a:ext cx="5148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AB833AC-4A86-DD11-7728-6404B615385C}"/>
                    </a:ext>
                  </a:extLst>
                </p14:cNvPr>
                <p14:cNvContentPartPr/>
                <p14:nvPr/>
              </p14:nvContentPartPr>
              <p14:xfrm>
                <a:off x="2521781" y="399237"/>
                <a:ext cx="206280" cy="133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AB833AC-4A86-DD11-7728-6404B615385C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514221" y="391677"/>
                  <a:ext cx="2214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317AB28D-415D-4DFC-9D25-5081D30D488D}"/>
                    </a:ext>
                  </a:extLst>
                </p14:cNvPr>
                <p14:cNvContentPartPr/>
                <p14:nvPr/>
              </p14:nvContentPartPr>
              <p14:xfrm>
                <a:off x="2467421" y="425517"/>
                <a:ext cx="179280" cy="2098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317AB28D-415D-4DFC-9D25-5081D30D488D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459861" y="417957"/>
                  <a:ext cx="19440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B4BD64E0-2EE7-7F4F-1D6A-9EE2A927E17F}"/>
                    </a:ext>
                  </a:extLst>
                </p14:cNvPr>
                <p14:cNvContentPartPr/>
                <p14:nvPr/>
              </p14:nvContentPartPr>
              <p14:xfrm>
                <a:off x="2572901" y="673197"/>
                <a:ext cx="17640" cy="1497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B4BD64E0-2EE7-7F4F-1D6A-9EE2A927E17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565701" y="665637"/>
                  <a:ext cx="327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835D99B7-1913-3226-4858-C847F15408EC}"/>
                    </a:ext>
                  </a:extLst>
                </p14:cNvPr>
                <p14:cNvContentPartPr/>
                <p14:nvPr/>
              </p14:nvContentPartPr>
              <p14:xfrm>
                <a:off x="2401541" y="794517"/>
                <a:ext cx="428400" cy="399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835D99B7-1913-3226-4858-C847F15408E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393981" y="786957"/>
                  <a:ext cx="443520" cy="5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A1596202-32C9-1B38-4691-8B65BB10E7C6}"/>
              </a:ext>
            </a:extLst>
          </p:cNvPr>
          <p:cNvGrpSpPr/>
          <p:nvPr/>
        </p:nvGrpSpPr>
        <p:grpSpPr>
          <a:xfrm>
            <a:off x="3738581" y="393117"/>
            <a:ext cx="910080" cy="387000"/>
            <a:chOff x="3738581" y="393117"/>
            <a:chExt cx="910080" cy="38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FDCBA0BD-5071-E5A1-44FD-601F90C183A3}"/>
                    </a:ext>
                  </a:extLst>
                </p14:cNvPr>
                <p14:cNvContentPartPr/>
                <p14:nvPr/>
              </p14:nvContentPartPr>
              <p14:xfrm>
                <a:off x="3738581" y="413997"/>
                <a:ext cx="251640" cy="500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FDCBA0BD-5071-E5A1-44FD-601F90C183A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731021" y="406437"/>
                  <a:ext cx="2667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91902E13-FED2-0967-76E8-B00D5F17C156}"/>
                    </a:ext>
                  </a:extLst>
                </p14:cNvPr>
                <p14:cNvContentPartPr/>
                <p14:nvPr/>
              </p14:nvContentPartPr>
              <p14:xfrm>
                <a:off x="3741461" y="528837"/>
                <a:ext cx="157320" cy="162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91902E13-FED2-0967-76E8-B00D5F17C15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733901" y="521277"/>
                  <a:ext cx="1724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C3D9AEFF-CF30-1DD6-0CD7-3CAC34196CBA}"/>
                    </a:ext>
                  </a:extLst>
                </p14:cNvPr>
                <p14:cNvContentPartPr/>
                <p14:nvPr/>
              </p14:nvContentPartPr>
              <p14:xfrm>
                <a:off x="3753701" y="555837"/>
                <a:ext cx="166320" cy="1976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C3D9AEFF-CF30-1DD6-0CD7-3CAC34196CB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746141" y="548277"/>
                  <a:ext cx="18144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A32CBDF7-19C0-B5F9-BACA-8D0438C282D3}"/>
                    </a:ext>
                  </a:extLst>
                </p14:cNvPr>
                <p14:cNvContentPartPr/>
                <p14:nvPr/>
              </p14:nvContentPartPr>
              <p14:xfrm>
                <a:off x="3974741" y="440997"/>
                <a:ext cx="80280" cy="2750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A32CBDF7-19C0-B5F9-BACA-8D0438C282D3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967181" y="433437"/>
                  <a:ext cx="9504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9A35A983-5743-3EDC-D6BD-938E94F8E06A}"/>
                    </a:ext>
                  </a:extLst>
                </p14:cNvPr>
                <p14:cNvContentPartPr/>
                <p14:nvPr/>
              </p14:nvContentPartPr>
              <p14:xfrm>
                <a:off x="4003181" y="587517"/>
                <a:ext cx="88200" cy="460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9A35A983-5743-3EDC-D6BD-938E94F8E06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995621" y="579957"/>
                  <a:ext cx="10332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F5868F36-E9A3-9C39-7712-298B0866FF12}"/>
                    </a:ext>
                  </a:extLst>
                </p14:cNvPr>
                <p14:cNvContentPartPr/>
                <p14:nvPr/>
              </p14:nvContentPartPr>
              <p14:xfrm>
                <a:off x="4102541" y="452517"/>
                <a:ext cx="107280" cy="2750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F5868F36-E9A3-9C39-7712-298B0866FF1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094981" y="444957"/>
                  <a:ext cx="12240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E8CF574F-D16D-1F6C-8730-CEA4E2B6D2CF}"/>
                    </a:ext>
                  </a:extLst>
                </p14:cNvPr>
                <p14:cNvContentPartPr/>
                <p14:nvPr/>
              </p14:nvContentPartPr>
              <p14:xfrm>
                <a:off x="4412141" y="393117"/>
                <a:ext cx="114480" cy="1947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E8CF574F-D16D-1F6C-8730-CEA4E2B6D2C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404581" y="385557"/>
                  <a:ext cx="12960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837CDE70-4241-3D96-A572-3D239D07A092}"/>
                    </a:ext>
                  </a:extLst>
                </p14:cNvPr>
                <p14:cNvContentPartPr/>
                <p14:nvPr/>
              </p14:nvContentPartPr>
              <p14:xfrm>
                <a:off x="4349861" y="583917"/>
                <a:ext cx="48600" cy="1414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837CDE70-4241-3D96-A572-3D239D07A09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342301" y="576357"/>
                  <a:ext cx="637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85B97198-41C0-F877-83D1-358441133348}"/>
                    </a:ext>
                  </a:extLst>
                </p14:cNvPr>
                <p14:cNvContentPartPr/>
                <p14:nvPr/>
              </p14:nvContentPartPr>
              <p14:xfrm>
                <a:off x="4474781" y="595797"/>
                <a:ext cx="48600" cy="1324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85B97198-41C0-F877-83D1-358441133348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467221" y="588237"/>
                  <a:ext cx="6372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CF5A800B-1DB2-5B90-6AFA-1EB4204F5F5D}"/>
                    </a:ext>
                  </a:extLst>
                </p14:cNvPr>
                <p14:cNvContentPartPr/>
                <p14:nvPr/>
              </p14:nvContentPartPr>
              <p14:xfrm>
                <a:off x="4195421" y="743757"/>
                <a:ext cx="453240" cy="363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CF5A800B-1DB2-5B90-6AFA-1EB4204F5F5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187861" y="736197"/>
                  <a:ext cx="468360" cy="51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964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84A6A-668C-D7EB-FEE3-DDB4E9AFF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B1E9DF-9A9B-B8E1-E994-1FFE8A284D8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C686DD-3FE1-9613-7045-365D0A5EB85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5EC3E6-929B-5D6F-42A8-C3A69B36535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B6B9EE8-9C01-C733-D3E5-3550F2C0574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A32F7B9-76DC-0E57-ACEF-EA869F8AF0A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48EB7EE-A45C-2B52-8D1E-DD2156B170A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63914B4-2099-D0FD-F7F6-39FE13E688A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4138A55-C581-6563-D26F-75F0E25F5F0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4A80563-8846-6C01-D78D-E3330108DEA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D7B3D63-7F04-E6FF-1C61-FB31F92BF38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E6B9CA1-F056-DAB0-0D17-396937F5896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2951898-8425-2A0D-E832-81B36FA4A02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04FD352-D649-F3AF-82A6-FDFE448976C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108609A-044A-E1AB-8ED7-F9B9268180B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B81AB82-1A93-BB2C-61C6-293A5CBA33C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9AA98C9-D9DA-8286-33DE-1F2E9394D1D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1352BFD-3B9F-D774-4017-9C1F9ED02FE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841206C-15F6-B075-128E-72B24255431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D1BE8CE-0C36-AA0F-5AC7-A8DA3F85AC7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92C3A7F-A622-0AAF-C488-2E9EF82AAFC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50B60CF-63BB-264E-7849-99B32118DD3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AF2395D-F3C3-4333-B7E6-29A7415B8E8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62FB297-F65E-0F9A-E23B-558A357997D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163D13A-304D-D537-9F34-887F912A5F5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94E7B84-E6B6-74D5-3488-639C6E488D2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F59A5D0-16D9-B791-5517-34DD7144A68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92EB685-9FB6-0434-AD3D-E01F4D9E975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E72D780-00C0-43E5-DF7E-0E2E545D908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CFFA20C-0E15-8462-BC4B-A5E9DC2FEC8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1F18631-8ECD-B4B7-79BF-5278E82EFAF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D9D244C-6994-FEF2-6709-F62C745599B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56FD221-C74E-7F57-237F-AC6A4C61ADB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90CB2FC-7357-C6CD-A893-0292AB6F2AD3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542798F-2AD4-4ACB-FBB4-A3EDE0F1E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EA3777B-4961-3C6D-E22C-9FC8408931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60ED87CD-656E-B38B-CB2A-C0CEE84441B8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A7F35246-8A0B-C24E-13FF-5DADE36BCBA2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071F30EB-2200-89E2-C887-E8245258A287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AB5653D3-FEB4-E111-8738-477F15CA5A1D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85" name="Gruppo 84">
            <a:extLst>
              <a:ext uri="{FF2B5EF4-FFF2-40B4-BE49-F238E27FC236}">
                <a16:creationId xmlns:a16="http://schemas.microsoft.com/office/drawing/2014/main" id="{BB2DB57A-1690-706F-3EC8-7D53F5E990C7}"/>
              </a:ext>
            </a:extLst>
          </p:cNvPr>
          <p:cNvGrpSpPr/>
          <p:nvPr/>
        </p:nvGrpSpPr>
        <p:grpSpPr>
          <a:xfrm>
            <a:off x="341817" y="322749"/>
            <a:ext cx="1051920" cy="397800"/>
            <a:chOff x="341817" y="322749"/>
            <a:chExt cx="1051920" cy="39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E865C9F7-7ABA-D5A8-CED9-BC1A98ADE8B5}"/>
                    </a:ext>
                  </a:extLst>
                </p14:cNvPr>
                <p14:cNvContentPartPr/>
                <p14:nvPr/>
              </p14:nvContentPartPr>
              <p14:xfrm>
                <a:off x="341817" y="322749"/>
                <a:ext cx="249120" cy="385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E865C9F7-7ABA-D5A8-CED9-BC1A98ADE8B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34257" y="315189"/>
                  <a:ext cx="2642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8CAB1776-AFE0-D92A-E82E-1885872BE23F}"/>
                    </a:ext>
                  </a:extLst>
                </p14:cNvPr>
                <p14:cNvContentPartPr/>
                <p14:nvPr/>
              </p14:nvContentPartPr>
              <p14:xfrm>
                <a:off x="410217" y="458469"/>
                <a:ext cx="159840" cy="385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8CAB1776-AFE0-D92A-E82E-1885872BE23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02657" y="450909"/>
                  <a:ext cx="1749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3C423B15-ED75-EEF0-5039-4BDEC60311B1}"/>
                    </a:ext>
                  </a:extLst>
                </p14:cNvPr>
                <p14:cNvContentPartPr/>
                <p14:nvPr/>
              </p14:nvContentPartPr>
              <p14:xfrm>
                <a:off x="393657" y="569709"/>
                <a:ext cx="100080" cy="1260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3C423B15-ED75-EEF0-5039-4BDEC60311B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86097" y="562149"/>
                  <a:ext cx="11520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14DE2222-6125-22A7-1FFF-9632D5C54F4C}"/>
                    </a:ext>
                  </a:extLst>
                </p14:cNvPr>
                <p14:cNvContentPartPr/>
                <p14:nvPr/>
              </p14:nvContentPartPr>
              <p14:xfrm>
                <a:off x="597417" y="437949"/>
                <a:ext cx="50400" cy="28260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14DE2222-6125-22A7-1FFF-9632D5C54F4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89857" y="430389"/>
                  <a:ext cx="6552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8338CD71-F816-7B0E-44D6-6F011B29E672}"/>
                    </a:ext>
                  </a:extLst>
                </p14:cNvPr>
                <p14:cNvContentPartPr/>
                <p14:nvPr/>
              </p14:nvContentPartPr>
              <p14:xfrm>
                <a:off x="630537" y="539469"/>
                <a:ext cx="191520" cy="698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8338CD71-F816-7B0E-44D6-6F011B29E67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22977" y="531909"/>
                  <a:ext cx="20664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8779716C-D7FC-5DA8-19C5-AC4782DA8F30}"/>
                    </a:ext>
                  </a:extLst>
                </p14:cNvPr>
                <p14:cNvContentPartPr/>
                <p14:nvPr/>
              </p14:nvContentPartPr>
              <p14:xfrm>
                <a:off x="877137" y="413109"/>
                <a:ext cx="174240" cy="4860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8779716C-D7FC-5DA8-19C5-AC4782DA8F3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69577" y="405549"/>
                  <a:ext cx="18936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060B7244-55A4-3E08-F761-DA3A72A8F192}"/>
                    </a:ext>
                  </a:extLst>
                </p14:cNvPr>
                <p14:cNvContentPartPr/>
                <p14:nvPr/>
              </p14:nvContentPartPr>
              <p14:xfrm>
                <a:off x="825657" y="480069"/>
                <a:ext cx="196200" cy="23040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060B7244-55A4-3E08-F761-DA3A72A8F19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18097" y="472509"/>
                  <a:ext cx="21132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E3D744B8-CE96-86D2-38F0-5AC230437B7E}"/>
                    </a:ext>
                  </a:extLst>
                </p14:cNvPr>
                <p14:cNvContentPartPr/>
                <p14:nvPr/>
              </p14:nvContentPartPr>
              <p14:xfrm>
                <a:off x="1098177" y="442629"/>
                <a:ext cx="57240" cy="2617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E3D744B8-CE96-86D2-38F0-5AC230437B7E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090617" y="435069"/>
                  <a:ext cx="7236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C6002ECC-4883-EBC1-E5A3-BE1CE4B7A7F5}"/>
                    </a:ext>
                  </a:extLst>
                </p14:cNvPr>
                <p14:cNvContentPartPr/>
                <p14:nvPr/>
              </p14:nvContentPartPr>
              <p14:xfrm>
                <a:off x="1171617" y="539469"/>
                <a:ext cx="222120" cy="399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C6002ECC-4883-EBC1-E5A3-BE1CE4B7A7F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164057" y="531909"/>
                  <a:ext cx="237240" cy="5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" name="Gruppo 129">
            <a:extLst>
              <a:ext uri="{FF2B5EF4-FFF2-40B4-BE49-F238E27FC236}">
                <a16:creationId xmlns:a16="http://schemas.microsoft.com/office/drawing/2014/main" id="{0BB7688A-B470-C318-F531-05407D670AA8}"/>
              </a:ext>
            </a:extLst>
          </p:cNvPr>
          <p:cNvGrpSpPr/>
          <p:nvPr/>
        </p:nvGrpSpPr>
        <p:grpSpPr>
          <a:xfrm>
            <a:off x="2671017" y="304389"/>
            <a:ext cx="909720" cy="528480"/>
            <a:chOff x="2671017" y="304389"/>
            <a:chExt cx="909720" cy="52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90F4ECE5-C5D1-6C7F-73F7-5F346EF383F8}"/>
                    </a:ext>
                  </a:extLst>
                </p14:cNvPr>
                <p14:cNvContentPartPr/>
                <p14:nvPr/>
              </p14:nvContentPartPr>
              <p14:xfrm>
                <a:off x="2704497" y="304389"/>
                <a:ext cx="403200" cy="2660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90F4ECE5-C5D1-6C7F-73F7-5F346EF383F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696937" y="296829"/>
                  <a:ext cx="41832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7F7BA5EC-DA6E-C1A6-14D5-9289E94F0B1F}"/>
                    </a:ext>
                  </a:extLst>
                </p14:cNvPr>
                <p14:cNvContentPartPr/>
                <p14:nvPr/>
              </p14:nvContentPartPr>
              <p14:xfrm>
                <a:off x="2852457" y="586989"/>
                <a:ext cx="2520" cy="1695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7F7BA5EC-DA6E-C1A6-14D5-9289E94F0B1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844897" y="579429"/>
                  <a:ext cx="1764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42BFDE70-81C2-DEF2-0529-DCEFF01D7A1B}"/>
                    </a:ext>
                  </a:extLst>
                </p14:cNvPr>
                <p14:cNvContentPartPr/>
                <p14:nvPr/>
              </p14:nvContentPartPr>
              <p14:xfrm>
                <a:off x="2931297" y="619749"/>
                <a:ext cx="28800" cy="1634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42BFDE70-81C2-DEF2-0529-DCEFF01D7A1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923737" y="612189"/>
                  <a:ext cx="4392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46ADFBE8-C690-8F4E-0832-D4100F7E479D}"/>
                    </a:ext>
                  </a:extLst>
                </p14:cNvPr>
                <p14:cNvContentPartPr/>
                <p14:nvPr/>
              </p14:nvContentPartPr>
              <p14:xfrm>
                <a:off x="2671017" y="751509"/>
                <a:ext cx="456840" cy="8136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46ADFBE8-C690-8F4E-0832-D4100F7E479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663457" y="743949"/>
                  <a:ext cx="47196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71EB76D8-82E9-894E-7371-A92E9C2FFB15}"/>
                    </a:ext>
                  </a:extLst>
                </p14:cNvPr>
                <p14:cNvContentPartPr/>
                <p14:nvPr/>
              </p14:nvContentPartPr>
              <p14:xfrm>
                <a:off x="3270057" y="342189"/>
                <a:ext cx="160200" cy="3448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71EB76D8-82E9-894E-7371-A92E9C2FFB1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262497" y="334629"/>
                  <a:ext cx="17532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A5958143-7149-14CF-2192-5144B8D7284F}"/>
                    </a:ext>
                  </a:extLst>
                </p14:cNvPr>
                <p14:cNvContentPartPr/>
                <p14:nvPr/>
              </p14:nvContentPartPr>
              <p14:xfrm>
                <a:off x="3547617" y="431109"/>
                <a:ext cx="33120" cy="3754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A5958143-7149-14CF-2192-5144B8D7284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540057" y="423549"/>
                  <a:ext cx="48240" cy="39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" name="Gruppo 127">
            <a:extLst>
              <a:ext uri="{FF2B5EF4-FFF2-40B4-BE49-F238E27FC236}">
                <a16:creationId xmlns:a16="http://schemas.microsoft.com/office/drawing/2014/main" id="{703E01B2-BB90-9E9B-F9F4-039234F7339B}"/>
              </a:ext>
            </a:extLst>
          </p:cNvPr>
          <p:cNvGrpSpPr/>
          <p:nvPr/>
        </p:nvGrpSpPr>
        <p:grpSpPr>
          <a:xfrm>
            <a:off x="4069617" y="377109"/>
            <a:ext cx="1057680" cy="370080"/>
            <a:chOff x="4069617" y="377109"/>
            <a:chExt cx="1057680" cy="37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0F89603C-18AB-17EE-59F6-4877480FC1B8}"/>
                    </a:ext>
                  </a:extLst>
                </p14:cNvPr>
                <p14:cNvContentPartPr/>
                <p14:nvPr/>
              </p14:nvContentPartPr>
              <p14:xfrm>
                <a:off x="4069617" y="377109"/>
                <a:ext cx="313560" cy="4392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0F89603C-18AB-17EE-59F6-4877480FC1B8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062057" y="369549"/>
                  <a:ext cx="3286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C403FD8A-E936-C821-B870-7B520971D8E6}"/>
                    </a:ext>
                  </a:extLst>
                </p14:cNvPr>
                <p14:cNvContentPartPr/>
                <p14:nvPr/>
              </p14:nvContentPartPr>
              <p14:xfrm>
                <a:off x="4084377" y="462069"/>
                <a:ext cx="251280" cy="626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C403FD8A-E936-C821-B870-7B520971D8E6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077177" y="454509"/>
                  <a:ext cx="2664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251E6CFC-F068-49FA-5CA4-F7AAB4867992}"/>
                    </a:ext>
                  </a:extLst>
                </p14:cNvPr>
                <p14:cNvContentPartPr/>
                <p14:nvPr/>
              </p14:nvContentPartPr>
              <p14:xfrm>
                <a:off x="4127937" y="553149"/>
                <a:ext cx="176040" cy="1566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251E6CFC-F068-49FA-5CA4-F7AAB486799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120377" y="545589"/>
                  <a:ext cx="19080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D4B3FAD1-538B-3BE9-5103-A5040A96B34D}"/>
                    </a:ext>
                  </a:extLst>
                </p14:cNvPr>
                <p14:cNvContentPartPr/>
                <p14:nvPr/>
              </p14:nvContentPartPr>
              <p14:xfrm>
                <a:off x="4433937" y="446589"/>
                <a:ext cx="50400" cy="30060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D4B3FAD1-538B-3BE9-5103-A5040A96B34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426377" y="439029"/>
                  <a:ext cx="6552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0115022E-1889-E20E-43C9-4FCD8B14EE1C}"/>
                    </a:ext>
                  </a:extLst>
                </p14:cNvPr>
                <p14:cNvContentPartPr/>
                <p14:nvPr/>
              </p14:nvContentPartPr>
              <p14:xfrm>
                <a:off x="4440417" y="584469"/>
                <a:ext cx="177120" cy="705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0115022E-1889-E20E-43C9-4FCD8B14EE1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432857" y="577269"/>
                  <a:ext cx="1922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F28C0578-C013-25F6-E8F7-6232C0B58BE9}"/>
                    </a:ext>
                  </a:extLst>
                </p14:cNvPr>
                <p14:cNvContentPartPr/>
                <p14:nvPr/>
              </p14:nvContentPartPr>
              <p14:xfrm>
                <a:off x="4687737" y="451989"/>
                <a:ext cx="201240" cy="5904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F28C0578-C013-25F6-E8F7-6232C0B58BE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680177" y="444429"/>
                  <a:ext cx="2163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A23CE0E3-EC40-81B0-9FA1-6DE5CE6305AA}"/>
                    </a:ext>
                  </a:extLst>
                </p14:cNvPr>
                <p14:cNvContentPartPr/>
                <p14:nvPr/>
              </p14:nvContentPartPr>
              <p14:xfrm>
                <a:off x="4667217" y="489429"/>
                <a:ext cx="164160" cy="1580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A23CE0E3-EC40-81B0-9FA1-6DE5CE6305A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659657" y="481869"/>
                  <a:ext cx="1792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38DD012A-C1CB-F53C-1744-B9A732B4ED3A}"/>
                    </a:ext>
                  </a:extLst>
                </p14:cNvPr>
                <p14:cNvContentPartPr/>
                <p14:nvPr/>
              </p14:nvContentPartPr>
              <p14:xfrm>
                <a:off x="4946937" y="428589"/>
                <a:ext cx="30240" cy="21240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38DD012A-C1CB-F53C-1744-B9A732B4ED3A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939737" y="421029"/>
                  <a:ext cx="4536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C800D415-F93E-BD48-FC17-9460DF2FEC59}"/>
                    </a:ext>
                  </a:extLst>
                </p14:cNvPr>
                <p14:cNvContentPartPr/>
                <p14:nvPr/>
              </p14:nvContentPartPr>
              <p14:xfrm>
                <a:off x="4945497" y="556389"/>
                <a:ext cx="181800" cy="165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C800D415-F93E-BD48-FC17-9460DF2FEC5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937937" y="549189"/>
                  <a:ext cx="196920" cy="3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6" name="Gruppo 125">
            <a:extLst>
              <a:ext uri="{FF2B5EF4-FFF2-40B4-BE49-F238E27FC236}">
                <a16:creationId xmlns:a16="http://schemas.microsoft.com/office/drawing/2014/main" id="{7F503601-FA19-BA95-95D4-74C9BA83688F}"/>
              </a:ext>
            </a:extLst>
          </p:cNvPr>
          <p:cNvGrpSpPr/>
          <p:nvPr/>
        </p:nvGrpSpPr>
        <p:grpSpPr>
          <a:xfrm>
            <a:off x="2486337" y="1234269"/>
            <a:ext cx="1027440" cy="222480"/>
            <a:chOff x="2486337" y="1234269"/>
            <a:chExt cx="1027440" cy="22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3FC2C5BE-070F-2556-E35B-9860863F164E}"/>
                    </a:ext>
                  </a:extLst>
                </p14:cNvPr>
                <p14:cNvContentPartPr/>
                <p14:nvPr/>
              </p14:nvContentPartPr>
              <p14:xfrm>
                <a:off x="2486337" y="1234269"/>
                <a:ext cx="270000" cy="22248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3FC2C5BE-070F-2556-E35B-9860863F164E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478777" y="1226709"/>
                  <a:ext cx="28476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664CB473-F1CA-AB48-459B-1AE6E3095114}"/>
                    </a:ext>
                  </a:extLst>
                </p14:cNvPr>
                <p14:cNvContentPartPr/>
                <p14:nvPr/>
              </p14:nvContentPartPr>
              <p14:xfrm>
                <a:off x="2718177" y="1304469"/>
                <a:ext cx="147240" cy="1465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664CB473-F1CA-AB48-459B-1AE6E309511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710617" y="1296909"/>
                  <a:ext cx="16236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42979553-CB93-E6D3-1216-44C9E141CEA2}"/>
                    </a:ext>
                  </a:extLst>
                </p14:cNvPr>
                <p14:cNvContentPartPr/>
                <p14:nvPr/>
              </p14:nvContentPartPr>
              <p14:xfrm>
                <a:off x="2928777" y="1294389"/>
                <a:ext cx="138960" cy="1609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42979553-CB93-E6D3-1216-44C9E141CEA2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921217" y="1286829"/>
                  <a:ext cx="15408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D38B4D1C-CD8F-9B70-8CCB-A1159582B4AE}"/>
                    </a:ext>
                  </a:extLst>
                </p14:cNvPr>
                <p14:cNvContentPartPr/>
                <p14:nvPr/>
              </p14:nvContentPartPr>
              <p14:xfrm>
                <a:off x="3163497" y="1286469"/>
                <a:ext cx="38520" cy="1299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D38B4D1C-CD8F-9B70-8CCB-A1159582B4AE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155937" y="1278909"/>
                  <a:ext cx="5364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0765AE4A-5BFF-DFA4-2118-E84125414D69}"/>
                    </a:ext>
                  </a:extLst>
                </p14:cNvPr>
                <p14:cNvContentPartPr/>
                <p14:nvPr/>
              </p14:nvContentPartPr>
              <p14:xfrm>
                <a:off x="3247377" y="1337949"/>
                <a:ext cx="84240" cy="6912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0765AE4A-5BFF-DFA4-2118-E84125414D6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239817" y="1330389"/>
                  <a:ext cx="993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0D547400-E689-6BA6-890E-DFF7B24D853E}"/>
                    </a:ext>
                  </a:extLst>
                </p14:cNvPr>
                <p14:cNvContentPartPr/>
                <p14:nvPr/>
              </p14:nvContentPartPr>
              <p14:xfrm>
                <a:off x="3398937" y="1312389"/>
                <a:ext cx="114840" cy="9000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0D547400-E689-6BA6-890E-DFF7B24D853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391377" y="1304829"/>
                  <a:ext cx="129960" cy="10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" name="Gruppo 123">
            <a:extLst>
              <a:ext uri="{FF2B5EF4-FFF2-40B4-BE49-F238E27FC236}">
                <a16:creationId xmlns:a16="http://schemas.microsoft.com/office/drawing/2014/main" id="{5EBD56DC-7021-E4E1-4481-CF181327FA96}"/>
              </a:ext>
            </a:extLst>
          </p:cNvPr>
          <p:cNvGrpSpPr/>
          <p:nvPr/>
        </p:nvGrpSpPr>
        <p:grpSpPr>
          <a:xfrm>
            <a:off x="4178697" y="940149"/>
            <a:ext cx="725760" cy="537480"/>
            <a:chOff x="4178697" y="940149"/>
            <a:chExt cx="725760" cy="53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90813D8E-5CB8-31E3-D029-BFB485DBB3C8}"/>
                    </a:ext>
                  </a:extLst>
                </p14:cNvPr>
                <p14:cNvContentPartPr/>
                <p14:nvPr/>
              </p14:nvContentPartPr>
              <p14:xfrm>
                <a:off x="4178697" y="940149"/>
                <a:ext cx="219240" cy="53748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90813D8E-5CB8-31E3-D029-BFB485DBB3C8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171497" y="932589"/>
                  <a:ext cx="234360" cy="55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E34DB9F4-9E14-27BB-E9A6-037ED679BFA8}"/>
                    </a:ext>
                  </a:extLst>
                </p14:cNvPr>
                <p14:cNvContentPartPr/>
                <p14:nvPr/>
              </p14:nvContentPartPr>
              <p14:xfrm>
                <a:off x="4211817" y="1195389"/>
                <a:ext cx="163080" cy="223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E34DB9F4-9E14-27BB-E9A6-037ED679BFA8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204257" y="1187829"/>
                  <a:ext cx="1782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0965F3F7-45B5-A6B5-9066-3FAD88CEE359}"/>
                    </a:ext>
                  </a:extLst>
                </p14:cNvPr>
                <p14:cNvContentPartPr/>
                <p14:nvPr/>
              </p14:nvContentPartPr>
              <p14:xfrm>
                <a:off x="4423857" y="1236429"/>
                <a:ext cx="120960" cy="13140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0965F3F7-45B5-A6B5-9066-3FAD88CEE359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416657" y="1228869"/>
                  <a:ext cx="1360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ECA0DF7D-7EE6-C1ED-E326-8E883306A796}"/>
                    </a:ext>
                  </a:extLst>
                </p14:cNvPr>
                <p14:cNvContentPartPr/>
                <p14:nvPr/>
              </p14:nvContentPartPr>
              <p14:xfrm>
                <a:off x="4646697" y="1225629"/>
                <a:ext cx="69480" cy="8784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ECA0DF7D-7EE6-C1ED-E326-8E883306A79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639137" y="1218069"/>
                  <a:ext cx="8424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B16A967A-33C8-F3A1-34F7-CF5E66D6A2D0}"/>
                    </a:ext>
                  </a:extLst>
                </p14:cNvPr>
                <p14:cNvContentPartPr/>
                <p14:nvPr/>
              </p14:nvContentPartPr>
              <p14:xfrm>
                <a:off x="4730577" y="1153989"/>
                <a:ext cx="173880" cy="20196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B16A967A-33C8-F3A1-34F7-CF5E66D6A2D0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723017" y="1146429"/>
                  <a:ext cx="189000" cy="21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" name="Gruppo 121">
            <a:extLst>
              <a:ext uri="{FF2B5EF4-FFF2-40B4-BE49-F238E27FC236}">
                <a16:creationId xmlns:a16="http://schemas.microsoft.com/office/drawing/2014/main" id="{F21B89FD-CE16-BDAA-0A59-93227A5AF340}"/>
              </a:ext>
            </a:extLst>
          </p:cNvPr>
          <p:cNvGrpSpPr/>
          <p:nvPr/>
        </p:nvGrpSpPr>
        <p:grpSpPr>
          <a:xfrm>
            <a:off x="5431741" y="362349"/>
            <a:ext cx="2096280" cy="1075680"/>
            <a:chOff x="5431741" y="362349"/>
            <a:chExt cx="2096280" cy="107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C35C880B-504B-F9F0-6EBC-D5E66601EED6}"/>
                    </a:ext>
                  </a:extLst>
                </p14:cNvPr>
                <p14:cNvContentPartPr/>
                <p14:nvPr/>
              </p14:nvContentPartPr>
              <p14:xfrm>
                <a:off x="5431741" y="362349"/>
                <a:ext cx="388800" cy="107568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C35C880B-504B-F9F0-6EBC-D5E66601EED6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424181" y="354789"/>
                  <a:ext cx="403560" cy="10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CE6F0D15-9B14-72EB-01F0-4B493B03182F}"/>
                    </a:ext>
                  </a:extLst>
                </p14:cNvPr>
                <p14:cNvContentPartPr/>
                <p14:nvPr/>
              </p14:nvContentPartPr>
              <p14:xfrm>
                <a:off x="5944021" y="735309"/>
                <a:ext cx="314280" cy="3085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CE6F0D15-9B14-72EB-01F0-4B493B03182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936821" y="727749"/>
                  <a:ext cx="32940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A9806B3E-DBD0-36A0-2ED8-65C391FF345D}"/>
                    </a:ext>
                  </a:extLst>
                </p14:cNvPr>
                <p14:cNvContentPartPr/>
                <p14:nvPr/>
              </p14:nvContentPartPr>
              <p14:xfrm>
                <a:off x="6245701" y="800469"/>
                <a:ext cx="230040" cy="20088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A9806B3E-DBD0-36A0-2ED8-65C391FF345D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238141" y="793269"/>
                  <a:ext cx="24516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EBFD8C9F-1DCF-1BE3-C0F5-A79BA448D4CE}"/>
                    </a:ext>
                  </a:extLst>
                </p14:cNvPr>
                <p14:cNvContentPartPr/>
                <p14:nvPr/>
              </p14:nvContentPartPr>
              <p14:xfrm>
                <a:off x="6427501" y="772389"/>
                <a:ext cx="228240" cy="22356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EBFD8C9F-1DCF-1BE3-C0F5-A79BA448D4CE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419941" y="765189"/>
                  <a:ext cx="24336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18B9EE7E-55EE-11F0-208E-7693CD9F6FE2}"/>
                    </a:ext>
                  </a:extLst>
                </p14:cNvPr>
                <p14:cNvContentPartPr/>
                <p14:nvPr/>
              </p14:nvContentPartPr>
              <p14:xfrm>
                <a:off x="6692101" y="763029"/>
                <a:ext cx="55080" cy="21492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18B9EE7E-55EE-11F0-208E-7693CD9F6FE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684541" y="755829"/>
                  <a:ext cx="7020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3909BEE0-1B64-9C70-B8BC-458D932599ED}"/>
                    </a:ext>
                  </a:extLst>
                </p14:cNvPr>
                <p14:cNvContentPartPr/>
                <p14:nvPr/>
              </p14:nvContentPartPr>
              <p14:xfrm>
                <a:off x="6811261" y="810549"/>
                <a:ext cx="112680" cy="14544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3909BEE0-1B64-9C70-B8BC-458D932599E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803701" y="802989"/>
                  <a:ext cx="12780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2CAFCDD2-C921-72FE-6A5D-26BADA7A620C}"/>
                    </a:ext>
                  </a:extLst>
                </p14:cNvPr>
                <p14:cNvContentPartPr/>
                <p14:nvPr/>
              </p14:nvContentPartPr>
              <p14:xfrm>
                <a:off x="6990541" y="822429"/>
                <a:ext cx="144360" cy="11880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2CAFCDD2-C921-72FE-6A5D-26BADA7A620C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982981" y="814869"/>
                  <a:ext cx="1594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322173BE-C9FD-EE9E-8D53-FA5347327780}"/>
                    </a:ext>
                  </a:extLst>
                </p14:cNvPr>
                <p14:cNvContentPartPr/>
                <p14:nvPr/>
              </p14:nvContentPartPr>
              <p14:xfrm>
                <a:off x="7231741" y="824949"/>
                <a:ext cx="38520" cy="8784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322173BE-C9FD-EE9E-8D53-FA5347327780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224181" y="817389"/>
                  <a:ext cx="536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32E5823A-4B47-914B-2F43-53288AC626AA}"/>
                    </a:ext>
                  </a:extLst>
                </p14:cNvPr>
                <p14:cNvContentPartPr/>
                <p14:nvPr/>
              </p14:nvContentPartPr>
              <p14:xfrm>
                <a:off x="7373221" y="725949"/>
                <a:ext cx="154800" cy="22032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32E5823A-4B47-914B-2F43-53288AC626AA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365661" y="718389"/>
                  <a:ext cx="169920" cy="23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4" name="Gruppo 153">
            <a:extLst>
              <a:ext uri="{FF2B5EF4-FFF2-40B4-BE49-F238E27FC236}">
                <a16:creationId xmlns:a16="http://schemas.microsoft.com/office/drawing/2014/main" id="{76D9A804-B7D2-1FFE-2F17-D44214DB9345}"/>
              </a:ext>
            </a:extLst>
          </p:cNvPr>
          <p:cNvGrpSpPr/>
          <p:nvPr/>
        </p:nvGrpSpPr>
        <p:grpSpPr>
          <a:xfrm>
            <a:off x="199086" y="1911649"/>
            <a:ext cx="1183680" cy="1071000"/>
            <a:chOff x="199086" y="1911649"/>
            <a:chExt cx="1183680" cy="107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ADEAF83A-2BBC-E6FE-6C6C-015EFC834871}"/>
                    </a:ext>
                  </a:extLst>
                </p14:cNvPr>
                <p14:cNvContentPartPr/>
                <p14:nvPr/>
              </p14:nvContentPartPr>
              <p14:xfrm>
                <a:off x="386646" y="2200369"/>
                <a:ext cx="380160" cy="3384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ADEAF83A-2BBC-E6FE-6C6C-015EFC83487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79086" y="2192809"/>
                  <a:ext cx="3949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723E92EB-3FF6-3C73-BB98-7892A26480B4}"/>
                    </a:ext>
                  </a:extLst>
                </p14:cNvPr>
                <p14:cNvContentPartPr/>
                <p14:nvPr/>
              </p14:nvContentPartPr>
              <p14:xfrm>
                <a:off x="381246" y="2221249"/>
                <a:ext cx="193680" cy="27324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723E92EB-3FF6-3C73-BB98-7892A26480B4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73686" y="2213689"/>
                  <a:ext cx="20880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F661D379-7857-81E8-9714-7AA88945933F}"/>
                    </a:ext>
                  </a:extLst>
                </p14:cNvPr>
                <p14:cNvContentPartPr/>
                <p14:nvPr/>
              </p14:nvContentPartPr>
              <p14:xfrm>
                <a:off x="524526" y="2544889"/>
                <a:ext cx="35640" cy="12060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F661D379-7857-81E8-9714-7AA88945933F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16966" y="2537329"/>
                  <a:ext cx="507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639C6C38-CF83-BB0E-AE24-CD05D3CD62F4}"/>
                    </a:ext>
                  </a:extLst>
                </p14:cNvPr>
                <p14:cNvContentPartPr/>
                <p14:nvPr/>
              </p14:nvContentPartPr>
              <p14:xfrm>
                <a:off x="394926" y="2683849"/>
                <a:ext cx="11520" cy="36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639C6C38-CF83-BB0E-AE24-CD05D3CD62F4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87366" y="2676289"/>
                  <a:ext cx="266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45DDC00B-B3E3-9BCB-D8E5-98530BFA57C4}"/>
                    </a:ext>
                  </a:extLst>
                </p14:cNvPr>
                <p14:cNvContentPartPr/>
                <p14:nvPr/>
              </p14:nvContentPartPr>
              <p14:xfrm>
                <a:off x="399966" y="2683849"/>
                <a:ext cx="360" cy="36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45DDC00B-B3E3-9BCB-D8E5-98530BFA57C4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392406" y="267628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6E530418-6105-FB82-60DC-7480DD3DCCB2}"/>
                    </a:ext>
                  </a:extLst>
                </p14:cNvPr>
                <p14:cNvContentPartPr/>
                <p14:nvPr/>
              </p14:nvContentPartPr>
              <p14:xfrm>
                <a:off x="399966" y="2683849"/>
                <a:ext cx="360" cy="3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6E530418-6105-FB82-60DC-7480DD3DCCB2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392406" y="267628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0ACC250E-9B52-3583-C8B6-AEEB4122DB6C}"/>
                    </a:ext>
                  </a:extLst>
                </p14:cNvPr>
                <p14:cNvContentPartPr/>
                <p14:nvPr/>
              </p14:nvContentPartPr>
              <p14:xfrm>
                <a:off x="291246" y="2680609"/>
                <a:ext cx="625320" cy="7704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0ACC250E-9B52-3583-C8B6-AEEB4122DB6C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83686" y="2673049"/>
                  <a:ext cx="6404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02426AED-9652-E35F-2CC7-C85D3DAB1542}"/>
                    </a:ext>
                  </a:extLst>
                </p14:cNvPr>
                <p14:cNvContentPartPr/>
                <p14:nvPr/>
              </p14:nvContentPartPr>
              <p14:xfrm>
                <a:off x="199086" y="1911649"/>
                <a:ext cx="1183680" cy="10710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02426AED-9652-E35F-2CC7-C85D3DAB1542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91886" y="1904089"/>
                  <a:ext cx="1198800" cy="108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2" name="Gruppo 151">
            <a:extLst>
              <a:ext uri="{FF2B5EF4-FFF2-40B4-BE49-F238E27FC236}">
                <a16:creationId xmlns:a16="http://schemas.microsoft.com/office/drawing/2014/main" id="{CC86F9F7-7B04-1AFF-22C9-0C4115605D3F}"/>
              </a:ext>
            </a:extLst>
          </p:cNvPr>
          <p:cNvGrpSpPr/>
          <p:nvPr/>
        </p:nvGrpSpPr>
        <p:grpSpPr>
          <a:xfrm>
            <a:off x="1737366" y="2036569"/>
            <a:ext cx="2372760" cy="614880"/>
            <a:chOff x="1737366" y="2036569"/>
            <a:chExt cx="2372760" cy="614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754B9222-720B-7400-3875-8A3F71DD5A0B}"/>
                    </a:ext>
                  </a:extLst>
                </p14:cNvPr>
                <p14:cNvContentPartPr/>
                <p14:nvPr/>
              </p14:nvContentPartPr>
              <p14:xfrm>
                <a:off x="1737366" y="2307649"/>
                <a:ext cx="263160" cy="22680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754B9222-720B-7400-3875-8A3F71DD5A0B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729806" y="2300449"/>
                  <a:ext cx="27828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9F8CDE91-F86D-68B9-A32F-174AB2CC67A7}"/>
                    </a:ext>
                  </a:extLst>
                </p14:cNvPr>
                <p14:cNvContentPartPr/>
                <p14:nvPr/>
              </p14:nvContentPartPr>
              <p14:xfrm>
                <a:off x="2071806" y="2302969"/>
                <a:ext cx="138240" cy="19224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9F8CDE91-F86D-68B9-A32F-174AB2CC67A7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064606" y="2295769"/>
                  <a:ext cx="15336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11661214-7313-29F2-3469-8B5E2B38189D}"/>
                    </a:ext>
                  </a:extLst>
                </p14:cNvPr>
                <p14:cNvContentPartPr/>
                <p14:nvPr/>
              </p14:nvContentPartPr>
              <p14:xfrm>
                <a:off x="2286366" y="2331049"/>
                <a:ext cx="84240" cy="16884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11661214-7313-29F2-3469-8B5E2B38189D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278806" y="2323849"/>
                  <a:ext cx="9936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1856F49D-A673-AE3B-A60B-D71FB033ED9C}"/>
                    </a:ext>
                  </a:extLst>
                </p14:cNvPr>
                <p14:cNvContentPartPr/>
                <p14:nvPr/>
              </p14:nvContentPartPr>
              <p14:xfrm>
                <a:off x="2466726" y="2169769"/>
                <a:ext cx="150840" cy="30852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1856F49D-A673-AE3B-A60B-D71FB033ED9C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459526" y="2162209"/>
                  <a:ext cx="165960" cy="3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3E254872-B057-7F01-C6BF-0D4D41BF5308}"/>
                    </a:ext>
                  </a:extLst>
                </p14:cNvPr>
                <p14:cNvContentPartPr/>
                <p14:nvPr/>
              </p14:nvContentPartPr>
              <p14:xfrm>
                <a:off x="2682006" y="2360929"/>
                <a:ext cx="97920" cy="18288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3E254872-B057-7F01-C6BF-0D4D41BF5308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674446" y="2353369"/>
                  <a:ext cx="11268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08519214-7BAF-ED74-59B0-88F39184FD39}"/>
                    </a:ext>
                  </a:extLst>
                </p14:cNvPr>
                <p14:cNvContentPartPr/>
                <p14:nvPr/>
              </p14:nvContentPartPr>
              <p14:xfrm>
                <a:off x="2876766" y="2036569"/>
                <a:ext cx="225360" cy="61488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08519214-7BAF-ED74-59B0-88F39184FD39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869206" y="2029009"/>
                  <a:ext cx="240480" cy="63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E6998236-8763-0BBF-B40E-A1283E35A5DB}"/>
                    </a:ext>
                  </a:extLst>
                </p14:cNvPr>
                <p14:cNvContentPartPr/>
                <p14:nvPr/>
              </p14:nvContentPartPr>
              <p14:xfrm>
                <a:off x="3249366" y="2293609"/>
                <a:ext cx="199440" cy="32364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E6998236-8763-0BBF-B40E-A1283E35A5DB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241806" y="2286409"/>
                  <a:ext cx="214560" cy="33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E65EA3DC-9287-C1DE-4907-5C9D171A3058}"/>
                    </a:ext>
                  </a:extLst>
                </p14:cNvPr>
                <p14:cNvContentPartPr/>
                <p14:nvPr/>
              </p14:nvContentPartPr>
              <p14:xfrm>
                <a:off x="3498126" y="2357689"/>
                <a:ext cx="166680" cy="16128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E65EA3DC-9287-C1DE-4907-5C9D171A3058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490566" y="2350129"/>
                  <a:ext cx="18180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6AF6A4CE-1AB0-6952-8D43-FD6C74D547A2}"/>
                    </a:ext>
                  </a:extLst>
                </p14:cNvPr>
                <p14:cNvContentPartPr/>
                <p14:nvPr/>
              </p14:nvContentPartPr>
              <p14:xfrm>
                <a:off x="3722046" y="2323489"/>
                <a:ext cx="100080" cy="17640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6AF6A4CE-1AB0-6952-8D43-FD6C74D547A2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714486" y="2315929"/>
                  <a:ext cx="11520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52A6C509-FEFF-BE20-CB5C-014D864AFC1B}"/>
                    </a:ext>
                  </a:extLst>
                </p14:cNvPr>
                <p14:cNvContentPartPr/>
                <p14:nvPr/>
              </p14:nvContentPartPr>
              <p14:xfrm>
                <a:off x="3881886" y="2294329"/>
                <a:ext cx="228240" cy="29772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52A6C509-FEFF-BE20-CB5C-014D864AFC1B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874326" y="2286769"/>
                  <a:ext cx="243360" cy="31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7" name="Gruppo 176">
            <a:extLst>
              <a:ext uri="{FF2B5EF4-FFF2-40B4-BE49-F238E27FC236}">
                <a16:creationId xmlns:a16="http://schemas.microsoft.com/office/drawing/2014/main" id="{65F84D4B-AF88-CB5E-9AF2-A9A1CC79B250}"/>
              </a:ext>
            </a:extLst>
          </p:cNvPr>
          <p:cNvGrpSpPr/>
          <p:nvPr/>
        </p:nvGrpSpPr>
        <p:grpSpPr>
          <a:xfrm>
            <a:off x="2408577" y="3523131"/>
            <a:ext cx="1004760" cy="346680"/>
            <a:chOff x="2408577" y="3523131"/>
            <a:chExt cx="1004760" cy="34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7FC00BFC-3EFA-7E25-05C8-E185A7B18C12}"/>
                    </a:ext>
                  </a:extLst>
                </p14:cNvPr>
                <p14:cNvContentPartPr/>
                <p14:nvPr/>
              </p14:nvContentPartPr>
              <p14:xfrm>
                <a:off x="2408577" y="3523131"/>
                <a:ext cx="219960" cy="3888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7FC00BFC-3EFA-7E25-05C8-E185A7B18C12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401017" y="3515571"/>
                  <a:ext cx="2350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F15E13CD-44D3-4022-2619-1CF7DA962FB1}"/>
                    </a:ext>
                  </a:extLst>
                </p14:cNvPr>
                <p14:cNvContentPartPr/>
                <p14:nvPr/>
              </p14:nvContentPartPr>
              <p14:xfrm>
                <a:off x="2425137" y="3609891"/>
                <a:ext cx="136080" cy="3096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F15E13CD-44D3-4022-2619-1CF7DA962FB1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417937" y="3602331"/>
                  <a:ext cx="1512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7549FB02-5914-CD0B-2217-72DA2F862CAF}"/>
                    </a:ext>
                  </a:extLst>
                </p14:cNvPr>
                <p14:cNvContentPartPr/>
                <p14:nvPr/>
              </p14:nvContentPartPr>
              <p14:xfrm>
                <a:off x="2411817" y="3718971"/>
                <a:ext cx="126360" cy="8712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7549FB02-5914-CD0B-2217-72DA2F862CAF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404257" y="3711771"/>
                  <a:ext cx="14148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EC327A87-73C4-ADC0-405E-FCFDED64840E}"/>
                    </a:ext>
                  </a:extLst>
                </p14:cNvPr>
                <p14:cNvContentPartPr/>
                <p14:nvPr/>
              </p14:nvContentPartPr>
              <p14:xfrm>
                <a:off x="2615577" y="3567051"/>
                <a:ext cx="39240" cy="25128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EC327A87-73C4-ADC0-405E-FCFDED64840E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608017" y="3559491"/>
                  <a:ext cx="5436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C925CEFE-68C9-9743-5EA2-383BE3E26AC6}"/>
                    </a:ext>
                  </a:extLst>
                </p14:cNvPr>
                <p14:cNvContentPartPr/>
                <p14:nvPr/>
              </p14:nvContentPartPr>
              <p14:xfrm>
                <a:off x="2641137" y="3666771"/>
                <a:ext cx="127800" cy="7200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C925CEFE-68C9-9743-5EA2-383BE3E26AC6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633577" y="3659211"/>
                  <a:ext cx="1429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A6FADED0-BF37-4FD9-E895-49225F8A5B5F}"/>
                    </a:ext>
                  </a:extLst>
                </p14:cNvPr>
                <p14:cNvContentPartPr/>
                <p14:nvPr/>
              </p14:nvContentPartPr>
              <p14:xfrm>
                <a:off x="2740497" y="3542211"/>
                <a:ext cx="97200" cy="32472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A6FADED0-BF37-4FD9-E895-49225F8A5B5F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733297" y="3534651"/>
                  <a:ext cx="11232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8105B31B-C0D3-EB0C-FEAF-6A39BD50426A}"/>
                    </a:ext>
                  </a:extLst>
                </p14:cNvPr>
                <p14:cNvContentPartPr/>
                <p14:nvPr/>
              </p14:nvContentPartPr>
              <p14:xfrm>
                <a:off x="3021657" y="3558411"/>
                <a:ext cx="178920" cy="15768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8105B31B-C0D3-EB0C-FEAF-6A39BD50426A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3014097" y="3550851"/>
                  <a:ext cx="19404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B9A8B0EC-B22B-2AA7-7A8B-BAD640E745B8}"/>
                    </a:ext>
                  </a:extLst>
                </p14:cNvPr>
                <p14:cNvContentPartPr/>
                <p14:nvPr/>
              </p14:nvContentPartPr>
              <p14:xfrm>
                <a:off x="3049737" y="3709611"/>
                <a:ext cx="20880" cy="10332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B9A8B0EC-B22B-2AA7-7A8B-BAD640E745B8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3042177" y="3702411"/>
                  <a:ext cx="3600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D9FD8C12-79D1-E711-38EA-FD19BB03537B}"/>
                    </a:ext>
                  </a:extLst>
                </p14:cNvPr>
                <p14:cNvContentPartPr/>
                <p14:nvPr/>
              </p14:nvContentPartPr>
              <p14:xfrm>
                <a:off x="3125337" y="3702051"/>
                <a:ext cx="52920" cy="15696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D9FD8C12-79D1-E711-38EA-FD19BB03537B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3117777" y="3694491"/>
                  <a:ext cx="6804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A8D1158A-A1FB-D312-C168-A2EFEEBA9AA2}"/>
                    </a:ext>
                  </a:extLst>
                </p14:cNvPr>
                <p14:cNvContentPartPr/>
                <p14:nvPr/>
              </p14:nvContentPartPr>
              <p14:xfrm>
                <a:off x="2916897" y="3826611"/>
                <a:ext cx="496440" cy="4320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A8D1158A-A1FB-D312-C168-A2EFEEBA9AA2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909337" y="3819051"/>
                  <a:ext cx="511560" cy="58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3">
            <p14:nvContentPartPr>
              <p14:cNvPr id="181" name="Input penna 180">
                <a:extLst>
                  <a:ext uri="{FF2B5EF4-FFF2-40B4-BE49-F238E27FC236}">
                    <a16:creationId xmlns:a16="http://schemas.microsoft.com/office/drawing/2014/main" id="{623C7353-2E0F-867F-8C3F-988ED74780B3}"/>
                  </a:ext>
                </a:extLst>
              </p14:cNvPr>
              <p14:cNvContentPartPr/>
              <p14:nvPr/>
            </p14:nvContentPartPr>
            <p14:xfrm>
              <a:off x="3649857" y="3577851"/>
              <a:ext cx="434160" cy="81360"/>
            </p14:xfrm>
          </p:contentPart>
        </mc:Choice>
        <mc:Fallback>
          <p:pic>
            <p:nvPicPr>
              <p:cNvPr id="181" name="Input penna 180">
                <a:extLst>
                  <a:ext uri="{FF2B5EF4-FFF2-40B4-BE49-F238E27FC236}">
                    <a16:creationId xmlns:a16="http://schemas.microsoft.com/office/drawing/2014/main" id="{623C7353-2E0F-867F-8C3F-988ED74780B3}"/>
                  </a:ext>
                </a:extLst>
              </p:cNvPr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3642297" y="3570291"/>
                <a:ext cx="449280" cy="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5">
            <p14:nvContentPartPr>
              <p14:cNvPr id="182" name="Input penna 181">
                <a:extLst>
                  <a:ext uri="{FF2B5EF4-FFF2-40B4-BE49-F238E27FC236}">
                    <a16:creationId xmlns:a16="http://schemas.microsoft.com/office/drawing/2014/main" id="{5B030E22-C3A0-13E8-70A9-AD7B0B759846}"/>
                  </a:ext>
                </a:extLst>
              </p14:cNvPr>
              <p14:cNvContentPartPr/>
              <p14:nvPr/>
            </p14:nvContentPartPr>
            <p14:xfrm>
              <a:off x="3629697" y="3765771"/>
              <a:ext cx="531000" cy="52560"/>
            </p14:xfrm>
          </p:contentPart>
        </mc:Choice>
        <mc:Fallback>
          <p:pic>
            <p:nvPicPr>
              <p:cNvPr id="182" name="Input penna 181">
                <a:extLst>
                  <a:ext uri="{FF2B5EF4-FFF2-40B4-BE49-F238E27FC236}">
                    <a16:creationId xmlns:a16="http://schemas.microsoft.com/office/drawing/2014/main" id="{5B030E22-C3A0-13E8-70A9-AD7B0B759846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3622137" y="3758571"/>
                <a:ext cx="54612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7">
            <p14:nvContentPartPr>
              <p14:cNvPr id="183" name="Input penna 182">
                <a:extLst>
                  <a:ext uri="{FF2B5EF4-FFF2-40B4-BE49-F238E27FC236}">
                    <a16:creationId xmlns:a16="http://schemas.microsoft.com/office/drawing/2014/main" id="{42CBE98A-7DF9-862C-4183-836D7607262D}"/>
                  </a:ext>
                </a:extLst>
              </p14:cNvPr>
              <p14:cNvContentPartPr/>
              <p14:nvPr/>
            </p14:nvContentPartPr>
            <p14:xfrm>
              <a:off x="4623297" y="2931291"/>
              <a:ext cx="801360" cy="785160"/>
            </p14:xfrm>
          </p:contentPart>
        </mc:Choice>
        <mc:Fallback>
          <p:pic>
            <p:nvPicPr>
              <p:cNvPr id="183" name="Input penna 182">
                <a:extLst>
                  <a:ext uri="{FF2B5EF4-FFF2-40B4-BE49-F238E27FC236}">
                    <a16:creationId xmlns:a16="http://schemas.microsoft.com/office/drawing/2014/main" id="{42CBE98A-7DF9-862C-4183-836D7607262D}"/>
                  </a:ext>
                </a:extLst>
              </p:cNvPr>
              <p:cNvPicPr/>
              <p:nvPr/>
            </p:nvPicPr>
            <p:blipFill>
              <a:blip r:embed="rId178"/>
              <a:stretch>
                <a:fillRect/>
              </a:stretch>
            </p:blipFill>
            <p:spPr>
              <a:xfrm>
                <a:off x="4615737" y="2923731"/>
                <a:ext cx="816480" cy="800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18" name="Gruppo 217">
            <a:extLst>
              <a:ext uri="{FF2B5EF4-FFF2-40B4-BE49-F238E27FC236}">
                <a16:creationId xmlns:a16="http://schemas.microsoft.com/office/drawing/2014/main" id="{0DF020D7-CE3D-2E1A-5E91-B16003FBC926}"/>
              </a:ext>
            </a:extLst>
          </p:cNvPr>
          <p:cNvGrpSpPr/>
          <p:nvPr/>
        </p:nvGrpSpPr>
        <p:grpSpPr>
          <a:xfrm>
            <a:off x="4609257" y="4733799"/>
            <a:ext cx="249840" cy="164160"/>
            <a:chOff x="4609257" y="4733799"/>
            <a:chExt cx="249840" cy="16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956A0BCD-5DA0-26C9-C108-D3CFB0C8F3E5}"/>
                    </a:ext>
                  </a:extLst>
                </p14:cNvPr>
                <p14:cNvContentPartPr/>
                <p14:nvPr/>
              </p14:nvContentPartPr>
              <p14:xfrm>
                <a:off x="4609257" y="4733799"/>
                <a:ext cx="194400" cy="3384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956A0BCD-5DA0-26C9-C108-D3CFB0C8F3E5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601697" y="4726239"/>
                  <a:ext cx="2095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ECA3560A-D66F-5995-1AD7-D47AEF12D435}"/>
                    </a:ext>
                  </a:extLst>
                </p14:cNvPr>
                <p14:cNvContentPartPr/>
                <p14:nvPr/>
              </p14:nvContentPartPr>
              <p14:xfrm>
                <a:off x="4612857" y="4870959"/>
                <a:ext cx="246240" cy="2700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ECA3560A-D66F-5995-1AD7-D47AEF12D435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605297" y="4863399"/>
                  <a:ext cx="261360" cy="42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3">
            <p14:nvContentPartPr>
              <p14:cNvPr id="216" name="Input penna 215">
                <a:extLst>
                  <a:ext uri="{FF2B5EF4-FFF2-40B4-BE49-F238E27FC236}">
                    <a16:creationId xmlns:a16="http://schemas.microsoft.com/office/drawing/2014/main" id="{92A13920-D531-7375-9117-2A40B67551F6}"/>
                  </a:ext>
                </a:extLst>
              </p14:cNvPr>
              <p14:cNvContentPartPr/>
              <p14:nvPr/>
            </p14:nvContentPartPr>
            <p14:xfrm>
              <a:off x="5093457" y="4053759"/>
              <a:ext cx="906840" cy="831240"/>
            </p14:xfrm>
          </p:contentPart>
        </mc:Choice>
        <mc:Fallback>
          <p:pic>
            <p:nvPicPr>
              <p:cNvPr id="216" name="Input penna 215">
                <a:extLst>
                  <a:ext uri="{FF2B5EF4-FFF2-40B4-BE49-F238E27FC236}">
                    <a16:creationId xmlns:a16="http://schemas.microsoft.com/office/drawing/2014/main" id="{92A13920-D531-7375-9117-2A40B67551F6}"/>
                  </a:ext>
                </a:extLst>
              </p:cNvPr>
              <p:cNvPicPr/>
              <p:nvPr/>
            </p:nvPicPr>
            <p:blipFill>
              <a:blip r:embed="rId184"/>
              <a:stretch>
                <a:fillRect/>
              </a:stretch>
            </p:blipFill>
            <p:spPr>
              <a:xfrm>
                <a:off x="5085897" y="4046199"/>
                <a:ext cx="921960" cy="846360"/>
              </a:xfrm>
              <a:prstGeom prst="rect">
                <a:avLst/>
              </a:prstGeom>
            </p:spPr>
          </p:pic>
        </mc:Fallback>
      </mc:AlternateContent>
      <p:grpSp>
        <p:nvGrpSpPr>
          <p:cNvPr id="235" name="Gruppo 234">
            <a:extLst>
              <a:ext uri="{FF2B5EF4-FFF2-40B4-BE49-F238E27FC236}">
                <a16:creationId xmlns:a16="http://schemas.microsoft.com/office/drawing/2014/main" id="{A71C23B0-DAC8-1FFA-9CE6-CB4CDE93D501}"/>
              </a:ext>
            </a:extLst>
          </p:cNvPr>
          <p:cNvGrpSpPr/>
          <p:nvPr/>
        </p:nvGrpSpPr>
        <p:grpSpPr>
          <a:xfrm>
            <a:off x="2068" y="3522173"/>
            <a:ext cx="1671749" cy="462478"/>
            <a:chOff x="2068" y="3522173"/>
            <a:chExt cx="1671749" cy="462478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A1C30F70-64A4-4F05-C64D-A1EEBFC715AD}"/>
                    </a:ext>
                  </a:extLst>
                </p14:cNvPr>
                <p14:cNvContentPartPr/>
                <p14:nvPr/>
              </p14:nvContentPartPr>
              <p14:xfrm>
                <a:off x="419937" y="3550851"/>
                <a:ext cx="299880" cy="24264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A1C30F70-64A4-4F05-C64D-A1EEBFC715AD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12377" y="3543291"/>
                  <a:ext cx="31500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780100BE-ABBE-5B18-5385-F01CE76E5493}"/>
                    </a:ext>
                  </a:extLst>
                </p14:cNvPr>
                <p14:cNvContentPartPr/>
                <p14:nvPr/>
              </p14:nvContentPartPr>
              <p14:xfrm>
                <a:off x="535137" y="3820491"/>
                <a:ext cx="19800" cy="12204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780100BE-ABBE-5B18-5385-F01CE76E5493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27577" y="3812931"/>
                  <a:ext cx="349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24DC9580-F72B-15DA-95A8-8B79D47B610F}"/>
                    </a:ext>
                  </a:extLst>
                </p14:cNvPr>
                <p14:cNvContentPartPr/>
                <p14:nvPr/>
              </p14:nvContentPartPr>
              <p14:xfrm>
                <a:off x="619017" y="3825171"/>
                <a:ext cx="22680" cy="11196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24DC9580-F72B-15DA-95A8-8B79D47B610F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611817" y="3817611"/>
                  <a:ext cx="378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4551B60D-19FC-8C6D-D4F7-0DA34E03E890}"/>
                    </a:ext>
                  </a:extLst>
                </p14:cNvPr>
                <p14:cNvContentPartPr/>
                <p14:nvPr/>
              </p14:nvContentPartPr>
              <p14:xfrm>
                <a:off x="419217" y="3906171"/>
                <a:ext cx="411120" cy="7848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4551B60D-19FC-8C6D-D4F7-0DA34E03E890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11657" y="3898611"/>
                  <a:ext cx="4262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40521DA5-FFF8-38A3-3CF3-473D82898FAC}"/>
                    </a:ext>
                  </a:extLst>
                </p14:cNvPr>
                <p14:cNvContentPartPr/>
                <p14:nvPr/>
              </p14:nvContentPartPr>
              <p14:xfrm>
                <a:off x="909177" y="3567771"/>
                <a:ext cx="148680" cy="29052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40521DA5-FFF8-38A3-3CF3-473D82898FAC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901617" y="3560211"/>
                  <a:ext cx="16380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9CC32FC2-1F3A-84E0-948C-C44EB1119527}"/>
                    </a:ext>
                  </a:extLst>
                </p14:cNvPr>
                <p14:cNvContentPartPr/>
                <p14:nvPr/>
              </p14:nvContentPartPr>
              <p14:xfrm>
                <a:off x="1155777" y="3645171"/>
                <a:ext cx="70920" cy="20448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9CC32FC2-1F3A-84E0-948C-C44EB1119527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148217" y="3637611"/>
                  <a:ext cx="8604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C377EBB5-B7C7-F4CE-8256-FC83C6DF17DE}"/>
                    </a:ext>
                  </a:extLst>
                </p14:cNvPr>
                <p14:cNvContentPartPr/>
                <p14:nvPr/>
              </p14:nvContentPartPr>
              <p14:xfrm>
                <a:off x="1367097" y="3549051"/>
                <a:ext cx="204840" cy="9072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C377EBB5-B7C7-F4CE-8256-FC83C6DF17DE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359537" y="3541491"/>
                  <a:ext cx="2196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A4BCF2B7-2B5A-C0E5-3B10-2E85862EC8CA}"/>
                    </a:ext>
                  </a:extLst>
                </p14:cNvPr>
                <p14:cNvContentPartPr/>
                <p14:nvPr/>
              </p14:nvContentPartPr>
              <p14:xfrm>
                <a:off x="1328217" y="3611691"/>
                <a:ext cx="188640" cy="15336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A4BCF2B7-2B5A-C0E5-3B10-2E85862EC8CA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320657" y="3604131"/>
                  <a:ext cx="20340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365EEAE1-1D5F-456E-4346-4D99FBB24B1B}"/>
                    </a:ext>
                  </a:extLst>
                </p14:cNvPr>
                <p14:cNvContentPartPr/>
                <p14:nvPr/>
              </p14:nvContentPartPr>
              <p14:xfrm>
                <a:off x="1417497" y="3805731"/>
                <a:ext cx="55080" cy="12276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365EEAE1-1D5F-456E-4346-4D99FBB24B1B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409937" y="3798171"/>
                  <a:ext cx="702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3DEAAC21-118B-EE2B-FD92-FFD28486E891}"/>
                    </a:ext>
                  </a:extLst>
                </p14:cNvPr>
                <p14:cNvContentPartPr/>
                <p14:nvPr/>
              </p14:nvContentPartPr>
              <p14:xfrm>
                <a:off x="1284657" y="3909411"/>
                <a:ext cx="389160" cy="6264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3DEAAC21-118B-EE2B-FD92-FFD28486E891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277097" y="3901851"/>
                  <a:ext cx="40428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7CDE03AD-05C2-5E01-F350-F44BD6C1AEBD}"/>
                    </a:ext>
                  </a:extLst>
                </p14:cNvPr>
                <p14:cNvContentPartPr/>
                <p14:nvPr/>
              </p14:nvContentPartPr>
              <p14:xfrm>
                <a:off x="77668" y="3652133"/>
                <a:ext cx="84960" cy="22248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7CDE03AD-05C2-5E01-F350-F44BD6C1AEBD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70108" y="3644573"/>
                  <a:ext cx="10008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C6330CB8-6974-44D1-149F-D318D63DB53A}"/>
                    </a:ext>
                  </a:extLst>
                </p14:cNvPr>
                <p14:cNvContentPartPr/>
                <p14:nvPr/>
              </p14:nvContentPartPr>
              <p14:xfrm>
                <a:off x="2068" y="3522173"/>
                <a:ext cx="270000" cy="42192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C6330CB8-6974-44D1-149F-D318D63DB53A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-5492" y="3514613"/>
                  <a:ext cx="285120" cy="43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5" name="Gruppo 254">
            <a:extLst>
              <a:ext uri="{FF2B5EF4-FFF2-40B4-BE49-F238E27FC236}">
                <a16:creationId xmlns:a16="http://schemas.microsoft.com/office/drawing/2014/main" id="{8FF507CD-6B92-51BA-435C-B3C5DE83CD0E}"/>
              </a:ext>
            </a:extLst>
          </p:cNvPr>
          <p:cNvGrpSpPr/>
          <p:nvPr/>
        </p:nvGrpSpPr>
        <p:grpSpPr>
          <a:xfrm>
            <a:off x="5547515" y="3325595"/>
            <a:ext cx="275400" cy="226440"/>
            <a:chOff x="5547515" y="3325595"/>
            <a:chExt cx="275400" cy="22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D3A180EE-64E2-30CF-0F3F-6991FB377260}"/>
                    </a:ext>
                  </a:extLst>
                </p14:cNvPr>
                <p14:cNvContentPartPr/>
                <p14:nvPr/>
              </p14:nvContentPartPr>
              <p14:xfrm>
                <a:off x="5547515" y="3325595"/>
                <a:ext cx="43920" cy="22644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D3A180EE-64E2-30CF-0F3F-6991FB377260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5539955" y="3318035"/>
                  <a:ext cx="5904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40AB185C-22E0-0FFA-BD53-A7124FD1C1C8}"/>
                    </a:ext>
                  </a:extLst>
                </p14:cNvPr>
                <p14:cNvContentPartPr/>
                <p14:nvPr/>
              </p14:nvContentPartPr>
              <p14:xfrm>
                <a:off x="5668835" y="3384995"/>
                <a:ext cx="154080" cy="11736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40AB185C-22E0-0FFA-BD53-A7124FD1C1C8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661275" y="3377435"/>
                  <a:ext cx="169200" cy="13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3" name="Gruppo 252">
            <a:extLst>
              <a:ext uri="{FF2B5EF4-FFF2-40B4-BE49-F238E27FC236}">
                <a16:creationId xmlns:a16="http://schemas.microsoft.com/office/drawing/2014/main" id="{E8049F58-8AC3-A4E4-3B97-5EE8A6160C90}"/>
              </a:ext>
            </a:extLst>
          </p:cNvPr>
          <p:cNvGrpSpPr/>
          <p:nvPr/>
        </p:nvGrpSpPr>
        <p:grpSpPr>
          <a:xfrm>
            <a:off x="6253475" y="3345035"/>
            <a:ext cx="974520" cy="190800"/>
            <a:chOff x="6253475" y="3345035"/>
            <a:chExt cx="974520" cy="19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FAA719A8-003E-361A-E34B-554FF37372E4}"/>
                    </a:ext>
                  </a:extLst>
                </p14:cNvPr>
                <p14:cNvContentPartPr/>
                <p14:nvPr/>
              </p14:nvContentPartPr>
              <p14:xfrm>
                <a:off x="6253475" y="3345035"/>
                <a:ext cx="128520" cy="18360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FAA719A8-003E-361A-E34B-554FF37372E4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6245915" y="3337475"/>
                  <a:ext cx="14364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C362E3EE-5C6B-8AB9-EF05-9E765BE10C1F}"/>
                    </a:ext>
                  </a:extLst>
                </p14:cNvPr>
                <p14:cNvContentPartPr/>
                <p14:nvPr/>
              </p14:nvContentPartPr>
              <p14:xfrm>
                <a:off x="6484955" y="3381035"/>
                <a:ext cx="177840" cy="13680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C362E3EE-5C6B-8AB9-EF05-9E765BE10C1F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6477395" y="3373475"/>
                  <a:ext cx="19296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8604EFFB-A188-11C2-D2B1-EED00A34ADFC}"/>
                    </a:ext>
                  </a:extLst>
                </p14:cNvPr>
                <p14:cNvContentPartPr/>
                <p14:nvPr/>
              </p14:nvContentPartPr>
              <p14:xfrm>
                <a:off x="6691235" y="3368435"/>
                <a:ext cx="138960" cy="14076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8604EFFB-A188-11C2-D2B1-EED00A34ADFC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6683675" y="3360875"/>
                  <a:ext cx="15408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2010CCCC-D8AF-CEAE-9341-437B90131A5E}"/>
                    </a:ext>
                  </a:extLst>
                </p14:cNvPr>
                <p14:cNvContentPartPr/>
                <p14:nvPr/>
              </p14:nvContentPartPr>
              <p14:xfrm>
                <a:off x="6862955" y="3365195"/>
                <a:ext cx="52920" cy="15804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2010CCCC-D8AF-CEAE-9341-437B90131A5E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6855395" y="3357995"/>
                  <a:ext cx="680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CB67F174-E1B1-052B-DBBD-DE91729E0B58}"/>
                    </a:ext>
                  </a:extLst>
                </p14:cNvPr>
                <p14:cNvContentPartPr/>
                <p14:nvPr/>
              </p14:nvContentPartPr>
              <p14:xfrm>
                <a:off x="6959435" y="3417755"/>
                <a:ext cx="98640" cy="9936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CB67F174-E1B1-052B-DBBD-DE91729E0B58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6951875" y="3410195"/>
                  <a:ext cx="1137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DDE555BC-6ED5-C997-B477-EF8721BE3E80}"/>
                    </a:ext>
                  </a:extLst>
                </p14:cNvPr>
                <p14:cNvContentPartPr/>
                <p14:nvPr/>
              </p14:nvContentPartPr>
              <p14:xfrm>
                <a:off x="7164635" y="3422795"/>
                <a:ext cx="63360" cy="11304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DDE555BC-6ED5-C997-B477-EF8721BE3E80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7157435" y="3415235"/>
                  <a:ext cx="78480" cy="12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1" name="Gruppo 250">
            <a:extLst>
              <a:ext uri="{FF2B5EF4-FFF2-40B4-BE49-F238E27FC236}">
                <a16:creationId xmlns:a16="http://schemas.microsoft.com/office/drawing/2014/main" id="{9C41AD79-1A78-B7F9-F56F-64DB72715F49}"/>
              </a:ext>
            </a:extLst>
          </p:cNvPr>
          <p:cNvGrpSpPr/>
          <p:nvPr/>
        </p:nvGrpSpPr>
        <p:grpSpPr>
          <a:xfrm>
            <a:off x="7642355" y="3255395"/>
            <a:ext cx="656640" cy="297360"/>
            <a:chOff x="7642355" y="3255395"/>
            <a:chExt cx="656640" cy="29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D8E13D27-4563-81B5-CA83-213900DA1411}"/>
                    </a:ext>
                  </a:extLst>
                </p14:cNvPr>
                <p14:cNvContentPartPr/>
                <p14:nvPr/>
              </p14:nvContentPartPr>
              <p14:xfrm>
                <a:off x="7642355" y="3369155"/>
                <a:ext cx="93960" cy="14004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D8E13D27-4563-81B5-CA83-213900DA1411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7634795" y="3361595"/>
                  <a:ext cx="10908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9C1034F4-CF30-9FB7-ACB4-1844BD8AE99E}"/>
                    </a:ext>
                  </a:extLst>
                </p14:cNvPr>
                <p14:cNvContentPartPr/>
                <p14:nvPr/>
              </p14:nvContentPartPr>
              <p14:xfrm>
                <a:off x="7801115" y="3423875"/>
                <a:ext cx="91800" cy="8928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9C1034F4-CF30-9FB7-ACB4-1844BD8AE99E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793555" y="3416315"/>
                  <a:ext cx="1069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686ACE28-4D2C-B9C1-3073-053CA8EF36D1}"/>
                    </a:ext>
                  </a:extLst>
                </p14:cNvPr>
                <p14:cNvContentPartPr/>
                <p14:nvPr/>
              </p14:nvContentPartPr>
              <p14:xfrm>
                <a:off x="7939715" y="3420635"/>
                <a:ext cx="80640" cy="9864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686ACE28-4D2C-B9C1-3073-053CA8EF36D1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7932155" y="3413075"/>
                  <a:ext cx="957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1D84A625-24C6-B7E1-48AF-6B3256E27DA9}"/>
                    </a:ext>
                  </a:extLst>
                </p14:cNvPr>
                <p14:cNvContentPartPr/>
                <p14:nvPr/>
              </p14:nvContentPartPr>
              <p14:xfrm>
                <a:off x="8065715" y="3255395"/>
                <a:ext cx="88200" cy="22716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1D84A625-24C6-B7E1-48AF-6B3256E27DA9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8058155" y="3247835"/>
                  <a:ext cx="10296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AB15294E-6C7D-EA61-A799-A836EACD1438}"/>
                    </a:ext>
                  </a:extLst>
                </p14:cNvPr>
                <p14:cNvContentPartPr/>
                <p14:nvPr/>
              </p14:nvContentPartPr>
              <p14:xfrm>
                <a:off x="8169755" y="3374555"/>
                <a:ext cx="129240" cy="17820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AB15294E-6C7D-EA61-A799-A836EACD1438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8162195" y="3367355"/>
                  <a:ext cx="144360" cy="193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9" name="Gruppo 258">
            <a:extLst>
              <a:ext uri="{FF2B5EF4-FFF2-40B4-BE49-F238E27FC236}">
                <a16:creationId xmlns:a16="http://schemas.microsoft.com/office/drawing/2014/main" id="{F6DDB6D8-C0B6-FBE1-6BD7-837616DB6F95}"/>
              </a:ext>
            </a:extLst>
          </p:cNvPr>
          <p:cNvGrpSpPr/>
          <p:nvPr/>
        </p:nvGrpSpPr>
        <p:grpSpPr>
          <a:xfrm>
            <a:off x="5823805" y="4665807"/>
            <a:ext cx="264600" cy="197640"/>
            <a:chOff x="5823805" y="4665807"/>
            <a:chExt cx="264600" cy="19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CA93DE91-DD32-A571-9212-E184A375CB47}"/>
                    </a:ext>
                  </a:extLst>
                </p14:cNvPr>
                <p14:cNvContentPartPr/>
                <p14:nvPr/>
              </p14:nvContentPartPr>
              <p14:xfrm>
                <a:off x="5823805" y="4665807"/>
                <a:ext cx="38520" cy="19764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CA93DE91-DD32-A571-9212-E184A375CB47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5816245" y="4658247"/>
                  <a:ext cx="5364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B0AB4D7B-98A6-AE9C-A189-46A6E67DB363}"/>
                    </a:ext>
                  </a:extLst>
                </p14:cNvPr>
                <p14:cNvContentPartPr/>
                <p14:nvPr/>
              </p14:nvContentPartPr>
              <p14:xfrm>
                <a:off x="5963125" y="4683087"/>
                <a:ext cx="125280" cy="16236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B0AB4D7B-98A6-AE9C-A189-46A6E67DB363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5955565" y="4675527"/>
                  <a:ext cx="140400" cy="17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6" name="Gruppo 285">
            <a:extLst>
              <a:ext uri="{FF2B5EF4-FFF2-40B4-BE49-F238E27FC236}">
                <a16:creationId xmlns:a16="http://schemas.microsoft.com/office/drawing/2014/main" id="{889222B6-CF47-DF81-00D7-CE153A751FBC}"/>
              </a:ext>
            </a:extLst>
          </p:cNvPr>
          <p:cNvGrpSpPr/>
          <p:nvPr/>
        </p:nvGrpSpPr>
        <p:grpSpPr>
          <a:xfrm>
            <a:off x="6589940" y="4513302"/>
            <a:ext cx="217080" cy="325440"/>
            <a:chOff x="6589940" y="4513302"/>
            <a:chExt cx="217080" cy="32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FB483387-65D5-A558-C75A-BD1F59854946}"/>
                    </a:ext>
                  </a:extLst>
                </p14:cNvPr>
                <p14:cNvContentPartPr/>
                <p14:nvPr/>
              </p14:nvContentPartPr>
              <p14:xfrm>
                <a:off x="6589940" y="4679262"/>
                <a:ext cx="120240" cy="14652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FB483387-65D5-A558-C75A-BD1F59854946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6582380" y="4671702"/>
                  <a:ext cx="13536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3BC3D260-4590-1781-D6F6-DC29FA6AB830}"/>
                    </a:ext>
                  </a:extLst>
                </p14:cNvPr>
                <p14:cNvContentPartPr/>
                <p14:nvPr/>
              </p14:nvContentPartPr>
              <p14:xfrm>
                <a:off x="6738980" y="4513302"/>
                <a:ext cx="68040" cy="32544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3BC3D260-4590-1781-D6F6-DC29FA6AB830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6731420" y="4505742"/>
                  <a:ext cx="83160" cy="34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4" name="Gruppo 283">
            <a:extLst>
              <a:ext uri="{FF2B5EF4-FFF2-40B4-BE49-F238E27FC236}">
                <a16:creationId xmlns:a16="http://schemas.microsoft.com/office/drawing/2014/main" id="{D1C23F49-65BF-BA64-4481-994CDC5CFF4D}"/>
              </a:ext>
            </a:extLst>
          </p:cNvPr>
          <p:cNvGrpSpPr/>
          <p:nvPr/>
        </p:nvGrpSpPr>
        <p:grpSpPr>
          <a:xfrm>
            <a:off x="7222460" y="4604382"/>
            <a:ext cx="951120" cy="221040"/>
            <a:chOff x="7222460" y="4604382"/>
            <a:chExt cx="951120" cy="22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51A90962-39A1-F02B-495F-332916F4C2C4}"/>
                    </a:ext>
                  </a:extLst>
                </p14:cNvPr>
                <p14:cNvContentPartPr/>
                <p14:nvPr/>
              </p14:nvContentPartPr>
              <p14:xfrm>
                <a:off x="7222460" y="4641822"/>
                <a:ext cx="177120" cy="18360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51A90962-39A1-F02B-495F-332916F4C2C4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7214900" y="4634262"/>
                  <a:ext cx="19224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F6B3C137-BD2D-D840-B20E-76ABDC55DB79}"/>
                    </a:ext>
                  </a:extLst>
                </p14:cNvPr>
                <p14:cNvContentPartPr/>
                <p14:nvPr/>
              </p14:nvContentPartPr>
              <p14:xfrm>
                <a:off x="7375100" y="4632462"/>
                <a:ext cx="108360" cy="17928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F6B3C137-BD2D-D840-B20E-76ABDC55DB79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7367540" y="4624902"/>
                  <a:ext cx="12348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B0E7EF80-A058-7E47-C144-81B784FEE895}"/>
                    </a:ext>
                  </a:extLst>
                </p14:cNvPr>
                <p14:cNvContentPartPr/>
                <p14:nvPr/>
              </p14:nvContentPartPr>
              <p14:xfrm>
                <a:off x="7529540" y="4627782"/>
                <a:ext cx="97200" cy="14868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B0E7EF80-A058-7E47-C144-81B784FEE895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7521980" y="4620222"/>
                  <a:ext cx="11196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26B4976F-0EAD-104A-9E52-19619E3ECF56}"/>
                    </a:ext>
                  </a:extLst>
                </p14:cNvPr>
                <p14:cNvContentPartPr/>
                <p14:nvPr/>
              </p14:nvContentPartPr>
              <p14:xfrm>
                <a:off x="7647980" y="4604382"/>
                <a:ext cx="34920" cy="15228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26B4976F-0EAD-104A-9E52-19619E3ECF56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7640420" y="4597182"/>
                  <a:ext cx="5004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626CC155-86B8-C48A-7455-3FC0B97FB067}"/>
                    </a:ext>
                  </a:extLst>
                </p14:cNvPr>
                <p14:cNvContentPartPr/>
                <p14:nvPr/>
              </p14:nvContentPartPr>
              <p14:xfrm>
                <a:off x="7721420" y="4631022"/>
                <a:ext cx="106920" cy="8928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626CC155-86B8-C48A-7455-3FC0B97FB067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7713860" y="4623462"/>
                  <a:ext cx="12204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70F9D69C-1590-8DB8-D2BC-6683313C6DCB}"/>
                    </a:ext>
                  </a:extLst>
                </p14:cNvPr>
                <p14:cNvContentPartPr/>
                <p14:nvPr/>
              </p14:nvContentPartPr>
              <p14:xfrm>
                <a:off x="7876580" y="4610862"/>
                <a:ext cx="62640" cy="12168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70F9D69C-1590-8DB8-D2BC-6683313C6DCB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7869020" y="4603302"/>
                  <a:ext cx="7776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6478A0EC-9158-9E2D-5BD0-CEF45594100D}"/>
                    </a:ext>
                  </a:extLst>
                </p14:cNvPr>
                <p14:cNvContentPartPr/>
                <p14:nvPr/>
              </p14:nvContentPartPr>
              <p14:xfrm>
                <a:off x="8031020" y="4622382"/>
                <a:ext cx="19080" cy="9000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6478A0EC-9158-9E2D-5BD0-CEF45594100D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8023460" y="4614822"/>
                  <a:ext cx="342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B7A74A40-054D-B0AC-613C-FE5B19F2F838}"/>
                    </a:ext>
                  </a:extLst>
                </p14:cNvPr>
                <p14:cNvContentPartPr/>
                <p14:nvPr/>
              </p14:nvContentPartPr>
              <p14:xfrm>
                <a:off x="8122460" y="4631742"/>
                <a:ext cx="51120" cy="12996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B7A74A40-054D-B0AC-613C-FE5B19F2F838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8114900" y="4624182"/>
                  <a:ext cx="66240" cy="14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2" name="Gruppo 281">
            <a:extLst>
              <a:ext uri="{FF2B5EF4-FFF2-40B4-BE49-F238E27FC236}">
                <a16:creationId xmlns:a16="http://schemas.microsoft.com/office/drawing/2014/main" id="{79B46823-9F18-C671-A122-0CF9B249302E}"/>
              </a:ext>
            </a:extLst>
          </p:cNvPr>
          <p:cNvGrpSpPr/>
          <p:nvPr/>
        </p:nvGrpSpPr>
        <p:grpSpPr>
          <a:xfrm>
            <a:off x="8482100" y="4377582"/>
            <a:ext cx="179280" cy="355320"/>
            <a:chOff x="8482100" y="4377582"/>
            <a:chExt cx="179280" cy="35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EE07F753-F0F7-DE53-0366-28D98C6C88BC}"/>
                    </a:ext>
                  </a:extLst>
                </p14:cNvPr>
                <p14:cNvContentPartPr/>
                <p14:nvPr/>
              </p14:nvContentPartPr>
              <p14:xfrm>
                <a:off x="8482100" y="4377582"/>
                <a:ext cx="127080" cy="35532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EE07F753-F0F7-DE53-0366-28D98C6C88BC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8474540" y="4370022"/>
                  <a:ext cx="14220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FF1C9003-05AB-AB24-D33B-122BEC91D98C}"/>
                    </a:ext>
                  </a:extLst>
                </p14:cNvPr>
                <p14:cNvContentPartPr/>
                <p14:nvPr/>
              </p14:nvContentPartPr>
              <p14:xfrm>
                <a:off x="8594780" y="4614822"/>
                <a:ext cx="66600" cy="11808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FF1C9003-05AB-AB24-D33B-122BEC91D98C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8587220" y="4607262"/>
                  <a:ext cx="81720" cy="13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0" name="Gruppo 279">
            <a:extLst>
              <a:ext uri="{FF2B5EF4-FFF2-40B4-BE49-F238E27FC236}">
                <a16:creationId xmlns:a16="http://schemas.microsoft.com/office/drawing/2014/main" id="{C39DE7C8-72AA-B1D3-57F9-854FEE80B0AA}"/>
              </a:ext>
            </a:extLst>
          </p:cNvPr>
          <p:cNvGrpSpPr/>
          <p:nvPr/>
        </p:nvGrpSpPr>
        <p:grpSpPr>
          <a:xfrm>
            <a:off x="8926340" y="4451022"/>
            <a:ext cx="520560" cy="416880"/>
            <a:chOff x="8926340" y="4451022"/>
            <a:chExt cx="520560" cy="41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5FCE6300-3A5D-BC3E-F981-FD9A77FBF1AE}"/>
                    </a:ext>
                  </a:extLst>
                </p14:cNvPr>
                <p14:cNvContentPartPr/>
                <p14:nvPr/>
              </p14:nvContentPartPr>
              <p14:xfrm>
                <a:off x="9007340" y="4451022"/>
                <a:ext cx="66240" cy="41688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5FCE6300-3A5D-BC3E-F981-FD9A77FBF1AE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8999780" y="4443462"/>
                  <a:ext cx="81360" cy="43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E67C4361-DDDB-238E-26C4-5A9C07B10D4A}"/>
                    </a:ext>
                  </a:extLst>
                </p14:cNvPr>
                <p14:cNvContentPartPr/>
                <p14:nvPr/>
              </p14:nvContentPartPr>
              <p14:xfrm>
                <a:off x="8926340" y="4662342"/>
                <a:ext cx="120960" cy="4464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E67C4361-DDDB-238E-26C4-5A9C07B10D4A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8919140" y="4654782"/>
                  <a:ext cx="1360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603A20B9-1323-8EA4-2CAA-A085D815FF86}"/>
                    </a:ext>
                  </a:extLst>
                </p14:cNvPr>
                <p14:cNvContentPartPr/>
                <p14:nvPr/>
              </p14:nvContentPartPr>
              <p14:xfrm>
                <a:off x="9057740" y="4697262"/>
                <a:ext cx="86400" cy="9936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603A20B9-1323-8EA4-2CAA-A085D815FF86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9050180" y="4689702"/>
                  <a:ext cx="1015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46A4864F-BE3C-BD7E-77EF-608343C4305F}"/>
                    </a:ext>
                  </a:extLst>
                </p14:cNvPr>
                <p14:cNvContentPartPr/>
                <p14:nvPr/>
              </p14:nvContentPartPr>
              <p14:xfrm>
                <a:off x="9180140" y="4724622"/>
                <a:ext cx="63720" cy="9144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46A4864F-BE3C-BD7E-77EF-608343C4305F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9172580" y="4717062"/>
                  <a:ext cx="788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4C3F12EF-41C0-B65A-5084-D35D588EBC1A}"/>
                    </a:ext>
                  </a:extLst>
                </p14:cNvPr>
                <p14:cNvContentPartPr/>
                <p14:nvPr/>
              </p14:nvContentPartPr>
              <p14:xfrm>
                <a:off x="9260060" y="4730022"/>
                <a:ext cx="38520" cy="6444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4C3F12EF-41C0-B65A-5084-D35D588EBC1A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9252500" y="4722462"/>
                  <a:ext cx="536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3768EC75-9BF9-F547-AE7C-899C88B47A69}"/>
                    </a:ext>
                  </a:extLst>
                </p14:cNvPr>
                <p14:cNvContentPartPr/>
                <p14:nvPr/>
              </p14:nvContentPartPr>
              <p14:xfrm>
                <a:off x="9337100" y="4755222"/>
                <a:ext cx="11520" cy="5796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3768EC75-9BF9-F547-AE7C-899C88B47A69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9329540" y="4747662"/>
                  <a:ext cx="2664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07E81952-3CC3-B5F2-DC67-578653698A08}"/>
                    </a:ext>
                  </a:extLst>
                </p14:cNvPr>
                <p14:cNvContentPartPr/>
                <p14:nvPr/>
              </p14:nvContentPartPr>
              <p14:xfrm>
                <a:off x="9359780" y="4726062"/>
                <a:ext cx="87120" cy="9000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07E81952-3CC3-B5F2-DC67-578653698A08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9352220" y="4718502"/>
                  <a:ext cx="101880" cy="10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2" name="Gruppo 291">
            <a:extLst>
              <a:ext uri="{FF2B5EF4-FFF2-40B4-BE49-F238E27FC236}">
                <a16:creationId xmlns:a16="http://schemas.microsoft.com/office/drawing/2014/main" id="{DEEA4F26-26A1-AA4C-81C0-DC59A449BFA8}"/>
              </a:ext>
            </a:extLst>
          </p:cNvPr>
          <p:cNvGrpSpPr/>
          <p:nvPr/>
        </p:nvGrpSpPr>
        <p:grpSpPr>
          <a:xfrm>
            <a:off x="9886967" y="4664654"/>
            <a:ext cx="546840" cy="267120"/>
            <a:chOff x="9886967" y="4664654"/>
            <a:chExt cx="546840" cy="26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2B7BEF0A-4341-9741-D098-7F6724E68037}"/>
                    </a:ext>
                  </a:extLst>
                </p14:cNvPr>
                <p14:cNvContentPartPr/>
                <p14:nvPr/>
              </p14:nvContentPartPr>
              <p14:xfrm>
                <a:off x="9886967" y="4664654"/>
                <a:ext cx="156240" cy="26712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2B7BEF0A-4341-9741-D098-7F6724E68037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9879767" y="4657094"/>
                  <a:ext cx="17136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4753AFE2-42DF-32B4-159E-74C081D3C095}"/>
                    </a:ext>
                  </a:extLst>
                </p14:cNvPr>
                <p14:cNvContentPartPr/>
                <p14:nvPr/>
              </p14:nvContentPartPr>
              <p14:xfrm>
                <a:off x="10047527" y="4729454"/>
                <a:ext cx="136800" cy="12060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4753AFE2-42DF-32B4-159E-74C081D3C095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0039967" y="4721894"/>
                  <a:ext cx="15192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FFF32F24-434A-4602-8496-D0839AD0E4C7}"/>
                    </a:ext>
                  </a:extLst>
                </p14:cNvPr>
                <p14:cNvContentPartPr/>
                <p14:nvPr/>
              </p14:nvContentPartPr>
              <p14:xfrm>
                <a:off x="10213127" y="4722254"/>
                <a:ext cx="44640" cy="9612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FFF32F24-434A-4602-8496-D0839AD0E4C7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0205567" y="4715054"/>
                  <a:ext cx="597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A1724E0C-193B-835A-06A3-D39B01E2B277}"/>
                    </a:ext>
                  </a:extLst>
                </p14:cNvPr>
                <p14:cNvContentPartPr/>
                <p14:nvPr/>
              </p14:nvContentPartPr>
              <p14:xfrm>
                <a:off x="10346687" y="4692734"/>
                <a:ext cx="87120" cy="11484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A1724E0C-193B-835A-06A3-D39B01E2B277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0339127" y="4685174"/>
                  <a:ext cx="102240" cy="129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85">
            <p14:nvContentPartPr>
              <p14:cNvPr id="293" name="Input penna 292">
                <a:extLst>
                  <a:ext uri="{FF2B5EF4-FFF2-40B4-BE49-F238E27FC236}">
                    <a16:creationId xmlns:a16="http://schemas.microsoft.com/office/drawing/2014/main" id="{15D9C51B-9360-AB2F-495E-EE183AB341CA}"/>
                  </a:ext>
                </a:extLst>
              </p14:cNvPr>
              <p14:cNvContentPartPr/>
              <p14:nvPr/>
            </p14:nvContentPartPr>
            <p14:xfrm>
              <a:off x="7040040" y="4932000"/>
              <a:ext cx="1290960" cy="146160"/>
            </p14:xfrm>
          </p:contentPart>
        </mc:Choice>
        <mc:Fallback>
          <p:pic>
            <p:nvPicPr>
              <p:cNvPr id="293" name="Input penna 292">
                <a:extLst>
                  <a:ext uri="{FF2B5EF4-FFF2-40B4-BE49-F238E27FC236}">
                    <a16:creationId xmlns:a16="http://schemas.microsoft.com/office/drawing/2014/main" id="{15D9C51B-9360-AB2F-495E-EE183AB341CA}"/>
                  </a:ext>
                </a:extLst>
              </p:cNvPr>
              <p:cNvPicPr/>
              <p:nvPr/>
            </p:nvPicPr>
            <p:blipFill>
              <a:blip r:embed="rId286"/>
              <a:stretch>
                <a:fillRect/>
              </a:stretch>
            </p:blipFill>
            <p:spPr>
              <a:xfrm>
                <a:off x="7032480" y="4924440"/>
                <a:ext cx="1305720" cy="161280"/>
              </a:xfrm>
              <a:prstGeom prst="rect">
                <a:avLst/>
              </a:prstGeom>
            </p:spPr>
          </p:pic>
        </mc:Fallback>
      </mc:AlternateContent>
      <p:grpSp>
        <p:nvGrpSpPr>
          <p:cNvPr id="308" name="Gruppo 307">
            <a:extLst>
              <a:ext uri="{FF2B5EF4-FFF2-40B4-BE49-F238E27FC236}">
                <a16:creationId xmlns:a16="http://schemas.microsoft.com/office/drawing/2014/main" id="{2B93190B-9715-BC88-55B6-C6CAE9D14ED2}"/>
              </a:ext>
            </a:extLst>
          </p:cNvPr>
          <p:cNvGrpSpPr/>
          <p:nvPr/>
        </p:nvGrpSpPr>
        <p:grpSpPr>
          <a:xfrm>
            <a:off x="-16023" y="4327680"/>
            <a:ext cx="4292640" cy="816480"/>
            <a:chOff x="-16023" y="4327680"/>
            <a:chExt cx="4292640" cy="81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2395ACC7-87E6-1377-2C81-CE2D56768163}"/>
                    </a:ext>
                  </a:extLst>
                </p14:cNvPr>
                <p14:cNvContentPartPr/>
                <p14:nvPr/>
              </p14:nvContentPartPr>
              <p14:xfrm>
                <a:off x="431817" y="4554519"/>
                <a:ext cx="216360" cy="22896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2395ACC7-87E6-1377-2C81-CE2D56768163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424257" y="4546959"/>
                  <a:ext cx="23112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96A80C6C-4F4D-1EE8-4CBD-4DDEB2A3FAE3}"/>
                    </a:ext>
                  </a:extLst>
                </p14:cNvPr>
                <p14:cNvContentPartPr/>
                <p14:nvPr/>
              </p14:nvContentPartPr>
              <p14:xfrm>
                <a:off x="465657" y="4756479"/>
                <a:ext cx="21960" cy="14400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96A80C6C-4F4D-1EE8-4CBD-4DDEB2A3FAE3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458097" y="4748919"/>
                  <a:ext cx="3708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F63E5E6E-91F4-6AFC-1D22-4FDB53C794E9}"/>
                    </a:ext>
                  </a:extLst>
                </p14:cNvPr>
                <p14:cNvContentPartPr/>
                <p14:nvPr/>
              </p14:nvContentPartPr>
              <p14:xfrm>
                <a:off x="587697" y="4775199"/>
                <a:ext cx="18360" cy="15876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F63E5E6E-91F4-6AFC-1D22-4FDB53C794E9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580137" y="4767639"/>
                  <a:ext cx="3348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11A907B5-1D09-C8F0-CDD9-ED3389EB51E3}"/>
                    </a:ext>
                  </a:extLst>
                </p14:cNvPr>
                <p14:cNvContentPartPr/>
                <p14:nvPr/>
              </p14:nvContentPartPr>
              <p14:xfrm>
                <a:off x="363777" y="4923519"/>
                <a:ext cx="372960" cy="2844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11A907B5-1D09-C8F0-CDD9-ED3389EB51E3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356217" y="4915959"/>
                  <a:ext cx="3880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3EAFFEC6-07C2-7A4C-12E5-C31E9494EE8B}"/>
                    </a:ext>
                  </a:extLst>
                </p14:cNvPr>
                <p14:cNvContentPartPr/>
                <p14:nvPr/>
              </p14:nvContentPartPr>
              <p14:xfrm>
                <a:off x="896577" y="4555959"/>
                <a:ext cx="139680" cy="32148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3EAFFEC6-07C2-7A4C-12E5-C31E9494EE8B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889017" y="4548399"/>
                  <a:ext cx="15480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14B964ED-56AE-F9CA-6230-DED44A00F70F}"/>
                    </a:ext>
                  </a:extLst>
                </p14:cNvPr>
                <p14:cNvContentPartPr/>
                <p14:nvPr/>
              </p14:nvContentPartPr>
              <p14:xfrm>
                <a:off x="1153617" y="4597359"/>
                <a:ext cx="31680" cy="3060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14B964ED-56AE-F9CA-6230-DED44A00F70F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1146057" y="4589799"/>
                  <a:ext cx="4680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25E468DE-08FA-4BBF-A2B1-30B7526B401D}"/>
                    </a:ext>
                  </a:extLst>
                </p14:cNvPr>
                <p14:cNvContentPartPr/>
                <p14:nvPr/>
              </p14:nvContentPartPr>
              <p14:xfrm>
                <a:off x="1536657" y="4600599"/>
                <a:ext cx="272520" cy="1584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25E468DE-08FA-4BBF-A2B1-30B7526B401D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1529097" y="4593039"/>
                  <a:ext cx="2876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9D08008A-AF15-7565-E85D-7EBD3C121D60}"/>
                    </a:ext>
                  </a:extLst>
                </p14:cNvPr>
                <p14:cNvContentPartPr/>
                <p14:nvPr/>
              </p14:nvContentPartPr>
              <p14:xfrm>
                <a:off x="1556817" y="4705719"/>
                <a:ext cx="175680" cy="158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9D08008A-AF15-7565-E85D-7EBD3C121D60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1549257" y="4698159"/>
                  <a:ext cx="1908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0726F3B7-3CAD-0C65-6206-D86886BD666D}"/>
                    </a:ext>
                  </a:extLst>
                </p14:cNvPr>
                <p14:cNvContentPartPr/>
                <p14:nvPr/>
              </p14:nvContentPartPr>
              <p14:xfrm>
                <a:off x="1594977" y="4776639"/>
                <a:ext cx="131760" cy="10584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0726F3B7-3CAD-0C65-6206-D86886BD666D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1587417" y="4769079"/>
                  <a:ext cx="14652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7C544D34-F7D8-0960-F5CC-CB7A43DF1173}"/>
                    </a:ext>
                  </a:extLst>
                </p14:cNvPr>
                <p14:cNvContentPartPr/>
                <p14:nvPr/>
              </p14:nvContentPartPr>
              <p14:xfrm>
                <a:off x="1836897" y="4593399"/>
                <a:ext cx="46080" cy="26460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7C544D34-F7D8-0960-F5CC-CB7A43DF1173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1829337" y="4585839"/>
                  <a:ext cx="6120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C1187D6D-F73D-F4C9-581F-AEDBB7C32D15}"/>
                    </a:ext>
                  </a:extLst>
                </p14:cNvPr>
                <p14:cNvContentPartPr/>
                <p14:nvPr/>
              </p14:nvContentPartPr>
              <p14:xfrm>
                <a:off x="1845177" y="4706439"/>
                <a:ext cx="153360" cy="3996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C1187D6D-F73D-F4C9-581F-AEDBB7C32D15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1837617" y="4698879"/>
                  <a:ext cx="1684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AF0E954A-B1F3-E75D-C882-6F2250439ABE}"/>
                    </a:ext>
                  </a:extLst>
                </p14:cNvPr>
                <p14:cNvContentPartPr/>
                <p14:nvPr/>
              </p14:nvContentPartPr>
              <p14:xfrm>
                <a:off x="2072337" y="4595199"/>
                <a:ext cx="169560" cy="2271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AF0E954A-B1F3-E75D-C882-6F2250439ABE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2064777" y="4587639"/>
                  <a:ext cx="18468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0C87FBF4-4606-1100-6F31-908CBB677B11}"/>
                    </a:ext>
                  </a:extLst>
                </p14:cNvPr>
                <p14:cNvContentPartPr/>
                <p14:nvPr/>
              </p14:nvContentPartPr>
              <p14:xfrm>
                <a:off x="2287257" y="4643439"/>
                <a:ext cx="21960" cy="14688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0C87FBF4-4606-1100-6F31-908CBB677B11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2280057" y="4635879"/>
                  <a:ext cx="3708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A3EF2247-33D6-B575-506B-3497B95CD3D0}"/>
                    </a:ext>
                  </a:extLst>
                </p14:cNvPr>
                <p14:cNvContentPartPr/>
                <p14:nvPr/>
              </p14:nvContentPartPr>
              <p14:xfrm>
                <a:off x="2485977" y="4611399"/>
                <a:ext cx="180000" cy="2232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A3EF2247-33D6-B575-506B-3497B95CD3D0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2478417" y="4603839"/>
                  <a:ext cx="1951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26DAC2BC-EF52-053E-C2F4-1CD80ED9B232}"/>
                    </a:ext>
                  </a:extLst>
                </p14:cNvPr>
                <p14:cNvContentPartPr/>
                <p14:nvPr/>
              </p14:nvContentPartPr>
              <p14:xfrm>
                <a:off x="2465097" y="4605999"/>
                <a:ext cx="172800" cy="16560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26DAC2BC-EF52-053E-C2F4-1CD80ED9B232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2457537" y="4598439"/>
                  <a:ext cx="18792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7019B938-36C1-BDE5-13AB-2143945A741B}"/>
                    </a:ext>
                  </a:extLst>
                </p14:cNvPr>
                <p14:cNvContentPartPr/>
                <p14:nvPr/>
              </p14:nvContentPartPr>
              <p14:xfrm>
                <a:off x="2623857" y="4753239"/>
                <a:ext cx="24480" cy="7200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7019B938-36C1-BDE5-13AB-2143945A741B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2616297" y="4745679"/>
                  <a:ext cx="392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19CC8E95-C9CE-29BA-1D11-6E727EB0CE9A}"/>
                    </a:ext>
                  </a:extLst>
                </p14:cNvPr>
                <p14:cNvContentPartPr/>
                <p14:nvPr/>
              </p14:nvContentPartPr>
              <p14:xfrm>
                <a:off x="2443137" y="4814799"/>
                <a:ext cx="318240" cy="3312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19CC8E95-C9CE-29BA-1D11-6E727EB0CE9A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2435577" y="4807239"/>
                  <a:ext cx="3333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F0033D47-FD48-8A5A-8FA2-A3DDB22854F9}"/>
                    </a:ext>
                  </a:extLst>
                </p14:cNvPr>
                <p14:cNvContentPartPr/>
                <p14:nvPr/>
              </p14:nvContentPartPr>
              <p14:xfrm>
                <a:off x="3334857" y="4606719"/>
                <a:ext cx="260640" cy="3168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F0033D47-FD48-8A5A-8FA2-A3DDB22854F9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3327657" y="4599159"/>
                  <a:ext cx="27540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927BFAD5-4970-5FDA-311A-625D17735371}"/>
                    </a:ext>
                  </a:extLst>
                </p14:cNvPr>
                <p14:cNvContentPartPr/>
                <p14:nvPr/>
              </p14:nvContentPartPr>
              <p14:xfrm>
                <a:off x="3347097" y="4691679"/>
                <a:ext cx="166680" cy="2520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927BFAD5-4970-5FDA-311A-625D17735371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3339537" y="4684119"/>
                  <a:ext cx="1818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FA499B78-38AB-4C39-D619-9DB1D6179812}"/>
                    </a:ext>
                  </a:extLst>
                </p14:cNvPr>
                <p14:cNvContentPartPr/>
                <p14:nvPr/>
              </p14:nvContentPartPr>
              <p14:xfrm>
                <a:off x="3382377" y="4714719"/>
                <a:ext cx="194400" cy="16092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FA499B78-38AB-4C39-D619-9DB1D6179812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3374817" y="4707159"/>
                  <a:ext cx="20952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1B469C4E-68AF-4917-3D53-58972741908D}"/>
                    </a:ext>
                  </a:extLst>
                </p14:cNvPr>
                <p14:cNvContentPartPr/>
                <p14:nvPr/>
              </p14:nvContentPartPr>
              <p14:xfrm>
                <a:off x="3634737" y="4577919"/>
                <a:ext cx="47520" cy="27000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1B469C4E-68AF-4917-3D53-58972741908D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3627177" y="4570359"/>
                  <a:ext cx="6264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7B9FE892-DD11-5E1C-EBAD-F46C0C37DE27}"/>
                    </a:ext>
                  </a:extLst>
                </p14:cNvPr>
                <p14:cNvContentPartPr/>
                <p14:nvPr/>
              </p14:nvContentPartPr>
              <p14:xfrm>
                <a:off x="3658857" y="4737039"/>
                <a:ext cx="124920" cy="972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7B9FE892-DD11-5E1C-EBAD-F46C0C37DE27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3651297" y="4729479"/>
                  <a:ext cx="1396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2D7128AE-2DD8-8F2B-1ED8-18C2487BC193}"/>
                    </a:ext>
                  </a:extLst>
                </p14:cNvPr>
                <p14:cNvContentPartPr/>
                <p14:nvPr/>
              </p14:nvContentPartPr>
              <p14:xfrm>
                <a:off x="3811497" y="4569999"/>
                <a:ext cx="58320" cy="28872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2D7128AE-2DD8-8F2B-1ED8-18C2487BC193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3803937" y="4562439"/>
                  <a:ext cx="7344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F5CD0027-528A-6392-CB6B-9D8220524B54}"/>
                    </a:ext>
                  </a:extLst>
                </p14:cNvPr>
                <p14:cNvContentPartPr/>
                <p14:nvPr/>
              </p14:nvContentPartPr>
              <p14:xfrm>
                <a:off x="4084377" y="4596999"/>
                <a:ext cx="119520" cy="13968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F5CD0027-528A-6392-CB6B-9D8220524B54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4077177" y="4589439"/>
                  <a:ext cx="1346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4B50AF9B-E29C-9F0F-49A0-25CFEED46DA4}"/>
                    </a:ext>
                  </a:extLst>
                </p14:cNvPr>
                <p14:cNvContentPartPr/>
                <p14:nvPr/>
              </p14:nvContentPartPr>
              <p14:xfrm>
                <a:off x="4097337" y="4759719"/>
                <a:ext cx="4320" cy="9936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4B50AF9B-E29C-9F0F-49A0-25CFEED46DA4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4089777" y="4752159"/>
                  <a:ext cx="1944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24ABEFF0-09C8-0F8F-2F7A-F0056955F0B1}"/>
                    </a:ext>
                  </a:extLst>
                </p14:cNvPr>
                <p14:cNvContentPartPr/>
                <p14:nvPr/>
              </p14:nvContentPartPr>
              <p14:xfrm>
                <a:off x="4149897" y="4765839"/>
                <a:ext cx="61200" cy="15012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24ABEFF0-09C8-0F8F-2F7A-F0056955F0B1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4142337" y="4758279"/>
                  <a:ext cx="7596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9CD87504-DCBC-0E13-06C8-2B5A577BBB16}"/>
                    </a:ext>
                  </a:extLst>
                </p14:cNvPr>
                <p14:cNvContentPartPr/>
                <p14:nvPr/>
              </p14:nvContentPartPr>
              <p14:xfrm>
                <a:off x="3925617" y="4891479"/>
                <a:ext cx="351000" cy="4572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9CD87504-DCBC-0E13-06C8-2B5A577BBB16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3918057" y="4883919"/>
                  <a:ext cx="36612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9DAC5FAC-DA30-6905-6479-05C63D2C3F78}"/>
                    </a:ext>
                  </a:extLst>
                </p14:cNvPr>
                <p14:cNvContentPartPr/>
                <p14:nvPr/>
              </p14:nvContentPartPr>
              <p14:xfrm>
                <a:off x="68217" y="4641480"/>
                <a:ext cx="111240" cy="16740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9DAC5FAC-DA30-6905-6479-05C63D2C3F78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60657" y="4633920"/>
                  <a:ext cx="12636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11F69CA7-06B5-ED22-3B3B-3ED0925F44D7}"/>
                    </a:ext>
                  </a:extLst>
                </p14:cNvPr>
                <p14:cNvContentPartPr/>
                <p14:nvPr/>
              </p14:nvContentPartPr>
              <p14:xfrm>
                <a:off x="-16023" y="4499640"/>
                <a:ext cx="239760" cy="37548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11F69CA7-06B5-ED22-3B3B-3ED0925F44D7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-23583" y="4492080"/>
                  <a:ext cx="25488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D259D7D3-E80C-4902-5323-CA04BF84105F}"/>
                    </a:ext>
                  </a:extLst>
                </p14:cNvPr>
                <p14:cNvContentPartPr/>
                <p14:nvPr/>
              </p14:nvContentPartPr>
              <p14:xfrm>
                <a:off x="1515480" y="5028240"/>
                <a:ext cx="1598760" cy="8136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D259D7D3-E80C-4902-5323-CA04BF84105F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1507920" y="5020680"/>
                  <a:ext cx="16138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5589A34B-ADE1-7662-CEFE-9968E47BFE6F}"/>
                    </a:ext>
                  </a:extLst>
                </p14:cNvPr>
                <p14:cNvContentPartPr/>
                <p14:nvPr/>
              </p14:nvContentPartPr>
              <p14:xfrm>
                <a:off x="1280040" y="4327680"/>
                <a:ext cx="1853640" cy="81648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5589A34B-ADE1-7662-CEFE-9968E47BFE6F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1272840" y="4320120"/>
                  <a:ext cx="1868400" cy="83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6" name="Gruppo 305">
            <a:extLst>
              <a:ext uri="{FF2B5EF4-FFF2-40B4-BE49-F238E27FC236}">
                <a16:creationId xmlns:a16="http://schemas.microsoft.com/office/drawing/2014/main" id="{49566737-007B-8641-A105-29642645A810}"/>
              </a:ext>
            </a:extLst>
          </p:cNvPr>
          <p:cNvGrpSpPr/>
          <p:nvPr/>
        </p:nvGrpSpPr>
        <p:grpSpPr>
          <a:xfrm>
            <a:off x="77640" y="5478240"/>
            <a:ext cx="2358720" cy="1163880"/>
            <a:chOff x="77640" y="5478240"/>
            <a:chExt cx="2358720" cy="116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F1F38CC5-BC5B-05B3-6712-2A77393809CF}"/>
                    </a:ext>
                  </a:extLst>
                </p14:cNvPr>
                <p14:cNvContentPartPr/>
                <p14:nvPr/>
              </p14:nvContentPartPr>
              <p14:xfrm>
                <a:off x="366360" y="5766240"/>
                <a:ext cx="371880" cy="3204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F1F38CC5-BC5B-05B3-6712-2A77393809CF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358800" y="5758680"/>
                  <a:ext cx="38700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4D3EBCCE-CEE2-C456-9408-D8B499D8827C}"/>
                    </a:ext>
                  </a:extLst>
                </p14:cNvPr>
                <p14:cNvContentPartPr/>
                <p14:nvPr/>
              </p14:nvContentPartPr>
              <p14:xfrm>
                <a:off x="413520" y="5934000"/>
                <a:ext cx="190800" cy="3816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4D3EBCCE-CEE2-C456-9408-D8B499D8827C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405960" y="5926440"/>
                  <a:ext cx="2059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27126497-1680-0A33-5A30-5C72C865DD20}"/>
                    </a:ext>
                  </a:extLst>
                </p14:cNvPr>
                <p14:cNvContentPartPr/>
                <p14:nvPr/>
              </p14:nvContentPartPr>
              <p14:xfrm>
                <a:off x="510360" y="6020040"/>
                <a:ext cx="206280" cy="23364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27126497-1680-0A33-5A30-5C72C865DD20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502800" y="6012480"/>
                  <a:ext cx="22140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898FEEDF-35F0-9B85-0AF9-B6BAB2103816}"/>
                    </a:ext>
                  </a:extLst>
                </p14:cNvPr>
                <p14:cNvContentPartPr/>
                <p14:nvPr/>
              </p14:nvContentPartPr>
              <p14:xfrm>
                <a:off x="815640" y="5748960"/>
                <a:ext cx="84960" cy="55368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898FEEDF-35F0-9B85-0AF9-B6BAB2103816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808080" y="5741400"/>
                  <a:ext cx="100080" cy="56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E55DD8EC-8737-FD57-04E3-79B30B4A13D7}"/>
                    </a:ext>
                  </a:extLst>
                </p14:cNvPr>
                <p14:cNvContentPartPr/>
                <p14:nvPr/>
              </p14:nvContentPartPr>
              <p14:xfrm>
                <a:off x="837240" y="6067920"/>
                <a:ext cx="186120" cy="4752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E55DD8EC-8737-FD57-04E3-79B30B4A13D7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829680" y="6060360"/>
                  <a:ext cx="2012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427539A7-788C-A04F-D4FC-B903B87EEAD8}"/>
                    </a:ext>
                  </a:extLst>
                </p14:cNvPr>
                <p14:cNvContentPartPr/>
                <p14:nvPr/>
              </p14:nvContentPartPr>
              <p14:xfrm>
                <a:off x="1129920" y="5838960"/>
                <a:ext cx="222120" cy="45684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427539A7-788C-A04F-D4FC-B903B87EEAD8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1122360" y="5831400"/>
                  <a:ext cx="236880" cy="47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5E03CDCB-714A-5EA0-74F5-7AB2F4E8F4B2}"/>
                    </a:ext>
                  </a:extLst>
                </p14:cNvPr>
                <p14:cNvContentPartPr/>
                <p14:nvPr/>
              </p14:nvContentPartPr>
              <p14:xfrm>
                <a:off x="1486680" y="5853360"/>
                <a:ext cx="82080" cy="50652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5E03CDCB-714A-5EA0-74F5-7AB2F4E8F4B2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1479120" y="5845800"/>
                  <a:ext cx="96840" cy="52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8B94B8CC-27A4-37D1-C6F7-502C18DCFF80}"/>
                    </a:ext>
                  </a:extLst>
                </p14:cNvPr>
                <p14:cNvContentPartPr/>
                <p14:nvPr/>
              </p14:nvContentPartPr>
              <p14:xfrm>
                <a:off x="258360" y="5478240"/>
                <a:ext cx="1933200" cy="112608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8B94B8CC-27A4-37D1-C6F7-502C18DCFF80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250800" y="5470680"/>
                  <a:ext cx="1948320" cy="11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DE9EAB47-1916-E093-C86C-49C69FCF62D9}"/>
                    </a:ext>
                  </a:extLst>
                </p14:cNvPr>
                <p14:cNvContentPartPr/>
                <p14:nvPr/>
              </p14:nvContentPartPr>
              <p14:xfrm>
                <a:off x="77640" y="6509640"/>
                <a:ext cx="2358720" cy="13248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DE9EAB47-1916-E093-C86C-49C69FCF62D9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70080" y="6502080"/>
                  <a:ext cx="2373480" cy="14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5" name="Gruppo 354">
            <a:extLst>
              <a:ext uri="{FF2B5EF4-FFF2-40B4-BE49-F238E27FC236}">
                <a16:creationId xmlns:a16="http://schemas.microsoft.com/office/drawing/2014/main" id="{188ED387-7B37-2F6E-0542-50091D0D0914}"/>
              </a:ext>
            </a:extLst>
          </p:cNvPr>
          <p:cNvGrpSpPr/>
          <p:nvPr/>
        </p:nvGrpSpPr>
        <p:grpSpPr>
          <a:xfrm>
            <a:off x="9056400" y="3159760"/>
            <a:ext cx="1276920" cy="375480"/>
            <a:chOff x="9056400" y="3159760"/>
            <a:chExt cx="1276920" cy="37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5D799640-73DE-B1E6-FD55-506207A72799}"/>
                    </a:ext>
                  </a:extLst>
                </p14:cNvPr>
                <p14:cNvContentPartPr/>
                <p14:nvPr/>
              </p14:nvContentPartPr>
              <p14:xfrm>
                <a:off x="9056400" y="3159760"/>
                <a:ext cx="377640" cy="37548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5D799640-73DE-B1E6-FD55-506207A72799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9048840" y="3152200"/>
                  <a:ext cx="39276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AD06C767-14F3-F8B8-75B6-81D4ECC372D0}"/>
                    </a:ext>
                  </a:extLst>
                </p14:cNvPr>
                <p14:cNvContentPartPr/>
                <p14:nvPr/>
              </p14:nvContentPartPr>
              <p14:xfrm>
                <a:off x="9403080" y="3290080"/>
                <a:ext cx="180000" cy="16164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AD06C767-14F3-F8B8-75B6-81D4ECC372D0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9395520" y="3282520"/>
                  <a:ext cx="19512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BCE91E67-B61B-9482-ABC1-80F364C9ECC3}"/>
                    </a:ext>
                  </a:extLst>
                </p14:cNvPr>
                <p14:cNvContentPartPr/>
                <p14:nvPr/>
              </p14:nvContentPartPr>
              <p14:xfrm>
                <a:off x="9585960" y="3324280"/>
                <a:ext cx="165600" cy="14868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BCE91E67-B61B-9482-ABC1-80F364C9ECC3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9578400" y="3317080"/>
                  <a:ext cx="1803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6C0FFC29-731E-F806-49C0-9EE31EA27367}"/>
                    </a:ext>
                  </a:extLst>
                </p14:cNvPr>
                <p14:cNvContentPartPr/>
                <p14:nvPr/>
              </p14:nvContentPartPr>
              <p14:xfrm>
                <a:off x="9765600" y="3352000"/>
                <a:ext cx="82080" cy="12492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6C0FFC29-731E-F806-49C0-9EE31EA27367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9758400" y="3344440"/>
                  <a:ext cx="968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A107A768-C7A4-F98D-0FDD-3A7EB2EBCBD3}"/>
                    </a:ext>
                  </a:extLst>
                </p14:cNvPr>
                <p14:cNvContentPartPr/>
                <p14:nvPr/>
              </p14:nvContentPartPr>
              <p14:xfrm>
                <a:off x="9888720" y="3338680"/>
                <a:ext cx="81000" cy="15588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A107A768-C7A4-F98D-0FDD-3A7EB2EBCBD3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9881160" y="3331120"/>
                  <a:ext cx="9612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056E3509-5C4F-DBD7-587E-3077E3D1388C}"/>
                    </a:ext>
                  </a:extLst>
                </p14:cNvPr>
                <p14:cNvContentPartPr/>
                <p14:nvPr/>
              </p14:nvContentPartPr>
              <p14:xfrm>
                <a:off x="10012560" y="3405280"/>
                <a:ext cx="23040" cy="12096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056E3509-5C4F-DBD7-587E-3077E3D1388C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10005000" y="3397720"/>
                  <a:ext cx="381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3A726372-365C-9FD3-A424-F08C63DDEE16}"/>
                    </a:ext>
                  </a:extLst>
                </p14:cNvPr>
                <p14:cNvContentPartPr/>
                <p14:nvPr/>
              </p14:nvContentPartPr>
              <p14:xfrm>
                <a:off x="10109400" y="3403120"/>
                <a:ext cx="127080" cy="9432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3A726372-365C-9FD3-A424-F08C63DDEE16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10102200" y="3395560"/>
                  <a:ext cx="1422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B1C3DC28-B796-1B16-DF1F-14BC120BF1E9}"/>
                    </a:ext>
                  </a:extLst>
                </p14:cNvPr>
                <p14:cNvContentPartPr/>
                <p14:nvPr/>
              </p14:nvContentPartPr>
              <p14:xfrm>
                <a:off x="10259160" y="3383680"/>
                <a:ext cx="74160" cy="11376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B1C3DC28-B796-1B16-DF1F-14BC120BF1E9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10251600" y="3376120"/>
                  <a:ext cx="89280" cy="12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8" name="Gruppo 357">
            <a:extLst>
              <a:ext uri="{FF2B5EF4-FFF2-40B4-BE49-F238E27FC236}">
                <a16:creationId xmlns:a16="http://schemas.microsoft.com/office/drawing/2014/main" id="{FDA29728-803B-37D7-2742-52BF5DD0AEAA}"/>
              </a:ext>
            </a:extLst>
          </p:cNvPr>
          <p:cNvGrpSpPr/>
          <p:nvPr/>
        </p:nvGrpSpPr>
        <p:grpSpPr>
          <a:xfrm>
            <a:off x="2723640" y="5289520"/>
            <a:ext cx="6386760" cy="1413720"/>
            <a:chOff x="2723640" y="5289520"/>
            <a:chExt cx="6386760" cy="1413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EA7FDCA4-A593-D530-5595-2200942602BB}"/>
                    </a:ext>
                  </a:extLst>
                </p14:cNvPr>
                <p14:cNvContentPartPr/>
                <p14:nvPr/>
              </p14:nvContentPartPr>
              <p14:xfrm>
                <a:off x="3537240" y="5868480"/>
                <a:ext cx="412200" cy="5364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EA7FDCA4-A593-D530-5595-2200942602BB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3529680" y="5861280"/>
                  <a:ext cx="42732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5BC1688C-E5F2-DA61-42F9-41AEE654E6E4}"/>
                    </a:ext>
                  </a:extLst>
                </p14:cNvPr>
                <p14:cNvContentPartPr/>
                <p14:nvPr/>
              </p14:nvContentPartPr>
              <p14:xfrm>
                <a:off x="3582240" y="6052080"/>
                <a:ext cx="270720" cy="1836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5BC1688C-E5F2-DA61-42F9-41AEE654E6E4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3575040" y="6044520"/>
                  <a:ext cx="2854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7967D4E5-E279-9F5F-3F1F-DF3F314D5512}"/>
                    </a:ext>
                  </a:extLst>
                </p14:cNvPr>
                <p14:cNvContentPartPr/>
                <p14:nvPr/>
              </p14:nvContentPartPr>
              <p14:xfrm>
                <a:off x="3601320" y="6132360"/>
                <a:ext cx="199440" cy="19548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7967D4E5-E279-9F5F-3F1F-DF3F314D5512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3593760" y="6124800"/>
                  <a:ext cx="21456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BC61BE8C-6D1B-5896-EED1-B3FF920F5F3A}"/>
                    </a:ext>
                  </a:extLst>
                </p14:cNvPr>
                <p14:cNvContentPartPr/>
                <p14:nvPr/>
              </p14:nvContentPartPr>
              <p14:xfrm>
                <a:off x="3962760" y="5953440"/>
                <a:ext cx="360" cy="31644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BC61BE8C-6D1B-5896-EED1-B3FF920F5F3A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3955200" y="5945880"/>
                  <a:ext cx="1548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55E59ACD-0E9F-92B4-94AA-945102B69A83}"/>
                    </a:ext>
                  </a:extLst>
                </p14:cNvPr>
                <p14:cNvContentPartPr/>
                <p14:nvPr/>
              </p14:nvContentPartPr>
              <p14:xfrm>
                <a:off x="3977520" y="6138480"/>
                <a:ext cx="104400" cy="5652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55E59ACD-0E9F-92B4-94AA-945102B69A83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3969960" y="6130920"/>
                  <a:ext cx="11952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B6474F7E-AEB2-273A-4D9C-B8747C47AE18}"/>
                    </a:ext>
                  </a:extLst>
                </p14:cNvPr>
                <p14:cNvContentPartPr/>
                <p14:nvPr/>
              </p14:nvContentPartPr>
              <p14:xfrm>
                <a:off x="4146360" y="5913480"/>
                <a:ext cx="21240" cy="41544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B6474F7E-AEB2-273A-4D9C-B8747C47AE18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4138800" y="5905920"/>
                  <a:ext cx="36000" cy="43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93F8F30D-7B4B-788E-96B1-B846D6BF17E0}"/>
                    </a:ext>
                  </a:extLst>
                </p14:cNvPr>
                <p14:cNvContentPartPr/>
                <p14:nvPr/>
              </p14:nvContentPartPr>
              <p14:xfrm>
                <a:off x="4317360" y="5930400"/>
                <a:ext cx="231120" cy="23940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93F8F30D-7B4B-788E-96B1-B846D6BF17E0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4309800" y="5922840"/>
                  <a:ext cx="24624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599013CE-5967-D127-C53A-A60D37C0C504}"/>
                    </a:ext>
                  </a:extLst>
                </p14:cNvPr>
                <p14:cNvContentPartPr/>
                <p14:nvPr/>
              </p14:nvContentPartPr>
              <p14:xfrm>
                <a:off x="4386120" y="6144600"/>
                <a:ext cx="42480" cy="14076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599013CE-5967-D127-C53A-A60D37C0C504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4378560" y="6137040"/>
                  <a:ext cx="576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35F07188-CDFC-FF80-DA5E-1E66047FEBBE}"/>
                    </a:ext>
                  </a:extLst>
                </p14:cNvPr>
                <p14:cNvContentPartPr/>
                <p14:nvPr/>
              </p14:nvContentPartPr>
              <p14:xfrm>
                <a:off x="4467840" y="6190680"/>
                <a:ext cx="25920" cy="10152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35F07188-CDFC-FF80-DA5E-1E66047FEBBE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4460280" y="6183120"/>
                  <a:ext cx="4104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80FB7414-655E-1949-BA23-314E1E0A69DB}"/>
                    </a:ext>
                  </a:extLst>
                </p14:cNvPr>
                <p14:cNvContentPartPr/>
                <p14:nvPr/>
              </p14:nvContentPartPr>
              <p14:xfrm>
                <a:off x="4256520" y="6276720"/>
                <a:ext cx="443520" cy="6588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80FB7414-655E-1949-BA23-314E1E0A69DB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4248960" y="6269160"/>
                  <a:ext cx="4586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A9260A7C-D59A-2480-D04F-86C1FF8A38C1}"/>
                    </a:ext>
                  </a:extLst>
                </p14:cNvPr>
                <p14:cNvContentPartPr/>
                <p14:nvPr/>
              </p14:nvContentPartPr>
              <p14:xfrm>
                <a:off x="4891920" y="5606760"/>
                <a:ext cx="285480" cy="85500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A9260A7C-D59A-2480-D04F-86C1FF8A38C1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4884360" y="5599200"/>
                  <a:ext cx="300600" cy="87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85A3FD82-CE70-1847-F9CB-86AD2D6CE401}"/>
                    </a:ext>
                  </a:extLst>
                </p14:cNvPr>
                <p14:cNvContentPartPr/>
                <p14:nvPr/>
              </p14:nvContentPartPr>
              <p14:xfrm>
                <a:off x="5299800" y="5814480"/>
                <a:ext cx="224280" cy="8028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85A3FD82-CE70-1847-F9CB-86AD2D6CE401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5292600" y="5806920"/>
                  <a:ext cx="2394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980478E0-FEE2-858D-73D0-935B214FC7FB}"/>
                    </a:ext>
                  </a:extLst>
                </p14:cNvPr>
                <p14:cNvContentPartPr/>
                <p14:nvPr/>
              </p14:nvContentPartPr>
              <p14:xfrm>
                <a:off x="5296200" y="5997360"/>
                <a:ext cx="169200" cy="3420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980478E0-FEE2-858D-73D0-935B214FC7FB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5288640" y="5989800"/>
                  <a:ext cx="18432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ADFDA745-92E2-E22D-57A8-392D3BEA8765}"/>
                    </a:ext>
                  </a:extLst>
                </p14:cNvPr>
                <p14:cNvContentPartPr/>
                <p14:nvPr/>
              </p14:nvContentPartPr>
              <p14:xfrm>
                <a:off x="5269560" y="6098520"/>
                <a:ext cx="190080" cy="18432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ADFDA745-92E2-E22D-57A8-392D3BEA8765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5262000" y="6091320"/>
                  <a:ext cx="20520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132F66F7-A80B-847B-651D-7E9CCCC4CEC7}"/>
                    </a:ext>
                  </a:extLst>
                </p14:cNvPr>
                <p14:cNvContentPartPr/>
                <p14:nvPr/>
              </p14:nvContentPartPr>
              <p14:xfrm>
                <a:off x="5584920" y="5909520"/>
                <a:ext cx="31680" cy="33372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132F66F7-A80B-847B-651D-7E9CCCC4CEC7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5577360" y="5901960"/>
                  <a:ext cx="4680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9B99887F-4E27-90D3-7597-83CFAAC47737}"/>
                    </a:ext>
                  </a:extLst>
                </p14:cNvPr>
                <p14:cNvContentPartPr/>
                <p14:nvPr/>
              </p14:nvContentPartPr>
              <p14:xfrm>
                <a:off x="5597520" y="6091680"/>
                <a:ext cx="155520" cy="7920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9B99887F-4E27-90D3-7597-83CFAAC47737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5589960" y="6084120"/>
                  <a:ext cx="17064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33F62D60-09CA-4A32-E2C5-4D04BEF2B2B6}"/>
                    </a:ext>
                  </a:extLst>
                </p14:cNvPr>
                <p14:cNvContentPartPr/>
                <p14:nvPr/>
              </p14:nvContentPartPr>
              <p14:xfrm>
                <a:off x="5845200" y="5887920"/>
                <a:ext cx="199800" cy="3312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33F62D60-09CA-4A32-E2C5-4D04BEF2B2B6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5837640" y="5880360"/>
                  <a:ext cx="2149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D48C1C37-A0E6-6387-CA24-2437D8BF5864}"/>
                    </a:ext>
                  </a:extLst>
                </p14:cNvPr>
                <p14:cNvContentPartPr/>
                <p14:nvPr/>
              </p14:nvContentPartPr>
              <p14:xfrm>
                <a:off x="5823600" y="5908440"/>
                <a:ext cx="190800" cy="29880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D48C1C37-A0E6-6387-CA24-2437D8BF5864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5816040" y="5900880"/>
                  <a:ext cx="20592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933CBFB5-7598-2874-C9DB-654863B9D610}"/>
                    </a:ext>
                  </a:extLst>
                </p14:cNvPr>
                <p14:cNvContentPartPr/>
                <p14:nvPr/>
              </p14:nvContentPartPr>
              <p14:xfrm>
                <a:off x="6075240" y="5923920"/>
                <a:ext cx="57240" cy="24048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933CBFB5-7598-2874-C9DB-654863B9D610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6067680" y="5916360"/>
                  <a:ext cx="7236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6987AB9F-9198-FE46-94F2-85DE85E7D30C}"/>
                    </a:ext>
                  </a:extLst>
                </p14:cNvPr>
                <p14:cNvContentPartPr/>
                <p14:nvPr/>
              </p14:nvContentPartPr>
              <p14:xfrm>
                <a:off x="6068400" y="6039480"/>
                <a:ext cx="179280" cy="5148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6987AB9F-9198-FE46-94F2-85DE85E7D30C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6060840" y="6031920"/>
                  <a:ext cx="19440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64A64FB2-BAAC-332F-5AF8-29CFA209FD5B}"/>
                    </a:ext>
                  </a:extLst>
                </p14:cNvPr>
                <p14:cNvContentPartPr/>
                <p14:nvPr/>
              </p14:nvContentPartPr>
              <p14:xfrm>
                <a:off x="6815040" y="6027240"/>
                <a:ext cx="181080" cy="3096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64A64FB2-BAAC-332F-5AF8-29CFA209FD5B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6807480" y="6019680"/>
                  <a:ext cx="1962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8BC929AB-5186-F502-B3E1-2E2C7C5AC6D3}"/>
                    </a:ext>
                  </a:extLst>
                </p14:cNvPr>
                <p14:cNvContentPartPr/>
                <p14:nvPr/>
              </p14:nvContentPartPr>
              <p14:xfrm>
                <a:off x="7051920" y="5949480"/>
                <a:ext cx="77040" cy="17820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8BC929AB-5186-F502-B3E1-2E2C7C5AC6D3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7044360" y="5941920"/>
                  <a:ext cx="9216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ACEDF7F5-1206-F874-BFEC-AC2F37E92A7E}"/>
                    </a:ext>
                  </a:extLst>
                </p14:cNvPr>
                <p14:cNvContentPartPr/>
                <p14:nvPr/>
              </p14:nvContentPartPr>
              <p14:xfrm>
                <a:off x="7422360" y="5814480"/>
                <a:ext cx="395640" cy="5148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ACEDF7F5-1206-F874-BFEC-AC2F37E92A7E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7414800" y="5806920"/>
                  <a:ext cx="4107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18A73F93-D11A-57AC-0217-7669190EF093}"/>
                    </a:ext>
                  </a:extLst>
                </p14:cNvPr>
                <p14:cNvContentPartPr/>
                <p14:nvPr/>
              </p14:nvContentPartPr>
              <p14:xfrm>
                <a:off x="7442880" y="5951280"/>
                <a:ext cx="239040" cy="6480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18A73F93-D11A-57AC-0217-7669190EF093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7435320" y="5944080"/>
                  <a:ext cx="25416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3AA6BA92-F102-FFE2-CD61-B251013DF63C}"/>
                    </a:ext>
                  </a:extLst>
                </p14:cNvPr>
                <p14:cNvContentPartPr/>
                <p14:nvPr/>
              </p14:nvContentPartPr>
              <p14:xfrm>
                <a:off x="7474200" y="6078360"/>
                <a:ext cx="133920" cy="13752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3AA6BA92-F102-FFE2-CD61-B251013DF63C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7466640" y="6070800"/>
                  <a:ext cx="14904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12F4E548-7701-B8E7-238D-F6DFE9D926BC}"/>
                    </a:ext>
                  </a:extLst>
                </p14:cNvPr>
                <p14:cNvContentPartPr/>
                <p14:nvPr/>
              </p14:nvContentPartPr>
              <p14:xfrm>
                <a:off x="7789920" y="5788920"/>
                <a:ext cx="92880" cy="50148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12F4E548-7701-B8E7-238D-F6DFE9D926BC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7782360" y="5781360"/>
                  <a:ext cx="107640" cy="51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0A7A0B2D-E4D0-7D51-F8BF-80E763A655ED}"/>
                    </a:ext>
                  </a:extLst>
                </p14:cNvPr>
                <p14:cNvContentPartPr/>
                <p14:nvPr/>
              </p14:nvContentPartPr>
              <p14:xfrm>
                <a:off x="7810440" y="6034440"/>
                <a:ext cx="270720" cy="4644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0A7A0B2D-E4D0-7D51-F8BF-80E763A655ED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7802880" y="6026880"/>
                  <a:ext cx="2854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B7AA6D9B-B1AA-BC21-C848-D13971E7E781}"/>
                    </a:ext>
                  </a:extLst>
                </p14:cNvPr>
                <p14:cNvContentPartPr/>
                <p14:nvPr/>
              </p14:nvContentPartPr>
              <p14:xfrm>
                <a:off x="8081520" y="5802240"/>
                <a:ext cx="249120" cy="46980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B7AA6D9B-B1AA-BC21-C848-D13971E7E781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8073960" y="5794680"/>
                  <a:ext cx="263880" cy="48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5488F0EF-BCF3-DCC8-0A10-BD0638B1A46F}"/>
                    </a:ext>
                  </a:extLst>
                </p14:cNvPr>
                <p14:cNvContentPartPr/>
                <p14:nvPr/>
              </p14:nvContentPartPr>
              <p14:xfrm>
                <a:off x="8399040" y="5733840"/>
                <a:ext cx="149760" cy="62820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5488F0EF-BCF3-DCC8-0A10-BD0638B1A46F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8391480" y="5726280"/>
                  <a:ext cx="164880" cy="64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61C1F202-3D20-40BD-EBB4-60AA2545D9E8}"/>
                    </a:ext>
                  </a:extLst>
                </p14:cNvPr>
                <p14:cNvContentPartPr/>
                <p14:nvPr/>
              </p14:nvContentPartPr>
              <p14:xfrm>
                <a:off x="7354680" y="5428920"/>
                <a:ext cx="1740600" cy="108216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61C1F202-3D20-40BD-EBB4-60AA2545D9E8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7347120" y="5421360"/>
                  <a:ext cx="1755720" cy="10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5C68F00B-8F79-66BA-D06A-E1EFA2663E2E}"/>
                    </a:ext>
                  </a:extLst>
                </p14:cNvPr>
                <p14:cNvContentPartPr/>
                <p14:nvPr/>
              </p14:nvContentPartPr>
              <p14:xfrm>
                <a:off x="7230840" y="6398040"/>
                <a:ext cx="1879560" cy="15804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5C68F00B-8F79-66BA-D06A-E1EFA2663E2E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7223280" y="6390480"/>
                  <a:ext cx="189468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A844502E-C504-694A-24C7-9F06E4F77C42}"/>
                    </a:ext>
                  </a:extLst>
                </p14:cNvPr>
                <p14:cNvContentPartPr/>
                <p14:nvPr/>
              </p14:nvContentPartPr>
              <p14:xfrm>
                <a:off x="2723640" y="5289520"/>
                <a:ext cx="4058640" cy="141372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A844502E-C504-694A-24C7-9F06E4F77C42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2716080" y="5281960"/>
                  <a:ext cx="4073400" cy="1428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1052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4FA9D-3629-14C4-0B4B-57AF6C3BA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D399E68-1886-537E-65F0-62DB8A52D5A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F3BC3D-2EE3-0D81-82E7-E1561481280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F34D09-9D1E-00F0-7713-7A4FB1EE9C4B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750BA87-FAAC-9192-6482-C5144ABC0FC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61B9884-29DE-2EFD-4560-4DA566EFD6A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4E3E185-EA46-2066-C039-6A121CF1C73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3B4CC55-347E-61C3-2F29-FE79D75870E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0D638B1-A365-6705-7529-DFB2BB2DA59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95128BE-DFF7-CD4F-0C99-031FA005A05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3D3FFC0-5053-452C-A4AD-30AE71DB441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FC25DDF-B0FE-BFB1-4510-6A5B9CF5B16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F77F0E1-AA68-EC18-F402-0A7DDC572AB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671110D-24D4-7DBF-F01C-0D64FEE28AD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C52BECD-DE99-51B0-F45F-781749628BB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297F0D5-64E9-98E0-0D28-B7FE4F08F9E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5840AA6-187A-BB9D-1351-5866B170EF3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F712139-A329-7BC8-17F0-13F8C523053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5D9B168-6E30-49E2-5611-E79E5B7F0AE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00B1851-E877-2552-660A-5ADDCD48B13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6253BDB-436D-D3CF-8C0A-1B20E7843EA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FA50B1A-633F-CA36-010A-39F9F37F499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0803D8A-5C59-532A-DB97-2836662D811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E6D7E4A-A5E0-C4BC-BD80-43AC62B15C2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7F226D5-D517-718F-C4E9-0E53951BE66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58571A7-3061-C965-F383-004D89914D6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33613EF-A923-9DA2-8CF5-6C670DCA30E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D93BA62-7F02-8556-8C2E-2BFB4E92ABB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E7DA643-B568-B980-6D6F-B61303AB484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D28BE8B-776D-3CEC-7555-53AF663A56B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825F3AE-5FBF-ACD5-BD79-9B2A9282971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3A64F6B-C1C7-EFFA-9421-FC92E4F05E9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9416BF9-1D66-F2DA-3574-3F4ADB9D711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86D2CCF-D110-4695-9E9D-9BC5CA3ADA7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B28426A-57F9-6DEA-621C-3DD448C69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412A4C9-80EE-6382-727A-A4C4BD136D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6654E19F-EF53-2F5F-F88E-46FBD5D2B1FB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54340040-6CEB-0738-D101-57FC5183F5D8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14BBD23D-D267-8741-B180-397268A1DAAE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BEDCC8B4-534D-568F-A78C-2D30EB6DD782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91" name="Gruppo 90">
            <a:extLst>
              <a:ext uri="{FF2B5EF4-FFF2-40B4-BE49-F238E27FC236}">
                <a16:creationId xmlns:a16="http://schemas.microsoft.com/office/drawing/2014/main" id="{89A7C0B7-CE34-4E17-6232-BAD753D35543}"/>
              </a:ext>
            </a:extLst>
          </p:cNvPr>
          <p:cNvGrpSpPr/>
          <p:nvPr/>
        </p:nvGrpSpPr>
        <p:grpSpPr>
          <a:xfrm>
            <a:off x="245000" y="337240"/>
            <a:ext cx="1668600" cy="778320"/>
            <a:chOff x="245000" y="337240"/>
            <a:chExt cx="1668600" cy="77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A68A78B5-5E85-522E-6DC8-63CC5178B51E}"/>
                    </a:ext>
                  </a:extLst>
                </p14:cNvPr>
                <p14:cNvContentPartPr/>
                <p14:nvPr/>
              </p14:nvContentPartPr>
              <p14:xfrm>
                <a:off x="376760" y="337240"/>
                <a:ext cx="336600" cy="2671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A68A78B5-5E85-522E-6DC8-63CC5178B51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69560" y="329680"/>
                  <a:ext cx="35172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E6C3EBE9-4D61-F0FA-A05D-4A58A8C235B1}"/>
                    </a:ext>
                  </a:extLst>
                </p14:cNvPr>
                <p14:cNvContentPartPr/>
                <p14:nvPr/>
              </p14:nvContentPartPr>
              <p14:xfrm>
                <a:off x="245000" y="661600"/>
                <a:ext cx="482760" cy="943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E6C3EBE9-4D61-F0FA-A05D-4A58A8C235B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37440" y="654040"/>
                  <a:ext cx="4978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B69ADB48-70DD-9642-6BD3-9FC1D6A0176E}"/>
                    </a:ext>
                  </a:extLst>
                </p14:cNvPr>
                <p14:cNvContentPartPr/>
                <p14:nvPr/>
              </p14:nvContentPartPr>
              <p14:xfrm>
                <a:off x="511400" y="737200"/>
                <a:ext cx="47520" cy="15588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B69ADB48-70DD-9642-6BD3-9FC1D6A0176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03840" y="730000"/>
                  <a:ext cx="6264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09950594-34D3-B196-F70C-F01993616A40}"/>
                    </a:ext>
                  </a:extLst>
                </p14:cNvPr>
                <p14:cNvContentPartPr/>
                <p14:nvPr/>
              </p14:nvContentPartPr>
              <p14:xfrm>
                <a:off x="404120" y="898840"/>
                <a:ext cx="382680" cy="1699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09950594-34D3-B196-F70C-F01993616A4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96560" y="891280"/>
                  <a:ext cx="39780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EE26C1C5-3D8A-4826-F384-F9F2D922A067}"/>
                    </a:ext>
                  </a:extLst>
                </p14:cNvPr>
                <p14:cNvContentPartPr/>
                <p14:nvPr/>
              </p14:nvContentPartPr>
              <p14:xfrm>
                <a:off x="940520" y="428680"/>
                <a:ext cx="233280" cy="237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EE26C1C5-3D8A-4826-F384-F9F2D922A06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32960" y="421120"/>
                  <a:ext cx="2484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89785072-2694-738A-7D71-3FC66FF388A4}"/>
                    </a:ext>
                  </a:extLst>
                </p14:cNvPr>
                <p14:cNvContentPartPr/>
                <p14:nvPr/>
              </p14:nvContentPartPr>
              <p14:xfrm>
                <a:off x="854120" y="525880"/>
                <a:ext cx="235080" cy="2008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89785072-2694-738A-7D71-3FC66FF388A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46560" y="518320"/>
                  <a:ext cx="25020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C1F90FD1-F7D6-1123-2A7C-FDF2D63EC128}"/>
                    </a:ext>
                  </a:extLst>
                </p14:cNvPr>
                <p14:cNvContentPartPr/>
                <p14:nvPr/>
              </p14:nvContentPartPr>
              <p14:xfrm>
                <a:off x="1040960" y="697600"/>
                <a:ext cx="18000" cy="932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C1F90FD1-F7D6-1123-2A7C-FDF2D63EC12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033400" y="690040"/>
                  <a:ext cx="331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A6767E57-697D-40D8-2431-ACA7531B3C5A}"/>
                    </a:ext>
                  </a:extLst>
                </p14:cNvPr>
                <p14:cNvContentPartPr/>
                <p14:nvPr/>
              </p14:nvContentPartPr>
              <p14:xfrm>
                <a:off x="864920" y="827200"/>
                <a:ext cx="313920" cy="6264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A6767E57-697D-40D8-2431-ACA7531B3C5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57360" y="819640"/>
                  <a:ext cx="3290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3DAF4C93-5AC7-A6A0-EE63-746B533BE23F}"/>
                    </a:ext>
                  </a:extLst>
                </p14:cNvPr>
                <p14:cNvContentPartPr/>
                <p14:nvPr/>
              </p14:nvContentPartPr>
              <p14:xfrm>
                <a:off x="1035920" y="957520"/>
                <a:ext cx="162360" cy="1580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3DAF4C93-5AC7-A6A0-EE63-746B533BE23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028360" y="949960"/>
                  <a:ext cx="17748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A41A2A51-BC79-8C52-3BE6-B09283DAEC2A}"/>
                    </a:ext>
                  </a:extLst>
                </p14:cNvPr>
                <p14:cNvContentPartPr/>
                <p14:nvPr/>
              </p14:nvContentPartPr>
              <p14:xfrm>
                <a:off x="1381160" y="388720"/>
                <a:ext cx="347400" cy="2880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A41A2A51-BC79-8C52-3BE6-B09283DAEC2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373600" y="381160"/>
                  <a:ext cx="3625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7F2866CC-C009-1649-913C-85F5633191E5}"/>
                    </a:ext>
                  </a:extLst>
                </p14:cNvPr>
                <p14:cNvContentPartPr/>
                <p14:nvPr/>
              </p14:nvContentPartPr>
              <p14:xfrm>
                <a:off x="1373960" y="365320"/>
                <a:ext cx="258840" cy="26712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7F2866CC-C009-1649-913C-85F5633191E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366400" y="357760"/>
                  <a:ext cx="27396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0BC4EB10-991D-C0D2-F5D2-64682F24A5F6}"/>
                    </a:ext>
                  </a:extLst>
                </p14:cNvPr>
                <p14:cNvContentPartPr/>
                <p14:nvPr/>
              </p14:nvContentPartPr>
              <p14:xfrm>
                <a:off x="1529840" y="693280"/>
                <a:ext cx="20520" cy="1587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0BC4EB10-991D-C0D2-F5D2-64682F24A5F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522280" y="686080"/>
                  <a:ext cx="3564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31F359A3-FE48-918C-55E2-92E28FA84A7B}"/>
                    </a:ext>
                  </a:extLst>
                </p14:cNvPr>
                <p14:cNvContentPartPr/>
                <p14:nvPr/>
              </p14:nvContentPartPr>
              <p14:xfrm>
                <a:off x="1362080" y="827200"/>
                <a:ext cx="551520" cy="1368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31F359A3-FE48-918C-55E2-92E28FA84A7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354520" y="819640"/>
                  <a:ext cx="566640" cy="2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uppo 103">
            <a:extLst>
              <a:ext uri="{FF2B5EF4-FFF2-40B4-BE49-F238E27FC236}">
                <a16:creationId xmlns:a16="http://schemas.microsoft.com/office/drawing/2014/main" id="{9FD3207E-D3A5-A479-47E5-F6FEB791E929}"/>
              </a:ext>
            </a:extLst>
          </p:cNvPr>
          <p:cNvGrpSpPr/>
          <p:nvPr/>
        </p:nvGrpSpPr>
        <p:grpSpPr>
          <a:xfrm>
            <a:off x="2692640" y="334000"/>
            <a:ext cx="1339560" cy="447840"/>
            <a:chOff x="2692640" y="334000"/>
            <a:chExt cx="1339560" cy="44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7DD27661-045B-76DD-177A-495927DD5A22}"/>
                    </a:ext>
                  </a:extLst>
                </p14:cNvPr>
                <p14:cNvContentPartPr/>
                <p14:nvPr/>
              </p14:nvContentPartPr>
              <p14:xfrm>
                <a:off x="2692640" y="353080"/>
                <a:ext cx="416160" cy="298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7DD27661-045B-76DD-177A-495927DD5A2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685080" y="345520"/>
                  <a:ext cx="4309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5E384D55-0CD1-5EDB-649C-65F2AD80260E}"/>
                    </a:ext>
                  </a:extLst>
                </p14:cNvPr>
                <p14:cNvContentPartPr/>
                <p14:nvPr/>
              </p14:nvContentPartPr>
              <p14:xfrm>
                <a:off x="2745560" y="511480"/>
                <a:ext cx="269640" cy="208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5E384D55-0CD1-5EDB-649C-65F2AD80260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738000" y="503920"/>
                  <a:ext cx="2847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9861BCEE-5BA6-C32A-B85D-1F9F474E0AC3}"/>
                    </a:ext>
                  </a:extLst>
                </p14:cNvPr>
                <p14:cNvContentPartPr/>
                <p14:nvPr/>
              </p14:nvContentPartPr>
              <p14:xfrm>
                <a:off x="2868320" y="592120"/>
                <a:ext cx="157680" cy="12024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9861BCEE-5BA6-C32A-B85D-1F9F474E0AC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860760" y="584560"/>
                  <a:ext cx="17280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FA11A9D6-3B23-3D23-EE30-81BA6FAF40E9}"/>
                    </a:ext>
                  </a:extLst>
                </p14:cNvPr>
                <p14:cNvContentPartPr/>
                <p14:nvPr/>
              </p14:nvContentPartPr>
              <p14:xfrm>
                <a:off x="3212480" y="410320"/>
                <a:ext cx="9360" cy="2570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FA11A9D6-3B23-3D23-EE30-81BA6FAF40E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204920" y="402760"/>
                  <a:ext cx="2412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0E4D4457-61C8-6B57-1F2D-CED05C441E68}"/>
                    </a:ext>
                  </a:extLst>
                </p14:cNvPr>
                <p14:cNvContentPartPr/>
                <p14:nvPr/>
              </p14:nvContentPartPr>
              <p14:xfrm>
                <a:off x="3222200" y="525880"/>
                <a:ext cx="151560" cy="543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0E4D4457-61C8-6B57-1F2D-CED05C441E68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214640" y="518320"/>
                  <a:ext cx="1666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DF6F5012-8E21-6EFA-01F2-0744800F12FD}"/>
                    </a:ext>
                  </a:extLst>
                </p14:cNvPr>
                <p14:cNvContentPartPr/>
                <p14:nvPr/>
              </p14:nvContentPartPr>
              <p14:xfrm>
                <a:off x="3433520" y="338680"/>
                <a:ext cx="77040" cy="32040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DF6F5012-8E21-6EFA-01F2-0744800F12F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425960" y="331120"/>
                  <a:ext cx="9216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DE704EEB-61EC-B9B0-9364-42C226996AD5}"/>
                    </a:ext>
                  </a:extLst>
                </p14:cNvPr>
                <p14:cNvContentPartPr/>
                <p14:nvPr/>
              </p14:nvContentPartPr>
              <p14:xfrm>
                <a:off x="3693800" y="334000"/>
                <a:ext cx="157680" cy="19368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DE704EEB-61EC-B9B0-9364-42C226996AD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686240" y="326440"/>
                  <a:ext cx="17280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6C0CD30B-083B-86FB-EE2B-F6F517B8756D}"/>
                    </a:ext>
                  </a:extLst>
                </p14:cNvPr>
                <p14:cNvContentPartPr/>
                <p14:nvPr/>
              </p14:nvContentPartPr>
              <p14:xfrm>
                <a:off x="3724400" y="558640"/>
                <a:ext cx="2160" cy="15480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6C0CD30B-083B-86FB-EE2B-F6F517B8756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716840" y="551080"/>
                  <a:ext cx="1728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6F65829D-D3F3-9629-592A-E45D242DE3F7}"/>
                    </a:ext>
                  </a:extLst>
                </p14:cNvPr>
                <p14:cNvContentPartPr/>
                <p14:nvPr/>
              </p14:nvContentPartPr>
              <p14:xfrm>
                <a:off x="3830240" y="574840"/>
                <a:ext cx="27720" cy="1548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6F65829D-D3F3-9629-592A-E45D242DE3F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822680" y="567280"/>
                  <a:ext cx="4284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97D75FD7-8F89-6CBB-937D-30953DB17CC7}"/>
                    </a:ext>
                  </a:extLst>
                </p14:cNvPr>
                <p14:cNvContentPartPr/>
                <p14:nvPr/>
              </p14:nvContentPartPr>
              <p14:xfrm>
                <a:off x="3518840" y="735400"/>
                <a:ext cx="513360" cy="4644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97D75FD7-8F89-6CBB-937D-30953DB17CC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511280" y="727840"/>
                  <a:ext cx="528480" cy="61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102" name="Input penna 101">
                <a:extLst>
                  <a:ext uri="{FF2B5EF4-FFF2-40B4-BE49-F238E27FC236}">
                    <a16:creationId xmlns:a16="http://schemas.microsoft.com/office/drawing/2014/main" id="{9DD3A668-5347-2D3B-FBF4-3D8B4514437B}"/>
                  </a:ext>
                </a:extLst>
              </p14:cNvPr>
              <p14:cNvContentPartPr/>
              <p14:nvPr/>
            </p14:nvContentPartPr>
            <p14:xfrm>
              <a:off x="4330640" y="805960"/>
              <a:ext cx="27720" cy="14760"/>
            </p14:xfrm>
          </p:contentPart>
        </mc:Choice>
        <mc:Fallback>
          <p:pic>
            <p:nvPicPr>
              <p:cNvPr id="102" name="Input penna 101">
                <a:extLst>
                  <a:ext uri="{FF2B5EF4-FFF2-40B4-BE49-F238E27FC236}">
                    <a16:creationId xmlns:a16="http://schemas.microsoft.com/office/drawing/2014/main" id="{9DD3A668-5347-2D3B-FBF4-3D8B4514437B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4323080" y="798400"/>
                <a:ext cx="42840" cy="29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31" name="Gruppo 130">
            <a:extLst>
              <a:ext uri="{FF2B5EF4-FFF2-40B4-BE49-F238E27FC236}">
                <a16:creationId xmlns:a16="http://schemas.microsoft.com/office/drawing/2014/main" id="{FCAD2845-88D4-08C4-CFCB-79E1EBAA16D7}"/>
              </a:ext>
            </a:extLst>
          </p:cNvPr>
          <p:cNvGrpSpPr/>
          <p:nvPr/>
        </p:nvGrpSpPr>
        <p:grpSpPr>
          <a:xfrm>
            <a:off x="5062520" y="309160"/>
            <a:ext cx="898920" cy="534240"/>
            <a:chOff x="5062520" y="309160"/>
            <a:chExt cx="898920" cy="53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4888D636-14CA-CF3D-7275-6844C09F0E6E}"/>
                    </a:ext>
                  </a:extLst>
                </p14:cNvPr>
                <p14:cNvContentPartPr/>
                <p14:nvPr/>
              </p14:nvContentPartPr>
              <p14:xfrm>
                <a:off x="5085920" y="309160"/>
                <a:ext cx="211680" cy="53424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4888D636-14CA-CF3D-7275-6844C09F0E6E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078360" y="301600"/>
                  <a:ext cx="226800" cy="54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B60011DF-11C0-029F-D080-46F6E8F43D12}"/>
                    </a:ext>
                  </a:extLst>
                </p14:cNvPr>
                <p14:cNvContentPartPr/>
                <p14:nvPr/>
              </p14:nvContentPartPr>
              <p14:xfrm>
                <a:off x="5062520" y="606520"/>
                <a:ext cx="183240" cy="1368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B60011DF-11C0-029F-D080-46F6E8F43D1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054960" y="598960"/>
                  <a:ext cx="1983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35EE421F-A51D-D8AF-F431-880678B1886F}"/>
                    </a:ext>
                  </a:extLst>
                </p14:cNvPr>
                <p14:cNvContentPartPr/>
                <p14:nvPr/>
              </p14:nvContentPartPr>
              <p14:xfrm>
                <a:off x="5260880" y="584200"/>
                <a:ext cx="133920" cy="1947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35EE421F-A51D-D8AF-F431-880678B1886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253320" y="576640"/>
                  <a:ext cx="14904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D3A09521-CFF4-3322-8FD4-EA5FBF361699}"/>
                    </a:ext>
                  </a:extLst>
                </p14:cNvPr>
                <p14:cNvContentPartPr/>
                <p14:nvPr/>
              </p14:nvContentPartPr>
              <p14:xfrm>
                <a:off x="5483000" y="584920"/>
                <a:ext cx="144000" cy="20700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D3A09521-CFF4-3322-8FD4-EA5FBF361699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475440" y="577360"/>
                  <a:ext cx="15912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783AB199-DCB9-4B0D-A332-EC8B30E80831}"/>
                    </a:ext>
                  </a:extLst>
                </p14:cNvPr>
                <p14:cNvContentPartPr/>
                <p14:nvPr/>
              </p14:nvContentPartPr>
              <p14:xfrm>
                <a:off x="5644280" y="634960"/>
                <a:ext cx="101520" cy="11916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783AB199-DCB9-4B0D-A332-EC8B30E8083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636720" y="627760"/>
                  <a:ext cx="11664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0495C9F5-6FC3-85F1-77A9-457D4EE9033F}"/>
                    </a:ext>
                  </a:extLst>
                </p14:cNvPr>
                <p14:cNvContentPartPr/>
                <p14:nvPr/>
              </p14:nvContentPartPr>
              <p14:xfrm>
                <a:off x="5809160" y="657640"/>
                <a:ext cx="5400" cy="6876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0495C9F5-6FC3-85F1-77A9-457D4EE9033F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801600" y="650080"/>
                  <a:ext cx="2052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D51FD769-0E55-CB2C-3F0C-EE0AA4EA0A41}"/>
                    </a:ext>
                  </a:extLst>
                </p14:cNvPr>
                <p14:cNvContentPartPr/>
                <p14:nvPr/>
              </p14:nvContentPartPr>
              <p14:xfrm>
                <a:off x="5868200" y="663040"/>
                <a:ext cx="93240" cy="16524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D51FD769-0E55-CB2C-3F0C-EE0AA4EA0A4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860640" y="655480"/>
                  <a:ext cx="108360" cy="18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" name="Gruppo 128">
            <a:extLst>
              <a:ext uri="{FF2B5EF4-FFF2-40B4-BE49-F238E27FC236}">
                <a16:creationId xmlns:a16="http://schemas.microsoft.com/office/drawing/2014/main" id="{CD4CBCC7-2908-0506-F3A1-35669F01066B}"/>
              </a:ext>
            </a:extLst>
          </p:cNvPr>
          <p:cNvGrpSpPr/>
          <p:nvPr/>
        </p:nvGrpSpPr>
        <p:grpSpPr>
          <a:xfrm>
            <a:off x="6727680" y="537040"/>
            <a:ext cx="776520" cy="268920"/>
            <a:chOff x="6727680" y="537040"/>
            <a:chExt cx="776520" cy="26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21C018DF-6F5A-D215-351B-53EEB3C014B5}"/>
                    </a:ext>
                  </a:extLst>
                </p14:cNvPr>
                <p14:cNvContentPartPr/>
                <p14:nvPr/>
              </p14:nvContentPartPr>
              <p14:xfrm>
                <a:off x="6727680" y="649360"/>
                <a:ext cx="147600" cy="15660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21C018DF-6F5A-D215-351B-53EEB3C014B5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720120" y="641800"/>
                  <a:ext cx="16272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2341A079-7077-C63B-B9EB-10CBB3AF5FCB}"/>
                    </a:ext>
                  </a:extLst>
                </p14:cNvPr>
                <p14:cNvContentPartPr/>
                <p14:nvPr/>
              </p14:nvContentPartPr>
              <p14:xfrm>
                <a:off x="6872040" y="673120"/>
                <a:ext cx="149760" cy="11592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2341A079-7077-C63B-B9EB-10CBB3AF5FCB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864480" y="665560"/>
                  <a:ext cx="1648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7EBCD7DF-1024-C910-5DF1-B680D157A33C}"/>
                    </a:ext>
                  </a:extLst>
                </p14:cNvPr>
                <p14:cNvContentPartPr/>
                <p14:nvPr/>
              </p14:nvContentPartPr>
              <p14:xfrm>
                <a:off x="7073640" y="701560"/>
                <a:ext cx="70920" cy="8280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7EBCD7DF-1024-C910-5DF1-B680D157A33C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066080" y="694000"/>
                  <a:ext cx="860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72CD54F1-1BAB-59F2-68B4-FD1C659F6BBD}"/>
                    </a:ext>
                  </a:extLst>
                </p14:cNvPr>
                <p14:cNvContentPartPr/>
                <p14:nvPr/>
              </p14:nvContentPartPr>
              <p14:xfrm>
                <a:off x="7216920" y="537040"/>
                <a:ext cx="96840" cy="18036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72CD54F1-1BAB-59F2-68B4-FD1C659F6BB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209360" y="529480"/>
                  <a:ext cx="11160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F3944F3B-D182-4FF0-FC92-A1FF48A86220}"/>
                    </a:ext>
                  </a:extLst>
                </p14:cNvPr>
                <p14:cNvContentPartPr/>
                <p14:nvPr/>
              </p14:nvContentPartPr>
              <p14:xfrm>
                <a:off x="7332840" y="637120"/>
                <a:ext cx="171360" cy="16200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F3944F3B-D182-4FF0-FC92-A1FF48A86220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325640" y="629560"/>
                  <a:ext cx="186480" cy="17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" name="Gruppo 126">
            <a:extLst>
              <a:ext uri="{FF2B5EF4-FFF2-40B4-BE49-F238E27FC236}">
                <a16:creationId xmlns:a16="http://schemas.microsoft.com/office/drawing/2014/main" id="{1C821A62-B896-209D-1441-1628DEB06C53}"/>
              </a:ext>
            </a:extLst>
          </p:cNvPr>
          <p:cNvGrpSpPr/>
          <p:nvPr/>
        </p:nvGrpSpPr>
        <p:grpSpPr>
          <a:xfrm>
            <a:off x="7940160" y="407080"/>
            <a:ext cx="1367280" cy="502200"/>
            <a:chOff x="7940160" y="407080"/>
            <a:chExt cx="1367280" cy="50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6E8B33AF-658F-54F3-950B-ADF49CD2CD4C}"/>
                    </a:ext>
                  </a:extLst>
                </p14:cNvPr>
                <p14:cNvContentPartPr/>
                <p14:nvPr/>
              </p14:nvContentPartPr>
              <p14:xfrm>
                <a:off x="8020800" y="519760"/>
                <a:ext cx="238320" cy="22824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6E8B33AF-658F-54F3-950B-ADF49CD2CD4C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8013240" y="512200"/>
                  <a:ext cx="25308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21BEFA14-5194-37B2-D987-14E6E698B5DE}"/>
                    </a:ext>
                  </a:extLst>
                </p14:cNvPr>
                <p14:cNvContentPartPr/>
                <p14:nvPr/>
              </p14:nvContentPartPr>
              <p14:xfrm>
                <a:off x="8184240" y="539560"/>
                <a:ext cx="234360" cy="36972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21BEFA14-5194-37B2-D987-14E6E698B5DE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176680" y="532000"/>
                  <a:ext cx="249480" cy="3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D4D43CD7-4A9B-A8E3-9EAB-0E14490C846B}"/>
                    </a:ext>
                  </a:extLst>
                </p14:cNvPr>
                <p14:cNvContentPartPr/>
                <p14:nvPr/>
              </p14:nvContentPartPr>
              <p14:xfrm>
                <a:off x="8418600" y="594640"/>
                <a:ext cx="103680" cy="11664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D4D43CD7-4A9B-A8E3-9EAB-0E14490C846B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411040" y="587080"/>
                  <a:ext cx="11844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AF40D7EA-B447-31E1-F0E3-102D15946079}"/>
                    </a:ext>
                  </a:extLst>
                </p14:cNvPr>
                <p14:cNvContentPartPr/>
                <p14:nvPr/>
              </p14:nvContentPartPr>
              <p14:xfrm>
                <a:off x="8590680" y="562600"/>
                <a:ext cx="96480" cy="14868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AF40D7EA-B447-31E1-F0E3-102D1594607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8583120" y="555040"/>
                  <a:ext cx="11160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81F87A21-067D-2DCC-F189-CBF85D6B7A85}"/>
                    </a:ext>
                  </a:extLst>
                </p14:cNvPr>
                <p14:cNvContentPartPr/>
                <p14:nvPr/>
              </p14:nvContentPartPr>
              <p14:xfrm>
                <a:off x="8795160" y="407080"/>
                <a:ext cx="37080" cy="26712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81F87A21-067D-2DCC-F189-CBF85D6B7A85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8787600" y="399520"/>
                  <a:ext cx="5220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4AC94525-3F4E-6F3A-ED9D-D46756B6BE21}"/>
                    </a:ext>
                  </a:extLst>
                </p14:cNvPr>
                <p14:cNvContentPartPr/>
                <p14:nvPr/>
              </p14:nvContentPartPr>
              <p14:xfrm>
                <a:off x="8769600" y="569800"/>
                <a:ext cx="154800" cy="1872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4AC94525-3F4E-6F3A-ED9D-D46756B6BE21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8762040" y="562240"/>
                  <a:ext cx="1695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8EE86AC2-6718-EBF5-5331-D9E585E61503}"/>
                    </a:ext>
                  </a:extLst>
                </p14:cNvPr>
                <p14:cNvContentPartPr/>
                <p14:nvPr/>
              </p14:nvContentPartPr>
              <p14:xfrm>
                <a:off x="7940160" y="861040"/>
                <a:ext cx="1367280" cy="3528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8EE86AC2-6718-EBF5-5331-D9E585E61503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932600" y="853480"/>
                  <a:ext cx="1382040" cy="50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179" name="Input penna 178">
                <a:extLst>
                  <a:ext uri="{FF2B5EF4-FFF2-40B4-BE49-F238E27FC236}">
                    <a16:creationId xmlns:a16="http://schemas.microsoft.com/office/drawing/2014/main" id="{129805C4-1C1D-68C5-84E4-2E28570BDEFC}"/>
                  </a:ext>
                </a:extLst>
              </p14:cNvPr>
              <p14:cNvContentPartPr/>
              <p14:nvPr/>
            </p14:nvContentPartPr>
            <p14:xfrm>
              <a:off x="1156160" y="2531680"/>
              <a:ext cx="1414800" cy="823320"/>
            </p14:xfrm>
          </p:contentPart>
        </mc:Choice>
        <mc:Fallback>
          <p:pic>
            <p:nvPicPr>
              <p:cNvPr id="179" name="Input penna 178">
                <a:extLst>
                  <a:ext uri="{FF2B5EF4-FFF2-40B4-BE49-F238E27FC236}">
                    <a16:creationId xmlns:a16="http://schemas.microsoft.com/office/drawing/2014/main" id="{129805C4-1C1D-68C5-84E4-2E28570BDEFC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1148600" y="2524120"/>
                <a:ext cx="1429920" cy="838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32" name="Gruppo 231">
            <a:extLst>
              <a:ext uri="{FF2B5EF4-FFF2-40B4-BE49-F238E27FC236}">
                <a16:creationId xmlns:a16="http://schemas.microsoft.com/office/drawing/2014/main" id="{7C19E731-3F59-AAAF-704E-7D15236B1CAC}"/>
              </a:ext>
            </a:extLst>
          </p:cNvPr>
          <p:cNvGrpSpPr/>
          <p:nvPr/>
        </p:nvGrpSpPr>
        <p:grpSpPr>
          <a:xfrm>
            <a:off x="1212764" y="3961478"/>
            <a:ext cx="928800" cy="780120"/>
            <a:chOff x="1212764" y="3961478"/>
            <a:chExt cx="928800" cy="78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A80A613A-CDC1-5722-7E79-3FB4BEBBFD94}"/>
                    </a:ext>
                  </a:extLst>
                </p14:cNvPr>
                <p14:cNvContentPartPr/>
                <p14:nvPr/>
              </p14:nvContentPartPr>
              <p14:xfrm>
                <a:off x="1246604" y="3961478"/>
                <a:ext cx="196920" cy="4060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A80A613A-CDC1-5722-7E79-3FB4BEBBFD94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239044" y="3953918"/>
                  <a:ext cx="212040" cy="42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02B8952F-131C-7B4D-04BA-E85876EA879E}"/>
                    </a:ext>
                  </a:extLst>
                </p14:cNvPr>
                <p14:cNvContentPartPr/>
                <p14:nvPr/>
              </p14:nvContentPartPr>
              <p14:xfrm>
                <a:off x="1348844" y="4192958"/>
                <a:ext cx="170280" cy="972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02B8952F-131C-7B4D-04BA-E85876EA879E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341284" y="4185398"/>
                  <a:ext cx="1854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4D918161-F7F7-C786-4C0A-6E4AFEFC9511}"/>
                    </a:ext>
                  </a:extLst>
                </p14:cNvPr>
                <p14:cNvContentPartPr/>
                <p14:nvPr/>
              </p14:nvContentPartPr>
              <p14:xfrm>
                <a:off x="1212764" y="4389158"/>
                <a:ext cx="257400" cy="475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4D918161-F7F7-C786-4C0A-6E4AFEFC9511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205204" y="4381598"/>
                  <a:ext cx="2725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EBD078C7-D6CB-AFEB-5247-C6EB30F7CC49}"/>
                    </a:ext>
                  </a:extLst>
                </p14:cNvPr>
                <p14:cNvContentPartPr/>
                <p14:nvPr/>
              </p14:nvContentPartPr>
              <p14:xfrm>
                <a:off x="1378004" y="4370798"/>
                <a:ext cx="63360" cy="2764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EBD078C7-D6CB-AFEB-5247-C6EB30F7CC49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370444" y="4363238"/>
                  <a:ext cx="7812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B0448AD0-38B8-AB76-2DCC-89659C124BE3}"/>
                    </a:ext>
                  </a:extLst>
                </p14:cNvPr>
                <p14:cNvContentPartPr/>
                <p14:nvPr/>
              </p14:nvContentPartPr>
              <p14:xfrm>
                <a:off x="1561964" y="4114118"/>
                <a:ext cx="90000" cy="4604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B0448AD0-38B8-AB76-2DCC-89659C124BE3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554404" y="4106558"/>
                  <a:ext cx="105120" cy="47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CAC521AA-0B87-C80F-0591-0073FC7486D2}"/>
                    </a:ext>
                  </a:extLst>
                </p14:cNvPr>
                <p14:cNvContentPartPr/>
                <p14:nvPr/>
              </p14:nvContentPartPr>
              <p14:xfrm>
                <a:off x="1809644" y="4111598"/>
                <a:ext cx="331920" cy="2062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CAC521AA-0B87-C80F-0591-0073FC7486D2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802084" y="4104398"/>
                  <a:ext cx="34704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93854F77-07DE-4A70-DDD2-8EA0E342DF19}"/>
                    </a:ext>
                  </a:extLst>
                </p14:cNvPr>
                <p14:cNvContentPartPr/>
                <p14:nvPr/>
              </p14:nvContentPartPr>
              <p14:xfrm>
                <a:off x="1758524" y="4414358"/>
                <a:ext cx="282960" cy="8028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93854F77-07DE-4A70-DDD2-8EA0E342DF19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750964" y="4406798"/>
                  <a:ext cx="29808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6DC365CF-90A9-D73C-CF0F-647FB74F4556}"/>
                    </a:ext>
                  </a:extLst>
                </p14:cNvPr>
                <p14:cNvContentPartPr/>
                <p14:nvPr/>
              </p14:nvContentPartPr>
              <p14:xfrm>
                <a:off x="1830524" y="4507598"/>
                <a:ext cx="232920" cy="23400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6DC365CF-90A9-D73C-CF0F-647FB74F4556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822964" y="4500038"/>
                  <a:ext cx="248040" cy="24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8" name="Gruppo 227">
            <a:extLst>
              <a:ext uri="{FF2B5EF4-FFF2-40B4-BE49-F238E27FC236}">
                <a16:creationId xmlns:a16="http://schemas.microsoft.com/office/drawing/2014/main" id="{99FB08BF-47C2-32EB-F86E-4EE07DDC58D3}"/>
              </a:ext>
            </a:extLst>
          </p:cNvPr>
          <p:cNvGrpSpPr/>
          <p:nvPr/>
        </p:nvGrpSpPr>
        <p:grpSpPr>
          <a:xfrm>
            <a:off x="868244" y="5309318"/>
            <a:ext cx="1265040" cy="417240"/>
            <a:chOff x="868244" y="5309318"/>
            <a:chExt cx="1265040" cy="41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493F9C33-A212-3975-DCC2-B45A088CD054}"/>
                    </a:ext>
                  </a:extLst>
                </p14:cNvPr>
                <p14:cNvContentPartPr/>
                <p14:nvPr/>
              </p14:nvContentPartPr>
              <p14:xfrm>
                <a:off x="868244" y="5339558"/>
                <a:ext cx="137520" cy="34920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493F9C33-A212-3975-DCC2-B45A088CD054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60684" y="5331998"/>
                  <a:ext cx="152640" cy="36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660B06E7-E731-4AD4-A6F7-6492A7C0F5D6}"/>
                    </a:ext>
                  </a:extLst>
                </p14:cNvPr>
                <p14:cNvContentPartPr/>
                <p14:nvPr/>
              </p14:nvContentPartPr>
              <p14:xfrm>
                <a:off x="1152284" y="5357558"/>
                <a:ext cx="8640" cy="18180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660B06E7-E731-4AD4-A6F7-6492A7C0F5D6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144724" y="5349998"/>
                  <a:ext cx="2376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34C77182-DB0F-08EB-863F-590F33693952}"/>
                    </a:ext>
                  </a:extLst>
                </p14:cNvPr>
                <p14:cNvContentPartPr/>
                <p14:nvPr/>
              </p14:nvContentPartPr>
              <p14:xfrm>
                <a:off x="1251284" y="5378078"/>
                <a:ext cx="165600" cy="34848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34C77182-DB0F-08EB-863F-590F33693952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243724" y="5370518"/>
                  <a:ext cx="18072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D127375C-EBE1-D83C-7DC8-AA04D9299A56}"/>
                    </a:ext>
                  </a:extLst>
                </p14:cNvPr>
                <p14:cNvContentPartPr/>
                <p14:nvPr/>
              </p14:nvContentPartPr>
              <p14:xfrm>
                <a:off x="1508324" y="5384198"/>
                <a:ext cx="164520" cy="12924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D127375C-EBE1-D83C-7DC8-AA04D9299A56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500764" y="5376638"/>
                  <a:ext cx="1796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2A429627-60C4-9369-6EB6-A8EC61B96366}"/>
                    </a:ext>
                  </a:extLst>
                </p14:cNvPr>
                <p14:cNvContentPartPr/>
                <p14:nvPr/>
              </p14:nvContentPartPr>
              <p14:xfrm>
                <a:off x="1827284" y="5309318"/>
                <a:ext cx="78120" cy="1929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2A429627-60C4-9369-6EB6-A8EC61B96366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819724" y="5301758"/>
                  <a:ext cx="9324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C9FD8CBA-500C-9B23-7587-BF2CF23A0406}"/>
                    </a:ext>
                  </a:extLst>
                </p14:cNvPr>
                <p14:cNvContentPartPr/>
                <p14:nvPr/>
              </p14:nvContentPartPr>
              <p14:xfrm>
                <a:off x="1991084" y="5374478"/>
                <a:ext cx="142200" cy="13068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C9FD8CBA-500C-9B23-7587-BF2CF23A0406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983524" y="5366918"/>
                  <a:ext cx="157320" cy="14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6" name="Gruppo 225">
            <a:extLst>
              <a:ext uri="{FF2B5EF4-FFF2-40B4-BE49-F238E27FC236}">
                <a16:creationId xmlns:a16="http://schemas.microsoft.com/office/drawing/2014/main" id="{932DD012-1D04-4DA6-14BE-28E07C1B79AD}"/>
              </a:ext>
            </a:extLst>
          </p:cNvPr>
          <p:cNvGrpSpPr/>
          <p:nvPr/>
        </p:nvGrpSpPr>
        <p:grpSpPr>
          <a:xfrm>
            <a:off x="2934644" y="5272958"/>
            <a:ext cx="1304640" cy="372240"/>
            <a:chOff x="2934644" y="5272958"/>
            <a:chExt cx="1304640" cy="37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44C56D1A-A4A4-B4FE-8993-027B1D1C31E6}"/>
                    </a:ext>
                  </a:extLst>
                </p14:cNvPr>
                <p14:cNvContentPartPr/>
                <p14:nvPr/>
              </p14:nvContentPartPr>
              <p14:xfrm>
                <a:off x="2934644" y="5272958"/>
                <a:ext cx="234360" cy="37224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44C56D1A-A4A4-B4FE-8993-027B1D1C31E6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927444" y="5265398"/>
                  <a:ext cx="249480" cy="38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D342E6CD-043F-9904-D276-3E1167B5EEE4}"/>
                    </a:ext>
                  </a:extLst>
                </p14:cNvPr>
                <p14:cNvContentPartPr/>
                <p14:nvPr/>
              </p14:nvContentPartPr>
              <p14:xfrm>
                <a:off x="3274124" y="5313998"/>
                <a:ext cx="27720" cy="25704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D342E6CD-043F-9904-D276-3E1167B5EEE4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266564" y="5306438"/>
                  <a:ext cx="4284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7EF1C9C9-F8ED-8CC1-5212-A002A7F96FD1}"/>
                    </a:ext>
                  </a:extLst>
                </p14:cNvPr>
                <p14:cNvContentPartPr/>
                <p14:nvPr/>
              </p14:nvContentPartPr>
              <p14:xfrm>
                <a:off x="3390764" y="5379518"/>
                <a:ext cx="161640" cy="15912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7EF1C9C9-F8ED-8CC1-5212-A002A7F96FD1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383564" y="5371958"/>
                  <a:ext cx="17676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E79DB2EC-5800-92CD-81E8-E7940D2D5763}"/>
                    </a:ext>
                  </a:extLst>
                </p14:cNvPr>
                <p14:cNvContentPartPr/>
                <p14:nvPr/>
              </p14:nvContentPartPr>
              <p14:xfrm>
                <a:off x="3642404" y="5330918"/>
                <a:ext cx="101520" cy="19656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E79DB2EC-5800-92CD-81E8-E7940D2D5763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634844" y="5323358"/>
                  <a:ext cx="11664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A692C33B-6F60-9E65-C8FF-67335C62090E}"/>
                    </a:ext>
                  </a:extLst>
                </p14:cNvPr>
                <p14:cNvContentPartPr/>
                <p14:nvPr/>
              </p14:nvContentPartPr>
              <p14:xfrm>
                <a:off x="3856244" y="5334518"/>
                <a:ext cx="138960" cy="17820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A692C33B-6F60-9E65-C8FF-67335C62090E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849044" y="5326958"/>
                  <a:ext cx="15372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979B7E3A-514C-5285-71E3-1184572BA6CA}"/>
                    </a:ext>
                  </a:extLst>
                </p14:cNvPr>
                <p14:cNvContentPartPr/>
                <p14:nvPr/>
              </p14:nvContentPartPr>
              <p14:xfrm>
                <a:off x="4098524" y="5337038"/>
                <a:ext cx="140760" cy="17604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979B7E3A-514C-5285-71E3-1184572BA6CA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090964" y="5329478"/>
                  <a:ext cx="155880" cy="190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8">
            <p14:nvContentPartPr>
              <p14:cNvPr id="224" name="Input penna 223">
                <a:extLst>
                  <a:ext uri="{FF2B5EF4-FFF2-40B4-BE49-F238E27FC236}">
                    <a16:creationId xmlns:a16="http://schemas.microsoft.com/office/drawing/2014/main" id="{66010E79-7B56-FAD6-88B0-62B9479091E9}"/>
                  </a:ext>
                </a:extLst>
              </p14:cNvPr>
              <p14:cNvContentPartPr/>
              <p14:nvPr/>
            </p14:nvContentPartPr>
            <p14:xfrm>
              <a:off x="504284" y="5937158"/>
              <a:ext cx="4296240" cy="131400"/>
            </p14:xfrm>
          </p:contentPart>
        </mc:Choice>
        <mc:Fallback>
          <p:pic>
            <p:nvPicPr>
              <p:cNvPr id="224" name="Input penna 223">
                <a:extLst>
                  <a:ext uri="{FF2B5EF4-FFF2-40B4-BE49-F238E27FC236}">
                    <a16:creationId xmlns:a16="http://schemas.microsoft.com/office/drawing/2014/main" id="{66010E79-7B56-FAD6-88B0-62B9479091E9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496724" y="5929598"/>
                <a:ext cx="4311360" cy="14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0">
            <p14:nvContentPartPr>
              <p14:cNvPr id="233" name="Input penna 232">
                <a:extLst>
                  <a:ext uri="{FF2B5EF4-FFF2-40B4-BE49-F238E27FC236}">
                    <a16:creationId xmlns:a16="http://schemas.microsoft.com/office/drawing/2014/main" id="{83E01199-1ADD-7CF5-EEAC-EF440E743303}"/>
                  </a:ext>
                </a:extLst>
              </p14:cNvPr>
              <p14:cNvContentPartPr/>
              <p14:nvPr/>
            </p14:nvContentPartPr>
            <p14:xfrm>
              <a:off x="4960724" y="4309238"/>
              <a:ext cx="173520" cy="66960"/>
            </p14:xfrm>
          </p:contentPart>
        </mc:Choice>
        <mc:Fallback>
          <p:pic>
            <p:nvPicPr>
              <p:cNvPr id="233" name="Input penna 232">
                <a:extLst>
                  <a:ext uri="{FF2B5EF4-FFF2-40B4-BE49-F238E27FC236}">
                    <a16:creationId xmlns:a16="http://schemas.microsoft.com/office/drawing/2014/main" id="{83E01199-1ADD-7CF5-EEAC-EF440E743303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4953164" y="4301678"/>
                <a:ext cx="188280" cy="8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2">
            <p14:nvContentPartPr>
              <p14:cNvPr id="234" name="Input penna 233">
                <a:extLst>
                  <a:ext uri="{FF2B5EF4-FFF2-40B4-BE49-F238E27FC236}">
                    <a16:creationId xmlns:a16="http://schemas.microsoft.com/office/drawing/2014/main" id="{7A3034F2-24F7-4328-501F-16C244D6F719}"/>
                  </a:ext>
                </a:extLst>
              </p14:cNvPr>
              <p14:cNvContentPartPr/>
              <p14:nvPr/>
            </p14:nvContentPartPr>
            <p14:xfrm>
              <a:off x="4926884" y="4563398"/>
              <a:ext cx="246960" cy="33120"/>
            </p14:xfrm>
          </p:contentPart>
        </mc:Choice>
        <mc:Fallback>
          <p:pic>
            <p:nvPicPr>
              <p:cNvPr id="234" name="Input penna 233">
                <a:extLst>
                  <a:ext uri="{FF2B5EF4-FFF2-40B4-BE49-F238E27FC236}">
                    <a16:creationId xmlns:a16="http://schemas.microsoft.com/office/drawing/2014/main" id="{7A3034F2-24F7-4328-501F-16C244D6F719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4919324" y="4555838"/>
                <a:ext cx="262080" cy="48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55" name="Gruppo 254">
            <a:extLst>
              <a:ext uri="{FF2B5EF4-FFF2-40B4-BE49-F238E27FC236}">
                <a16:creationId xmlns:a16="http://schemas.microsoft.com/office/drawing/2014/main" id="{5DFA68C6-C04B-BAE6-D75C-96F4C97F0D5D}"/>
              </a:ext>
            </a:extLst>
          </p:cNvPr>
          <p:cNvGrpSpPr/>
          <p:nvPr/>
        </p:nvGrpSpPr>
        <p:grpSpPr>
          <a:xfrm>
            <a:off x="5507564" y="4352798"/>
            <a:ext cx="1232280" cy="370800"/>
            <a:chOff x="5507564" y="4352798"/>
            <a:chExt cx="1232280" cy="37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0C4082D0-89B6-A119-EF19-BA9A47B0F2A9}"/>
                    </a:ext>
                  </a:extLst>
                </p14:cNvPr>
                <p14:cNvContentPartPr/>
                <p14:nvPr/>
              </p14:nvContentPartPr>
              <p14:xfrm>
                <a:off x="5507564" y="4352798"/>
                <a:ext cx="329760" cy="37080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0C4082D0-89B6-A119-EF19-BA9A47B0F2A9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5500004" y="4345238"/>
                  <a:ext cx="344880" cy="38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18418C01-1186-33C6-16B9-878B19275366}"/>
                    </a:ext>
                  </a:extLst>
                </p14:cNvPr>
                <p14:cNvContentPartPr/>
                <p14:nvPr/>
              </p14:nvContentPartPr>
              <p14:xfrm>
                <a:off x="5890244" y="4419398"/>
                <a:ext cx="30600" cy="29340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18418C01-1186-33C6-16B9-878B19275366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5882684" y="4411838"/>
                  <a:ext cx="4572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BA626633-9CCF-6C28-3C5C-E0F496D0B175}"/>
                    </a:ext>
                  </a:extLst>
                </p14:cNvPr>
                <p14:cNvContentPartPr/>
                <p14:nvPr/>
              </p14:nvContentPartPr>
              <p14:xfrm>
                <a:off x="5991404" y="4520198"/>
                <a:ext cx="170280" cy="19368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BA626633-9CCF-6C28-3C5C-E0F496D0B175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5983844" y="4512638"/>
                  <a:ext cx="18540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0CA76DE4-2814-E34C-EEBB-7A45C8F89047}"/>
                    </a:ext>
                  </a:extLst>
                </p14:cNvPr>
                <p14:cNvContentPartPr/>
                <p14:nvPr/>
              </p14:nvContentPartPr>
              <p14:xfrm>
                <a:off x="6196244" y="4520918"/>
                <a:ext cx="146880" cy="16380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0CA76DE4-2814-E34C-EEBB-7A45C8F89047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6188684" y="4513358"/>
                  <a:ext cx="16200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60B54256-7616-CAF1-97CA-59B673689BCD}"/>
                    </a:ext>
                  </a:extLst>
                </p14:cNvPr>
                <p14:cNvContentPartPr/>
                <p14:nvPr/>
              </p14:nvContentPartPr>
              <p14:xfrm>
                <a:off x="6404684" y="4483478"/>
                <a:ext cx="109800" cy="17244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60B54256-7616-CAF1-97CA-59B673689BCD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397124" y="4475918"/>
                  <a:ext cx="12492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CD3CAF6F-CEC6-EEEA-BC07-F13001B84A09}"/>
                    </a:ext>
                  </a:extLst>
                </p14:cNvPr>
                <p14:cNvContentPartPr/>
                <p14:nvPr/>
              </p14:nvContentPartPr>
              <p14:xfrm>
                <a:off x="6646244" y="4473758"/>
                <a:ext cx="93600" cy="15300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CD3CAF6F-CEC6-EEEA-BC07-F13001B84A09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639044" y="4466198"/>
                  <a:ext cx="108720" cy="16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3" name="Gruppo 252">
            <a:extLst>
              <a:ext uri="{FF2B5EF4-FFF2-40B4-BE49-F238E27FC236}">
                <a16:creationId xmlns:a16="http://schemas.microsoft.com/office/drawing/2014/main" id="{FC1D2A2B-2E6F-E883-3BAB-62BD7B1765C7}"/>
              </a:ext>
            </a:extLst>
          </p:cNvPr>
          <p:cNvGrpSpPr/>
          <p:nvPr/>
        </p:nvGrpSpPr>
        <p:grpSpPr>
          <a:xfrm>
            <a:off x="7270124" y="4209878"/>
            <a:ext cx="595080" cy="494280"/>
            <a:chOff x="7270124" y="4209878"/>
            <a:chExt cx="595080" cy="49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FE77C4B7-4531-B79B-6442-9DE24A4DEABD}"/>
                    </a:ext>
                  </a:extLst>
                </p14:cNvPr>
                <p14:cNvContentPartPr/>
                <p14:nvPr/>
              </p14:nvContentPartPr>
              <p14:xfrm>
                <a:off x="7270124" y="4209878"/>
                <a:ext cx="324000" cy="44352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FE77C4B7-4531-B79B-6442-9DE24A4DEABD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262564" y="4202318"/>
                  <a:ext cx="339120" cy="45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05443D67-A3D9-6EFC-C830-973D23B46F6C}"/>
                    </a:ext>
                  </a:extLst>
                </p14:cNvPr>
                <p14:cNvContentPartPr/>
                <p14:nvPr/>
              </p14:nvContentPartPr>
              <p14:xfrm>
                <a:off x="7553084" y="4459358"/>
                <a:ext cx="129600" cy="24480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05443D67-A3D9-6EFC-C830-973D23B46F6C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7545524" y="4451798"/>
                  <a:ext cx="14472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6019A828-9E5F-F91F-6CEE-33498D791549}"/>
                    </a:ext>
                  </a:extLst>
                </p14:cNvPr>
                <p14:cNvContentPartPr/>
                <p14:nvPr/>
              </p14:nvContentPartPr>
              <p14:xfrm>
                <a:off x="7839284" y="4334438"/>
                <a:ext cx="25920" cy="33696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6019A828-9E5F-F91F-6CEE-33498D791549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7831724" y="4326878"/>
                  <a:ext cx="41040" cy="35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1" name="Gruppo 250">
            <a:extLst>
              <a:ext uri="{FF2B5EF4-FFF2-40B4-BE49-F238E27FC236}">
                <a16:creationId xmlns:a16="http://schemas.microsoft.com/office/drawing/2014/main" id="{6E5BC5A1-B361-B973-8F7B-DBA528DB9FDF}"/>
              </a:ext>
            </a:extLst>
          </p:cNvPr>
          <p:cNvGrpSpPr/>
          <p:nvPr/>
        </p:nvGrpSpPr>
        <p:grpSpPr>
          <a:xfrm>
            <a:off x="8332844" y="4373318"/>
            <a:ext cx="1158120" cy="433800"/>
            <a:chOff x="8332844" y="4373318"/>
            <a:chExt cx="1158120" cy="43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3E222D74-4EA0-69E2-104D-32ED69B96868}"/>
                    </a:ext>
                  </a:extLst>
                </p14:cNvPr>
                <p14:cNvContentPartPr/>
                <p14:nvPr/>
              </p14:nvContentPartPr>
              <p14:xfrm>
                <a:off x="8332844" y="4373318"/>
                <a:ext cx="178560" cy="33228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3E222D74-4EA0-69E2-104D-32ED69B96868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8325284" y="4365758"/>
                  <a:ext cx="19332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0FE65B0B-5EC3-EE90-0E90-56A916295D31}"/>
                    </a:ext>
                  </a:extLst>
                </p14:cNvPr>
                <p14:cNvContentPartPr/>
                <p14:nvPr/>
              </p14:nvContentPartPr>
              <p14:xfrm>
                <a:off x="8620124" y="4439918"/>
                <a:ext cx="20160" cy="21600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0FE65B0B-5EC3-EE90-0E90-56A916295D31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8612564" y="4432358"/>
                  <a:ext cx="3528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6409520F-E492-1E75-6B90-0E174879B9AC}"/>
                    </a:ext>
                  </a:extLst>
                </p14:cNvPr>
                <p14:cNvContentPartPr/>
                <p14:nvPr/>
              </p14:nvContentPartPr>
              <p14:xfrm>
                <a:off x="8649284" y="4506518"/>
                <a:ext cx="180720" cy="30060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6409520F-E492-1E75-6B90-0E174879B9AC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8641724" y="4498958"/>
                  <a:ext cx="19584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00C59B6F-90BD-BA4D-2C94-211BB2308219}"/>
                    </a:ext>
                  </a:extLst>
                </p14:cNvPr>
                <p14:cNvContentPartPr/>
                <p14:nvPr/>
              </p14:nvContentPartPr>
              <p14:xfrm>
                <a:off x="8886524" y="4519838"/>
                <a:ext cx="138240" cy="15048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00C59B6F-90BD-BA4D-2C94-211BB2308219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8878964" y="4512278"/>
                  <a:ext cx="1533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D4A4012A-A5A6-8CA2-1E4D-84BD7B8BD61C}"/>
                    </a:ext>
                  </a:extLst>
                </p14:cNvPr>
                <p14:cNvContentPartPr/>
                <p14:nvPr/>
              </p14:nvContentPartPr>
              <p14:xfrm>
                <a:off x="9127364" y="4494278"/>
                <a:ext cx="86400" cy="16848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D4A4012A-A5A6-8CA2-1E4D-84BD7B8BD61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9119804" y="4486718"/>
                  <a:ext cx="10152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DF65B67F-8054-A596-E994-BDE45E2B9AB6}"/>
                    </a:ext>
                  </a:extLst>
                </p14:cNvPr>
                <p14:cNvContentPartPr/>
                <p14:nvPr/>
              </p14:nvContentPartPr>
              <p14:xfrm>
                <a:off x="9260204" y="4429478"/>
                <a:ext cx="230760" cy="30816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DF65B67F-8054-A596-E994-BDE45E2B9AB6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9252644" y="4421918"/>
                  <a:ext cx="245880" cy="32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2" name="Gruppo 271">
            <a:extLst>
              <a:ext uri="{FF2B5EF4-FFF2-40B4-BE49-F238E27FC236}">
                <a16:creationId xmlns:a16="http://schemas.microsoft.com/office/drawing/2014/main" id="{2CC5DF39-5FDF-B1D8-07B6-AAF38085985E}"/>
              </a:ext>
            </a:extLst>
          </p:cNvPr>
          <p:cNvGrpSpPr/>
          <p:nvPr/>
        </p:nvGrpSpPr>
        <p:grpSpPr>
          <a:xfrm>
            <a:off x="40964" y="4080278"/>
            <a:ext cx="663480" cy="575640"/>
            <a:chOff x="40964" y="4080278"/>
            <a:chExt cx="663480" cy="57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D48E6857-0F85-6A2D-8F23-8CA4AB07269E}"/>
                    </a:ext>
                  </a:extLst>
                </p14:cNvPr>
                <p14:cNvContentPartPr/>
                <p14:nvPr/>
              </p14:nvContentPartPr>
              <p14:xfrm>
                <a:off x="40964" y="4080278"/>
                <a:ext cx="286560" cy="3312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D48E6857-0F85-6A2D-8F23-8CA4AB07269E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33404" y="4072718"/>
                  <a:ext cx="3016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103447B4-35BA-4C3B-33AF-656F4DD88213}"/>
                    </a:ext>
                  </a:extLst>
                </p14:cNvPr>
                <p14:cNvContentPartPr/>
                <p14:nvPr/>
              </p14:nvContentPartPr>
              <p14:xfrm>
                <a:off x="87404" y="4086398"/>
                <a:ext cx="137520" cy="23148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103447B4-35BA-4C3B-33AF-656F4DD88213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80204" y="4078838"/>
                  <a:ext cx="15264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3E28133B-0F89-506C-25BE-26BCD11C5889}"/>
                    </a:ext>
                  </a:extLst>
                </p14:cNvPr>
                <p14:cNvContentPartPr/>
                <p14:nvPr/>
              </p14:nvContentPartPr>
              <p14:xfrm>
                <a:off x="205124" y="4132478"/>
                <a:ext cx="41040" cy="15156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3E28133B-0F89-506C-25BE-26BCD11C5889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97564" y="4124918"/>
                  <a:ext cx="561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8E7B1E9D-29CF-FB56-387B-68E3264189D3}"/>
                    </a:ext>
                  </a:extLst>
                </p14:cNvPr>
                <p14:cNvContentPartPr/>
                <p14:nvPr/>
              </p14:nvContentPartPr>
              <p14:xfrm>
                <a:off x="282884" y="4177118"/>
                <a:ext cx="118080" cy="4284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8E7B1E9D-29CF-FB56-387B-68E3264189D3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275324" y="4169558"/>
                  <a:ext cx="13284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3DF27318-F838-AA2B-A0CE-DBDC04DDD02D}"/>
                    </a:ext>
                  </a:extLst>
                </p14:cNvPr>
                <p14:cNvContentPartPr/>
                <p14:nvPr/>
              </p14:nvContentPartPr>
              <p14:xfrm>
                <a:off x="371444" y="4092518"/>
                <a:ext cx="79560" cy="21348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3DF27318-F838-AA2B-A0CE-DBDC04DDD02D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363884" y="4084958"/>
                  <a:ext cx="9468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F70C7BA6-2441-A1B3-CAB0-5444DB4376DE}"/>
                    </a:ext>
                  </a:extLst>
                </p14:cNvPr>
                <p14:cNvContentPartPr/>
                <p14:nvPr/>
              </p14:nvContentPartPr>
              <p14:xfrm>
                <a:off x="521564" y="4114118"/>
                <a:ext cx="127080" cy="13968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F70C7BA6-2441-A1B3-CAB0-5444DB4376DE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14004" y="4106558"/>
                  <a:ext cx="1422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985F2AEC-E60F-740F-6BC3-DA0D2897A0A1}"/>
                    </a:ext>
                  </a:extLst>
                </p14:cNvPr>
                <p14:cNvContentPartPr/>
                <p14:nvPr/>
              </p14:nvContentPartPr>
              <p14:xfrm>
                <a:off x="462164" y="4341638"/>
                <a:ext cx="147960" cy="5004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985F2AEC-E60F-740F-6BC3-DA0D2897A0A1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454604" y="4334438"/>
                  <a:ext cx="16308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AF328FAD-5C6F-F54D-BAD7-3F01AD9AD344}"/>
                    </a:ext>
                  </a:extLst>
                </p14:cNvPr>
                <p14:cNvContentPartPr/>
                <p14:nvPr/>
              </p14:nvContentPartPr>
              <p14:xfrm>
                <a:off x="441284" y="4489598"/>
                <a:ext cx="263160" cy="16632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AF328FAD-5C6F-F54D-BAD7-3F01AD9AD344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433724" y="4482038"/>
                  <a:ext cx="278280" cy="18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8" name="Gruppo 277">
            <a:extLst>
              <a:ext uri="{FF2B5EF4-FFF2-40B4-BE49-F238E27FC236}">
                <a16:creationId xmlns:a16="http://schemas.microsoft.com/office/drawing/2014/main" id="{33012B08-851B-2D5F-BD3A-14EAB46E3DFE}"/>
              </a:ext>
            </a:extLst>
          </p:cNvPr>
          <p:cNvGrpSpPr/>
          <p:nvPr/>
        </p:nvGrpSpPr>
        <p:grpSpPr>
          <a:xfrm>
            <a:off x="2833484" y="4077758"/>
            <a:ext cx="1780920" cy="717120"/>
            <a:chOff x="2833484" y="4077758"/>
            <a:chExt cx="1780920" cy="71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5E5E637E-6A6E-12B6-3B6F-7B616DAAAE69}"/>
                    </a:ext>
                  </a:extLst>
                </p14:cNvPr>
                <p14:cNvContentPartPr/>
                <p14:nvPr/>
              </p14:nvContentPartPr>
              <p14:xfrm>
                <a:off x="2833484" y="4077758"/>
                <a:ext cx="186480" cy="36612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5E5E637E-6A6E-12B6-3B6F-7B616DAAAE69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2825924" y="4070198"/>
                  <a:ext cx="20160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719CCBE5-6974-CDF7-1347-FF21940E20D4}"/>
                    </a:ext>
                  </a:extLst>
                </p14:cNvPr>
                <p14:cNvContentPartPr/>
                <p14:nvPr/>
              </p14:nvContentPartPr>
              <p14:xfrm>
                <a:off x="3115364" y="4079198"/>
                <a:ext cx="217800" cy="28476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719CCBE5-6974-CDF7-1347-FF21940E20D4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3107804" y="4071638"/>
                  <a:ext cx="23292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5B79B34C-CC1C-8AA3-93E2-12AAC40C9850}"/>
                    </a:ext>
                  </a:extLst>
                </p14:cNvPr>
                <p14:cNvContentPartPr/>
                <p14:nvPr/>
              </p14:nvContentPartPr>
              <p14:xfrm>
                <a:off x="2892884" y="4524518"/>
                <a:ext cx="262080" cy="27036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5B79B34C-CC1C-8AA3-93E2-12AAC40C9850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2885324" y="4516958"/>
                  <a:ext cx="27720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3123B95E-1022-0C3D-0CB0-D43B975F7E13}"/>
                    </a:ext>
                  </a:extLst>
                </p14:cNvPr>
                <p14:cNvContentPartPr/>
                <p14:nvPr/>
              </p14:nvContentPartPr>
              <p14:xfrm>
                <a:off x="3307604" y="4250918"/>
                <a:ext cx="286560" cy="2498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3123B95E-1022-0C3D-0CB0-D43B975F7E13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3300044" y="4243358"/>
                  <a:ext cx="30168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B79B1C70-7E87-607F-2240-3A7D2FFE63CE}"/>
                    </a:ext>
                  </a:extLst>
                </p14:cNvPr>
                <p14:cNvContentPartPr/>
                <p14:nvPr/>
              </p14:nvContentPartPr>
              <p14:xfrm>
                <a:off x="3664364" y="4328318"/>
                <a:ext cx="141120" cy="126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B79B1C70-7E87-607F-2240-3A7D2FFE63CE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3656804" y="4320758"/>
                  <a:ext cx="1562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E9758BD3-B07F-C04F-7A00-647EEA9B35AC}"/>
                    </a:ext>
                  </a:extLst>
                </p14:cNvPr>
                <p14:cNvContentPartPr/>
                <p14:nvPr/>
              </p14:nvContentPartPr>
              <p14:xfrm>
                <a:off x="3800444" y="4181798"/>
                <a:ext cx="42480" cy="36612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E9758BD3-B07F-C04F-7A00-647EEA9B35AC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3792884" y="4174598"/>
                  <a:ext cx="5724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2E4D67B2-A858-D9C4-AFA5-6F58A58A2960}"/>
                    </a:ext>
                  </a:extLst>
                </p14:cNvPr>
                <p14:cNvContentPartPr/>
                <p14:nvPr/>
              </p14:nvContentPartPr>
              <p14:xfrm>
                <a:off x="3947324" y="4138238"/>
                <a:ext cx="43560" cy="5414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2E4D67B2-A858-D9C4-AFA5-6F58A58A2960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3939764" y="4131038"/>
                  <a:ext cx="58680" cy="55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71AF044C-96B4-254D-BABA-4F711524FAFD}"/>
                    </a:ext>
                  </a:extLst>
                </p14:cNvPr>
                <p14:cNvContentPartPr/>
                <p14:nvPr/>
              </p14:nvContentPartPr>
              <p14:xfrm>
                <a:off x="4135604" y="4168838"/>
                <a:ext cx="189000" cy="6948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71AF044C-96B4-254D-BABA-4F711524FAFD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4128044" y="4161278"/>
                  <a:ext cx="2037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F3B44B82-4C72-5D23-BB5B-2902854E2E1B}"/>
                    </a:ext>
                  </a:extLst>
                </p14:cNvPr>
                <p14:cNvContentPartPr/>
                <p14:nvPr/>
              </p14:nvContentPartPr>
              <p14:xfrm>
                <a:off x="4121564" y="4220678"/>
                <a:ext cx="176040" cy="19764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F3B44B82-4C72-5D23-BB5B-2902854E2E1B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4114004" y="4213118"/>
                  <a:ext cx="19116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10815DDB-72B4-AF9B-16DF-7954647F7F54}"/>
                    </a:ext>
                  </a:extLst>
                </p14:cNvPr>
                <p14:cNvContentPartPr/>
                <p14:nvPr/>
              </p14:nvContentPartPr>
              <p14:xfrm>
                <a:off x="4270604" y="4442438"/>
                <a:ext cx="10800" cy="20268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10815DDB-72B4-AF9B-16DF-7954647F7F54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4263044" y="4434878"/>
                  <a:ext cx="2592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40B24FB6-2432-0109-2DC1-306461B90F91}"/>
                    </a:ext>
                  </a:extLst>
                </p14:cNvPr>
                <p14:cNvContentPartPr/>
                <p14:nvPr/>
              </p14:nvContentPartPr>
              <p14:xfrm>
                <a:off x="4048124" y="4713518"/>
                <a:ext cx="566280" cy="3204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40B24FB6-2432-0109-2DC1-306461B90F91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4040564" y="4705958"/>
                  <a:ext cx="581400" cy="47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2">
            <p14:nvContentPartPr>
              <p14:cNvPr id="279" name="Input penna 278">
                <a:extLst>
                  <a:ext uri="{FF2B5EF4-FFF2-40B4-BE49-F238E27FC236}">
                    <a16:creationId xmlns:a16="http://schemas.microsoft.com/office/drawing/2014/main" id="{B66E4110-7634-D9B5-12BF-68C7D5E6C4C0}"/>
                  </a:ext>
                </a:extLst>
              </p14:cNvPr>
              <p14:cNvContentPartPr/>
              <p14:nvPr/>
            </p14:nvContentPartPr>
            <p14:xfrm>
              <a:off x="2707844" y="5020958"/>
              <a:ext cx="2264760" cy="151920"/>
            </p14:xfrm>
          </p:contentPart>
        </mc:Choice>
        <mc:Fallback>
          <p:pic>
            <p:nvPicPr>
              <p:cNvPr id="279" name="Input penna 278">
                <a:extLst>
                  <a:ext uri="{FF2B5EF4-FFF2-40B4-BE49-F238E27FC236}">
                    <a16:creationId xmlns:a16="http://schemas.microsoft.com/office/drawing/2014/main" id="{B66E4110-7634-D9B5-12BF-68C7D5E6C4C0}"/>
                  </a:ext>
                </a:extLst>
              </p:cNvPr>
              <p:cNvPicPr/>
              <p:nvPr/>
            </p:nvPicPr>
            <p:blipFill>
              <a:blip r:embed="rId233"/>
              <a:stretch>
                <a:fillRect/>
              </a:stretch>
            </p:blipFill>
            <p:spPr>
              <a:xfrm>
                <a:off x="2700284" y="5013398"/>
                <a:ext cx="2279880" cy="166680"/>
              </a:xfrm>
              <a:prstGeom prst="rect">
                <a:avLst/>
              </a:prstGeom>
            </p:spPr>
          </p:pic>
        </mc:Fallback>
      </mc:AlternateContent>
      <p:grpSp>
        <p:nvGrpSpPr>
          <p:cNvPr id="310" name="Gruppo 309">
            <a:extLst>
              <a:ext uri="{FF2B5EF4-FFF2-40B4-BE49-F238E27FC236}">
                <a16:creationId xmlns:a16="http://schemas.microsoft.com/office/drawing/2014/main" id="{4F26F135-5A19-E81A-6887-DF3A5CA38A65}"/>
              </a:ext>
            </a:extLst>
          </p:cNvPr>
          <p:cNvGrpSpPr/>
          <p:nvPr/>
        </p:nvGrpSpPr>
        <p:grpSpPr>
          <a:xfrm>
            <a:off x="6262844" y="5264318"/>
            <a:ext cx="3393000" cy="1608840"/>
            <a:chOff x="6262844" y="5264318"/>
            <a:chExt cx="3393000" cy="160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580F978A-F84D-E2B3-0A7E-0DC85C7D7C6F}"/>
                    </a:ext>
                  </a:extLst>
                </p14:cNvPr>
                <p14:cNvContentPartPr/>
                <p14:nvPr/>
              </p14:nvContentPartPr>
              <p14:xfrm>
                <a:off x="6433844" y="5857598"/>
                <a:ext cx="365760" cy="36720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580F978A-F84D-E2B3-0A7E-0DC85C7D7C6F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6426284" y="5850038"/>
                  <a:ext cx="38088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034CCF26-7890-8056-71E3-3FA713F5AAC7}"/>
                    </a:ext>
                  </a:extLst>
                </p14:cNvPr>
                <p14:cNvContentPartPr/>
                <p14:nvPr/>
              </p14:nvContentPartPr>
              <p14:xfrm>
                <a:off x="6755324" y="5943638"/>
                <a:ext cx="200880" cy="23472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034CCF26-7890-8056-71E3-3FA713F5AAC7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6747764" y="5936078"/>
                  <a:ext cx="21564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AB36A249-EE9C-12DD-14F0-4838FDA10475}"/>
                    </a:ext>
                  </a:extLst>
                </p14:cNvPr>
                <p14:cNvContentPartPr/>
                <p14:nvPr/>
              </p14:nvContentPartPr>
              <p14:xfrm>
                <a:off x="6995804" y="5981078"/>
                <a:ext cx="115560" cy="17496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AB36A249-EE9C-12DD-14F0-4838FDA10475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6988244" y="5973518"/>
                  <a:ext cx="13068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00919247-7B8B-F3F4-1B98-88364EAD3473}"/>
                    </a:ext>
                  </a:extLst>
                </p14:cNvPr>
                <p14:cNvContentPartPr/>
                <p14:nvPr/>
              </p14:nvContentPartPr>
              <p14:xfrm>
                <a:off x="7220444" y="5748878"/>
                <a:ext cx="193680" cy="43740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00919247-7B8B-F3F4-1B98-88364EAD3473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7212884" y="5741318"/>
                  <a:ext cx="208800" cy="45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C5C26DAE-A84D-7B8D-484F-D21C8C968D0F}"/>
                    </a:ext>
                  </a:extLst>
                </p14:cNvPr>
                <p14:cNvContentPartPr/>
                <p14:nvPr/>
              </p14:nvContentPartPr>
              <p14:xfrm>
                <a:off x="7494764" y="6041558"/>
                <a:ext cx="165600" cy="16200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C5C26DAE-A84D-7B8D-484F-D21C8C968D0F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7487564" y="6033998"/>
                  <a:ext cx="18072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65EDE961-8121-4C1C-80A8-3670AB75FBC3}"/>
                    </a:ext>
                  </a:extLst>
                </p14:cNvPr>
                <p14:cNvContentPartPr/>
                <p14:nvPr/>
              </p14:nvContentPartPr>
              <p14:xfrm>
                <a:off x="8162924" y="5843198"/>
                <a:ext cx="41040" cy="34164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65EDE961-8121-4C1C-80A8-3670AB75FBC3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8155364" y="5835638"/>
                  <a:ext cx="5616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44BFD44F-50C8-C4E3-937F-55253BD54B6A}"/>
                    </a:ext>
                  </a:extLst>
                </p14:cNvPr>
                <p14:cNvContentPartPr/>
                <p14:nvPr/>
              </p14:nvContentPartPr>
              <p14:xfrm>
                <a:off x="7962764" y="6040478"/>
                <a:ext cx="337680" cy="9612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44BFD44F-50C8-C4E3-937F-55253BD54B6A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7955204" y="6032918"/>
                  <a:ext cx="3528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49733335-655F-A993-3B82-69C91E341C34}"/>
                    </a:ext>
                  </a:extLst>
                </p14:cNvPr>
                <p14:cNvContentPartPr/>
                <p14:nvPr/>
              </p14:nvContentPartPr>
              <p14:xfrm>
                <a:off x="8600324" y="5834558"/>
                <a:ext cx="308520" cy="3564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49733335-655F-A993-3B82-69C91E341C34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8592764" y="5826998"/>
                  <a:ext cx="3236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0082FBF9-D4ED-A224-51D4-4029F568F397}"/>
                    </a:ext>
                  </a:extLst>
                </p14:cNvPr>
                <p14:cNvContentPartPr/>
                <p14:nvPr/>
              </p14:nvContentPartPr>
              <p14:xfrm>
                <a:off x="8542004" y="5909798"/>
                <a:ext cx="249480" cy="18792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0082FBF9-D4ED-A224-51D4-4029F568F397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8534444" y="5902238"/>
                  <a:ext cx="26460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D39A452F-73E5-45BA-D3D7-E923C694BA67}"/>
                    </a:ext>
                  </a:extLst>
                </p14:cNvPr>
                <p14:cNvContentPartPr/>
                <p14:nvPr/>
              </p14:nvContentPartPr>
              <p14:xfrm>
                <a:off x="8622284" y="6160358"/>
                <a:ext cx="95760" cy="17244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D39A452F-73E5-45BA-D3D7-E923C694BA67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8614724" y="6152798"/>
                  <a:ext cx="11088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A2257518-0AA7-59AE-BD93-DBA90AB3F0E6}"/>
                    </a:ext>
                  </a:extLst>
                </p14:cNvPr>
                <p14:cNvContentPartPr/>
                <p14:nvPr/>
              </p14:nvContentPartPr>
              <p14:xfrm>
                <a:off x="8451284" y="6260798"/>
                <a:ext cx="607680" cy="12024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A2257518-0AA7-59AE-BD93-DBA90AB3F0E6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8443724" y="6253238"/>
                  <a:ext cx="6228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101C44A9-80F7-7B7A-8863-2318B2BC3505}"/>
                    </a:ext>
                  </a:extLst>
                </p14:cNvPr>
                <p14:cNvContentPartPr/>
                <p14:nvPr/>
              </p14:nvContentPartPr>
              <p14:xfrm>
                <a:off x="6262844" y="5264318"/>
                <a:ext cx="3393000" cy="160884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101C44A9-80F7-7B7A-8863-2318B2BC3505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6255284" y="5256758"/>
                  <a:ext cx="3408120" cy="1623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8">
            <p14:nvContentPartPr>
              <p14:cNvPr id="184" name="Input penna 183">
                <a:extLst>
                  <a:ext uri="{FF2B5EF4-FFF2-40B4-BE49-F238E27FC236}">
                    <a16:creationId xmlns:a16="http://schemas.microsoft.com/office/drawing/2014/main" id="{1FB401DB-FECE-AFA3-0D79-E95681B1E95F}"/>
                  </a:ext>
                </a:extLst>
              </p14:cNvPr>
              <p14:cNvContentPartPr/>
              <p14:nvPr/>
            </p14:nvContentPartPr>
            <p14:xfrm>
              <a:off x="6802484" y="1872038"/>
              <a:ext cx="312120" cy="441000"/>
            </p14:xfrm>
          </p:contentPart>
        </mc:Choice>
        <mc:Fallback>
          <p:pic>
            <p:nvPicPr>
              <p:cNvPr id="184" name="Input penna 183">
                <a:extLst>
                  <a:ext uri="{FF2B5EF4-FFF2-40B4-BE49-F238E27FC236}">
                    <a16:creationId xmlns:a16="http://schemas.microsoft.com/office/drawing/2014/main" id="{1FB401DB-FECE-AFA3-0D79-E95681B1E95F}"/>
                  </a:ext>
                </a:extLst>
              </p:cNvPr>
              <p:cNvPicPr/>
              <p:nvPr/>
            </p:nvPicPr>
            <p:blipFill>
              <a:blip r:embed="rId259"/>
              <a:stretch>
                <a:fillRect/>
              </a:stretch>
            </p:blipFill>
            <p:spPr>
              <a:xfrm>
                <a:off x="6794924" y="1864478"/>
                <a:ext cx="327240" cy="45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0">
            <p14:nvContentPartPr>
              <p14:cNvPr id="185" name="Input penna 184">
                <a:extLst>
                  <a:ext uri="{FF2B5EF4-FFF2-40B4-BE49-F238E27FC236}">
                    <a16:creationId xmlns:a16="http://schemas.microsoft.com/office/drawing/2014/main" id="{075783BC-CF0F-D16E-9AE0-0EBF6573345E}"/>
                  </a:ext>
                </a:extLst>
              </p14:cNvPr>
              <p14:cNvContentPartPr/>
              <p14:nvPr/>
            </p14:nvContentPartPr>
            <p14:xfrm>
              <a:off x="7041164" y="1945838"/>
              <a:ext cx="244800" cy="276120"/>
            </p14:xfrm>
          </p:contentPart>
        </mc:Choice>
        <mc:Fallback>
          <p:pic>
            <p:nvPicPr>
              <p:cNvPr id="185" name="Input penna 184">
                <a:extLst>
                  <a:ext uri="{FF2B5EF4-FFF2-40B4-BE49-F238E27FC236}">
                    <a16:creationId xmlns:a16="http://schemas.microsoft.com/office/drawing/2014/main" id="{075783BC-CF0F-D16E-9AE0-0EBF6573345E}"/>
                  </a:ext>
                </a:extLst>
              </p:cNvPr>
              <p:cNvPicPr/>
              <p:nvPr/>
            </p:nvPicPr>
            <p:blipFill>
              <a:blip r:embed="rId261"/>
              <a:stretch>
                <a:fillRect/>
              </a:stretch>
            </p:blipFill>
            <p:spPr>
              <a:xfrm>
                <a:off x="7033604" y="1938278"/>
                <a:ext cx="259920" cy="29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2">
            <p14:nvContentPartPr>
              <p14:cNvPr id="186" name="Input penna 185">
                <a:extLst>
                  <a:ext uri="{FF2B5EF4-FFF2-40B4-BE49-F238E27FC236}">
                    <a16:creationId xmlns:a16="http://schemas.microsoft.com/office/drawing/2014/main" id="{0524487F-6CFD-330F-8E6D-3227C4DBA1E5}"/>
                  </a:ext>
                </a:extLst>
              </p14:cNvPr>
              <p14:cNvContentPartPr/>
              <p14:nvPr/>
            </p14:nvContentPartPr>
            <p14:xfrm>
              <a:off x="7376684" y="1974638"/>
              <a:ext cx="122040" cy="225720"/>
            </p14:xfrm>
          </p:contentPart>
        </mc:Choice>
        <mc:Fallback>
          <p:pic>
            <p:nvPicPr>
              <p:cNvPr id="186" name="Input penna 185">
                <a:extLst>
                  <a:ext uri="{FF2B5EF4-FFF2-40B4-BE49-F238E27FC236}">
                    <a16:creationId xmlns:a16="http://schemas.microsoft.com/office/drawing/2014/main" id="{0524487F-6CFD-330F-8E6D-3227C4DBA1E5}"/>
                  </a:ext>
                </a:extLst>
              </p:cNvPr>
              <p:cNvPicPr/>
              <p:nvPr/>
            </p:nvPicPr>
            <p:blipFill>
              <a:blip r:embed="rId263"/>
              <a:stretch>
                <a:fillRect/>
              </a:stretch>
            </p:blipFill>
            <p:spPr>
              <a:xfrm>
                <a:off x="7369124" y="1967078"/>
                <a:ext cx="137160" cy="24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4">
            <p14:nvContentPartPr>
              <p14:cNvPr id="187" name="Input penna 186">
                <a:extLst>
                  <a:ext uri="{FF2B5EF4-FFF2-40B4-BE49-F238E27FC236}">
                    <a16:creationId xmlns:a16="http://schemas.microsoft.com/office/drawing/2014/main" id="{39731679-F8C2-8534-4B20-7CACFF4E673D}"/>
                  </a:ext>
                </a:extLst>
              </p14:cNvPr>
              <p14:cNvContentPartPr/>
              <p14:nvPr/>
            </p14:nvContentPartPr>
            <p14:xfrm>
              <a:off x="7614644" y="1639478"/>
              <a:ext cx="137520" cy="600840"/>
            </p14:xfrm>
          </p:contentPart>
        </mc:Choice>
        <mc:Fallback>
          <p:pic>
            <p:nvPicPr>
              <p:cNvPr id="187" name="Input penna 186">
                <a:extLst>
                  <a:ext uri="{FF2B5EF4-FFF2-40B4-BE49-F238E27FC236}">
                    <a16:creationId xmlns:a16="http://schemas.microsoft.com/office/drawing/2014/main" id="{39731679-F8C2-8534-4B20-7CACFF4E673D}"/>
                  </a:ext>
                </a:extLst>
              </p:cNvPr>
              <p:cNvPicPr/>
              <p:nvPr/>
            </p:nvPicPr>
            <p:blipFill>
              <a:blip r:embed="rId265"/>
              <a:stretch>
                <a:fillRect/>
              </a:stretch>
            </p:blipFill>
            <p:spPr>
              <a:xfrm>
                <a:off x="7607084" y="1631918"/>
                <a:ext cx="152640" cy="61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6">
            <p14:nvContentPartPr>
              <p14:cNvPr id="188" name="Input penna 187">
                <a:extLst>
                  <a:ext uri="{FF2B5EF4-FFF2-40B4-BE49-F238E27FC236}">
                    <a16:creationId xmlns:a16="http://schemas.microsoft.com/office/drawing/2014/main" id="{B44D2C46-F240-5D2A-F181-0614D919DDAF}"/>
                  </a:ext>
                </a:extLst>
              </p14:cNvPr>
              <p14:cNvContentPartPr/>
              <p14:nvPr/>
            </p14:nvContentPartPr>
            <p14:xfrm>
              <a:off x="7625084" y="2084798"/>
              <a:ext cx="176040" cy="73080"/>
            </p14:xfrm>
          </p:contentPart>
        </mc:Choice>
        <mc:Fallback>
          <p:pic>
            <p:nvPicPr>
              <p:cNvPr id="188" name="Input penna 187">
                <a:extLst>
                  <a:ext uri="{FF2B5EF4-FFF2-40B4-BE49-F238E27FC236}">
                    <a16:creationId xmlns:a16="http://schemas.microsoft.com/office/drawing/2014/main" id="{B44D2C46-F240-5D2A-F181-0614D919DDAF}"/>
                  </a:ext>
                </a:extLst>
              </p:cNvPr>
              <p:cNvPicPr/>
              <p:nvPr/>
            </p:nvPicPr>
            <p:blipFill>
              <a:blip r:embed="rId267"/>
              <a:stretch>
                <a:fillRect/>
              </a:stretch>
            </p:blipFill>
            <p:spPr>
              <a:xfrm>
                <a:off x="7617524" y="2077238"/>
                <a:ext cx="191160" cy="8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8">
            <p14:nvContentPartPr>
              <p14:cNvPr id="189" name="Input penna 188">
                <a:extLst>
                  <a:ext uri="{FF2B5EF4-FFF2-40B4-BE49-F238E27FC236}">
                    <a16:creationId xmlns:a16="http://schemas.microsoft.com/office/drawing/2014/main" id="{76CD0F79-737A-0320-8AB9-2A35E4125F02}"/>
                  </a:ext>
                </a:extLst>
              </p14:cNvPr>
              <p14:cNvContentPartPr/>
              <p14:nvPr/>
            </p14:nvContentPartPr>
            <p14:xfrm>
              <a:off x="7876724" y="2001278"/>
              <a:ext cx="136440" cy="194040"/>
            </p14:xfrm>
          </p:contentPart>
        </mc:Choice>
        <mc:Fallback>
          <p:pic>
            <p:nvPicPr>
              <p:cNvPr id="189" name="Input penna 188">
                <a:extLst>
                  <a:ext uri="{FF2B5EF4-FFF2-40B4-BE49-F238E27FC236}">
                    <a16:creationId xmlns:a16="http://schemas.microsoft.com/office/drawing/2014/main" id="{76CD0F79-737A-0320-8AB9-2A35E4125F02}"/>
                  </a:ext>
                </a:extLst>
              </p:cNvPr>
              <p:cNvPicPr/>
              <p:nvPr/>
            </p:nvPicPr>
            <p:blipFill>
              <a:blip r:embed="rId269"/>
              <a:stretch>
                <a:fillRect/>
              </a:stretch>
            </p:blipFill>
            <p:spPr>
              <a:xfrm>
                <a:off x="7869164" y="1993718"/>
                <a:ext cx="151560" cy="20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0">
            <p14:nvContentPartPr>
              <p14:cNvPr id="190" name="Input penna 189">
                <a:extLst>
                  <a:ext uri="{FF2B5EF4-FFF2-40B4-BE49-F238E27FC236}">
                    <a16:creationId xmlns:a16="http://schemas.microsoft.com/office/drawing/2014/main" id="{42AD03CA-2FF0-3CAC-BF4A-D4521484C430}"/>
                  </a:ext>
                </a:extLst>
              </p14:cNvPr>
              <p14:cNvContentPartPr/>
              <p14:nvPr/>
            </p14:nvContentPartPr>
            <p14:xfrm>
              <a:off x="8176604" y="1973558"/>
              <a:ext cx="105120" cy="224280"/>
            </p14:xfrm>
          </p:contentPart>
        </mc:Choice>
        <mc:Fallback>
          <p:pic>
            <p:nvPicPr>
              <p:cNvPr id="190" name="Input penna 189">
                <a:extLst>
                  <a:ext uri="{FF2B5EF4-FFF2-40B4-BE49-F238E27FC236}">
                    <a16:creationId xmlns:a16="http://schemas.microsoft.com/office/drawing/2014/main" id="{42AD03CA-2FF0-3CAC-BF4A-D4521484C430}"/>
                  </a:ext>
                </a:extLst>
              </p:cNvPr>
              <p:cNvPicPr/>
              <p:nvPr/>
            </p:nvPicPr>
            <p:blipFill>
              <a:blip r:embed="rId271"/>
              <a:stretch>
                <a:fillRect/>
              </a:stretch>
            </p:blipFill>
            <p:spPr>
              <a:xfrm>
                <a:off x="8169404" y="1965998"/>
                <a:ext cx="12024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2">
            <p14:nvContentPartPr>
              <p14:cNvPr id="191" name="Input penna 190">
                <a:extLst>
                  <a:ext uri="{FF2B5EF4-FFF2-40B4-BE49-F238E27FC236}">
                    <a16:creationId xmlns:a16="http://schemas.microsoft.com/office/drawing/2014/main" id="{10C725B7-E8E7-4A12-3F65-B750D2C14E6D}"/>
                  </a:ext>
                </a:extLst>
              </p14:cNvPr>
              <p14:cNvContentPartPr/>
              <p14:nvPr/>
            </p14:nvContentPartPr>
            <p14:xfrm>
              <a:off x="8537684" y="2016038"/>
              <a:ext cx="101520" cy="250920"/>
            </p14:xfrm>
          </p:contentPart>
        </mc:Choice>
        <mc:Fallback>
          <p:pic>
            <p:nvPicPr>
              <p:cNvPr id="191" name="Input penna 190">
                <a:extLst>
                  <a:ext uri="{FF2B5EF4-FFF2-40B4-BE49-F238E27FC236}">
                    <a16:creationId xmlns:a16="http://schemas.microsoft.com/office/drawing/2014/main" id="{10C725B7-E8E7-4A12-3F65-B750D2C14E6D}"/>
                  </a:ext>
                </a:extLst>
              </p:cNvPr>
              <p:cNvPicPr/>
              <p:nvPr/>
            </p:nvPicPr>
            <p:blipFill>
              <a:blip r:embed="rId273"/>
              <a:stretch>
                <a:fillRect/>
              </a:stretch>
            </p:blipFill>
            <p:spPr>
              <a:xfrm>
                <a:off x="8530124" y="2008478"/>
                <a:ext cx="116280" cy="26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4">
            <p14:nvContentPartPr>
              <p14:cNvPr id="192" name="Input penna 191">
                <a:extLst>
                  <a:ext uri="{FF2B5EF4-FFF2-40B4-BE49-F238E27FC236}">
                    <a16:creationId xmlns:a16="http://schemas.microsoft.com/office/drawing/2014/main" id="{A59DDF27-E121-6B7F-C4D5-FE94691ABAF6}"/>
                  </a:ext>
                </a:extLst>
              </p14:cNvPr>
              <p14:cNvContentPartPr/>
              <p14:nvPr/>
            </p14:nvContentPartPr>
            <p14:xfrm>
              <a:off x="8823884" y="2122598"/>
              <a:ext cx="36000" cy="169920"/>
            </p14:xfrm>
          </p:contentPart>
        </mc:Choice>
        <mc:Fallback>
          <p:pic>
            <p:nvPicPr>
              <p:cNvPr id="192" name="Input penna 191">
                <a:extLst>
                  <a:ext uri="{FF2B5EF4-FFF2-40B4-BE49-F238E27FC236}">
                    <a16:creationId xmlns:a16="http://schemas.microsoft.com/office/drawing/2014/main" id="{A59DDF27-E121-6B7F-C4D5-FE94691ABAF6}"/>
                  </a:ext>
                </a:extLst>
              </p:cNvPr>
              <p:cNvPicPr/>
              <p:nvPr/>
            </p:nvPicPr>
            <p:blipFill>
              <a:blip r:embed="rId275"/>
              <a:stretch>
                <a:fillRect/>
              </a:stretch>
            </p:blipFill>
            <p:spPr>
              <a:xfrm>
                <a:off x="8816324" y="2115038"/>
                <a:ext cx="51120" cy="18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6">
            <p14:nvContentPartPr>
              <p14:cNvPr id="256" name="Input penna 255">
                <a:extLst>
                  <a:ext uri="{FF2B5EF4-FFF2-40B4-BE49-F238E27FC236}">
                    <a16:creationId xmlns:a16="http://schemas.microsoft.com/office/drawing/2014/main" id="{81F58503-5F72-56EC-ACB5-EDE6E5BAE9AA}"/>
                  </a:ext>
                </a:extLst>
              </p14:cNvPr>
              <p14:cNvContentPartPr/>
              <p14:nvPr/>
            </p14:nvContentPartPr>
            <p14:xfrm>
              <a:off x="6828044" y="2931158"/>
              <a:ext cx="407520" cy="696240"/>
            </p14:xfrm>
          </p:contentPart>
        </mc:Choice>
        <mc:Fallback>
          <p:pic>
            <p:nvPicPr>
              <p:cNvPr id="256" name="Input penna 255">
                <a:extLst>
                  <a:ext uri="{FF2B5EF4-FFF2-40B4-BE49-F238E27FC236}">
                    <a16:creationId xmlns:a16="http://schemas.microsoft.com/office/drawing/2014/main" id="{81F58503-5F72-56EC-ACB5-EDE6E5BAE9AA}"/>
                  </a:ext>
                </a:extLst>
              </p:cNvPr>
              <p:cNvPicPr/>
              <p:nvPr/>
            </p:nvPicPr>
            <p:blipFill>
              <a:blip r:embed="rId277"/>
              <a:stretch>
                <a:fillRect/>
              </a:stretch>
            </p:blipFill>
            <p:spPr>
              <a:xfrm>
                <a:off x="6820484" y="2923598"/>
                <a:ext cx="422640" cy="71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8">
            <p14:nvContentPartPr>
              <p14:cNvPr id="257" name="Input penna 256">
                <a:extLst>
                  <a:ext uri="{FF2B5EF4-FFF2-40B4-BE49-F238E27FC236}">
                    <a16:creationId xmlns:a16="http://schemas.microsoft.com/office/drawing/2014/main" id="{6509F079-3F10-2190-D40F-07A25B3AF4BB}"/>
                  </a:ext>
                </a:extLst>
              </p14:cNvPr>
              <p14:cNvContentPartPr/>
              <p14:nvPr/>
            </p14:nvContentPartPr>
            <p14:xfrm>
              <a:off x="7200644" y="3069398"/>
              <a:ext cx="341280" cy="314640"/>
            </p14:xfrm>
          </p:contentPart>
        </mc:Choice>
        <mc:Fallback>
          <p:pic>
            <p:nvPicPr>
              <p:cNvPr id="257" name="Input penna 256">
                <a:extLst>
                  <a:ext uri="{FF2B5EF4-FFF2-40B4-BE49-F238E27FC236}">
                    <a16:creationId xmlns:a16="http://schemas.microsoft.com/office/drawing/2014/main" id="{6509F079-3F10-2190-D40F-07A25B3AF4BB}"/>
                  </a:ext>
                </a:extLst>
              </p:cNvPr>
              <p:cNvPicPr/>
              <p:nvPr/>
            </p:nvPicPr>
            <p:blipFill>
              <a:blip r:embed="rId279"/>
              <a:stretch>
                <a:fillRect/>
              </a:stretch>
            </p:blipFill>
            <p:spPr>
              <a:xfrm>
                <a:off x="7193084" y="3061838"/>
                <a:ext cx="356400" cy="32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0">
            <p14:nvContentPartPr>
              <p14:cNvPr id="258" name="Input penna 257">
                <a:extLst>
                  <a:ext uri="{FF2B5EF4-FFF2-40B4-BE49-F238E27FC236}">
                    <a16:creationId xmlns:a16="http://schemas.microsoft.com/office/drawing/2014/main" id="{9A4076FA-7A0D-1CF2-46BB-36653470894C}"/>
                  </a:ext>
                </a:extLst>
              </p14:cNvPr>
              <p14:cNvContentPartPr/>
              <p14:nvPr/>
            </p14:nvContentPartPr>
            <p14:xfrm>
              <a:off x="7566044" y="3080198"/>
              <a:ext cx="141120" cy="335160"/>
            </p14:xfrm>
          </p:contentPart>
        </mc:Choice>
        <mc:Fallback>
          <p:pic>
            <p:nvPicPr>
              <p:cNvPr id="258" name="Input penna 257">
                <a:extLst>
                  <a:ext uri="{FF2B5EF4-FFF2-40B4-BE49-F238E27FC236}">
                    <a16:creationId xmlns:a16="http://schemas.microsoft.com/office/drawing/2014/main" id="{9A4076FA-7A0D-1CF2-46BB-36653470894C}"/>
                  </a:ext>
                </a:extLst>
              </p:cNvPr>
              <p:cNvPicPr/>
              <p:nvPr/>
            </p:nvPicPr>
            <p:blipFill>
              <a:blip r:embed="rId281"/>
              <a:stretch>
                <a:fillRect/>
              </a:stretch>
            </p:blipFill>
            <p:spPr>
              <a:xfrm>
                <a:off x="7558484" y="3072638"/>
                <a:ext cx="156240" cy="35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2">
            <p14:nvContentPartPr>
              <p14:cNvPr id="259" name="Input penna 258">
                <a:extLst>
                  <a:ext uri="{FF2B5EF4-FFF2-40B4-BE49-F238E27FC236}">
                    <a16:creationId xmlns:a16="http://schemas.microsoft.com/office/drawing/2014/main" id="{4A9F067C-DA71-6E5A-FE9B-F24E47ED8098}"/>
                  </a:ext>
                </a:extLst>
              </p14:cNvPr>
              <p14:cNvContentPartPr/>
              <p14:nvPr/>
            </p14:nvContentPartPr>
            <p14:xfrm>
              <a:off x="7821644" y="3115118"/>
              <a:ext cx="307800" cy="217080"/>
            </p14:xfrm>
          </p:contentPart>
        </mc:Choice>
        <mc:Fallback>
          <p:pic>
            <p:nvPicPr>
              <p:cNvPr id="259" name="Input penna 258">
                <a:extLst>
                  <a:ext uri="{FF2B5EF4-FFF2-40B4-BE49-F238E27FC236}">
                    <a16:creationId xmlns:a16="http://schemas.microsoft.com/office/drawing/2014/main" id="{4A9F067C-DA71-6E5A-FE9B-F24E47ED8098}"/>
                  </a:ext>
                </a:extLst>
              </p:cNvPr>
              <p:cNvPicPr/>
              <p:nvPr/>
            </p:nvPicPr>
            <p:blipFill>
              <a:blip r:embed="rId283"/>
              <a:stretch>
                <a:fillRect/>
              </a:stretch>
            </p:blipFill>
            <p:spPr>
              <a:xfrm>
                <a:off x="7814084" y="3107558"/>
                <a:ext cx="322920" cy="2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4">
            <p14:nvContentPartPr>
              <p14:cNvPr id="260" name="Input penna 259">
                <a:extLst>
                  <a:ext uri="{FF2B5EF4-FFF2-40B4-BE49-F238E27FC236}">
                    <a16:creationId xmlns:a16="http://schemas.microsoft.com/office/drawing/2014/main" id="{F45FC96B-F620-73F4-D17D-F67275B39F84}"/>
                  </a:ext>
                </a:extLst>
              </p14:cNvPr>
              <p14:cNvContentPartPr/>
              <p14:nvPr/>
            </p14:nvContentPartPr>
            <p14:xfrm>
              <a:off x="6491444" y="2575118"/>
              <a:ext cx="2413800" cy="1401120"/>
            </p14:xfrm>
          </p:contentPart>
        </mc:Choice>
        <mc:Fallback>
          <p:pic>
            <p:nvPicPr>
              <p:cNvPr id="260" name="Input penna 259">
                <a:extLst>
                  <a:ext uri="{FF2B5EF4-FFF2-40B4-BE49-F238E27FC236}">
                    <a16:creationId xmlns:a16="http://schemas.microsoft.com/office/drawing/2014/main" id="{F45FC96B-F620-73F4-D17D-F67275B39F84}"/>
                  </a:ext>
                </a:extLst>
              </p:cNvPr>
              <p:cNvPicPr/>
              <p:nvPr/>
            </p:nvPicPr>
            <p:blipFill>
              <a:blip r:embed="rId285"/>
              <a:stretch>
                <a:fillRect/>
              </a:stretch>
            </p:blipFill>
            <p:spPr>
              <a:xfrm>
                <a:off x="6483884" y="2567558"/>
                <a:ext cx="2428920" cy="141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6">
            <p14:nvContentPartPr>
              <p14:cNvPr id="311" name="Input penna 310">
                <a:extLst>
                  <a:ext uri="{FF2B5EF4-FFF2-40B4-BE49-F238E27FC236}">
                    <a16:creationId xmlns:a16="http://schemas.microsoft.com/office/drawing/2014/main" id="{FF2DF4FC-5656-275F-C007-B1AD5AFDA423}"/>
                  </a:ext>
                </a:extLst>
              </p14:cNvPr>
              <p14:cNvContentPartPr/>
              <p14:nvPr/>
            </p14:nvContentPartPr>
            <p14:xfrm>
              <a:off x="6350324" y="1437158"/>
              <a:ext cx="3372120" cy="1422000"/>
            </p14:xfrm>
          </p:contentPart>
        </mc:Choice>
        <mc:Fallback>
          <p:pic>
            <p:nvPicPr>
              <p:cNvPr id="311" name="Input penna 310">
                <a:extLst>
                  <a:ext uri="{FF2B5EF4-FFF2-40B4-BE49-F238E27FC236}">
                    <a16:creationId xmlns:a16="http://schemas.microsoft.com/office/drawing/2014/main" id="{FF2DF4FC-5656-275F-C007-B1AD5AFDA423}"/>
                  </a:ext>
                </a:extLst>
              </p:cNvPr>
              <p:cNvPicPr/>
              <p:nvPr/>
            </p:nvPicPr>
            <p:blipFill>
              <a:blip r:embed="rId287"/>
              <a:stretch>
                <a:fillRect/>
              </a:stretch>
            </p:blipFill>
            <p:spPr>
              <a:xfrm>
                <a:off x="6342764" y="1429598"/>
                <a:ext cx="3387240" cy="143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8">
            <p14:nvContentPartPr>
              <p14:cNvPr id="312" name="Input penna 311">
                <a:extLst>
                  <a:ext uri="{FF2B5EF4-FFF2-40B4-BE49-F238E27FC236}">
                    <a16:creationId xmlns:a16="http://schemas.microsoft.com/office/drawing/2014/main" id="{934DFDD5-F044-3661-DE01-C405DC225258}"/>
                  </a:ext>
                </a:extLst>
              </p14:cNvPr>
              <p14:cNvContentPartPr/>
              <p14:nvPr/>
            </p14:nvContentPartPr>
            <p14:xfrm>
              <a:off x="6702404" y="2545238"/>
              <a:ext cx="3193200" cy="604440"/>
            </p14:xfrm>
          </p:contentPart>
        </mc:Choice>
        <mc:Fallback>
          <p:pic>
            <p:nvPicPr>
              <p:cNvPr id="312" name="Input penna 311">
                <a:extLst>
                  <a:ext uri="{FF2B5EF4-FFF2-40B4-BE49-F238E27FC236}">
                    <a16:creationId xmlns:a16="http://schemas.microsoft.com/office/drawing/2014/main" id="{934DFDD5-F044-3661-DE01-C405DC225258}"/>
                  </a:ext>
                </a:extLst>
              </p:cNvPr>
              <p:cNvPicPr/>
              <p:nvPr/>
            </p:nvPicPr>
            <p:blipFill>
              <a:blip r:embed="rId289"/>
              <a:stretch>
                <a:fillRect/>
              </a:stretch>
            </p:blipFill>
            <p:spPr>
              <a:xfrm>
                <a:off x="6694844" y="2537678"/>
                <a:ext cx="3208320" cy="619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7" name="Gruppo 316">
            <a:extLst>
              <a:ext uri="{FF2B5EF4-FFF2-40B4-BE49-F238E27FC236}">
                <a16:creationId xmlns:a16="http://schemas.microsoft.com/office/drawing/2014/main" id="{86833F24-D0B2-E08C-BE4F-FB2D80333E5F}"/>
              </a:ext>
            </a:extLst>
          </p:cNvPr>
          <p:cNvGrpSpPr/>
          <p:nvPr/>
        </p:nvGrpSpPr>
        <p:grpSpPr>
          <a:xfrm>
            <a:off x="-78280" y="1293158"/>
            <a:ext cx="6363444" cy="1500602"/>
            <a:chOff x="-78280" y="1293158"/>
            <a:chExt cx="6363444" cy="1500602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B311B83B-7E7F-15F7-A02B-6DAA86C9BA8A}"/>
                    </a:ext>
                  </a:extLst>
                </p14:cNvPr>
                <p14:cNvContentPartPr/>
                <p14:nvPr/>
              </p14:nvContentPartPr>
              <p14:xfrm>
                <a:off x="391160" y="1628920"/>
                <a:ext cx="285480" cy="35784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B311B83B-7E7F-15F7-A02B-6DAA86C9BA8A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383600" y="1621360"/>
                  <a:ext cx="30060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E592E978-2CC8-0957-BCA1-F86A40FB2001}"/>
                    </a:ext>
                  </a:extLst>
                </p14:cNvPr>
                <p14:cNvContentPartPr/>
                <p14:nvPr/>
              </p14:nvContentPartPr>
              <p14:xfrm>
                <a:off x="242120" y="2023480"/>
                <a:ext cx="582840" cy="7848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E592E978-2CC8-0957-BCA1-F86A40FB2001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234560" y="2015920"/>
                  <a:ext cx="59796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F78509FB-DC57-9F36-6A94-1EFFCAD9CD7C}"/>
                    </a:ext>
                  </a:extLst>
                </p14:cNvPr>
                <p14:cNvContentPartPr/>
                <p14:nvPr/>
              </p14:nvContentPartPr>
              <p14:xfrm>
                <a:off x="553520" y="2068480"/>
                <a:ext cx="29880" cy="14760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F78509FB-DC57-9F36-6A94-1EFFCAD9CD7C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545960" y="2060920"/>
                  <a:ext cx="4500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80C5F34F-F04F-C9E1-830C-5B54ED76F302}"/>
                    </a:ext>
                  </a:extLst>
                </p14:cNvPr>
                <p14:cNvContentPartPr/>
                <p14:nvPr/>
              </p14:nvContentPartPr>
              <p14:xfrm>
                <a:off x="392240" y="2261800"/>
                <a:ext cx="389520" cy="19044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80C5F34F-F04F-C9E1-830C-5B54ED76F302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384680" y="2254240"/>
                  <a:ext cx="40464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77818E99-8494-BFBD-4C8C-8A352C46A2AE}"/>
                    </a:ext>
                  </a:extLst>
                </p14:cNvPr>
                <p14:cNvContentPartPr/>
                <p14:nvPr/>
              </p14:nvContentPartPr>
              <p14:xfrm>
                <a:off x="914240" y="1770040"/>
                <a:ext cx="231120" cy="2412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77818E99-8494-BFBD-4C8C-8A352C46A2AE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906680" y="1762480"/>
                  <a:ext cx="2462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83D816ED-F592-67E8-5E47-6622C850C6B1}"/>
                    </a:ext>
                  </a:extLst>
                </p14:cNvPr>
                <p14:cNvContentPartPr/>
                <p14:nvPr/>
              </p14:nvContentPartPr>
              <p14:xfrm>
                <a:off x="882560" y="1862200"/>
                <a:ext cx="221400" cy="18864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83D816ED-F592-67E8-5E47-6622C850C6B1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875000" y="1854640"/>
                  <a:ext cx="23652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381758BC-A2E9-2AFC-65CE-8ACE77AB8AE4}"/>
                    </a:ext>
                  </a:extLst>
                </p14:cNvPr>
                <p14:cNvContentPartPr/>
                <p14:nvPr/>
              </p14:nvContentPartPr>
              <p14:xfrm>
                <a:off x="1064360" y="2022400"/>
                <a:ext cx="12240" cy="12600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381758BC-A2E9-2AFC-65CE-8ACE77AB8AE4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1056800" y="2015200"/>
                  <a:ext cx="2736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8F75EBC9-3CC5-BDA9-190D-EDE432D84316}"/>
                    </a:ext>
                  </a:extLst>
                </p14:cNvPr>
                <p14:cNvContentPartPr/>
                <p14:nvPr/>
              </p14:nvContentPartPr>
              <p14:xfrm>
                <a:off x="877880" y="2151280"/>
                <a:ext cx="284400" cy="4320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8F75EBC9-3CC5-BDA9-190D-EDE432D84316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870320" y="2143720"/>
                  <a:ext cx="2995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D23084EB-992D-963D-58F0-0B7CF1E097C4}"/>
                    </a:ext>
                  </a:extLst>
                </p14:cNvPr>
                <p14:cNvContentPartPr/>
                <p14:nvPr/>
              </p14:nvContentPartPr>
              <p14:xfrm>
                <a:off x="1039880" y="2180080"/>
                <a:ext cx="170280" cy="20376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D23084EB-992D-963D-58F0-0B7CF1E097C4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032320" y="2172520"/>
                  <a:ext cx="18540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A12C8EEA-454F-B436-0A7E-01E7A5D35795}"/>
                    </a:ext>
                  </a:extLst>
                </p14:cNvPr>
                <p14:cNvContentPartPr/>
                <p14:nvPr/>
              </p14:nvContentPartPr>
              <p14:xfrm>
                <a:off x="2144360" y="1780120"/>
                <a:ext cx="279360" cy="3096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A12C8EEA-454F-B436-0A7E-01E7A5D35795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2136800" y="1772560"/>
                  <a:ext cx="2944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54D2C5B0-E67F-0D65-839E-5896D964CA68}"/>
                    </a:ext>
                  </a:extLst>
                </p14:cNvPr>
                <p14:cNvContentPartPr/>
                <p14:nvPr/>
              </p14:nvContentPartPr>
              <p14:xfrm>
                <a:off x="2185400" y="1930960"/>
                <a:ext cx="173160" cy="3996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54D2C5B0-E67F-0D65-839E-5896D964CA68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2177840" y="1923400"/>
                  <a:ext cx="1882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A3DA249F-0CF1-9E52-C7F0-925A42E553C1}"/>
                    </a:ext>
                  </a:extLst>
                </p14:cNvPr>
                <p14:cNvContentPartPr/>
                <p14:nvPr/>
              </p14:nvContentPartPr>
              <p14:xfrm>
                <a:off x="2201600" y="2056240"/>
                <a:ext cx="191520" cy="18936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A3DA249F-0CF1-9E52-C7F0-925A42E553C1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2194040" y="2048680"/>
                  <a:ext cx="20664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79DBA4EF-2D51-7096-BD56-10A48FE1A6D0}"/>
                    </a:ext>
                  </a:extLst>
                </p14:cNvPr>
                <p14:cNvContentPartPr/>
                <p14:nvPr/>
              </p14:nvContentPartPr>
              <p14:xfrm>
                <a:off x="2522720" y="1871200"/>
                <a:ext cx="24840" cy="30600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79DBA4EF-2D51-7096-BD56-10A48FE1A6D0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2515160" y="1863640"/>
                  <a:ext cx="3996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98F5D191-8E51-32D9-5702-DC96E7E3C659}"/>
                    </a:ext>
                  </a:extLst>
                </p14:cNvPr>
                <p14:cNvContentPartPr/>
                <p14:nvPr/>
              </p14:nvContentPartPr>
              <p14:xfrm>
                <a:off x="2555120" y="2047240"/>
                <a:ext cx="162360" cy="3312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98F5D191-8E51-32D9-5702-DC96E7E3C659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2547560" y="2039680"/>
                  <a:ext cx="1774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91D78D13-5671-5000-D5EF-42C1C5A74E6C}"/>
                    </a:ext>
                  </a:extLst>
                </p14:cNvPr>
                <p14:cNvContentPartPr/>
                <p14:nvPr/>
              </p14:nvContentPartPr>
              <p14:xfrm>
                <a:off x="2755280" y="1876240"/>
                <a:ext cx="210600" cy="27936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91D78D13-5671-5000-D5EF-42C1C5A74E6C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2748080" y="1868680"/>
                  <a:ext cx="22572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5E4C1CE6-D44B-EA08-7906-6C6C91C30A50}"/>
                    </a:ext>
                  </a:extLst>
                </p14:cNvPr>
                <p14:cNvContentPartPr/>
                <p14:nvPr/>
              </p14:nvContentPartPr>
              <p14:xfrm>
                <a:off x="3098360" y="1862920"/>
                <a:ext cx="58320" cy="23040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5E4C1CE6-D44B-EA08-7906-6C6C91C30A50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3090800" y="1855360"/>
                  <a:ext cx="7344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FB1C5768-6AE6-81C0-1DAA-85BD24B93864}"/>
                    </a:ext>
                  </a:extLst>
                </p14:cNvPr>
                <p14:cNvContentPartPr/>
                <p14:nvPr/>
              </p14:nvContentPartPr>
              <p14:xfrm>
                <a:off x="3299600" y="1836640"/>
                <a:ext cx="245160" cy="4860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FB1C5768-6AE6-81C0-1DAA-85BD24B93864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3292400" y="1829080"/>
                  <a:ext cx="2602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9E17C259-8D71-11D4-0740-737A7877BA04}"/>
                    </a:ext>
                  </a:extLst>
                </p14:cNvPr>
                <p14:cNvContentPartPr/>
                <p14:nvPr/>
              </p14:nvContentPartPr>
              <p14:xfrm>
                <a:off x="3230120" y="1910080"/>
                <a:ext cx="203760" cy="22644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9E17C259-8D71-11D4-0740-737A7877BA04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3222560" y="1902520"/>
                  <a:ext cx="21888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257B6961-10FB-3FF1-A278-9C4C1337DBA8}"/>
                    </a:ext>
                  </a:extLst>
                </p14:cNvPr>
                <p14:cNvContentPartPr/>
                <p14:nvPr/>
              </p14:nvContentPartPr>
              <p14:xfrm>
                <a:off x="3393920" y="2107360"/>
                <a:ext cx="64080" cy="16092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257B6961-10FB-3FF1-A278-9C4C1337DBA8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3386720" y="2099800"/>
                  <a:ext cx="7920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C9E4F1B2-C9E1-D469-C979-9EDAB64FFA5E}"/>
                    </a:ext>
                  </a:extLst>
                </p14:cNvPr>
                <p14:cNvContentPartPr/>
                <p14:nvPr/>
              </p14:nvContentPartPr>
              <p14:xfrm>
                <a:off x="3244880" y="2243440"/>
                <a:ext cx="398160" cy="6156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C9E4F1B2-C9E1-D469-C979-9EDAB64FFA5E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3237320" y="2235880"/>
                  <a:ext cx="4132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568EFD6E-820F-08A1-3682-3B5775A73B0E}"/>
                    </a:ext>
                  </a:extLst>
                </p14:cNvPr>
                <p14:cNvContentPartPr/>
                <p14:nvPr/>
              </p14:nvContentPartPr>
              <p14:xfrm>
                <a:off x="4192760" y="1687240"/>
                <a:ext cx="296280" cy="6084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568EFD6E-820F-08A1-3682-3B5775A73B0E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4185560" y="1679680"/>
                  <a:ext cx="3110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2E2305D0-FF47-6AD2-AAE3-ADB5BE6BD04E}"/>
                    </a:ext>
                  </a:extLst>
                </p14:cNvPr>
                <p14:cNvContentPartPr/>
                <p14:nvPr/>
              </p14:nvContentPartPr>
              <p14:xfrm>
                <a:off x="4260800" y="1846000"/>
                <a:ext cx="195840" cy="378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2E2305D0-FF47-6AD2-AAE3-ADB5BE6BD04E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4253240" y="1838440"/>
                  <a:ext cx="2109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2C1023D4-92B0-0ACC-267C-67A637D2F021}"/>
                    </a:ext>
                  </a:extLst>
                </p14:cNvPr>
                <p14:cNvContentPartPr/>
                <p14:nvPr/>
              </p14:nvContentPartPr>
              <p14:xfrm>
                <a:off x="4282400" y="1914040"/>
                <a:ext cx="135000" cy="16704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2C1023D4-92B0-0ACC-267C-67A637D2F021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4274840" y="1906480"/>
                  <a:ext cx="15012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D5139AB7-33FE-926B-6ECB-8E8B81890329}"/>
                    </a:ext>
                  </a:extLst>
                </p14:cNvPr>
                <p14:cNvContentPartPr/>
                <p14:nvPr/>
              </p14:nvContentPartPr>
              <p14:xfrm>
                <a:off x="4569320" y="1768960"/>
                <a:ext cx="27720" cy="33372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D5139AB7-33FE-926B-6ECB-8E8B81890329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4561760" y="1761400"/>
                  <a:ext cx="4284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3A88DF2C-01FD-B84A-65E6-C4BEA962D606}"/>
                    </a:ext>
                  </a:extLst>
                </p14:cNvPr>
                <p14:cNvContentPartPr/>
                <p14:nvPr/>
              </p14:nvContentPartPr>
              <p14:xfrm>
                <a:off x="4551680" y="1942840"/>
                <a:ext cx="194760" cy="381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3A88DF2C-01FD-B84A-65E6-C4BEA962D606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4544120" y="1935280"/>
                  <a:ext cx="2098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A38B2011-ECDB-27CC-57A2-D60F61C924DE}"/>
                    </a:ext>
                  </a:extLst>
                </p14:cNvPr>
                <p14:cNvContentPartPr/>
                <p14:nvPr/>
              </p14:nvContentPartPr>
              <p14:xfrm>
                <a:off x="4775960" y="1753840"/>
                <a:ext cx="94320" cy="31212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A38B2011-ECDB-27CC-57A2-D60F61C924DE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4768400" y="1746280"/>
                  <a:ext cx="10944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5B2E70DC-68FD-639A-9331-9D5F78780EE2}"/>
                    </a:ext>
                  </a:extLst>
                </p14:cNvPr>
                <p14:cNvContentPartPr/>
                <p14:nvPr/>
              </p14:nvContentPartPr>
              <p14:xfrm>
                <a:off x="5080160" y="1750240"/>
                <a:ext cx="105480" cy="19800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5B2E70DC-68FD-639A-9331-9D5F78780EE2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5072600" y="1742680"/>
                  <a:ext cx="12060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766CD48D-E019-D9B4-14F8-B25CAA08C23F}"/>
                    </a:ext>
                  </a:extLst>
                </p14:cNvPr>
                <p14:cNvContentPartPr/>
                <p14:nvPr/>
              </p14:nvContentPartPr>
              <p14:xfrm>
                <a:off x="5060720" y="1988920"/>
                <a:ext cx="3240" cy="11376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766CD48D-E019-D9B4-14F8-B25CAA08C23F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5053160" y="1981360"/>
                  <a:ext cx="1836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7B7F81FF-C7E9-624A-F085-B641561E6CC6}"/>
                    </a:ext>
                  </a:extLst>
                </p14:cNvPr>
                <p14:cNvContentPartPr/>
                <p14:nvPr/>
              </p14:nvContentPartPr>
              <p14:xfrm>
                <a:off x="5181320" y="1980640"/>
                <a:ext cx="30960" cy="17712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7B7F81FF-C7E9-624A-F085-B641561E6CC6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5173760" y="1973080"/>
                  <a:ext cx="4572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8AA9FCD5-130D-F643-CFC4-E518D9A89D9D}"/>
                    </a:ext>
                  </a:extLst>
                </p14:cNvPr>
                <p14:cNvContentPartPr/>
                <p14:nvPr/>
              </p14:nvContentPartPr>
              <p14:xfrm>
                <a:off x="4840400" y="2222920"/>
                <a:ext cx="633960" cy="1980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8AA9FCD5-130D-F643-CFC4-E518D9A89D9D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4832840" y="2215360"/>
                  <a:ext cx="6490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F8491402-FA4C-B04F-11E3-171FF8011C77}"/>
                    </a:ext>
                  </a:extLst>
                </p14:cNvPr>
                <p14:cNvContentPartPr/>
                <p14:nvPr/>
              </p14:nvContentPartPr>
              <p14:xfrm>
                <a:off x="1913600" y="1639240"/>
                <a:ext cx="133560" cy="95472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F8491402-FA4C-B04F-11E3-171FF8011C77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1906040" y="1631680"/>
                  <a:ext cx="148680" cy="9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26597A19-950F-C487-8189-59D680D0731C}"/>
                    </a:ext>
                  </a:extLst>
                </p14:cNvPr>
                <p14:cNvContentPartPr/>
                <p14:nvPr/>
              </p14:nvContentPartPr>
              <p14:xfrm>
                <a:off x="1677440" y="1380400"/>
                <a:ext cx="2177640" cy="122256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26597A19-950F-C487-8189-59D680D0731C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1669880" y="1372840"/>
                  <a:ext cx="2192760" cy="12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ABE2E6C6-E6E0-EEA6-DB37-C848548BD6A8}"/>
                    </a:ext>
                  </a:extLst>
                </p14:cNvPr>
                <p14:cNvContentPartPr/>
                <p14:nvPr/>
              </p14:nvContentPartPr>
              <p14:xfrm>
                <a:off x="1671680" y="2618080"/>
                <a:ext cx="2520360" cy="17460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ABE2E6C6-E6E0-EEA6-DB37-C848548BD6A8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1664120" y="2610520"/>
                  <a:ext cx="253548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11660F7F-43C0-3A20-2E9C-B37275814726}"/>
                    </a:ext>
                  </a:extLst>
                </p14:cNvPr>
                <p14:cNvContentPartPr/>
                <p14:nvPr/>
              </p14:nvContentPartPr>
              <p14:xfrm>
                <a:off x="1020080" y="1296520"/>
                <a:ext cx="1076400" cy="23436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11660F7F-43C0-3A20-2E9C-B37275814726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1012520" y="1289320"/>
                  <a:ext cx="109152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911BE31F-E898-7AA0-C9E7-2878A71356F0}"/>
                    </a:ext>
                  </a:extLst>
                </p14:cNvPr>
                <p14:cNvContentPartPr/>
                <p14:nvPr/>
              </p14:nvContentPartPr>
              <p14:xfrm>
                <a:off x="854120" y="1499200"/>
                <a:ext cx="451080" cy="14256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911BE31F-E898-7AA0-C9E7-2878A71356F0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846560" y="1491640"/>
                  <a:ext cx="46620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4F2BC862-6C5A-0FCD-DB27-71924BB2090B}"/>
                    </a:ext>
                  </a:extLst>
                </p14:cNvPr>
                <p14:cNvContentPartPr/>
                <p14:nvPr/>
              </p14:nvContentPartPr>
              <p14:xfrm>
                <a:off x="148520" y="1401640"/>
                <a:ext cx="1553760" cy="112932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4F2BC862-6C5A-0FCD-DB27-71924BB2090B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140960" y="1394080"/>
                  <a:ext cx="1568880" cy="11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3AB0426D-508E-7D6F-B24E-132AA08D843F}"/>
                    </a:ext>
                  </a:extLst>
                </p14:cNvPr>
                <p14:cNvContentPartPr/>
                <p14:nvPr/>
              </p14:nvContentPartPr>
              <p14:xfrm>
                <a:off x="-78280" y="2648680"/>
                <a:ext cx="1689480" cy="14508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3AB0426D-508E-7D6F-B24E-132AA08D843F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-85840" y="2641120"/>
                  <a:ext cx="170460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9C5E2EE6-7156-1050-0D6A-DB2992ECC289}"/>
                    </a:ext>
                  </a:extLst>
                </p14:cNvPr>
                <p14:cNvContentPartPr/>
                <p14:nvPr/>
              </p14:nvContentPartPr>
              <p14:xfrm>
                <a:off x="6069524" y="1800398"/>
                <a:ext cx="215640" cy="14436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9C5E2EE6-7156-1050-0D6A-DB2992ECC289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6061964" y="1792838"/>
                  <a:ext cx="23076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259C0997-E250-CB0E-5249-47C89EBDE36B}"/>
                    </a:ext>
                  </a:extLst>
                </p14:cNvPr>
                <p14:cNvContentPartPr/>
                <p14:nvPr/>
              </p14:nvContentPartPr>
              <p14:xfrm>
                <a:off x="5924084" y="2121878"/>
                <a:ext cx="290160" cy="4824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259C0997-E250-CB0E-5249-47C89EBDE36B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5916524" y="2114318"/>
                  <a:ext cx="3052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0D748FB8-1776-8AA0-8650-529D4B2691ED}"/>
                    </a:ext>
                  </a:extLst>
                </p14:cNvPr>
                <p14:cNvContentPartPr/>
                <p14:nvPr/>
              </p14:nvContentPartPr>
              <p14:xfrm>
                <a:off x="3731684" y="1293158"/>
                <a:ext cx="2390400" cy="135612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0D748FB8-1776-8AA0-8650-529D4B2691ED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3724124" y="1285598"/>
                  <a:ext cx="2405520" cy="1371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4071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04AD5-18AC-8EDD-3ACC-14A71E556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F319BB-F506-EB66-04BE-D8F1AD8E793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40B8A6-B6ED-6210-640F-DEFBB4C57CC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D5453A-3E6B-8325-C7E2-EFECBE238AF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1A6EBFA-78FB-6125-D0FD-66BAD526FAC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FDE0C56-1404-750C-8E36-004991D4711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E40A8B3-145A-C81C-C8DF-713747EBCFE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E3E385D-EE5D-E26F-1293-718D36186F5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F051309-3BA5-C251-2A4E-0B76478E905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163813F-5B01-A62C-E5CA-8AF15459098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8F6204F-E351-BC25-748B-99922E7F123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56CD62D-8172-4317-F608-D0A44D9C96C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1E205A2-CE07-567E-F2D5-4F719002EAC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0D63475-463E-02C1-DC29-04EA3212DA3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421FF69-3F8E-7E99-50D3-ECC678DA99C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1697135-7812-602A-E6F5-4987260FC95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1353ADE-016E-B56C-7A01-56CB660EC01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D67948E-C036-6011-BC75-C77C7C80053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08988EF-5FFA-E499-0AD3-4AA11A5DA09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F906137-E729-EB7B-2472-393C7994AF5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6B72C0B-B033-F6C2-800B-E3EA3D22D60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4216829-4F10-78B8-D19E-4EF3FC58AC3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B30DD9E-8AFE-7288-A39C-33C08613B4D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E0E0FEB-5D28-1D0C-575D-7C9C9E1A56A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3B8DDD7-1648-D431-5E96-CFEC06CDBC8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FBF5A5E-325B-0D67-909B-8BA89135E02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CC7126F-8778-498C-2C51-56B8281FF63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FA1A2EE-171E-260E-500D-3B26E4E1AF5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A5C1A86-6441-CE37-6601-C09A800A480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7F9E9D6-8CF4-2CA2-9C0E-B6EA985A6A5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0FF0ACB-70BF-7CDF-EAB2-96C5E8A3937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9B34EA8-4DCE-33EA-4C3F-FD9923D33F1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9728D81-4909-7710-5CFA-5BD65AAB0B5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2F5D4F4-FAB5-B103-CC7F-4EC7CBC688E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CF064DE-991E-BEC5-A547-3B9278F40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C5CF7A9-BE2A-2A26-1D1D-C74CF6FCD5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53C66B21-DD1A-4434-7F60-86FBB953219F}"/>
                  </a:ext>
                </a:extLst>
              </p14:cNvPr>
              <p14:cNvContentPartPr/>
              <p14:nvPr/>
            </p14:nvContentPartPr>
            <p14:xfrm>
              <a:off x="2099232" y="3021408"/>
              <a:ext cx="2160" cy="972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D3E6DC38-FB29-21BC-4D19-1D6A9ADA0A8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1672" y="3013848"/>
                <a:ext cx="172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02E5D021-AC2A-D163-D382-3F7F94C361F8}"/>
                  </a:ext>
                </a:extLst>
              </p14:cNvPr>
              <p14:cNvContentPartPr/>
              <p14:nvPr/>
            </p14:nvContentPartPr>
            <p14:xfrm>
              <a:off x="1356192" y="3380328"/>
              <a:ext cx="679680" cy="9309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15BAE829-AC7C-1018-C6BD-8CA039EDED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48632" y="3372768"/>
                <a:ext cx="69444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ACAF5AC1-D973-0D5A-5683-914A44A2C8FC}"/>
                  </a:ext>
                </a:extLst>
              </p14:cNvPr>
              <p14:cNvContentPartPr/>
              <p14:nvPr/>
            </p14:nvContentPartPr>
            <p14:xfrm>
              <a:off x="1791432" y="2244888"/>
              <a:ext cx="69120" cy="925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933A40D-4FD7-CFFE-8312-546AA47C0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83872" y="2237328"/>
                <a:ext cx="842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49E8B104-2AFC-42A6-0A59-C135EC023A35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uppo 34">
            <a:extLst>
              <a:ext uri="{FF2B5EF4-FFF2-40B4-BE49-F238E27FC236}">
                <a16:creationId xmlns:a16="http://schemas.microsoft.com/office/drawing/2014/main" id="{E59C53AB-C52F-9376-E477-B06ABDCEB9B0}"/>
              </a:ext>
            </a:extLst>
          </p:cNvPr>
          <p:cNvGrpSpPr/>
          <p:nvPr/>
        </p:nvGrpSpPr>
        <p:grpSpPr>
          <a:xfrm>
            <a:off x="285320" y="307960"/>
            <a:ext cx="1327680" cy="941040"/>
            <a:chOff x="285320" y="307960"/>
            <a:chExt cx="1327680" cy="94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1CBB6696-1F92-3A65-4475-4458F8AE781A}"/>
                    </a:ext>
                  </a:extLst>
                </p14:cNvPr>
                <p14:cNvContentPartPr/>
                <p14:nvPr/>
              </p14:nvContentPartPr>
              <p14:xfrm>
                <a:off x="492680" y="307960"/>
                <a:ext cx="423000" cy="3510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1CBB6696-1F92-3A65-4475-4458F8AE781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85120" y="300400"/>
                  <a:ext cx="43812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BD8EEA19-9741-E0FC-A550-F0C22A3CC1F7}"/>
                    </a:ext>
                  </a:extLst>
                </p14:cNvPr>
                <p14:cNvContentPartPr/>
                <p14:nvPr/>
              </p14:nvContentPartPr>
              <p14:xfrm>
                <a:off x="285320" y="832480"/>
                <a:ext cx="686880" cy="608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BD8EEA19-9741-E0FC-A550-F0C22A3CC1F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77760" y="824920"/>
                  <a:ext cx="7016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B4F7D65-ABBF-AEE7-DB48-BFF23DA97168}"/>
                    </a:ext>
                  </a:extLst>
                </p14:cNvPr>
                <p14:cNvContentPartPr/>
                <p14:nvPr/>
              </p14:nvContentPartPr>
              <p14:xfrm>
                <a:off x="659720" y="915280"/>
                <a:ext cx="5400" cy="954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B4F7D65-ABBF-AEE7-DB48-BFF23DA9716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52160" y="907720"/>
                  <a:ext cx="205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80E7AC4-6174-B8BE-E92F-B9B849058637}"/>
                    </a:ext>
                  </a:extLst>
                </p14:cNvPr>
                <p14:cNvContentPartPr/>
                <p14:nvPr/>
              </p14:nvContentPartPr>
              <p14:xfrm>
                <a:off x="489440" y="1054240"/>
                <a:ext cx="403200" cy="1947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80E7AC4-6174-B8BE-E92F-B9B84905863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82240" y="1047040"/>
                  <a:ext cx="41832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F8619932-0DFC-1DB9-8BA4-23B8445C52FA}"/>
                    </a:ext>
                  </a:extLst>
                </p14:cNvPr>
                <p14:cNvContentPartPr/>
                <p14:nvPr/>
              </p14:nvContentPartPr>
              <p14:xfrm>
                <a:off x="1159760" y="562480"/>
                <a:ext cx="306000" cy="198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F8619932-0DFC-1DB9-8BA4-23B8445C52F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152200" y="554920"/>
                  <a:ext cx="3211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9570BEE-7C1C-6B2E-A8B8-E80FE4EA0034}"/>
                    </a:ext>
                  </a:extLst>
                </p14:cNvPr>
                <p14:cNvContentPartPr/>
                <p14:nvPr/>
              </p14:nvContentPartPr>
              <p14:xfrm>
                <a:off x="1176320" y="569680"/>
                <a:ext cx="141840" cy="2782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19570BEE-7C1C-6B2E-A8B8-E80FE4EA003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168760" y="562120"/>
                  <a:ext cx="15696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85830FC-5702-6123-C540-0FD78499968E}"/>
                    </a:ext>
                  </a:extLst>
                </p14:cNvPr>
                <p14:cNvContentPartPr/>
                <p14:nvPr/>
              </p14:nvContentPartPr>
              <p14:xfrm>
                <a:off x="1303040" y="673000"/>
                <a:ext cx="98640" cy="864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85830FC-5702-6123-C540-0FD78499968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295480" y="665440"/>
                  <a:ext cx="11376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2C6989B-512D-E57A-BB5F-9FAB64FF812E}"/>
                    </a:ext>
                  </a:extLst>
                </p14:cNvPr>
                <p14:cNvContentPartPr/>
                <p14:nvPr/>
              </p14:nvContentPartPr>
              <p14:xfrm>
                <a:off x="1409240" y="697480"/>
                <a:ext cx="131040" cy="288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2C6989B-512D-E57A-BB5F-9FAB64FF812E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401680" y="689920"/>
                  <a:ext cx="1461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DF7FB62-A589-810E-8D66-B3DE587D01A8}"/>
                    </a:ext>
                  </a:extLst>
                </p14:cNvPr>
                <p14:cNvContentPartPr/>
                <p14:nvPr/>
              </p14:nvContentPartPr>
              <p14:xfrm>
                <a:off x="1557560" y="568960"/>
                <a:ext cx="55440" cy="2599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DF7FB62-A589-810E-8D66-B3DE587D01A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550000" y="561400"/>
                  <a:ext cx="7056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7508118-E8E0-9B6B-F695-C2892E3E2B0C}"/>
                    </a:ext>
                  </a:extLst>
                </p14:cNvPr>
                <p14:cNvContentPartPr/>
                <p14:nvPr/>
              </p14:nvContentPartPr>
              <p14:xfrm>
                <a:off x="1329680" y="933640"/>
                <a:ext cx="240120" cy="1832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7508118-E8E0-9B6B-F695-C2892E3E2B0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322120" y="926080"/>
                  <a:ext cx="255240" cy="19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35BA09E3-E37F-1AB6-D155-D5AD89AA9C31}"/>
              </a:ext>
            </a:extLst>
          </p:cNvPr>
          <p:cNvGrpSpPr/>
          <p:nvPr/>
        </p:nvGrpSpPr>
        <p:grpSpPr>
          <a:xfrm>
            <a:off x="2128520" y="379600"/>
            <a:ext cx="2206440" cy="590760"/>
            <a:chOff x="2128520" y="379600"/>
            <a:chExt cx="2206440" cy="59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7E7D2FE0-220B-B2FC-F885-C3BEC3C2C072}"/>
                    </a:ext>
                  </a:extLst>
                </p14:cNvPr>
                <p14:cNvContentPartPr/>
                <p14:nvPr/>
              </p14:nvContentPartPr>
              <p14:xfrm>
                <a:off x="2155160" y="611800"/>
                <a:ext cx="280440" cy="687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7E7D2FE0-220B-B2FC-F885-C3BEC3C2C07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147600" y="604240"/>
                  <a:ext cx="2955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701EE9C5-E729-116A-A5FE-F4FBF53A0178}"/>
                    </a:ext>
                  </a:extLst>
                </p14:cNvPr>
                <p14:cNvContentPartPr/>
                <p14:nvPr/>
              </p14:nvContentPartPr>
              <p14:xfrm>
                <a:off x="2128520" y="824200"/>
                <a:ext cx="384480" cy="316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701EE9C5-E729-116A-A5FE-F4FBF53A017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120960" y="817000"/>
                  <a:ext cx="39960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862F8CF7-7CFD-3CFB-3D6F-CF4007CB4ACB}"/>
                    </a:ext>
                  </a:extLst>
                </p14:cNvPr>
                <p14:cNvContentPartPr/>
                <p14:nvPr/>
              </p14:nvContentPartPr>
              <p14:xfrm>
                <a:off x="2778320" y="536920"/>
                <a:ext cx="417600" cy="4334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862F8CF7-7CFD-3CFB-3D6F-CF4007CB4AC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770760" y="529360"/>
                  <a:ext cx="432720" cy="44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F5A9AD6-90C7-723A-B420-1BC229F774F6}"/>
                    </a:ext>
                  </a:extLst>
                </p14:cNvPr>
                <p14:cNvContentPartPr/>
                <p14:nvPr/>
              </p14:nvContentPartPr>
              <p14:xfrm>
                <a:off x="3196640" y="585160"/>
                <a:ext cx="265680" cy="3409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F5A9AD6-90C7-723A-B420-1BC229F774F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189080" y="577600"/>
                  <a:ext cx="280800" cy="35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CB9FA47-1C2D-8B48-FDC0-8444E8A6913A}"/>
                    </a:ext>
                  </a:extLst>
                </p14:cNvPr>
                <p14:cNvContentPartPr/>
                <p14:nvPr/>
              </p14:nvContentPartPr>
              <p14:xfrm>
                <a:off x="3551600" y="596320"/>
                <a:ext cx="38520" cy="3243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CB9FA47-1C2D-8B48-FDC0-8444E8A6913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544040" y="588760"/>
                  <a:ext cx="5328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F39D8F67-5BA3-AA16-03F1-E4CA6694C272}"/>
                    </a:ext>
                  </a:extLst>
                </p14:cNvPr>
                <p14:cNvContentPartPr/>
                <p14:nvPr/>
              </p14:nvContentPartPr>
              <p14:xfrm>
                <a:off x="3715400" y="379600"/>
                <a:ext cx="256680" cy="5220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F39D8F67-5BA3-AA16-03F1-E4CA6694C272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707840" y="372040"/>
                  <a:ext cx="271800" cy="53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E0A0B39C-191A-EF28-158C-030B10916A64}"/>
                    </a:ext>
                  </a:extLst>
                </p14:cNvPr>
                <p14:cNvContentPartPr/>
                <p14:nvPr/>
              </p14:nvContentPartPr>
              <p14:xfrm>
                <a:off x="4034360" y="642400"/>
                <a:ext cx="300600" cy="2466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E0A0B39C-191A-EF28-158C-030B10916A6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026800" y="634840"/>
                  <a:ext cx="315720" cy="26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B51363B8-D1C4-1373-0DED-E95E7AA17EC6}"/>
              </a:ext>
            </a:extLst>
          </p:cNvPr>
          <p:cNvGrpSpPr/>
          <p:nvPr/>
        </p:nvGrpSpPr>
        <p:grpSpPr>
          <a:xfrm>
            <a:off x="4787480" y="278440"/>
            <a:ext cx="1522440" cy="932760"/>
            <a:chOff x="4787480" y="278440"/>
            <a:chExt cx="1522440" cy="93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2D060025-9CAD-09FC-A983-5C33A91513EB}"/>
                    </a:ext>
                  </a:extLst>
                </p14:cNvPr>
                <p14:cNvContentPartPr/>
                <p14:nvPr/>
              </p14:nvContentPartPr>
              <p14:xfrm>
                <a:off x="4787480" y="393280"/>
                <a:ext cx="393480" cy="7038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2D060025-9CAD-09FC-A983-5C33A91513E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779920" y="385720"/>
                  <a:ext cx="408600" cy="71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62A520B8-6862-0F34-D145-85E867470144}"/>
                    </a:ext>
                  </a:extLst>
                </p14:cNvPr>
                <p14:cNvContentPartPr/>
                <p14:nvPr/>
              </p14:nvContentPartPr>
              <p14:xfrm>
                <a:off x="5072600" y="614680"/>
                <a:ext cx="269280" cy="3128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62A520B8-6862-0F34-D145-85E86747014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065040" y="607120"/>
                  <a:ext cx="28440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6BE05AF9-0855-7953-6DFD-665A90343AFC}"/>
                    </a:ext>
                  </a:extLst>
                </p14:cNvPr>
                <p14:cNvContentPartPr/>
                <p14:nvPr/>
              </p14:nvContentPartPr>
              <p14:xfrm>
                <a:off x="5446640" y="718000"/>
                <a:ext cx="129240" cy="1936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6BE05AF9-0855-7953-6DFD-665A90343AF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439080" y="710440"/>
                  <a:ext cx="14400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A0922EB6-BD56-65FF-EC52-54A3CB5AE2D0}"/>
                    </a:ext>
                  </a:extLst>
                </p14:cNvPr>
                <p14:cNvContentPartPr/>
                <p14:nvPr/>
              </p14:nvContentPartPr>
              <p14:xfrm>
                <a:off x="5656880" y="673000"/>
                <a:ext cx="114480" cy="1947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A0922EB6-BD56-65FF-EC52-54A3CB5AE2D0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649320" y="665440"/>
                  <a:ext cx="12924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F3915E8F-5D98-C793-25E0-8F4EE55730AF}"/>
                    </a:ext>
                  </a:extLst>
                </p14:cNvPr>
                <p14:cNvContentPartPr/>
                <p14:nvPr/>
              </p14:nvContentPartPr>
              <p14:xfrm>
                <a:off x="5812040" y="707920"/>
                <a:ext cx="111240" cy="1803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F3915E8F-5D98-C793-25E0-8F4EE55730A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804840" y="700360"/>
                  <a:ext cx="12636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4074F91E-327B-481A-4E8D-196A58879ED2}"/>
                    </a:ext>
                  </a:extLst>
                </p14:cNvPr>
                <p14:cNvContentPartPr/>
                <p14:nvPr/>
              </p14:nvContentPartPr>
              <p14:xfrm>
                <a:off x="5996000" y="755800"/>
                <a:ext cx="20160" cy="1436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4074F91E-327B-481A-4E8D-196A58879ED2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988440" y="748240"/>
                  <a:ext cx="3492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D8D70786-A150-CB47-B530-257BB5435692}"/>
                    </a:ext>
                  </a:extLst>
                </p14:cNvPr>
                <p14:cNvContentPartPr/>
                <p14:nvPr/>
              </p14:nvContentPartPr>
              <p14:xfrm>
                <a:off x="6100040" y="278440"/>
                <a:ext cx="209880" cy="9327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D8D70786-A150-CB47-B530-257BB543569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092480" y="270880"/>
                  <a:ext cx="225000" cy="94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uppo 97">
            <a:extLst>
              <a:ext uri="{FF2B5EF4-FFF2-40B4-BE49-F238E27FC236}">
                <a16:creationId xmlns:a16="http://schemas.microsoft.com/office/drawing/2014/main" id="{3F0C04F6-4080-DBFD-FD4E-4BF5D2BB8B2E}"/>
              </a:ext>
            </a:extLst>
          </p:cNvPr>
          <p:cNvGrpSpPr/>
          <p:nvPr/>
        </p:nvGrpSpPr>
        <p:grpSpPr>
          <a:xfrm>
            <a:off x="344360" y="1816000"/>
            <a:ext cx="1785240" cy="730440"/>
            <a:chOff x="344360" y="1816000"/>
            <a:chExt cx="1785240" cy="730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8C2AD203-A5A7-75A4-06D8-9CD6BF3A79F4}"/>
                    </a:ext>
                  </a:extLst>
                </p14:cNvPr>
                <p14:cNvContentPartPr/>
                <p14:nvPr/>
              </p14:nvContentPartPr>
              <p14:xfrm>
                <a:off x="457040" y="1816000"/>
                <a:ext cx="334440" cy="3477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8C2AD203-A5A7-75A4-06D8-9CD6BF3A79F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49480" y="1808440"/>
                  <a:ext cx="349560" cy="36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4166FF4F-0C9F-F547-7FC1-99930ED65100}"/>
                    </a:ext>
                  </a:extLst>
                </p14:cNvPr>
                <p14:cNvContentPartPr/>
                <p14:nvPr/>
              </p14:nvContentPartPr>
              <p14:xfrm>
                <a:off x="344360" y="2134240"/>
                <a:ext cx="471960" cy="864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4166FF4F-0C9F-F547-7FC1-99930ED6510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36800" y="2126680"/>
                  <a:ext cx="4870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86E2D12F-C93F-BA4B-7F34-74EB928F8DC4}"/>
                    </a:ext>
                  </a:extLst>
                </p14:cNvPr>
                <p14:cNvContentPartPr/>
                <p14:nvPr/>
              </p14:nvContentPartPr>
              <p14:xfrm>
                <a:off x="607520" y="2218840"/>
                <a:ext cx="8280" cy="1630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86E2D12F-C93F-BA4B-7F34-74EB928F8DC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99960" y="2211280"/>
                  <a:ext cx="2340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1219FB06-6358-2DD9-FDEF-B655A49D2FD6}"/>
                    </a:ext>
                  </a:extLst>
                </p14:cNvPr>
                <p14:cNvContentPartPr/>
                <p14:nvPr/>
              </p14:nvContentPartPr>
              <p14:xfrm>
                <a:off x="498440" y="2388760"/>
                <a:ext cx="272520" cy="1576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1219FB06-6358-2DD9-FDEF-B655A49D2FD6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90880" y="2381200"/>
                  <a:ext cx="2876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42C0BF36-A410-5E88-4FBA-455734DBF5F6}"/>
                    </a:ext>
                  </a:extLst>
                </p14:cNvPr>
                <p14:cNvContentPartPr/>
                <p14:nvPr/>
              </p14:nvContentPartPr>
              <p14:xfrm>
                <a:off x="888680" y="1955320"/>
                <a:ext cx="452160" cy="7308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42C0BF36-A410-5E88-4FBA-455734DBF5F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81120" y="1947760"/>
                  <a:ext cx="4672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5E3E2853-FB51-2105-FDBD-17316B76EE0B}"/>
                    </a:ext>
                  </a:extLst>
                </p14:cNvPr>
                <p14:cNvContentPartPr/>
                <p14:nvPr/>
              </p14:nvContentPartPr>
              <p14:xfrm>
                <a:off x="1034840" y="1983760"/>
                <a:ext cx="104400" cy="2581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5E3E2853-FB51-2105-FDBD-17316B76EE0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27280" y="1976200"/>
                  <a:ext cx="11952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B3AB6C7F-631F-8CE6-9121-74A7541EB1BC}"/>
                    </a:ext>
                  </a:extLst>
                </p14:cNvPr>
                <p14:cNvContentPartPr/>
                <p14:nvPr/>
              </p14:nvContentPartPr>
              <p14:xfrm>
                <a:off x="1158680" y="2005360"/>
                <a:ext cx="93600" cy="1436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B3AB6C7F-631F-8CE6-9121-74A7541EB1BC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151120" y="1997800"/>
                  <a:ext cx="10872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C99211A9-70E6-4A66-51E3-EDA387F6C84D}"/>
                    </a:ext>
                  </a:extLst>
                </p14:cNvPr>
                <p14:cNvContentPartPr/>
                <p14:nvPr/>
              </p14:nvContentPartPr>
              <p14:xfrm>
                <a:off x="1335440" y="2028760"/>
                <a:ext cx="132120" cy="5364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C99211A9-70E6-4A66-51E3-EDA387F6C84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327880" y="2021200"/>
                  <a:ext cx="14724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C7F3C684-5C65-19D6-2417-E11CF5943536}"/>
                    </a:ext>
                  </a:extLst>
                </p14:cNvPr>
                <p14:cNvContentPartPr/>
                <p14:nvPr/>
              </p14:nvContentPartPr>
              <p14:xfrm>
                <a:off x="1452440" y="1918240"/>
                <a:ext cx="85680" cy="2487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C7F3C684-5C65-19D6-2417-E11CF5943536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444880" y="1910680"/>
                  <a:ext cx="10080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D8184E92-8FBC-2620-030B-DBDCC9B6448E}"/>
                    </a:ext>
                  </a:extLst>
                </p14:cNvPr>
                <p14:cNvContentPartPr/>
                <p14:nvPr/>
              </p14:nvContentPartPr>
              <p14:xfrm>
                <a:off x="1248320" y="2221000"/>
                <a:ext cx="376560" cy="1562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D8184E92-8FBC-2620-030B-DBDCC9B6448E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240760" y="2213440"/>
                  <a:ext cx="3916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76D2DD5A-D85E-4CFA-A91C-38C2D553391A}"/>
                    </a:ext>
                  </a:extLst>
                </p14:cNvPr>
                <p14:cNvContentPartPr/>
                <p14:nvPr/>
              </p14:nvContentPartPr>
              <p14:xfrm>
                <a:off x="1795520" y="1942000"/>
                <a:ext cx="237240" cy="349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76D2DD5A-D85E-4CFA-A91C-38C2D553391A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787960" y="1934440"/>
                  <a:ext cx="2523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EE7230FB-ACCD-6467-83EB-AAFFEE5BF1BC}"/>
                    </a:ext>
                  </a:extLst>
                </p14:cNvPr>
                <p14:cNvContentPartPr/>
                <p14:nvPr/>
              </p14:nvContentPartPr>
              <p14:xfrm>
                <a:off x="1762040" y="1974760"/>
                <a:ext cx="198720" cy="19980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EE7230FB-ACCD-6467-83EB-AAFFEE5BF1BC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754480" y="1967200"/>
                  <a:ext cx="21384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FE4AC9D1-31D0-6030-68EF-F4DEB5B4EF0C}"/>
                    </a:ext>
                  </a:extLst>
                </p14:cNvPr>
                <p14:cNvContentPartPr/>
                <p14:nvPr/>
              </p14:nvContentPartPr>
              <p14:xfrm>
                <a:off x="1889840" y="2159800"/>
                <a:ext cx="40680" cy="1638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FE4AC9D1-31D0-6030-68EF-F4DEB5B4EF0C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882280" y="2152240"/>
                  <a:ext cx="5580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8D9B05B9-2F53-BDD0-1ED1-8655CD8C5739}"/>
                    </a:ext>
                  </a:extLst>
                </p14:cNvPr>
                <p14:cNvContentPartPr/>
                <p14:nvPr/>
              </p14:nvContentPartPr>
              <p14:xfrm>
                <a:off x="1757000" y="2296600"/>
                <a:ext cx="372600" cy="972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8D9B05B9-2F53-BDD0-1ED1-8655CD8C5739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749440" y="2289040"/>
                  <a:ext cx="387720" cy="2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" name="Gruppo 114">
            <a:extLst>
              <a:ext uri="{FF2B5EF4-FFF2-40B4-BE49-F238E27FC236}">
                <a16:creationId xmlns:a16="http://schemas.microsoft.com/office/drawing/2014/main" id="{89AA8B98-210D-9DCB-DF2E-87121A866643}"/>
              </a:ext>
            </a:extLst>
          </p:cNvPr>
          <p:cNvGrpSpPr/>
          <p:nvPr/>
        </p:nvGrpSpPr>
        <p:grpSpPr>
          <a:xfrm>
            <a:off x="2788760" y="1902040"/>
            <a:ext cx="1224000" cy="416520"/>
            <a:chOff x="2788760" y="1902040"/>
            <a:chExt cx="1224000" cy="41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BFA5A8B8-F2DD-A9B7-2403-868BE27D3A67}"/>
                    </a:ext>
                  </a:extLst>
                </p14:cNvPr>
                <p14:cNvContentPartPr/>
                <p14:nvPr/>
              </p14:nvContentPartPr>
              <p14:xfrm>
                <a:off x="2788760" y="1958200"/>
                <a:ext cx="249840" cy="360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BFA5A8B8-F2DD-A9B7-2403-868BE27D3A67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781200" y="1950640"/>
                  <a:ext cx="2649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20996182-D59A-2323-EEE9-682375CA3D3D}"/>
                    </a:ext>
                  </a:extLst>
                </p14:cNvPr>
                <p14:cNvContentPartPr/>
                <p14:nvPr/>
              </p14:nvContentPartPr>
              <p14:xfrm>
                <a:off x="2817200" y="2062600"/>
                <a:ext cx="165600" cy="2700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20996182-D59A-2323-EEE9-682375CA3D3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809640" y="2055040"/>
                  <a:ext cx="1803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E0348390-B77E-B498-C4A5-691B999D2AEA}"/>
                    </a:ext>
                  </a:extLst>
                </p14:cNvPr>
                <p14:cNvContentPartPr/>
                <p14:nvPr/>
              </p14:nvContentPartPr>
              <p14:xfrm>
                <a:off x="2863640" y="2169880"/>
                <a:ext cx="95400" cy="1126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E0348390-B77E-B498-C4A5-691B999D2AEA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856080" y="2162320"/>
                  <a:ext cx="11052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00AB3B02-055D-76CA-6E6A-3C12E636492A}"/>
                    </a:ext>
                  </a:extLst>
                </p14:cNvPr>
                <p14:cNvContentPartPr/>
                <p14:nvPr/>
              </p14:nvContentPartPr>
              <p14:xfrm>
                <a:off x="3148400" y="2014360"/>
                <a:ext cx="34560" cy="2426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00AB3B02-055D-76CA-6E6A-3C12E636492A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140840" y="2006800"/>
                  <a:ext cx="4968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4659A121-BED3-620B-376D-1DE1A5E5E6DD}"/>
                    </a:ext>
                  </a:extLst>
                </p14:cNvPr>
                <p14:cNvContentPartPr/>
                <p14:nvPr/>
              </p14:nvContentPartPr>
              <p14:xfrm>
                <a:off x="3165320" y="2163760"/>
                <a:ext cx="142920" cy="3420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4659A121-BED3-620B-376D-1DE1A5E5E6DD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157760" y="2156200"/>
                  <a:ext cx="1580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0A1C5C5E-B59D-F82A-A25B-3469A4C85CC2}"/>
                    </a:ext>
                  </a:extLst>
                </p14:cNvPr>
                <p14:cNvContentPartPr/>
                <p14:nvPr/>
              </p14:nvContentPartPr>
              <p14:xfrm>
                <a:off x="3366560" y="1960360"/>
                <a:ext cx="56520" cy="3582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0A1C5C5E-B59D-F82A-A25B-3469A4C85CC2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359000" y="1952800"/>
                  <a:ext cx="71280" cy="37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58F6281C-076E-19B4-478C-368D5A329C86}"/>
                    </a:ext>
                  </a:extLst>
                </p14:cNvPr>
                <p14:cNvContentPartPr/>
                <p14:nvPr/>
              </p14:nvContentPartPr>
              <p14:xfrm>
                <a:off x="3646640" y="1902040"/>
                <a:ext cx="232200" cy="2185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58F6281C-076E-19B4-478C-368D5A329C86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639080" y="1894480"/>
                  <a:ext cx="24732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88BCEB33-D131-FBAD-2288-C97DF6016313}"/>
                    </a:ext>
                  </a:extLst>
                </p14:cNvPr>
                <p14:cNvContentPartPr/>
                <p14:nvPr/>
              </p14:nvContentPartPr>
              <p14:xfrm>
                <a:off x="3688040" y="2103280"/>
                <a:ext cx="46440" cy="1404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88BCEB33-D131-FBAD-2288-C97DF6016313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680480" y="2095720"/>
                  <a:ext cx="6156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BCCFBE1F-AD61-D73F-D58F-43553BAB7233}"/>
                    </a:ext>
                  </a:extLst>
                </p14:cNvPr>
                <p14:cNvContentPartPr/>
                <p14:nvPr/>
              </p14:nvContentPartPr>
              <p14:xfrm>
                <a:off x="3796040" y="2150440"/>
                <a:ext cx="37440" cy="12924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BCCFBE1F-AD61-D73F-D58F-43553BAB7233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788480" y="2142880"/>
                  <a:ext cx="525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555B5A5D-28A3-28A6-CB79-24D29FC323FF}"/>
                    </a:ext>
                  </a:extLst>
                </p14:cNvPr>
                <p14:cNvContentPartPr/>
                <p14:nvPr/>
              </p14:nvContentPartPr>
              <p14:xfrm>
                <a:off x="3600560" y="2252680"/>
                <a:ext cx="412200" cy="504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555B5A5D-28A3-28A6-CB79-24D29FC323F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593000" y="2245120"/>
                  <a:ext cx="427320" cy="6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uppo 112">
            <a:extLst>
              <a:ext uri="{FF2B5EF4-FFF2-40B4-BE49-F238E27FC236}">
                <a16:creationId xmlns:a16="http://schemas.microsoft.com/office/drawing/2014/main" id="{7989388E-7736-3AF1-9D23-923B6555091C}"/>
              </a:ext>
            </a:extLst>
          </p:cNvPr>
          <p:cNvGrpSpPr/>
          <p:nvPr/>
        </p:nvGrpSpPr>
        <p:grpSpPr>
          <a:xfrm>
            <a:off x="4396160" y="2071600"/>
            <a:ext cx="333360" cy="171720"/>
            <a:chOff x="4396160" y="2071600"/>
            <a:chExt cx="333360" cy="17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4D35D059-A6CD-FE4B-D65B-76C02321635A}"/>
                    </a:ext>
                  </a:extLst>
                </p14:cNvPr>
                <p14:cNvContentPartPr/>
                <p14:nvPr/>
              </p14:nvContentPartPr>
              <p14:xfrm>
                <a:off x="4515320" y="2071600"/>
                <a:ext cx="85680" cy="3708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4D35D059-A6CD-FE4B-D65B-76C02321635A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4507760" y="2064040"/>
                  <a:ext cx="1008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23B9BA63-CADF-B72E-670D-331365894B31}"/>
                    </a:ext>
                  </a:extLst>
                </p14:cNvPr>
                <p14:cNvContentPartPr/>
                <p14:nvPr/>
              </p14:nvContentPartPr>
              <p14:xfrm>
                <a:off x="4396160" y="2203720"/>
                <a:ext cx="333360" cy="396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23B9BA63-CADF-B72E-670D-331365894B31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4388960" y="2196160"/>
                  <a:ext cx="348480" cy="5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181096DA-9FC8-35C7-4070-2386787CBE52}"/>
              </a:ext>
            </a:extLst>
          </p:cNvPr>
          <p:cNvGrpSpPr/>
          <p:nvPr/>
        </p:nvGrpSpPr>
        <p:grpSpPr>
          <a:xfrm>
            <a:off x="5183480" y="1688200"/>
            <a:ext cx="1207800" cy="602280"/>
            <a:chOff x="5183480" y="1688200"/>
            <a:chExt cx="1207800" cy="60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862C9E14-2CBE-6518-461A-DE8687F8CFF4}"/>
                    </a:ext>
                  </a:extLst>
                </p14:cNvPr>
                <p14:cNvContentPartPr/>
                <p14:nvPr/>
              </p14:nvContentPartPr>
              <p14:xfrm>
                <a:off x="5183480" y="1923640"/>
                <a:ext cx="358920" cy="3668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862C9E14-2CBE-6518-461A-DE8687F8CFF4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175920" y="1916080"/>
                  <a:ext cx="374040" cy="38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C2B0FDD5-AF42-3D35-DDB3-FE8917C19B8E}"/>
                    </a:ext>
                  </a:extLst>
                </p14:cNvPr>
                <p14:cNvContentPartPr/>
                <p14:nvPr/>
              </p14:nvContentPartPr>
              <p14:xfrm>
                <a:off x="5560760" y="1962160"/>
                <a:ext cx="235080" cy="31212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C2B0FDD5-AF42-3D35-DDB3-FE8917C19B8E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553200" y="1954960"/>
                  <a:ext cx="25020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68351639-AB42-F4C7-1DC5-44D26E04464F}"/>
                    </a:ext>
                  </a:extLst>
                </p14:cNvPr>
                <p14:cNvContentPartPr/>
                <p14:nvPr/>
              </p14:nvContentPartPr>
              <p14:xfrm>
                <a:off x="5843720" y="2015440"/>
                <a:ext cx="34560" cy="18756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68351639-AB42-F4C7-1DC5-44D26E04464F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836160" y="2007880"/>
                  <a:ext cx="4968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8335640E-4E39-768E-A2A1-247D3D878082}"/>
                    </a:ext>
                  </a:extLst>
                </p14:cNvPr>
                <p14:cNvContentPartPr/>
                <p14:nvPr/>
              </p14:nvContentPartPr>
              <p14:xfrm>
                <a:off x="6002840" y="1688200"/>
                <a:ext cx="161640" cy="5209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8335640E-4E39-768E-A2A1-247D3D878082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995280" y="1680640"/>
                  <a:ext cx="176760" cy="53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ABA84B75-BFB0-FB9B-72DE-D178B4B33E4E}"/>
                    </a:ext>
                  </a:extLst>
                </p14:cNvPr>
                <p14:cNvContentPartPr/>
                <p14:nvPr/>
              </p14:nvContentPartPr>
              <p14:xfrm>
                <a:off x="6218840" y="1991680"/>
                <a:ext cx="172440" cy="1839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ABA84B75-BFB0-FB9B-72DE-D178B4B33E4E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211640" y="1984480"/>
                  <a:ext cx="187560" cy="19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" name="Gruppo 122">
            <a:extLst>
              <a:ext uri="{FF2B5EF4-FFF2-40B4-BE49-F238E27FC236}">
                <a16:creationId xmlns:a16="http://schemas.microsoft.com/office/drawing/2014/main" id="{414E42C2-0545-3C86-0D9F-A6E81A8771A9}"/>
              </a:ext>
            </a:extLst>
          </p:cNvPr>
          <p:cNvGrpSpPr/>
          <p:nvPr/>
        </p:nvGrpSpPr>
        <p:grpSpPr>
          <a:xfrm>
            <a:off x="7048920" y="1789880"/>
            <a:ext cx="1262160" cy="535680"/>
            <a:chOff x="7048920" y="1789880"/>
            <a:chExt cx="1262160" cy="53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57A3F2ED-CAEF-23E9-6B52-2262609A9528}"/>
                    </a:ext>
                  </a:extLst>
                </p14:cNvPr>
                <p14:cNvContentPartPr/>
                <p14:nvPr/>
              </p14:nvContentPartPr>
              <p14:xfrm>
                <a:off x="7048920" y="1987880"/>
                <a:ext cx="318600" cy="33768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57A3F2ED-CAEF-23E9-6B52-2262609A9528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041360" y="1980320"/>
                  <a:ext cx="333720" cy="3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645E4B6C-71BA-6DFE-E1DF-02D63B188EA4}"/>
                    </a:ext>
                  </a:extLst>
                </p14:cNvPr>
                <p14:cNvContentPartPr/>
                <p14:nvPr/>
              </p14:nvContentPartPr>
              <p14:xfrm>
                <a:off x="7417920" y="1963040"/>
                <a:ext cx="205200" cy="25380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645E4B6C-71BA-6DFE-E1DF-02D63B188EA4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410360" y="1955480"/>
                  <a:ext cx="22032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3F6EDF70-A0BF-A9C4-89C5-007B75765DC2}"/>
                    </a:ext>
                  </a:extLst>
                </p14:cNvPr>
                <p14:cNvContentPartPr/>
                <p14:nvPr/>
              </p14:nvContentPartPr>
              <p14:xfrm>
                <a:off x="7698360" y="1928840"/>
                <a:ext cx="131040" cy="30276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3F6EDF70-A0BF-A9C4-89C5-007B75765DC2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7690800" y="1921280"/>
                  <a:ext cx="14616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9ECFADF9-045A-85CF-73DD-C0A765611521}"/>
                    </a:ext>
                  </a:extLst>
                </p14:cNvPr>
                <p14:cNvContentPartPr/>
                <p14:nvPr/>
              </p14:nvContentPartPr>
              <p14:xfrm>
                <a:off x="7926600" y="1789880"/>
                <a:ext cx="154800" cy="34992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9ECFADF9-045A-85CF-73DD-C0A765611521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7919040" y="1782320"/>
                  <a:ext cx="169560" cy="3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5921FF59-D9DF-4E84-8FA4-4A3812CFACC7}"/>
                    </a:ext>
                  </a:extLst>
                </p14:cNvPr>
                <p14:cNvContentPartPr/>
                <p14:nvPr/>
              </p14:nvContentPartPr>
              <p14:xfrm>
                <a:off x="8177880" y="2033240"/>
                <a:ext cx="133200" cy="17532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5921FF59-D9DF-4E84-8FA4-4A3812CFACC7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170320" y="2025680"/>
                  <a:ext cx="148320" cy="190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0">
            <p14:nvContentPartPr>
              <p14:cNvPr id="121" name="Input penna 120">
                <a:extLst>
                  <a:ext uri="{FF2B5EF4-FFF2-40B4-BE49-F238E27FC236}">
                    <a16:creationId xmlns:a16="http://schemas.microsoft.com/office/drawing/2014/main" id="{023A4440-E74C-A129-8287-70094BEB1401}"/>
                  </a:ext>
                </a:extLst>
              </p14:cNvPr>
              <p14:cNvContentPartPr/>
              <p14:nvPr/>
            </p14:nvContentPartPr>
            <p14:xfrm>
              <a:off x="8780160" y="2218280"/>
              <a:ext cx="16920" cy="59760"/>
            </p14:xfrm>
          </p:contentPart>
        </mc:Choice>
        <mc:Fallback>
          <p:pic>
            <p:nvPicPr>
              <p:cNvPr id="121" name="Input penna 120">
                <a:extLst>
                  <a:ext uri="{FF2B5EF4-FFF2-40B4-BE49-F238E27FC236}">
                    <a16:creationId xmlns:a16="http://schemas.microsoft.com/office/drawing/2014/main" id="{023A4440-E74C-A129-8287-70094BEB1401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8772600" y="2210720"/>
                <a:ext cx="32040" cy="74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35" name="Gruppo 134">
            <a:extLst>
              <a:ext uri="{FF2B5EF4-FFF2-40B4-BE49-F238E27FC236}">
                <a16:creationId xmlns:a16="http://schemas.microsoft.com/office/drawing/2014/main" id="{2B547F8C-7647-77B5-03CD-4C5ED0E27B9E}"/>
              </a:ext>
            </a:extLst>
          </p:cNvPr>
          <p:cNvGrpSpPr/>
          <p:nvPr/>
        </p:nvGrpSpPr>
        <p:grpSpPr>
          <a:xfrm>
            <a:off x="333200" y="3176600"/>
            <a:ext cx="1098000" cy="591120"/>
            <a:chOff x="333200" y="3176600"/>
            <a:chExt cx="1098000" cy="59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9CFF3571-4A03-4531-9C65-704C74BB1CA8}"/>
                    </a:ext>
                  </a:extLst>
                </p14:cNvPr>
                <p14:cNvContentPartPr/>
                <p14:nvPr/>
              </p14:nvContentPartPr>
              <p14:xfrm>
                <a:off x="452000" y="3176600"/>
                <a:ext cx="294120" cy="27036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9CFF3571-4A03-4531-9C65-704C74BB1CA8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444440" y="3169040"/>
                  <a:ext cx="30924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9D0BFFE6-AB8B-8487-17A0-B3CAA26841AA}"/>
                    </a:ext>
                  </a:extLst>
                </p14:cNvPr>
                <p14:cNvContentPartPr/>
                <p14:nvPr/>
              </p14:nvContentPartPr>
              <p14:xfrm>
                <a:off x="333200" y="3446240"/>
                <a:ext cx="471240" cy="608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9D0BFFE6-AB8B-8487-17A0-B3CAA26841AA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25640" y="3438680"/>
                  <a:ext cx="4863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B1AC9E0A-D790-4A93-0283-E0AAD79F4527}"/>
                    </a:ext>
                  </a:extLst>
                </p14:cNvPr>
                <p14:cNvContentPartPr/>
                <p14:nvPr/>
              </p14:nvContentPartPr>
              <p14:xfrm>
                <a:off x="593840" y="3499520"/>
                <a:ext cx="29880" cy="14040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B1AC9E0A-D790-4A93-0283-E0AAD79F4527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586280" y="3491960"/>
                  <a:ext cx="450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63A66A35-679F-B9A8-70CB-44242336D71D}"/>
                    </a:ext>
                  </a:extLst>
                </p14:cNvPr>
                <p14:cNvContentPartPr/>
                <p14:nvPr/>
              </p14:nvContentPartPr>
              <p14:xfrm>
                <a:off x="505640" y="3645680"/>
                <a:ext cx="281160" cy="12204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63A66A35-679F-B9A8-70CB-44242336D71D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98080" y="3638120"/>
                  <a:ext cx="2962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55E30C71-8FC3-1F0B-7DA4-6D0AF562B409}"/>
                    </a:ext>
                  </a:extLst>
                </p14:cNvPr>
                <p14:cNvContentPartPr/>
                <p14:nvPr/>
              </p14:nvContentPartPr>
              <p14:xfrm>
                <a:off x="936560" y="3236720"/>
                <a:ext cx="253800" cy="370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55E30C71-8FC3-1F0B-7DA4-6D0AF562B409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929000" y="3229160"/>
                  <a:ext cx="2689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26408220-8BD9-27C5-D7F8-B0584E35B553}"/>
                    </a:ext>
                  </a:extLst>
                </p14:cNvPr>
                <p14:cNvContentPartPr/>
                <p14:nvPr/>
              </p14:nvContentPartPr>
              <p14:xfrm>
                <a:off x="1012160" y="3270560"/>
                <a:ext cx="72000" cy="17532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26408220-8BD9-27C5-D7F8-B0584E35B553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004960" y="3263000"/>
                  <a:ext cx="8712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B7A554AC-2A14-31B9-852C-6D459B0591EE}"/>
                    </a:ext>
                  </a:extLst>
                </p14:cNvPr>
                <p14:cNvContentPartPr/>
                <p14:nvPr/>
              </p14:nvContentPartPr>
              <p14:xfrm>
                <a:off x="1089920" y="3347240"/>
                <a:ext cx="67320" cy="7992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B7A554AC-2A14-31B9-852C-6D459B0591EE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082360" y="3339680"/>
                  <a:ext cx="824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FEF24968-DF97-42B7-AC16-2C4CC92D8DCC}"/>
                    </a:ext>
                  </a:extLst>
                </p14:cNvPr>
                <p14:cNvContentPartPr/>
                <p14:nvPr/>
              </p14:nvContentPartPr>
              <p14:xfrm>
                <a:off x="1220600" y="3360560"/>
                <a:ext cx="96480" cy="1260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FEF24968-DF97-42B7-AC16-2C4CC92D8DCC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213040" y="3353000"/>
                  <a:ext cx="1116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925169C5-6A04-208B-42FD-9B3355BDE032}"/>
                    </a:ext>
                  </a:extLst>
                </p14:cNvPr>
                <p14:cNvContentPartPr/>
                <p14:nvPr/>
              </p14:nvContentPartPr>
              <p14:xfrm>
                <a:off x="1367840" y="3255080"/>
                <a:ext cx="16200" cy="16488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925169C5-6A04-208B-42FD-9B3355BDE032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360640" y="3247520"/>
                  <a:ext cx="3132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AD629DA4-377A-A74A-4531-7BFD48F9B902}"/>
                    </a:ext>
                  </a:extLst>
                </p14:cNvPr>
                <p14:cNvContentPartPr/>
                <p14:nvPr/>
              </p14:nvContentPartPr>
              <p14:xfrm>
                <a:off x="1234280" y="3506720"/>
                <a:ext cx="196920" cy="1681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AD629DA4-377A-A74A-4531-7BFD48F9B902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226720" y="3499160"/>
                  <a:ext cx="212040" cy="18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7" name="Gruppo 166">
            <a:extLst>
              <a:ext uri="{FF2B5EF4-FFF2-40B4-BE49-F238E27FC236}">
                <a16:creationId xmlns:a16="http://schemas.microsoft.com/office/drawing/2014/main" id="{00AF0B0C-D89D-31B9-840A-AAABCB708CA9}"/>
              </a:ext>
            </a:extLst>
          </p:cNvPr>
          <p:cNvGrpSpPr/>
          <p:nvPr/>
        </p:nvGrpSpPr>
        <p:grpSpPr>
          <a:xfrm>
            <a:off x="6273200" y="3140600"/>
            <a:ext cx="771480" cy="316080"/>
            <a:chOff x="6273200" y="3140600"/>
            <a:chExt cx="771480" cy="31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0D8307C9-7AA0-A70C-96AB-8589B443AB8B}"/>
                    </a:ext>
                  </a:extLst>
                </p14:cNvPr>
                <p14:cNvContentPartPr/>
                <p14:nvPr/>
              </p14:nvContentPartPr>
              <p14:xfrm>
                <a:off x="6358520" y="3140600"/>
                <a:ext cx="91800" cy="5976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0D8307C9-7AA0-A70C-96AB-8589B443AB8B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350960" y="3133040"/>
                  <a:ext cx="1069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259576D2-628E-138C-A36C-DB6ABA9088A7}"/>
                    </a:ext>
                  </a:extLst>
                </p14:cNvPr>
                <p14:cNvContentPartPr/>
                <p14:nvPr/>
              </p14:nvContentPartPr>
              <p14:xfrm>
                <a:off x="6273200" y="3412400"/>
                <a:ext cx="332640" cy="4428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259576D2-628E-138C-A36C-DB6ABA9088A7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265640" y="3404840"/>
                  <a:ext cx="34740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F0A04A5A-2E4F-D0E0-0929-ADCE18DB9367}"/>
                    </a:ext>
                  </a:extLst>
                </p14:cNvPr>
                <p14:cNvContentPartPr/>
                <p14:nvPr/>
              </p14:nvContentPartPr>
              <p14:xfrm>
                <a:off x="6797720" y="3242840"/>
                <a:ext cx="38880" cy="16308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F0A04A5A-2E4F-D0E0-0929-ADCE18DB9367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6790160" y="3235280"/>
                  <a:ext cx="5400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13A81506-9A94-A3AA-5DE9-5BA4241A14EF}"/>
                    </a:ext>
                  </a:extLst>
                </p14:cNvPr>
                <p14:cNvContentPartPr/>
                <p14:nvPr/>
              </p14:nvContentPartPr>
              <p14:xfrm>
                <a:off x="6906800" y="3251840"/>
                <a:ext cx="137880" cy="17892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13A81506-9A94-A3AA-5DE9-5BA4241A14EF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6899240" y="3244280"/>
                  <a:ext cx="153000" cy="19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" name="Gruppo 164">
            <a:extLst>
              <a:ext uri="{FF2B5EF4-FFF2-40B4-BE49-F238E27FC236}">
                <a16:creationId xmlns:a16="http://schemas.microsoft.com/office/drawing/2014/main" id="{070A8D02-5828-8F26-5D04-B4303D0DA6C5}"/>
              </a:ext>
            </a:extLst>
          </p:cNvPr>
          <p:cNvGrpSpPr/>
          <p:nvPr/>
        </p:nvGrpSpPr>
        <p:grpSpPr>
          <a:xfrm>
            <a:off x="7521680" y="3007760"/>
            <a:ext cx="293400" cy="387720"/>
            <a:chOff x="7521680" y="3007760"/>
            <a:chExt cx="293400" cy="38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F6B504D1-C397-5740-AE2E-A74909F8CF6B}"/>
                    </a:ext>
                  </a:extLst>
                </p14:cNvPr>
                <p14:cNvContentPartPr/>
                <p14:nvPr/>
              </p14:nvContentPartPr>
              <p14:xfrm>
                <a:off x="7521680" y="3007760"/>
                <a:ext cx="62640" cy="38772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F6B504D1-C397-5740-AE2E-A74909F8CF6B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7514120" y="3000200"/>
                  <a:ext cx="77400" cy="40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C058DAC5-2D4E-E0E8-C0E5-4AE99C30C6BC}"/>
                    </a:ext>
                  </a:extLst>
                </p14:cNvPr>
                <p14:cNvContentPartPr/>
                <p14:nvPr/>
              </p14:nvContentPartPr>
              <p14:xfrm>
                <a:off x="7666400" y="3223400"/>
                <a:ext cx="148680" cy="16092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C058DAC5-2D4E-E0E8-C0E5-4AE99C30C6BC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7658840" y="3215840"/>
                  <a:ext cx="163800" cy="176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4">
            <p14:nvContentPartPr>
              <p14:cNvPr id="172" name="Input penna 171">
                <a:extLst>
                  <a:ext uri="{FF2B5EF4-FFF2-40B4-BE49-F238E27FC236}">
                    <a16:creationId xmlns:a16="http://schemas.microsoft.com/office/drawing/2014/main" id="{6BCFEBB5-6F6B-6BBC-F3A5-5114E9A649C0}"/>
                  </a:ext>
                </a:extLst>
              </p14:cNvPr>
              <p14:cNvContentPartPr/>
              <p14:nvPr/>
            </p14:nvContentPartPr>
            <p14:xfrm>
              <a:off x="8314880" y="3185240"/>
              <a:ext cx="181080" cy="442440"/>
            </p14:xfrm>
          </p:contentPart>
        </mc:Choice>
        <mc:Fallback>
          <p:pic>
            <p:nvPicPr>
              <p:cNvPr id="172" name="Input penna 171">
                <a:extLst>
                  <a:ext uri="{FF2B5EF4-FFF2-40B4-BE49-F238E27FC236}">
                    <a16:creationId xmlns:a16="http://schemas.microsoft.com/office/drawing/2014/main" id="{6BCFEBB5-6F6B-6BBC-F3A5-5114E9A649C0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8307320" y="3177680"/>
                <a:ext cx="196200" cy="45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6">
            <p14:nvContentPartPr>
              <p14:cNvPr id="173" name="Input penna 172">
                <a:extLst>
                  <a:ext uri="{FF2B5EF4-FFF2-40B4-BE49-F238E27FC236}">
                    <a16:creationId xmlns:a16="http://schemas.microsoft.com/office/drawing/2014/main" id="{2E956EC7-03CB-EB3B-061B-DBB1953124E7}"/>
                  </a:ext>
                </a:extLst>
              </p14:cNvPr>
              <p14:cNvContentPartPr/>
              <p14:nvPr/>
            </p14:nvContentPartPr>
            <p14:xfrm>
              <a:off x="8613680" y="3193880"/>
              <a:ext cx="227160" cy="257400"/>
            </p14:xfrm>
          </p:contentPart>
        </mc:Choice>
        <mc:Fallback>
          <p:pic>
            <p:nvPicPr>
              <p:cNvPr id="173" name="Input penna 172">
                <a:extLst>
                  <a:ext uri="{FF2B5EF4-FFF2-40B4-BE49-F238E27FC236}">
                    <a16:creationId xmlns:a16="http://schemas.microsoft.com/office/drawing/2014/main" id="{2E956EC7-03CB-EB3B-061B-DBB1953124E7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8606120" y="3186320"/>
                <a:ext cx="24228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8">
            <p14:nvContentPartPr>
              <p14:cNvPr id="174" name="Input penna 173">
                <a:extLst>
                  <a:ext uri="{FF2B5EF4-FFF2-40B4-BE49-F238E27FC236}">
                    <a16:creationId xmlns:a16="http://schemas.microsoft.com/office/drawing/2014/main" id="{03548942-940C-B587-AA9D-9AD6B515E672}"/>
                  </a:ext>
                </a:extLst>
              </p14:cNvPr>
              <p14:cNvContentPartPr/>
              <p14:nvPr/>
            </p14:nvContentPartPr>
            <p14:xfrm>
              <a:off x="8917160" y="3221240"/>
              <a:ext cx="14040" cy="192600"/>
            </p14:xfrm>
          </p:contentPart>
        </mc:Choice>
        <mc:Fallback>
          <p:pic>
            <p:nvPicPr>
              <p:cNvPr id="174" name="Input penna 173">
                <a:extLst>
                  <a:ext uri="{FF2B5EF4-FFF2-40B4-BE49-F238E27FC236}">
                    <a16:creationId xmlns:a16="http://schemas.microsoft.com/office/drawing/2014/main" id="{03548942-940C-B587-AA9D-9AD6B515E672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8909600" y="3213680"/>
                <a:ext cx="29160" cy="20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0">
            <p14:nvContentPartPr>
              <p14:cNvPr id="175" name="Input penna 174">
                <a:extLst>
                  <a:ext uri="{FF2B5EF4-FFF2-40B4-BE49-F238E27FC236}">
                    <a16:creationId xmlns:a16="http://schemas.microsoft.com/office/drawing/2014/main" id="{98B92A85-CB34-22CB-A0FD-6A5E47F30714}"/>
                  </a:ext>
                </a:extLst>
              </p14:cNvPr>
              <p14:cNvContentPartPr/>
              <p14:nvPr/>
            </p14:nvContentPartPr>
            <p14:xfrm>
              <a:off x="9021200" y="3021800"/>
              <a:ext cx="161640" cy="308160"/>
            </p14:xfrm>
          </p:contentPart>
        </mc:Choice>
        <mc:Fallback>
          <p:pic>
            <p:nvPicPr>
              <p:cNvPr id="175" name="Input penna 174">
                <a:extLst>
                  <a:ext uri="{FF2B5EF4-FFF2-40B4-BE49-F238E27FC236}">
                    <a16:creationId xmlns:a16="http://schemas.microsoft.com/office/drawing/2014/main" id="{98B92A85-CB34-22CB-A0FD-6A5E47F30714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9013640" y="3014240"/>
                <a:ext cx="176400" cy="32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2">
            <p14:nvContentPartPr>
              <p14:cNvPr id="176" name="Input penna 175">
                <a:extLst>
                  <a:ext uri="{FF2B5EF4-FFF2-40B4-BE49-F238E27FC236}">
                    <a16:creationId xmlns:a16="http://schemas.microsoft.com/office/drawing/2014/main" id="{F0334500-CF03-246D-A47D-9801B8BB98C0}"/>
                  </a:ext>
                </a:extLst>
              </p14:cNvPr>
              <p14:cNvContentPartPr/>
              <p14:nvPr/>
            </p14:nvContentPartPr>
            <p14:xfrm>
              <a:off x="9241160" y="3236720"/>
              <a:ext cx="147960" cy="73080"/>
            </p14:xfrm>
          </p:contentPart>
        </mc:Choice>
        <mc:Fallback>
          <p:pic>
            <p:nvPicPr>
              <p:cNvPr id="176" name="Input penna 175">
                <a:extLst>
                  <a:ext uri="{FF2B5EF4-FFF2-40B4-BE49-F238E27FC236}">
                    <a16:creationId xmlns:a16="http://schemas.microsoft.com/office/drawing/2014/main" id="{F0334500-CF03-246D-A47D-9801B8BB98C0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9233600" y="3229160"/>
                <a:ext cx="163080" cy="8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4">
            <p14:nvContentPartPr>
              <p14:cNvPr id="177" name="Input penna 176">
                <a:extLst>
                  <a:ext uri="{FF2B5EF4-FFF2-40B4-BE49-F238E27FC236}">
                    <a16:creationId xmlns:a16="http://schemas.microsoft.com/office/drawing/2014/main" id="{CD36B777-20C7-FA76-AD83-E602D77B1E6F}"/>
                  </a:ext>
                </a:extLst>
              </p14:cNvPr>
              <p14:cNvContentPartPr/>
              <p14:nvPr/>
            </p14:nvContentPartPr>
            <p14:xfrm>
              <a:off x="9777920" y="2838920"/>
              <a:ext cx="183240" cy="543240"/>
            </p14:xfrm>
          </p:contentPart>
        </mc:Choice>
        <mc:Fallback>
          <p:pic>
            <p:nvPicPr>
              <p:cNvPr id="177" name="Input penna 176">
                <a:extLst>
                  <a:ext uri="{FF2B5EF4-FFF2-40B4-BE49-F238E27FC236}">
                    <a16:creationId xmlns:a16="http://schemas.microsoft.com/office/drawing/2014/main" id="{CD36B777-20C7-FA76-AD83-E602D77B1E6F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9770360" y="2831360"/>
                <a:ext cx="198360" cy="55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6">
            <p14:nvContentPartPr>
              <p14:cNvPr id="178" name="Input penna 177">
                <a:extLst>
                  <a:ext uri="{FF2B5EF4-FFF2-40B4-BE49-F238E27FC236}">
                    <a16:creationId xmlns:a16="http://schemas.microsoft.com/office/drawing/2014/main" id="{E3D38BD9-3319-D6FB-11A6-AA86FA7BA473}"/>
                  </a:ext>
                </a:extLst>
              </p14:cNvPr>
              <p14:cNvContentPartPr/>
              <p14:nvPr/>
            </p14:nvContentPartPr>
            <p14:xfrm>
              <a:off x="9766040" y="3136640"/>
              <a:ext cx="220320" cy="10440"/>
            </p14:xfrm>
          </p:contentPart>
        </mc:Choice>
        <mc:Fallback>
          <p:pic>
            <p:nvPicPr>
              <p:cNvPr id="178" name="Input penna 177">
                <a:extLst>
                  <a:ext uri="{FF2B5EF4-FFF2-40B4-BE49-F238E27FC236}">
                    <a16:creationId xmlns:a16="http://schemas.microsoft.com/office/drawing/2014/main" id="{E3D38BD9-3319-D6FB-11A6-AA86FA7BA473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9758480" y="3129080"/>
                <a:ext cx="23544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8">
            <p14:nvContentPartPr>
              <p14:cNvPr id="179" name="Input penna 178">
                <a:extLst>
                  <a:ext uri="{FF2B5EF4-FFF2-40B4-BE49-F238E27FC236}">
                    <a16:creationId xmlns:a16="http://schemas.microsoft.com/office/drawing/2014/main" id="{A73F9B54-EDD2-6946-95A2-43E3FFFF5E61}"/>
                  </a:ext>
                </a:extLst>
              </p14:cNvPr>
              <p14:cNvContentPartPr/>
              <p14:nvPr/>
            </p14:nvContentPartPr>
            <p14:xfrm>
              <a:off x="9957560" y="3136640"/>
              <a:ext cx="114480" cy="158760"/>
            </p14:xfrm>
          </p:contentPart>
        </mc:Choice>
        <mc:Fallback>
          <p:pic>
            <p:nvPicPr>
              <p:cNvPr id="179" name="Input penna 178">
                <a:extLst>
                  <a:ext uri="{FF2B5EF4-FFF2-40B4-BE49-F238E27FC236}">
                    <a16:creationId xmlns:a16="http://schemas.microsoft.com/office/drawing/2014/main" id="{A73F9B54-EDD2-6946-95A2-43E3FFFF5E61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9950360" y="3129080"/>
                <a:ext cx="129240" cy="17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0">
            <p14:nvContentPartPr>
              <p14:cNvPr id="180" name="Input penna 179">
                <a:extLst>
                  <a:ext uri="{FF2B5EF4-FFF2-40B4-BE49-F238E27FC236}">
                    <a16:creationId xmlns:a16="http://schemas.microsoft.com/office/drawing/2014/main" id="{8CC6CB12-A15D-61C5-5888-A096D0AF1E6C}"/>
                  </a:ext>
                </a:extLst>
              </p14:cNvPr>
              <p14:cNvContentPartPr/>
              <p14:nvPr/>
            </p14:nvContentPartPr>
            <p14:xfrm>
              <a:off x="10189760" y="3140600"/>
              <a:ext cx="82080" cy="142560"/>
            </p14:xfrm>
          </p:contentPart>
        </mc:Choice>
        <mc:Fallback>
          <p:pic>
            <p:nvPicPr>
              <p:cNvPr id="180" name="Input penna 179">
                <a:extLst>
                  <a:ext uri="{FF2B5EF4-FFF2-40B4-BE49-F238E27FC236}">
                    <a16:creationId xmlns:a16="http://schemas.microsoft.com/office/drawing/2014/main" id="{8CC6CB12-A15D-61C5-5888-A096D0AF1E6C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10182200" y="3133040"/>
                <a:ext cx="96840" cy="15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2">
            <p14:nvContentPartPr>
              <p14:cNvPr id="181" name="Input penna 180">
                <a:extLst>
                  <a:ext uri="{FF2B5EF4-FFF2-40B4-BE49-F238E27FC236}">
                    <a16:creationId xmlns:a16="http://schemas.microsoft.com/office/drawing/2014/main" id="{7A6BF906-2CEC-7F09-1A06-CC04E26E4D6F}"/>
                  </a:ext>
                </a:extLst>
              </p14:cNvPr>
              <p14:cNvContentPartPr/>
              <p14:nvPr/>
            </p14:nvContentPartPr>
            <p14:xfrm>
              <a:off x="10315400" y="3152840"/>
              <a:ext cx="65160" cy="106560"/>
            </p14:xfrm>
          </p:contentPart>
        </mc:Choice>
        <mc:Fallback>
          <p:pic>
            <p:nvPicPr>
              <p:cNvPr id="181" name="Input penna 180">
                <a:extLst>
                  <a:ext uri="{FF2B5EF4-FFF2-40B4-BE49-F238E27FC236}">
                    <a16:creationId xmlns:a16="http://schemas.microsoft.com/office/drawing/2014/main" id="{7A6BF906-2CEC-7F09-1A06-CC04E26E4D6F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10307840" y="3145280"/>
                <a:ext cx="80280" cy="12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4">
            <p14:nvContentPartPr>
              <p14:cNvPr id="182" name="Input penna 181">
                <a:extLst>
                  <a:ext uri="{FF2B5EF4-FFF2-40B4-BE49-F238E27FC236}">
                    <a16:creationId xmlns:a16="http://schemas.microsoft.com/office/drawing/2014/main" id="{C1A2AEC6-C4F4-3933-6738-6AC38D3977F7}"/>
                  </a:ext>
                </a:extLst>
              </p14:cNvPr>
              <p14:cNvContentPartPr/>
              <p14:nvPr/>
            </p14:nvContentPartPr>
            <p14:xfrm>
              <a:off x="10445000" y="3195680"/>
              <a:ext cx="18000" cy="83160"/>
            </p14:xfrm>
          </p:contentPart>
        </mc:Choice>
        <mc:Fallback>
          <p:pic>
            <p:nvPicPr>
              <p:cNvPr id="182" name="Input penna 181">
                <a:extLst>
                  <a:ext uri="{FF2B5EF4-FFF2-40B4-BE49-F238E27FC236}">
                    <a16:creationId xmlns:a16="http://schemas.microsoft.com/office/drawing/2014/main" id="{C1A2AEC6-C4F4-3933-6738-6AC38D3977F7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10437440" y="3188120"/>
                <a:ext cx="3312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6">
            <p14:nvContentPartPr>
              <p14:cNvPr id="183" name="Input penna 182">
                <a:extLst>
                  <a:ext uri="{FF2B5EF4-FFF2-40B4-BE49-F238E27FC236}">
                    <a16:creationId xmlns:a16="http://schemas.microsoft.com/office/drawing/2014/main" id="{32EDEDD2-DCDC-8BAE-6E16-9212DE931157}"/>
                  </a:ext>
                </a:extLst>
              </p14:cNvPr>
              <p14:cNvContentPartPr/>
              <p14:nvPr/>
            </p14:nvContentPartPr>
            <p14:xfrm>
              <a:off x="10553360" y="3171200"/>
              <a:ext cx="78120" cy="89280"/>
            </p14:xfrm>
          </p:contentPart>
        </mc:Choice>
        <mc:Fallback>
          <p:pic>
            <p:nvPicPr>
              <p:cNvPr id="183" name="Input penna 182">
                <a:extLst>
                  <a:ext uri="{FF2B5EF4-FFF2-40B4-BE49-F238E27FC236}">
                    <a16:creationId xmlns:a16="http://schemas.microsoft.com/office/drawing/2014/main" id="{32EDEDD2-DCDC-8BAE-6E16-9212DE931157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10545800" y="3163640"/>
                <a:ext cx="9288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8">
            <p14:nvContentPartPr>
              <p14:cNvPr id="184" name="Input penna 183">
                <a:extLst>
                  <a:ext uri="{FF2B5EF4-FFF2-40B4-BE49-F238E27FC236}">
                    <a16:creationId xmlns:a16="http://schemas.microsoft.com/office/drawing/2014/main" id="{C97D08C3-5537-CD6C-D339-085E12F9B7EA}"/>
                  </a:ext>
                </a:extLst>
              </p14:cNvPr>
              <p14:cNvContentPartPr/>
              <p14:nvPr/>
            </p14:nvContentPartPr>
            <p14:xfrm>
              <a:off x="10998320" y="3047360"/>
              <a:ext cx="190440" cy="364320"/>
            </p14:xfrm>
          </p:contentPart>
        </mc:Choice>
        <mc:Fallback>
          <p:pic>
            <p:nvPicPr>
              <p:cNvPr id="184" name="Input penna 183">
                <a:extLst>
                  <a:ext uri="{FF2B5EF4-FFF2-40B4-BE49-F238E27FC236}">
                    <a16:creationId xmlns:a16="http://schemas.microsoft.com/office/drawing/2014/main" id="{C97D08C3-5537-CD6C-D339-085E12F9B7EA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10990760" y="3039800"/>
                <a:ext cx="205560" cy="37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0">
            <p14:nvContentPartPr>
              <p14:cNvPr id="185" name="Input penna 184">
                <a:extLst>
                  <a:ext uri="{FF2B5EF4-FFF2-40B4-BE49-F238E27FC236}">
                    <a16:creationId xmlns:a16="http://schemas.microsoft.com/office/drawing/2014/main" id="{D8D2C5E5-D4C7-7290-6A3E-294F47400E9E}"/>
                  </a:ext>
                </a:extLst>
              </p14:cNvPr>
              <p14:cNvContentPartPr/>
              <p14:nvPr/>
            </p14:nvContentPartPr>
            <p14:xfrm>
              <a:off x="11211440" y="3107840"/>
              <a:ext cx="129960" cy="168120"/>
            </p14:xfrm>
          </p:contentPart>
        </mc:Choice>
        <mc:Fallback>
          <p:pic>
            <p:nvPicPr>
              <p:cNvPr id="185" name="Input penna 184">
                <a:extLst>
                  <a:ext uri="{FF2B5EF4-FFF2-40B4-BE49-F238E27FC236}">
                    <a16:creationId xmlns:a16="http://schemas.microsoft.com/office/drawing/2014/main" id="{D8D2C5E5-D4C7-7290-6A3E-294F47400E9E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11203880" y="3100280"/>
                <a:ext cx="145080" cy="18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2">
            <p14:nvContentPartPr>
              <p14:cNvPr id="186" name="Input penna 185">
                <a:extLst>
                  <a:ext uri="{FF2B5EF4-FFF2-40B4-BE49-F238E27FC236}">
                    <a16:creationId xmlns:a16="http://schemas.microsoft.com/office/drawing/2014/main" id="{8D3FC850-4803-75A5-FF0A-3A0B540E3E9F}"/>
                  </a:ext>
                </a:extLst>
              </p14:cNvPr>
              <p14:cNvContentPartPr/>
              <p14:nvPr/>
            </p14:nvContentPartPr>
            <p14:xfrm>
              <a:off x="11406200" y="3071120"/>
              <a:ext cx="104400" cy="221040"/>
            </p14:xfrm>
          </p:contentPart>
        </mc:Choice>
        <mc:Fallback>
          <p:pic>
            <p:nvPicPr>
              <p:cNvPr id="186" name="Input penna 185">
                <a:extLst>
                  <a:ext uri="{FF2B5EF4-FFF2-40B4-BE49-F238E27FC236}">
                    <a16:creationId xmlns:a16="http://schemas.microsoft.com/office/drawing/2014/main" id="{8D3FC850-4803-75A5-FF0A-3A0B540E3E9F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11398640" y="3063560"/>
                <a:ext cx="119520" cy="23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4">
            <p14:nvContentPartPr>
              <p14:cNvPr id="187" name="Input penna 186">
                <a:extLst>
                  <a:ext uri="{FF2B5EF4-FFF2-40B4-BE49-F238E27FC236}">
                    <a16:creationId xmlns:a16="http://schemas.microsoft.com/office/drawing/2014/main" id="{5FC5D66B-88F1-4CB0-0DE5-50E2371ADCBF}"/>
                  </a:ext>
                </a:extLst>
              </p14:cNvPr>
              <p14:cNvContentPartPr/>
              <p14:nvPr/>
            </p14:nvContentPartPr>
            <p14:xfrm>
              <a:off x="11489720" y="3088400"/>
              <a:ext cx="175680" cy="262080"/>
            </p14:xfrm>
          </p:contentPart>
        </mc:Choice>
        <mc:Fallback>
          <p:pic>
            <p:nvPicPr>
              <p:cNvPr id="187" name="Input penna 186">
                <a:extLst>
                  <a:ext uri="{FF2B5EF4-FFF2-40B4-BE49-F238E27FC236}">
                    <a16:creationId xmlns:a16="http://schemas.microsoft.com/office/drawing/2014/main" id="{5FC5D66B-88F1-4CB0-0DE5-50E2371ADCBF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11482160" y="3080840"/>
                <a:ext cx="190800" cy="27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6">
            <p14:nvContentPartPr>
              <p14:cNvPr id="188" name="Input penna 187">
                <a:extLst>
                  <a:ext uri="{FF2B5EF4-FFF2-40B4-BE49-F238E27FC236}">
                    <a16:creationId xmlns:a16="http://schemas.microsoft.com/office/drawing/2014/main" id="{5650A81A-B9EB-1A58-3293-66DCD9B5192F}"/>
                  </a:ext>
                </a:extLst>
              </p14:cNvPr>
              <p14:cNvContentPartPr/>
              <p14:nvPr/>
            </p14:nvContentPartPr>
            <p14:xfrm>
              <a:off x="9733640" y="3513560"/>
              <a:ext cx="958680" cy="124200"/>
            </p14:xfrm>
          </p:contentPart>
        </mc:Choice>
        <mc:Fallback>
          <p:pic>
            <p:nvPicPr>
              <p:cNvPr id="188" name="Input penna 187">
                <a:extLst>
                  <a:ext uri="{FF2B5EF4-FFF2-40B4-BE49-F238E27FC236}">
                    <a16:creationId xmlns:a16="http://schemas.microsoft.com/office/drawing/2014/main" id="{5650A81A-B9EB-1A58-3293-66DCD9B5192F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9726080" y="3506000"/>
                <a:ext cx="973800" cy="139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00" name="Gruppo 199">
            <a:extLst>
              <a:ext uri="{FF2B5EF4-FFF2-40B4-BE49-F238E27FC236}">
                <a16:creationId xmlns:a16="http://schemas.microsoft.com/office/drawing/2014/main" id="{C9839DE9-00CB-46C9-CEDE-F688198FC64D}"/>
              </a:ext>
            </a:extLst>
          </p:cNvPr>
          <p:cNvGrpSpPr/>
          <p:nvPr/>
        </p:nvGrpSpPr>
        <p:grpSpPr>
          <a:xfrm>
            <a:off x="1743044" y="2805632"/>
            <a:ext cx="3960636" cy="1106640"/>
            <a:chOff x="1743044" y="2805632"/>
            <a:chExt cx="3960636" cy="110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062F89B5-4124-F51E-72EF-71A81168240A}"/>
                    </a:ext>
                  </a:extLst>
                </p14:cNvPr>
                <p14:cNvContentPartPr/>
                <p14:nvPr/>
              </p14:nvContentPartPr>
              <p14:xfrm>
                <a:off x="2074520" y="3098480"/>
                <a:ext cx="342360" cy="597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062F89B5-4124-F51E-72EF-71A81168240A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2066960" y="3091280"/>
                  <a:ext cx="3574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A7E1C630-2610-B036-23F0-18A3C1ECC28F}"/>
                    </a:ext>
                  </a:extLst>
                </p14:cNvPr>
                <p14:cNvContentPartPr/>
                <p14:nvPr/>
              </p14:nvContentPartPr>
              <p14:xfrm>
                <a:off x="2188640" y="3220160"/>
                <a:ext cx="173160" cy="1872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A7E1C630-2610-B036-23F0-18A3C1ECC28F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2181080" y="3212600"/>
                  <a:ext cx="1882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A9F9BF05-2008-3AE0-596A-021F9EB80632}"/>
                    </a:ext>
                  </a:extLst>
                </p14:cNvPr>
                <p14:cNvContentPartPr/>
                <p14:nvPr/>
              </p14:nvContentPartPr>
              <p14:xfrm>
                <a:off x="2209880" y="3312320"/>
                <a:ext cx="184320" cy="11592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A9F9BF05-2008-3AE0-596A-021F9EB80632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2202320" y="3304760"/>
                  <a:ext cx="19944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776C46FF-7432-1F6A-6B0C-DD4EB26F4B8B}"/>
                    </a:ext>
                  </a:extLst>
                </p14:cNvPr>
                <p14:cNvContentPartPr/>
                <p14:nvPr/>
              </p14:nvContentPartPr>
              <p14:xfrm>
                <a:off x="2465480" y="3080120"/>
                <a:ext cx="74880" cy="42768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776C46FF-7432-1F6A-6B0C-DD4EB26F4B8B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2457920" y="3072560"/>
                  <a:ext cx="90000" cy="44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65A602D5-2E5B-EBF0-E0C0-4F66D38B1F9C}"/>
                    </a:ext>
                  </a:extLst>
                </p14:cNvPr>
                <p14:cNvContentPartPr/>
                <p14:nvPr/>
              </p14:nvContentPartPr>
              <p14:xfrm>
                <a:off x="2537120" y="3326720"/>
                <a:ext cx="175320" cy="198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65A602D5-2E5B-EBF0-E0C0-4F66D38B1F9C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2529920" y="3319160"/>
                  <a:ext cx="19044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437C0E65-99F6-BB3A-7DD2-4405A3952968}"/>
                    </a:ext>
                  </a:extLst>
                </p14:cNvPr>
                <p14:cNvContentPartPr/>
                <p14:nvPr/>
              </p14:nvContentPartPr>
              <p14:xfrm>
                <a:off x="2805680" y="3142760"/>
                <a:ext cx="166320" cy="26136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437C0E65-99F6-BB3A-7DD2-4405A3952968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2798120" y="3135200"/>
                  <a:ext cx="18144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448467EF-F8C7-0DD0-1DD8-F760D4CB5E3A}"/>
                    </a:ext>
                  </a:extLst>
                </p14:cNvPr>
                <p14:cNvContentPartPr/>
                <p14:nvPr/>
              </p14:nvContentPartPr>
              <p14:xfrm>
                <a:off x="3097280" y="3180560"/>
                <a:ext cx="10800" cy="18864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448467EF-F8C7-0DD0-1DD8-F760D4CB5E3A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3089720" y="3173000"/>
                  <a:ext cx="2592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51C718FF-C46C-ECCB-EBB4-2EB7BA90D536}"/>
                    </a:ext>
                  </a:extLst>
                </p14:cNvPr>
                <p14:cNvContentPartPr/>
                <p14:nvPr/>
              </p14:nvContentPartPr>
              <p14:xfrm>
                <a:off x="3346040" y="3179480"/>
                <a:ext cx="155520" cy="1656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51C718FF-C46C-ECCB-EBB4-2EB7BA90D536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3338480" y="3171920"/>
                  <a:ext cx="1706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B7E3BE3F-9101-D8CE-3B15-63FE863F46F7}"/>
                    </a:ext>
                  </a:extLst>
                </p14:cNvPr>
                <p14:cNvContentPartPr/>
                <p14:nvPr/>
              </p14:nvContentPartPr>
              <p14:xfrm>
                <a:off x="3319400" y="3189560"/>
                <a:ext cx="200880" cy="18252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B7E3BE3F-9101-D8CE-3B15-63FE863F46F7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3311840" y="3182000"/>
                  <a:ext cx="21600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F58DC02F-6472-D279-CDD1-86910024B33F}"/>
                    </a:ext>
                  </a:extLst>
                </p14:cNvPr>
                <p14:cNvContentPartPr/>
                <p14:nvPr/>
              </p14:nvContentPartPr>
              <p14:xfrm>
                <a:off x="3473840" y="3350120"/>
                <a:ext cx="55440" cy="15048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F58DC02F-6472-D279-CDD1-86910024B33F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3466280" y="3342560"/>
                  <a:ext cx="705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F3DEE2FB-221C-870D-BB2D-C9A8DE4D5B66}"/>
                    </a:ext>
                  </a:extLst>
                </p14:cNvPr>
                <p14:cNvContentPartPr/>
                <p14:nvPr/>
              </p14:nvContentPartPr>
              <p14:xfrm>
                <a:off x="3330200" y="3535160"/>
                <a:ext cx="273600" cy="1152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F3DEE2FB-221C-870D-BB2D-C9A8DE4D5B66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3322640" y="3527600"/>
                  <a:ext cx="2887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A0150513-BA60-5D5F-C5CA-DB94343D0833}"/>
                    </a:ext>
                  </a:extLst>
                </p14:cNvPr>
                <p14:cNvContentPartPr/>
                <p14:nvPr/>
              </p14:nvContentPartPr>
              <p14:xfrm>
                <a:off x="4209680" y="3192800"/>
                <a:ext cx="308880" cy="4320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A0150513-BA60-5D5F-C5CA-DB94343D0833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4202120" y="3185240"/>
                  <a:ext cx="32400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A0929EE7-6C6A-AC44-95A7-7E92A6CCBAB6}"/>
                    </a:ext>
                  </a:extLst>
                </p14:cNvPr>
                <p14:cNvContentPartPr/>
                <p14:nvPr/>
              </p14:nvContentPartPr>
              <p14:xfrm>
                <a:off x="4330640" y="3267320"/>
                <a:ext cx="146880" cy="4644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A0929EE7-6C6A-AC44-95A7-7E92A6CCBAB6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4323080" y="3259760"/>
                  <a:ext cx="1616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22F2BFD7-5DB8-09D5-532D-050E8E37D924}"/>
                    </a:ext>
                  </a:extLst>
                </p14:cNvPr>
                <p14:cNvContentPartPr/>
                <p14:nvPr/>
              </p14:nvContentPartPr>
              <p14:xfrm>
                <a:off x="4301120" y="3410600"/>
                <a:ext cx="174240" cy="14148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22F2BFD7-5DB8-09D5-532D-050E8E37D924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4293560" y="3403040"/>
                  <a:ext cx="1893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79044DEB-4401-FF5A-BE78-A977D548D65A}"/>
                    </a:ext>
                  </a:extLst>
                </p14:cNvPr>
                <p14:cNvContentPartPr/>
                <p14:nvPr/>
              </p14:nvContentPartPr>
              <p14:xfrm>
                <a:off x="4568240" y="3197120"/>
                <a:ext cx="60120" cy="42336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79044DEB-4401-FF5A-BE78-A977D548D65A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4560680" y="3189560"/>
                  <a:ext cx="75240" cy="43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0F93CF0E-7680-51F4-777F-84A01F25E9B2}"/>
                    </a:ext>
                  </a:extLst>
                </p14:cNvPr>
                <p14:cNvContentPartPr/>
                <p14:nvPr/>
              </p14:nvContentPartPr>
              <p14:xfrm>
                <a:off x="4629080" y="3405200"/>
                <a:ext cx="158400" cy="7992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0F93CF0E-7680-51F4-777F-84A01F25E9B2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4621520" y="3398000"/>
                  <a:ext cx="1735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8E92AD15-6B4A-DE45-9FAF-F392196D20E0}"/>
                    </a:ext>
                  </a:extLst>
                </p14:cNvPr>
                <p14:cNvContentPartPr/>
                <p14:nvPr/>
              </p14:nvContentPartPr>
              <p14:xfrm>
                <a:off x="4843280" y="3216200"/>
                <a:ext cx="21960" cy="31644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8E92AD15-6B4A-DE45-9FAF-F392196D20E0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4835720" y="3208640"/>
                  <a:ext cx="3708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E8C6DEE3-3A51-C672-7C05-A0C9DC881EDA}"/>
                    </a:ext>
                  </a:extLst>
                </p14:cNvPr>
                <p14:cNvContentPartPr/>
                <p14:nvPr/>
              </p14:nvContentPartPr>
              <p14:xfrm>
                <a:off x="5081240" y="3224840"/>
                <a:ext cx="159480" cy="16164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E8C6DEE3-3A51-C672-7C05-A0C9DC881EDA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5073680" y="3217280"/>
                  <a:ext cx="17460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E06DC42E-4CF5-78D0-72EE-BAD2DAA788B1}"/>
                    </a:ext>
                  </a:extLst>
                </p14:cNvPr>
                <p14:cNvContentPartPr/>
                <p14:nvPr/>
              </p14:nvContentPartPr>
              <p14:xfrm>
                <a:off x="5070440" y="3401240"/>
                <a:ext cx="16920" cy="14976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E06DC42E-4CF5-78D0-72EE-BAD2DAA788B1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5062880" y="3393680"/>
                  <a:ext cx="3204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AFC51E31-9ED0-F01B-1685-886591FC6FCE}"/>
                    </a:ext>
                  </a:extLst>
                </p14:cNvPr>
                <p14:cNvContentPartPr/>
                <p14:nvPr/>
              </p14:nvContentPartPr>
              <p14:xfrm>
                <a:off x="5160800" y="3425720"/>
                <a:ext cx="15120" cy="14472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AFC51E31-9ED0-F01B-1685-886591FC6FCE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5153240" y="3418160"/>
                  <a:ext cx="3024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06F143E1-6F8C-5EA0-C4B7-7FE3D1C55C77}"/>
                    </a:ext>
                  </a:extLst>
                </p14:cNvPr>
                <p14:cNvContentPartPr/>
                <p14:nvPr/>
              </p14:nvContentPartPr>
              <p14:xfrm>
                <a:off x="4921040" y="3584120"/>
                <a:ext cx="556560" cy="597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06F143E1-6F8C-5EA0-C4B7-7FE3D1C55C77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4913480" y="3576920"/>
                  <a:ext cx="5713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6C0D838B-C692-BE57-2C11-7F3D7C8B4C37}"/>
                    </a:ext>
                  </a:extLst>
                </p14:cNvPr>
                <p14:cNvContentPartPr/>
                <p14:nvPr/>
              </p14:nvContentPartPr>
              <p14:xfrm>
                <a:off x="5669840" y="3531200"/>
                <a:ext cx="33840" cy="7308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6C0D838B-C692-BE57-2C11-7F3D7C8B4C37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5662280" y="3523640"/>
                  <a:ext cx="4896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DD08F2D8-E19B-7EBF-C563-94A9448AB5C8}"/>
                    </a:ext>
                  </a:extLst>
                </p14:cNvPr>
                <p14:cNvContentPartPr/>
                <p14:nvPr/>
              </p14:nvContentPartPr>
              <p14:xfrm>
                <a:off x="1743044" y="2805632"/>
                <a:ext cx="2398680" cy="11066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DD08F2D8-E19B-7EBF-C563-94A9448AB5C8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735484" y="2798072"/>
                  <a:ext cx="2413800" cy="112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2" name="Gruppo 231">
            <a:extLst>
              <a:ext uri="{FF2B5EF4-FFF2-40B4-BE49-F238E27FC236}">
                <a16:creationId xmlns:a16="http://schemas.microsoft.com/office/drawing/2014/main" id="{B083450E-8480-3F6A-7020-BC1D8328284E}"/>
              </a:ext>
            </a:extLst>
          </p:cNvPr>
          <p:cNvGrpSpPr/>
          <p:nvPr/>
        </p:nvGrpSpPr>
        <p:grpSpPr>
          <a:xfrm>
            <a:off x="2336684" y="4427792"/>
            <a:ext cx="498240" cy="509040"/>
            <a:chOff x="2336684" y="4427792"/>
            <a:chExt cx="498240" cy="50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487B8CC7-02D6-9C58-787E-39A745E68A40}"/>
                    </a:ext>
                  </a:extLst>
                </p14:cNvPr>
                <p14:cNvContentPartPr/>
                <p14:nvPr/>
              </p14:nvContentPartPr>
              <p14:xfrm>
                <a:off x="2336684" y="4443632"/>
                <a:ext cx="245880" cy="45108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487B8CC7-02D6-9C58-787E-39A745E68A40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2329124" y="4436072"/>
                  <a:ext cx="261000" cy="46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A265C661-1E8D-7F19-5A72-6B1657E52D16}"/>
                    </a:ext>
                  </a:extLst>
                </p14:cNvPr>
                <p14:cNvContentPartPr/>
                <p14:nvPr/>
              </p14:nvContentPartPr>
              <p14:xfrm>
                <a:off x="2753204" y="4427792"/>
                <a:ext cx="81720" cy="5090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A265C661-1E8D-7F19-5A72-6B1657E52D16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2745644" y="4420232"/>
                  <a:ext cx="96840" cy="52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0" name="Gruppo 229">
            <a:extLst>
              <a:ext uri="{FF2B5EF4-FFF2-40B4-BE49-F238E27FC236}">
                <a16:creationId xmlns:a16="http://schemas.microsoft.com/office/drawing/2014/main" id="{7B1E5A4A-0AED-59C2-F97A-5E67CD0786A7}"/>
              </a:ext>
            </a:extLst>
          </p:cNvPr>
          <p:cNvGrpSpPr/>
          <p:nvPr/>
        </p:nvGrpSpPr>
        <p:grpSpPr>
          <a:xfrm>
            <a:off x="3525764" y="4327712"/>
            <a:ext cx="469440" cy="509400"/>
            <a:chOff x="3525764" y="4327712"/>
            <a:chExt cx="469440" cy="50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7A4E3AA7-E60A-C53D-89D6-F743F8C0A130}"/>
                    </a:ext>
                  </a:extLst>
                </p14:cNvPr>
                <p14:cNvContentPartPr/>
                <p14:nvPr/>
              </p14:nvContentPartPr>
              <p14:xfrm>
                <a:off x="3806204" y="4327712"/>
                <a:ext cx="52920" cy="50940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7A4E3AA7-E60A-C53D-89D6-F743F8C0A130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3798644" y="4320512"/>
                  <a:ext cx="68040" cy="52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F334761C-5387-E7EF-E829-D10A48A786E7}"/>
                    </a:ext>
                  </a:extLst>
                </p14:cNvPr>
                <p14:cNvContentPartPr/>
                <p14:nvPr/>
              </p14:nvContentPartPr>
              <p14:xfrm>
                <a:off x="3525764" y="4600592"/>
                <a:ext cx="469440" cy="7092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F334761C-5387-E7EF-E829-D10A48A786E7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3518564" y="4593032"/>
                  <a:ext cx="484200" cy="8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8" name="Gruppo 227">
            <a:extLst>
              <a:ext uri="{FF2B5EF4-FFF2-40B4-BE49-F238E27FC236}">
                <a16:creationId xmlns:a16="http://schemas.microsoft.com/office/drawing/2014/main" id="{F4A9D2EC-488B-1232-2598-43A2C70E9174}"/>
              </a:ext>
            </a:extLst>
          </p:cNvPr>
          <p:cNvGrpSpPr/>
          <p:nvPr/>
        </p:nvGrpSpPr>
        <p:grpSpPr>
          <a:xfrm>
            <a:off x="4305524" y="4317272"/>
            <a:ext cx="664920" cy="721080"/>
            <a:chOff x="4305524" y="4317272"/>
            <a:chExt cx="664920" cy="72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259249C3-BBA7-17CD-F489-51417AF24BFE}"/>
                    </a:ext>
                  </a:extLst>
                </p14:cNvPr>
                <p14:cNvContentPartPr/>
                <p14:nvPr/>
              </p14:nvContentPartPr>
              <p14:xfrm>
                <a:off x="4407764" y="4317272"/>
                <a:ext cx="524160" cy="442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259249C3-BBA7-17CD-F489-51417AF24BFE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4400564" y="4309712"/>
                  <a:ext cx="53928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95915DA1-8BA1-0B76-1DC5-DC008900239C}"/>
                    </a:ext>
                  </a:extLst>
                </p14:cNvPr>
                <p14:cNvContentPartPr/>
                <p14:nvPr/>
              </p14:nvContentPartPr>
              <p14:xfrm>
                <a:off x="4370684" y="4339592"/>
                <a:ext cx="329760" cy="36360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95915DA1-8BA1-0B76-1DC5-DC008900239C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4363124" y="4332032"/>
                  <a:ext cx="344520" cy="37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C1633718-835B-EE51-F109-93F292474A84}"/>
                    </a:ext>
                  </a:extLst>
                </p14:cNvPr>
                <p14:cNvContentPartPr/>
                <p14:nvPr/>
              </p14:nvContentPartPr>
              <p14:xfrm>
                <a:off x="4564004" y="4747472"/>
                <a:ext cx="15480" cy="26568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C1633718-835B-EE51-F109-93F292474A84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4556444" y="4739912"/>
                  <a:ext cx="3060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A9943D99-2A72-E98B-0328-CDB6A615F96B}"/>
                    </a:ext>
                  </a:extLst>
                </p14:cNvPr>
                <p14:cNvContentPartPr/>
                <p14:nvPr/>
              </p14:nvContentPartPr>
              <p14:xfrm>
                <a:off x="4305524" y="4985792"/>
                <a:ext cx="664920" cy="5256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A9943D99-2A72-E98B-0328-CDB6A615F96B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4297964" y="4978232"/>
                  <a:ext cx="679680" cy="6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6" name="Gruppo 225">
            <a:extLst>
              <a:ext uri="{FF2B5EF4-FFF2-40B4-BE49-F238E27FC236}">
                <a16:creationId xmlns:a16="http://schemas.microsoft.com/office/drawing/2014/main" id="{9D76950D-3DD7-6989-6C73-3C7B5086FF2A}"/>
              </a:ext>
            </a:extLst>
          </p:cNvPr>
          <p:cNvGrpSpPr/>
          <p:nvPr/>
        </p:nvGrpSpPr>
        <p:grpSpPr>
          <a:xfrm>
            <a:off x="5673884" y="3813992"/>
            <a:ext cx="4102200" cy="1391400"/>
            <a:chOff x="5673884" y="3813992"/>
            <a:chExt cx="4102200" cy="139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858EA380-721B-E2EC-E3E6-D35FA1A334C5}"/>
                    </a:ext>
                  </a:extLst>
                </p14:cNvPr>
                <p14:cNvContentPartPr/>
                <p14:nvPr/>
              </p14:nvContentPartPr>
              <p14:xfrm>
                <a:off x="5673884" y="4421672"/>
                <a:ext cx="302760" cy="5256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858EA380-721B-E2EC-E3E6-D35FA1A334C5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5666324" y="4414112"/>
                  <a:ext cx="31788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2CCA5382-E517-082B-BDF1-473DE1763717}"/>
                    </a:ext>
                  </a:extLst>
                </p14:cNvPr>
                <p14:cNvContentPartPr/>
                <p14:nvPr/>
              </p14:nvContentPartPr>
              <p14:xfrm>
                <a:off x="5687924" y="4678352"/>
                <a:ext cx="331920" cy="2952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2CCA5382-E517-082B-BDF1-473DE1763717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5680364" y="4670792"/>
                  <a:ext cx="3470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2B95CD3C-075F-47C0-F4A6-D73BE46D478C}"/>
                    </a:ext>
                  </a:extLst>
                </p14:cNvPr>
                <p14:cNvContentPartPr/>
                <p14:nvPr/>
              </p14:nvContentPartPr>
              <p14:xfrm>
                <a:off x="6098324" y="4507712"/>
                <a:ext cx="280800" cy="21816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2B95CD3C-075F-47C0-F4A6-D73BE46D478C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6090764" y="4500152"/>
                  <a:ext cx="29592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9B0C0B61-D03D-0FEA-DAE2-CE9A7BABFB04}"/>
                    </a:ext>
                  </a:extLst>
                </p14:cNvPr>
                <p14:cNvContentPartPr/>
                <p14:nvPr/>
              </p14:nvContentPartPr>
              <p14:xfrm>
                <a:off x="6420884" y="4508792"/>
                <a:ext cx="186480" cy="18072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9B0C0B61-D03D-0FEA-DAE2-CE9A7BABFB04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6413324" y="4501232"/>
                  <a:ext cx="20160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ABD52C1A-5C83-73FD-DA3E-7F41CBCE8412}"/>
                    </a:ext>
                  </a:extLst>
                </p14:cNvPr>
                <p14:cNvContentPartPr/>
                <p14:nvPr/>
              </p14:nvContentPartPr>
              <p14:xfrm>
                <a:off x="6711764" y="4512752"/>
                <a:ext cx="145800" cy="20736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ABD52C1A-5C83-73FD-DA3E-7F41CBCE8412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6704204" y="4505192"/>
                  <a:ext cx="16092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EA17D19C-D324-2065-0CD6-ED56847FAC4A}"/>
                    </a:ext>
                  </a:extLst>
                </p14:cNvPr>
                <p14:cNvContentPartPr/>
                <p14:nvPr/>
              </p14:nvContentPartPr>
              <p14:xfrm>
                <a:off x="6935324" y="4495472"/>
                <a:ext cx="163080" cy="30564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EA17D19C-D324-2065-0CD6-ED56847FAC4A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6927764" y="4488272"/>
                  <a:ext cx="17820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604BA7E2-ED18-E95D-E90A-1CF4BD583D60}"/>
                    </a:ext>
                  </a:extLst>
                </p14:cNvPr>
                <p14:cNvContentPartPr/>
                <p14:nvPr/>
              </p14:nvContentPartPr>
              <p14:xfrm>
                <a:off x="7152764" y="4468832"/>
                <a:ext cx="108720" cy="13104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604BA7E2-ED18-E95D-E90A-1CF4BD583D60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7145204" y="4461632"/>
                  <a:ext cx="12348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3F5E28AA-37C6-DB1C-7C03-417F704E68D3}"/>
                    </a:ext>
                  </a:extLst>
                </p14:cNvPr>
                <p14:cNvContentPartPr/>
                <p14:nvPr/>
              </p14:nvContentPartPr>
              <p14:xfrm>
                <a:off x="7336724" y="4499432"/>
                <a:ext cx="113400" cy="1875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3F5E28AA-37C6-DB1C-7C03-417F704E68D3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7329164" y="4491872"/>
                  <a:ext cx="12816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E27FEAF4-43CB-B0BE-E6E8-7A6CF58D0220}"/>
                    </a:ext>
                  </a:extLst>
                </p14:cNvPr>
                <p14:cNvContentPartPr/>
                <p14:nvPr/>
              </p14:nvContentPartPr>
              <p14:xfrm>
                <a:off x="7501964" y="4504472"/>
                <a:ext cx="134280" cy="12924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E27FEAF4-43CB-B0BE-E6E8-7A6CF58D0220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7494404" y="4497272"/>
                  <a:ext cx="14940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DF37FEBE-1F5C-4E60-4AC5-F3464D4F122F}"/>
                    </a:ext>
                  </a:extLst>
                </p14:cNvPr>
                <p14:cNvContentPartPr/>
                <p14:nvPr/>
              </p14:nvContentPartPr>
              <p14:xfrm>
                <a:off x="7725164" y="4260752"/>
                <a:ext cx="172440" cy="35028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DF37FEBE-1F5C-4E60-4AC5-F3464D4F122F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7717604" y="4253192"/>
                  <a:ext cx="18756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839A5969-EA92-E543-C3A0-22A88ED5A943}"/>
                    </a:ext>
                  </a:extLst>
                </p14:cNvPr>
                <p14:cNvContentPartPr/>
                <p14:nvPr/>
              </p14:nvContentPartPr>
              <p14:xfrm>
                <a:off x="7949804" y="4481072"/>
                <a:ext cx="96840" cy="14940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839A5969-EA92-E543-C3A0-22A88ED5A943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7942244" y="4473512"/>
                  <a:ext cx="11196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C2072A51-D856-E741-2AE8-C73476A5166B}"/>
                    </a:ext>
                  </a:extLst>
                </p14:cNvPr>
                <p14:cNvContentPartPr/>
                <p14:nvPr/>
              </p14:nvContentPartPr>
              <p14:xfrm>
                <a:off x="8130164" y="4489712"/>
                <a:ext cx="165600" cy="12132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C2072A51-D856-E741-2AE8-C73476A5166B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8122604" y="4482152"/>
                  <a:ext cx="18072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DB5497DA-81AA-242D-AD0D-5CF175964D7E}"/>
                    </a:ext>
                  </a:extLst>
                </p14:cNvPr>
                <p14:cNvContentPartPr/>
                <p14:nvPr/>
              </p14:nvContentPartPr>
              <p14:xfrm>
                <a:off x="8350484" y="4266872"/>
                <a:ext cx="200160" cy="38304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DB5497DA-81AA-242D-AD0D-5CF175964D7E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8342924" y="4259312"/>
                  <a:ext cx="215280" cy="39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1EF225B2-6F39-8493-EFBD-722EB91A41AF}"/>
                    </a:ext>
                  </a:extLst>
                </p14:cNvPr>
                <p14:cNvContentPartPr/>
                <p14:nvPr/>
              </p14:nvContentPartPr>
              <p14:xfrm>
                <a:off x="8687444" y="4438592"/>
                <a:ext cx="165240" cy="22464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1EF225B2-6F39-8493-EFBD-722EB91A41AF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8679884" y="4431032"/>
                  <a:ext cx="18000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8FF238A5-1277-EA19-E21D-B48DB40288F3}"/>
                    </a:ext>
                  </a:extLst>
                </p14:cNvPr>
                <p14:cNvContentPartPr/>
                <p14:nvPr/>
              </p14:nvContentPartPr>
              <p14:xfrm>
                <a:off x="6029924" y="4881752"/>
                <a:ext cx="3514320" cy="23760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8FF238A5-1277-EA19-E21D-B48DB40288F3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6022364" y="4874192"/>
                  <a:ext cx="352944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719524F1-16D7-A82E-80BD-9B6DCCFE8661}"/>
                    </a:ext>
                  </a:extLst>
                </p14:cNvPr>
                <p14:cNvContentPartPr/>
                <p14:nvPr/>
              </p14:nvContentPartPr>
              <p14:xfrm>
                <a:off x="5802044" y="3813992"/>
                <a:ext cx="3974040" cy="139140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719524F1-16D7-A82E-80BD-9B6DCCFE8661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5794484" y="3806432"/>
                  <a:ext cx="3989160" cy="1406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0002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50A70-5D0E-78FE-580B-CB8C62891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C274F20A-176F-AB47-370C-65A1317D079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1D7F380-652B-2603-658C-AE3A6B78A32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8D8413C-2EC1-B1BB-7476-F0DE299EB0D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7B31E0F-AAEF-FFB4-CCE7-E2705324862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2448038-BDC7-6DFE-5838-276745542D7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3B39466-B5F8-A5D7-AAB4-BE8DC5AE5AE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EAC31EE-0098-C441-5923-852821810FB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7F98DDF-6B7F-647A-6A6A-E5775FCFE9B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8E9F7CC-BE79-7FE8-8CCC-F5B785C9D5C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127A96E-A0F9-58F1-6783-D397AD3C4E6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B562057-3E44-0868-87D0-635D27513CD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484B051-6CA9-CE1D-597B-69375C4D6BA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6175138-4BEB-935A-B4C2-2FFC544626E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8EEFF58-AB73-2B88-CADE-438211C463E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7E404D3-8876-B55E-87E6-8EC40FA64E8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DF1E2AE-2A2A-AA29-DE11-6BB703F3516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8D77A4E-1CD4-EA33-BDAD-C6E3CACC800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4FC7B26-E322-CEB6-3DC1-7EF7201C1E9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45E8906-EAC5-CD52-0DE4-6F17CE2AFC9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69A303E-770B-DF29-0E4C-812630E14C5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7328D6C-42DB-1D18-3A06-7B72FCE6DCA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6ACAB8F-F62D-2C96-243F-751F93D371F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3FFB7D6-DE79-D0C8-BCE5-C9E5B5502EF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73D67B5-007F-E3D1-8AA2-89559426475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28EE4BB-F603-A4C9-BA2B-B6C08C4B3C0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F70F48D-AB14-CE24-3F6F-037114549D0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8FF1900-8B8F-18D8-0B8A-25F8E25F2D5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17B29B6-E870-5B45-D956-C129B08D51F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E0FCAC6-E4A1-52BD-1FD2-E5D0E4AF92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20579AD-4F3A-D70C-B085-3AD00631A6B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6E290A3-D4AC-565D-3198-CBE736806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A274323-637B-456F-D677-315CB07E45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34B6FFB4-9D5B-A433-F71A-B6DA23A5EE73}"/>
                  </a:ext>
                </a:extLst>
              </p14:cNvPr>
              <p14:cNvContentPartPr/>
              <p14:nvPr/>
            </p14:nvContentPartPr>
            <p14:xfrm>
              <a:off x="916992" y="-1189872"/>
              <a:ext cx="360" cy="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8421EADA-F471-7390-FDCD-AAA5CF17A2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2672" y="-1194192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70" name="Gruppo 169">
            <a:extLst>
              <a:ext uri="{FF2B5EF4-FFF2-40B4-BE49-F238E27FC236}">
                <a16:creationId xmlns:a16="http://schemas.microsoft.com/office/drawing/2014/main" id="{50D37E50-211E-2241-850F-60DCA7E1D7AD}"/>
              </a:ext>
            </a:extLst>
          </p:cNvPr>
          <p:cNvGrpSpPr/>
          <p:nvPr/>
        </p:nvGrpSpPr>
        <p:grpSpPr>
          <a:xfrm>
            <a:off x="426013" y="589888"/>
            <a:ext cx="430920" cy="536760"/>
            <a:chOff x="426013" y="589888"/>
            <a:chExt cx="430920" cy="53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D109D76-97B7-9530-EF86-EB5C6344C26B}"/>
                    </a:ext>
                  </a:extLst>
                </p14:cNvPr>
                <p14:cNvContentPartPr/>
                <p14:nvPr/>
              </p14:nvContentPartPr>
              <p14:xfrm>
                <a:off x="449053" y="589888"/>
                <a:ext cx="358200" cy="244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D109D76-97B7-9530-EF86-EB5C6344C26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41853" y="582328"/>
                  <a:ext cx="3733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F48C53C-19FC-DD0B-6FA0-FDEED597E78F}"/>
                    </a:ext>
                  </a:extLst>
                </p14:cNvPr>
                <p14:cNvContentPartPr/>
                <p14:nvPr/>
              </p14:nvContentPartPr>
              <p14:xfrm>
                <a:off x="465613" y="629848"/>
                <a:ext cx="254160" cy="2012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F48C53C-19FC-DD0B-6FA0-FDEED597E78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58053" y="622288"/>
                  <a:ext cx="26892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C98D7EDE-3918-039B-D301-9D4ECB9525AB}"/>
                    </a:ext>
                  </a:extLst>
                </p14:cNvPr>
                <p14:cNvContentPartPr/>
                <p14:nvPr/>
              </p14:nvContentPartPr>
              <p14:xfrm>
                <a:off x="580813" y="944488"/>
                <a:ext cx="31680" cy="1263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C98D7EDE-3918-039B-D301-9D4ECB9525A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73253" y="936928"/>
                  <a:ext cx="4680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C28E671-DBB9-F191-F6B9-E870E5759A71}"/>
                    </a:ext>
                  </a:extLst>
                </p14:cNvPr>
                <p14:cNvContentPartPr/>
                <p14:nvPr/>
              </p14:nvContentPartPr>
              <p14:xfrm>
                <a:off x="426013" y="1053568"/>
                <a:ext cx="430920" cy="730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C28E671-DBB9-F191-F6B9-E870E5759A7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18453" y="1046008"/>
                  <a:ext cx="446040" cy="8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" name="Gruppo 167">
            <a:extLst>
              <a:ext uri="{FF2B5EF4-FFF2-40B4-BE49-F238E27FC236}">
                <a16:creationId xmlns:a16="http://schemas.microsoft.com/office/drawing/2014/main" id="{33E11217-A129-5740-9E80-C5E980CDE2DD}"/>
              </a:ext>
            </a:extLst>
          </p:cNvPr>
          <p:cNvGrpSpPr/>
          <p:nvPr/>
        </p:nvGrpSpPr>
        <p:grpSpPr>
          <a:xfrm>
            <a:off x="1577653" y="571528"/>
            <a:ext cx="559440" cy="537480"/>
            <a:chOff x="1577653" y="571528"/>
            <a:chExt cx="559440" cy="53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EE13344C-5BE0-8E9D-3433-E4E5F92C3BF1}"/>
                    </a:ext>
                  </a:extLst>
                </p14:cNvPr>
                <p14:cNvContentPartPr/>
                <p14:nvPr/>
              </p14:nvContentPartPr>
              <p14:xfrm>
                <a:off x="1645333" y="730288"/>
                <a:ext cx="187560" cy="20016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EE13344C-5BE0-8E9D-3433-E4E5F92C3BF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637773" y="722728"/>
                  <a:ext cx="20268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FD3753C8-DF5F-9500-BC02-AF8CD3FB9F29}"/>
                    </a:ext>
                  </a:extLst>
                </p14:cNvPr>
                <p14:cNvContentPartPr/>
                <p14:nvPr/>
              </p14:nvContentPartPr>
              <p14:xfrm>
                <a:off x="1577653" y="571528"/>
                <a:ext cx="559440" cy="5374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FD3753C8-DF5F-9500-BC02-AF8CD3FB9F2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570093" y="563968"/>
                  <a:ext cx="574200" cy="55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1" name="Gruppo 190">
            <a:extLst>
              <a:ext uri="{FF2B5EF4-FFF2-40B4-BE49-F238E27FC236}">
                <a16:creationId xmlns:a16="http://schemas.microsoft.com/office/drawing/2014/main" id="{6D803C43-49C5-711C-A79A-B57219C2D9D4}"/>
              </a:ext>
            </a:extLst>
          </p:cNvPr>
          <p:cNvGrpSpPr/>
          <p:nvPr/>
        </p:nvGrpSpPr>
        <p:grpSpPr>
          <a:xfrm>
            <a:off x="170053" y="1712728"/>
            <a:ext cx="2024640" cy="611280"/>
            <a:chOff x="170053" y="1712728"/>
            <a:chExt cx="2024640" cy="61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08E2C5D1-0F62-8092-89C5-8EDFEF2DA514}"/>
                    </a:ext>
                  </a:extLst>
                </p14:cNvPr>
                <p14:cNvContentPartPr/>
                <p14:nvPr/>
              </p14:nvContentPartPr>
              <p14:xfrm>
                <a:off x="170053" y="1838008"/>
                <a:ext cx="180720" cy="3646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08E2C5D1-0F62-8092-89C5-8EDFEF2DA51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62493" y="1830448"/>
                  <a:ext cx="19584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38860A75-80F4-0769-3572-F41535F67B88}"/>
                    </a:ext>
                  </a:extLst>
                </p14:cNvPr>
                <p14:cNvContentPartPr/>
                <p14:nvPr/>
              </p14:nvContentPartPr>
              <p14:xfrm>
                <a:off x="392893" y="1880488"/>
                <a:ext cx="92880" cy="3423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38860A75-80F4-0769-3572-F41535F67B8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85333" y="1872928"/>
                  <a:ext cx="108000" cy="35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A180BCA1-7FD1-9711-41D8-CBB33D9689E4}"/>
                    </a:ext>
                  </a:extLst>
                </p14:cNvPr>
                <p14:cNvContentPartPr/>
                <p14:nvPr/>
              </p14:nvContentPartPr>
              <p14:xfrm>
                <a:off x="835693" y="1856368"/>
                <a:ext cx="282960" cy="3780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A180BCA1-7FD1-9711-41D8-CBB33D9689E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28133" y="1848808"/>
                  <a:ext cx="2980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F24930F3-31A3-35FF-2F5D-6B7A9615CAC5}"/>
                    </a:ext>
                  </a:extLst>
                </p14:cNvPr>
                <p14:cNvContentPartPr/>
                <p14:nvPr/>
              </p14:nvContentPartPr>
              <p14:xfrm>
                <a:off x="862333" y="1897408"/>
                <a:ext cx="164520" cy="22428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F24930F3-31A3-35FF-2F5D-6B7A9615CAC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54773" y="1889848"/>
                  <a:ext cx="17964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80A6E1A7-67E7-0DD9-FB88-072DD0A8292F}"/>
                    </a:ext>
                  </a:extLst>
                </p14:cNvPr>
                <p14:cNvContentPartPr/>
                <p14:nvPr/>
              </p14:nvContentPartPr>
              <p14:xfrm>
                <a:off x="963493" y="2201248"/>
                <a:ext cx="19080" cy="8640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80A6E1A7-67E7-0DD9-FB88-072DD0A8292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55933" y="2194048"/>
                  <a:ext cx="342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F69A0F6D-2A00-DCC6-4470-6697D164298E}"/>
                    </a:ext>
                  </a:extLst>
                </p14:cNvPr>
                <p14:cNvContentPartPr/>
                <p14:nvPr/>
              </p14:nvContentPartPr>
              <p14:xfrm>
                <a:off x="782053" y="2250928"/>
                <a:ext cx="568800" cy="7308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F69A0F6D-2A00-DCC6-4470-6697D164298E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74493" y="2243368"/>
                  <a:ext cx="5839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82420327-5EB6-8E3D-8FFC-1397779165E3}"/>
                    </a:ext>
                  </a:extLst>
                </p14:cNvPr>
                <p14:cNvContentPartPr/>
                <p14:nvPr/>
              </p14:nvContentPartPr>
              <p14:xfrm>
                <a:off x="1680253" y="1938808"/>
                <a:ext cx="205200" cy="27036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82420327-5EB6-8E3D-8FFC-1397779165E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672693" y="1931248"/>
                  <a:ext cx="22032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6151B14C-BEE3-5FF8-DB19-91E7574966F6}"/>
                    </a:ext>
                  </a:extLst>
                </p14:cNvPr>
                <p14:cNvContentPartPr/>
                <p14:nvPr/>
              </p14:nvContentPartPr>
              <p14:xfrm>
                <a:off x="1582693" y="1712728"/>
                <a:ext cx="612000" cy="60372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6151B14C-BEE3-5FF8-DB19-91E7574966F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575133" y="1705168"/>
                  <a:ext cx="627120" cy="61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9" name="Gruppo 228">
            <a:extLst>
              <a:ext uri="{FF2B5EF4-FFF2-40B4-BE49-F238E27FC236}">
                <a16:creationId xmlns:a16="http://schemas.microsoft.com/office/drawing/2014/main" id="{8EF7E24B-43D2-2E97-0464-DD38DE30AD14}"/>
              </a:ext>
            </a:extLst>
          </p:cNvPr>
          <p:cNvGrpSpPr/>
          <p:nvPr/>
        </p:nvGrpSpPr>
        <p:grpSpPr>
          <a:xfrm>
            <a:off x="2961493" y="524368"/>
            <a:ext cx="694800" cy="492120"/>
            <a:chOff x="2961493" y="524368"/>
            <a:chExt cx="694800" cy="49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1A7F263B-CF2F-52E7-0D94-B97D091FFB3F}"/>
                    </a:ext>
                  </a:extLst>
                </p14:cNvPr>
                <p14:cNvContentPartPr/>
                <p14:nvPr/>
              </p14:nvContentPartPr>
              <p14:xfrm>
                <a:off x="2961493" y="552448"/>
                <a:ext cx="291240" cy="3312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1A7F263B-CF2F-52E7-0D94-B97D091FFB3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953933" y="544888"/>
                  <a:ext cx="3063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F9225325-0B26-B2D5-8FD0-B4DA0DBC30B6}"/>
                    </a:ext>
                  </a:extLst>
                </p14:cNvPr>
                <p14:cNvContentPartPr/>
                <p14:nvPr/>
              </p14:nvContentPartPr>
              <p14:xfrm>
                <a:off x="2996413" y="556048"/>
                <a:ext cx="137520" cy="24120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F9225325-0B26-B2D5-8FD0-B4DA0DBC30B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988853" y="548488"/>
                  <a:ext cx="15264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D53435F7-6D1D-FA46-6A95-8A730C732A59}"/>
                    </a:ext>
                  </a:extLst>
                </p14:cNvPr>
                <p14:cNvContentPartPr/>
                <p14:nvPr/>
              </p14:nvContentPartPr>
              <p14:xfrm>
                <a:off x="3099733" y="622648"/>
                <a:ext cx="74880" cy="1324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D53435F7-6D1D-FA46-6A95-8A730C732A5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092173" y="615088"/>
                  <a:ext cx="900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705DDE49-B7DC-8279-57F8-A4C2034B03E7}"/>
                    </a:ext>
                  </a:extLst>
                </p14:cNvPr>
                <p14:cNvContentPartPr/>
                <p14:nvPr/>
              </p14:nvContentPartPr>
              <p14:xfrm>
                <a:off x="3240493" y="589888"/>
                <a:ext cx="128520" cy="6660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705DDE49-B7DC-8279-57F8-A4C2034B03E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232933" y="582328"/>
                  <a:ext cx="14328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40DEA2AC-30A5-FDC9-27C7-ACF9EF29B2C5}"/>
                    </a:ext>
                  </a:extLst>
                </p14:cNvPr>
                <p14:cNvContentPartPr/>
                <p14:nvPr/>
              </p14:nvContentPartPr>
              <p14:xfrm>
                <a:off x="3336253" y="529408"/>
                <a:ext cx="69120" cy="24732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40DEA2AC-30A5-FDC9-27C7-ACF9EF29B2C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328693" y="521848"/>
                  <a:ext cx="8388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7C8C0B93-FCC5-2A98-0208-BCCD268F15EE}"/>
                    </a:ext>
                  </a:extLst>
                </p14:cNvPr>
                <p14:cNvContentPartPr/>
                <p14:nvPr/>
              </p14:nvContentPartPr>
              <p14:xfrm>
                <a:off x="3488533" y="524368"/>
                <a:ext cx="163080" cy="17244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7C8C0B93-FCC5-2A98-0208-BCCD268F15EE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480973" y="516808"/>
                  <a:ext cx="17820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5DB1E6A3-5555-8ED3-9204-19C672A1C4CF}"/>
                    </a:ext>
                  </a:extLst>
                </p14:cNvPr>
                <p14:cNvContentPartPr/>
                <p14:nvPr/>
              </p14:nvContentPartPr>
              <p14:xfrm>
                <a:off x="3414013" y="821008"/>
                <a:ext cx="187560" cy="1008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5DB1E6A3-5555-8ED3-9204-19C672A1C4C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406453" y="813448"/>
                  <a:ext cx="2026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AF9266AF-4D5C-4F77-1C77-BC852B6BBE61}"/>
                    </a:ext>
                  </a:extLst>
                </p14:cNvPr>
                <p14:cNvContentPartPr/>
                <p14:nvPr/>
              </p14:nvContentPartPr>
              <p14:xfrm>
                <a:off x="3429133" y="895168"/>
                <a:ext cx="227160" cy="12132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AF9266AF-4D5C-4F77-1C77-BC852B6BBE6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421573" y="887608"/>
                  <a:ext cx="242280" cy="13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1" name="Gruppo 260">
            <a:extLst>
              <a:ext uri="{FF2B5EF4-FFF2-40B4-BE49-F238E27FC236}">
                <a16:creationId xmlns:a16="http://schemas.microsoft.com/office/drawing/2014/main" id="{276CC63E-E19C-0BB4-91DD-BF2C6CAD9A77}"/>
              </a:ext>
            </a:extLst>
          </p:cNvPr>
          <p:cNvGrpSpPr/>
          <p:nvPr/>
        </p:nvGrpSpPr>
        <p:grpSpPr>
          <a:xfrm>
            <a:off x="4161013" y="552448"/>
            <a:ext cx="1513080" cy="360000"/>
            <a:chOff x="4161013" y="552448"/>
            <a:chExt cx="1513080" cy="36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0322C1DB-97EE-84BA-0234-59FAB9DF8120}"/>
                    </a:ext>
                  </a:extLst>
                </p14:cNvPr>
                <p14:cNvContentPartPr/>
                <p14:nvPr/>
              </p14:nvContentPartPr>
              <p14:xfrm>
                <a:off x="4235533" y="590968"/>
                <a:ext cx="350640" cy="2196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0322C1DB-97EE-84BA-0234-59FAB9DF8120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227973" y="583408"/>
                  <a:ext cx="3657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C3DCF7EB-3E48-D0D2-2A5D-04C2363DAC27}"/>
                    </a:ext>
                  </a:extLst>
                </p14:cNvPr>
                <p14:cNvContentPartPr/>
                <p14:nvPr/>
              </p14:nvContentPartPr>
              <p14:xfrm>
                <a:off x="4298173" y="635968"/>
                <a:ext cx="34200" cy="17460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C3DCF7EB-3E48-D0D2-2A5D-04C2363DAC27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290973" y="628408"/>
                  <a:ext cx="4932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F13F5311-1FE5-2941-37B8-3E1678ADCFDA}"/>
                    </a:ext>
                  </a:extLst>
                </p14:cNvPr>
                <p14:cNvContentPartPr/>
                <p14:nvPr/>
              </p14:nvContentPartPr>
              <p14:xfrm>
                <a:off x="4383133" y="639568"/>
                <a:ext cx="49680" cy="19296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F13F5311-1FE5-2941-37B8-3E1678ADCFD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375933" y="632008"/>
                  <a:ext cx="6480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DAE694AA-4DE9-3024-0156-1BB0E9F36B26}"/>
                    </a:ext>
                  </a:extLst>
                </p14:cNvPr>
                <p14:cNvContentPartPr/>
                <p14:nvPr/>
              </p14:nvContentPartPr>
              <p14:xfrm>
                <a:off x="4161013" y="817408"/>
                <a:ext cx="400680" cy="5724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DAE694AA-4DE9-3024-0156-1BB0E9F36B2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153453" y="809848"/>
                  <a:ext cx="4158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DC211239-B89A-DEAB-A6FF-59F8D70FE685}"/>
                    </a:ext>
                  </a:extLst>
                </p14:cNvPr>
                <p14:cNvContentPartPr/>
                <p14:nvPr/>
              </p14:nvContentPartPr>
              <p14:xfrm>
                <a:off x="4650973" y="589888"/>
                <a:ext cx="54000" cy="26568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DC211239-B89A-DEAB-A6FF-59F8D70FE68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643413" y="582328"/>
                  <a:ext cx="6912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A5908E5C-7B8B-B8A4-C782-DDA2065203BA}"/>
                    </a:ext>
                  </a:extLst>
                </p14:cNvPr>
                <p14:cNvContentPartPr/>
                <p14:nvPr/>
              </p14:nvContentPartPr>
              <p14:xfrm>
                <a:off x="4935013" y="552448"/>
                <a:ext cx="172440" cy="3060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A5908E5C-7B8B-B8A4-C782-DDA2065203BA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927453" y="544888"/>
                  <a:ext cx="18756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8FE66265-6E27-EFF6-8C2A-C7518FCCFB81}"/>
                    </a:ext>
                  </a:extLst>
                </p14:cNvPr>
                <p14:cNvContentPartPr/>
                <p14:nvPr/>
              </p14:nvContentPartPr>
              <p14:xfrm>
                <a:off x="4874173" y="576568"/>
                <a:ext cx="143640" cy="25092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8FE66265-6E27-EFF6-8C2A-C7518FCCFB8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866973" y="569008"/>
                  <a:ext cx="15840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283732CA-EFD4-5264-7FB3-F2D7AB84EA56}"/>
                    </a:ext>
                  </a:extLst>
                </p14:cNvPr>
                <p14:cNvContentPartPr/>
                <p14:nvPr/>
              </p14:nvContentPartPr>
              <p14:xfrm>
                <a:off x="5001253" y="629848"/>
                <a:ext cx="20160" cy="18576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283732CA-EFD4-5264-7FB3-F2D7AB84EA56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993693" y="622288"/>
                  <a:ext cx="352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DFB4EA7E-A9D0-B64D-EA9A-4A350531D0BA}"/>
                    </a:ext>
                  </a:extLst>
                </p14:cNvPr>
                <p14:cNvContentPartPr/>
                <p14:nvPr/>
              </p14:nvContentPartPr>
              <p14:xfrm>
                <a:off x="5116453" y="677008"/>
                <a:ext cx="16920" cy="12024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DFB4EA7E-A9D0-B64D-EA9A-4A350531D0BA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108893" y="669448"/>
                  <a:ext cx="320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DF0A6239-0D67-07F6-3122-F0166BB2A9BE}"/>
                    </a:ext>
                  </a:extLst>
                </p14:cNvPr>
                <p14:cNvContentPartPr/>
                <p14:nvPr/>
              </p14:nvContentPartPr>
              <p14:xfrm>
                <a:off x="5160733" y="685648"/>
                <a:ext cx="124920" cy="2340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DF0A6239-0D67-07F6-3122-F0166BB2A9B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153173" y="678088"/>
                  <a:ext cx="1400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1EA87130-6076-899E-8318-133D8BFF6851}"/>
                    </a:ext>
                  </a:extLst>
                </p14:cNvPr>
                <p14:cNvContentPartPr/>
                <p14:nvPr/>
              </p14:nvContentPartPr>
              <p14:xfrm>
                <a:off x="5354773" y="557128"/>
                <a:ext cx="230760" cy="1872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1EA87130-6076-899E-8318-133D8BFF6851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347213" y="549568"/>
                  <a:ext cx="2458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58F3EFC7-22C9-060D-C4D6-6FC0F37D7CFA}"/>
                    </a:ext>
                  </a:extLst>
                </p14:cNvPr>
                <p14:cNvContentPartPr/>
                <p14:nvPr/>
              </p14:nvContentPartPr>
              <p14:xfrm>
                <a:off x="5367733" y="576568"/>
                <a:ext cx="226080" cy="18792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58F3EFC7-22C9-060D-C4D6-6FC0F37D7CFA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360173" y="569008"/>
                  <a:ext cx="24120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F16CE5D2-18B0-A1F1-4C74-3DB9A652E26D}"/>
                    </a:ext>
                  </a:extLst>
                </p14:cNvPr>
                <p14:cNvContentPartPr/>
                <p14:nvPr/>
              </p14:nvContentPartPr>
              <p14:xfrm>
                <a:off x="5481853" y="785008"/>
                <a:ext cx="31680" cy="11520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F16CE5D2-18B0-A1F1-4C74-3DB9A652E26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474293" y="777448"/>
                  <a:ext cx="468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4AB50385-11BC-C95F-F867-0389B8CE50D3}"/>
                    </a:ext>
                  </a:extLst>
                </p14:cNvPr>
                <p14:cNvContentPartPr/>
                <p14:nvPr/>
              </p14:nvContentPartPr>
              <p14:xfrm>
                <a:off x="5389693" y="876808"/>
                <a:ext cx="284400" cy="3564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4AB50385-11BC-C95F-F867-0389B8CE50D3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382133" y="869248"/>
                  <a:ext cx="299520" cy="5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9" name="Gruppo 258">
            <a:extLst>
              <a:ext uri="{FF2B5EF4-FFF2-40B4-BE49-F238E27FC236}">
                <a16:creationId xmlns:a16="http://schemas.microsoft.com/office/drawing/2014/main" id="{603EA4A8-9417-8DBF-0807-5F21517F3F0F}"/>
              </a:ext>
            </a:extLst>
          </p:cNvPr>
          <p:cNvGrpSpPr/>
          <p:nvPr/>
        </p:nvGrpSpPr>
        <p:grpSpPr>
          <a:xfrm>
            <a:off x="6447373" y="519688"/>
            <a:ext cx="1562040" cy="509760"/>
            <a:chOff x="6447373" y="519688"/>
            <a:chExt cx="1562040" cy="50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988F8B89-A1E6-187B-7F6E-3950CAE47A75}"/>
                    </a:ext>
                  </a:extLst>
                </p14:cNvPr>
                <p14:cNvContentPartPr/>
                <p14:nvPr/>
              </p14:nvContentPartPr>
              <p14:xfrm>
                <a:off x="6481213" y="519688"/>
                <a:ext cx="44640" cy="26784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988F8B89-A1E6-187B-7F6E-3950CAE47A7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473653" y="512128"/>
                  <a:ext cx="5976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9D941A96-D5FC-AF0A-C938-9FE1CEEE28FA}"/>
                    </a:ext>
                  </a:extLst>
                </p14:cNvPr>
                <p14:cNvContentPartPr/>
                <p14:nvPr/>
              </p14:nvContentPartPr>
              <p14:xfrm>
                <a:off x="6447373" y="545248"/>
                <a:ext cx="190080" cy="36828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9D941A96-D5FC-AF0A-C938-9FE1CEEE28F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439813" y="537688"/>
                  <a:ext cx="205200" cy="38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573D25EE-DC2A-556B-B660-6D857470050C}"/>
                    </a:ext>
                  </a:extLst>
                </p14:cNvPr>
                <p14:cNvContentPartPr/>
                <p14:nvPr/>
              </p14:nvContentPartPr>
              <p14:xfrm>
                <a:off x="6665173" y="669808"/>
                <a:ext cx="177120" cy="1476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573D25EE-DC2A-556B-B660-6D857470050C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657613" y="662248"/>
                  <a:ext cx="1922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8A1153EF-03D0-D65A-73B7-89057457F7B4}"/>
                    </a:ext>
                  </a:extLst>
                </p14:cNvPr>
                <p14:cNvContentPartPr/>
                <p14:nvPr/>
              </p14:nvContentPartPr>
              <p14:xfrm>
                <a:off x="6840853" y="559648"/>
                <a:ext cx="51480" cy="27288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8A1153EF-03D0-D65A-73B7-89057457F7B4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833293" y="552088"/>
                  <a:ext cx="6660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E6236F07-16F5-AB2B-2EBE-48868AE2A9ED}"/>
                    </a:ext>
                  </a:extLst>
                </p14:cNvPr>
                <p14:cNvContentPartPr/>
                <p14:nvPr/>
              </p14:nvContentPartPr>
              <p14:xfrm>
                <a:off x="6541693" y="904528"/>
                <a:ext cx="235440" cy="12492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E6236F07-16F5-AB2B-2EBE-48868AE2A9E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534133" y="896968"/>
                  <a:ext cx="2505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CADE16B2-DAE5-07E8-432E-F75DA3F02A83}"/>
                    </a:ext>
                  </a:extLst>
                </p14:cNvPr>
                <p14:cNvContentPartPr/>
                <p14:nvPr/>
              </p14:nvContentPartPr>
              <p14:xfrm>
                <a:off x="7018693" y="629848"/>
                <a:ext cx="121320" cy="19152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CADE16B2-DAE5-07E8-432E-F75DA3F02A8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011133" y="622288"/>
                  <a:ext cx="13644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7CD9F34E-29F2-112E-E090-38058F5D79E4}"/>
                    </a:ext>
                  </a:extLst>
                </p14:cNvPr>
                <p14:cNvContentPartPr/>
                <p14:nvPr/>
              </p14:nvContentPartPr>
              <p14:xfrm>
                <a:off x="7235053" y="683128"/>
                <a:ext cx="113400" cy="1620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7CD9F34E-29F2-112E-E090-38058F5D79E4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227853" y="675568"/>
                  <a:ext cx="1281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8CEA7A2E-4562-FAF6-8CE4-0673678F4997}"/>
                    </a:ext>
                  </a:extLst>
                </p14:cNvPr>
                <p14:cNvContentPartPr/>
                <p14:nvPr/>
              </p14:nvContentPartPr>
              <p14:xfrm>
                <a:off x="7332973" y="622648"/>
                <a:ext cx="58680" cy="25596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8CEA7A2E-4562-FAF6-8CE4-0673678F4997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325413" y="615088"/>
                  <a:ext cx="7344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A491881D-1935-92B7-762D-D5710B9825CC}"/>
                    </a:ext>
                  </a:extLst>
                </p14:cNvPr>
                <p14:cNvContentPartPr/>
                <p14:nvPr/>
              </p14:nvContentPartPr>
              <p14:xfrm>
                <a:off x="7584253" y="587368"/>
                <a:ext cx="123840" cy="16164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A491881D-1935-92B7-762D-D5710B9825CC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576693" y="579808"/>
                  <a:ext cx="13860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DE32FDC9-138B-37CC-0891-58644CCA229B}"/>
                    </a:ext>
                  </a:extLst>
                </p14:cNvPr>
                <p14:cNvContentPartPr/>
                <p14:nvPr/>
              </p14:nvContentPartPr>
              <p14:xfrm>
                <a:off x="7601893" y="765568"/>
                <a:ext cx="20160" cy="14076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DE32FDC9-138B-37CC-0891-58644CCA229B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594333" y="758008"/>
                  <a:ext cx="3528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88AAF37D-1497-9A33-37BC-CE8F23465784}"/>
                    </a:ext>
                  </a:extLst>
                </p14:cNvPr>
                <p14:cNvContentPartPr/>
                <p14:nvPr/>
              </p14:nvContentPartPr>
              <p14:xfrm>
                <a:off x="7695853" y="818848"/>
                <a:ext cx="18360" cy="8748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88AAF37D-1497-9A33-37BC-CE8F23465784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688293" y="811288"/>
                  <a:ext cx="334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1564440E-AB21-7598-6C89-8C8A61672D6F}"/>
                    </a:ext>
                  </a:extLst>
                </p14:cNvPr>
                <p14:cNvContentPartPr/>
                <p14:nvPr/>
              </p14:nvContentPartPr>
              <p14:xfrm>
                <a:off x="7364293" y="950608"/>
                <a:ext cx="645120" cy="5616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1564440E-AB21-7598-6C89-8C8A61672D6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356733" y="943048"/>
                  <a:ext cx="659880" cy="7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4" name="Gruppo 293">
            <a:extLst>
              <a:ext uri="{FF2B5EF4-FFF2-40B4-BE49-F238E27FC236}">
                <a16:creationId xmlns:a16="http://schemas.microsoft.com/office/drawing/2014/main" id="{C4D394A9-552F-DA8D-DDBF-CC83FE141352}"/>
              </a:ext>
            </a:extLst>
          </p:cNvPr>
          <p:cNvGrpSpPr/>
          <p:nvPr/>
        </p:nvGrpSpPr>
        <p:grpSpPr>
          <a:xfrm>
            <a:off x="2749813" y="2003968"/>
            <a:ext cx="286200" cy="286200"/>
            <a:chOff x="2749813" y="2003968"/>
            <a:chExt cx="286200" cy="28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A19864C6-D310-25EC-0369-08E982EB7D4E}"/>
                    </a:ext>
                  </a:extLst>
                </p14:cNvPr>
                <p14:cNvContentPartPr/>
                <p14:nvPr/>
              </p14:nvContentPartPr>
              <p14:xfrm>
                <a:off x="2749813" y="2003968"/>
                <a:ext cx="39960" cy="28620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A19864C6-D310-25EC-0369-08E982EB7D4E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742253" y="1996408"/>
                  <a:ext cx="5508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180152C3-A13E-8B30-E235-83C9B00B150F}"/>
                    </a:ext>
                  </a:extLst>
                </p14:cNvPr>
                <p14:cNvContentPartPr/>
                <p14:nvPr/>
              </p14:nvContentPartPr>
              <p14:xfrm>
                <a:off x="2914693" y="2115928"/>
                <a:ext cx="121320" cy="12600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180152C3-A13E-8B30-E235-83C9B00B150F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907133" y="2108368"/>
                  <a:ext cx="136440" cy="141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0">
            <p14:nvContentPartPr>
              <p14:cNvPr id="265" name="Input penna 264">
                <a:extLst>
                  <a:ext uri="{FF2B5EF4-FFF2-40B4-BE49-F238E27FC236}">
                    <a16:creationId xmlns:a16="http://schemas.microsoft.com/office/drawing/2014/main" id="{29C385FC-AE0C-4DEE-E370-E102B0480310}"/>
                  </a:ext>
                </a:extLst>
              </p14:cNvPr>
              <p14:cNvContentPartPr/>
              <p14:nvPr/>
            </p14:nvContentPartPr>
            <p14:xfrm>
              <a:off x="3640813" y="2003968"/>
              <a:ext cx="45720" cy="249840"/>
            </p14:xfrm>
          </p:contentPart>
        </mc:Choice>
        <mc:Fallback>
          <p:pic>
            <p:nvPicPr>
              <p:cNvPr id="265" name="Input penna 264">
                <a:extLst>
                  <a:ext uri="{FF2B5EF4-FFF2-40B4-BE49-F238E27FC236}">
                    <a16:creationId xmlns:a16="http://schemas.microsoft.com/office/drawing/2014/main" id="{29C385FC-AE0C-4DEE-E370-E102B0480310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3633253" y="1996408"/>
                <a:ext cx="6084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2">
            <p14:nvContentPartPr>
              <p14:cNvPr id="266" name="Input penna 265">
                <a:extLst>
                  <a:ext uri="{FF2B5EF4-FFF2-40B4-BE49-F238E27FC236}">
                    <a16:creationId xmlns:a16="http://schemas.microsoft.com/office/drawing/2014/main" id="{0F05A24D-A8B0-BD89-D823-DF62C2BFC066}"/>
                  </a:ext>
                </a:extLst>
              </p14:cNvPr>
              <p14:cNvContentPartPr/>
              <p14:nvPr/>
            </p14:nvContentPartPr>
            <p14:xfrm>
              <a:off x="3914773" y="1759888"/>
              <a:ext cx="36000" cy="464760"/>
            </p14:xfrm>
          </p:contentPart>
        </mc:Choice>
        <mc:Fallback>
          <p:pic>
            <p:nvPicPr>
              <p:cNvPr id="266" name="Input penna 265">
                <a:extLst>
                  <a:ext uri="{FF2B5EF4-FFF2-40B4-BE49-F238E27FC236}">
                    <a16:creationId xmlns:a16="http://schemas.microsoft.com/office/drawing/2014/main" id="{0F05A24D-A8B0-BD89-D823-DF62C2BFC066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3907213" y="1752328"/>
                <a:ext cx="51120" cy="479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92" name="Gruppo 291">
            <a:extLst>
              <a:ext uri="{FF2B5EF4-FFF2-40B4-BE49-F238E27FC236}">
                <a16:creationId xmlns:a16="http://schemas.microsoft.com/office/drawing/2014/main" id="{DAFCFC39-0247-E627-61D3-FBCF2DA86765}"/>
              </a:ext>
            </a:extLst>
          </p:cNvPr>
          <p:cNvGrpSpPr/>
          <p:nvPr/>
        </p:nvGrpSpPr>
        <p:grpSpPr>
          <a:xfrm>
            <a:off x="4631173" y="1864648"/>
            <a:ext cx="1443240" cy="318960"/>
            <a:chOff x="4631173" y="1864648"/>
            <a:chExt cx="1443240" cy="31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D61E4055-3B4D-D3DE-9F11-E37821EDBB5E}"/>
                    </a:ext>
                  </a:extLst>
                </p14:cNvPr>
                <p14:cNvContentPartPr/>
                <p14:nvPr/>
              </p14:nvContentPartPr>
              <p14:xfrm>
                <a:off x="4631173" y="1864648"/>
                <a:ext cx="194760" cy="30060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D61E4055-3B4D-D3DE-9F11-E37821EDBB5E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623613" y="1857448"/>
                  <a:ext cx="20988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1F137D36-C0C9-4B8D-B477-7165B11A708E}"/>
                    </a:ext>
                  </a:extLst>
                </p14:cNvPr>
                <p14:cNvContentPartPr/>
                <p14:nvPr/>
              </p14:nvContentPartPr>
              <p14:xfrm>
                <a:off x="4953013" y="1934848"/>
                <a:ext cx="120600" cy="16272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1F137D36-C0C9-4B8D-B477-7165B11A708E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945453" y="1927648"/>
                  <a:ext cx="13572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6B12DB2C-DD0D-64DD-9F8C-D4E350454C23}"/>
                    </a:ext>
                  </a:extLst>
                </p14:cNvPr>
                <p14:cNvContentPartPr/>
                <p14:nvPr/>
              </p14:nvContentPartPr>
              <p14:xfrm>
                <a:off x="5168653" y="1954288"/>
                <a:ext cx="107280" cy="20736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6B12DB2C-DD0D-64DD-9F8C-D4E350454C23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161093" y="1946728"/>
                  <a:ext cx="12240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260D4D26-B60B-6679-BDD2-A29C9F175696}"/>
                    </a:ext>
                  </a:extLst>
                </p14:cNvPr>
                <p14:cNvContentPartPr/>
                <p14:nvPr/>
              </p14:nvContentPartPr>
              <p14:xfrm>
                <a:off x="5321653" y="1973728"/>
                <a:ext cx="175680" cy="20988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260D4D26-B60B-6679-BDD2-A29C9F175696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314093" y="1966168"/>
                  <a:ext cx="19044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77EFFE90-C289-0B83-7933-5C001E25384D}"/>
                    </a:ext>
                  </a:extLst>
                </p14:cNvPr>
                <p14:cNvContentPartPr/>
                <p14:nvPr/>
              </p14:nvContentPartPr>
              <p14:xfrm>
                <a:off x="5590933" y="1994248"/>
                <a:ext cx="121320" cy="14328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77EFFE90-C289-0B83-7933-5C001E25384D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583373" y="1986688"/>
                  <a:ext cx="13644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1AAFE830-B56D-782E-B402-31B0D3E74D3A}"/>
                    </a:ext>
                  </a:extLst>
                </p14:cNvPr>
                <p14:cNvContentPartPr/>
                <p14:nvPr/>
              </p14:nvContentPartPr>
              <p14:xfrm>
                <a:off x="5848333" y="1992088"/>
                <a:ext cx="146880" cy="10224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1AAFE830-B56D-782E-B402-31B0D3E74D3A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840773" y="1984528"/>
                  <a:ext cx="1620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315AF898-A8E6-58BF-9F63-A7AB6D1CD807}"/>
                    </a:ext>
                  </a:extLst>
                </p14:cNvPr>
                <p14:cNvContentPartPr/>
                <p14:nvPr/>
              </p14:nvContentPartPr>
              <p14:xfrm>
                <a:off x="6034453" y="2043928"/>
                <a:ext cx="39960" cy="4140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315AF898-A8E6-58BF-9F63-A7AB6D1CD807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026893" y="2036368"/>
                  <a:ext cx="55080" cy="5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0" name="Gruppo 289">
            <a:extLst>
              <a:ext uri="{FF2B5EF4-FFF2-40B4-BE49-F238E27FC236}">
                <a16:creationId xmlns:a16="http://schemas.microsoft.com/office/drawing/2014/main" id="{3B08BF76-7CF5-AA1C-11DA-915CB6A3A6BF}"/>
              </a:ext>
            </a:extLst>
          </p:cNvPr>
          <p:cNvGrpSpPr/>
          <p:nvPr/>
        </p:nvGrpSpPr>
        <p:grpSpPr>
          <a:xfrm>
            <a:off x="6919333" y="1589968"/>
            <a:ext cx="257040" cy="611640"/>
            <a:chOff x="6919333" y="1589968"/>
            <a:chExt cx="257040" cy="61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F28683C9-3AED-71E7-D85E-086E021ADC60}"/>
                    </a:ext>
                  </a:extLst>
                </p14:cNvPr>
                <p14:cNvContentPartPr/>
                <p14:nvPr/>
              </p14:nvContentPartPr>
              <p14:xfrm>
                <a:off x="6919333" y="1589968"/>
                <a:ext cx="136080" cy="61164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F28683C9-3AED-71E7-D85E-086E021ADC60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911773" y="1582408"/>
                  <a:ext cx="151200" cy="62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75197AA7-F522-D6E7-A4BC-B3AB8121F9A0}"/>
                    </a:ext>
                  </a:extLst>
                </p14:cNvPr>
                <p14:cNvContentPartPr/>
                <p14:nvPr/>
              </p14:nvContentPartPr>
              <p14:xfrm>
                <a:off x="7093213" y="1943488"/>
                <a:ext cx="83160" cy="18576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75197AA7-F522-D6E7-A4BC-B3AB8121F9A0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7085653" y="1935928"/>
                  <a:ext cx="97920" cy="20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8" name="Gruppo 287">
            <a:extLst>
              <a:ext uri="{FF2B5EF4-FFF2-40B4-BE49-F238E27FC236}">
                <a16:creationId xmlns:a16="http://schemas.microsoft.com/office/drawing/2014/main" id="{A7647BE4-5F5F-8ED3-5A0B-C00916B0FC51}"/>
              </a:ext>
            </a:extLst>
          </p:cNvPr>
          <p:cNvGrpSpPr/>
          <p:nvPr/>
        </p:nvGrpSpPr>
        <p:grpSpPr>
          <a:xfrm>
            <a:off x="7748413" y="1588888"/>
            <a:ext cx="3019680" cy="988200"/>
            <a:chOff x="7748413" y="1588888"/>
            <a:chExt cx="3019680" cy="98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828BEF34-9EE0-8EA3-0958-EFC069DA0D92}"/>
                    </a:ext>
                  </a:extLst>
                </p14:cNvPr>
                <p14:cNvContentPartPr/>
                <p14:nvPr/>
              </p14:nvContentPartPr>
              <p14:xfrm>
                <a:off x="7748413" y="1588888"/>
                <a:ext cx="114120" cy="53928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828BEF34-9EE0-8EA3-0958-EFC069DA0D92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7740853" y="1581328"/>
                  <a:ext cx="128880" cy="55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B39E9402-5EFD-8330-E0CB-789467FDD0AE}"/>
                    </a:ext>
                  </a:extLst>
                </p14:cNvPr>
                <p14:cNvContentPartPr/>
                <p14:nvPr/>
              </p14:nvContentPartPr>
              <p14:xfrm>
                <a:off x="7878733" y="1944568"/>
                <a:ext cx="224640" cy="26100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B39E9402-5EFD-8330-E0CB-789467FDD0AE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7871173" y="1937008"/>
                  <a:ext cx="23976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6D27DD3F-51C1-79C6-21D3-78614B71187C}"/>
                    </a:ext>
                  </a:extLst>
                </p14:cNvPr>
                <p14:cNvContentPartPr/>
                <p14:nvPr/>
              </p14:nvContentPartPr>
              <p14:xfrm>
                <a:off x="8207413" y="1988488"/>
                <a:ext cx="126720" cy="19764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6D27DD3F-51C1-79C6-21D3-78614B71187C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8199853" y="1980928"/>
                  <a:ext cx="14184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ECF1DFE3-06D3-E01E-EF1D-B1A9F1CD577F}"/>
                    </a:ext>
                  </a:extLst>
                </p14:cNvPr>
                <p14:cNvContentPartPr/>
                <p14:nvPr/>
              </p14:nvContentPartPr>
              <p14:xfrm>
                <a:off x="8388853" y="2034208"/>
                <a:ext cx="130320" cy="24120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ECF1DFE3-06D3-E01E-EF1D-B1A9F1CD577F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8381293" y="2026648"/>
                  <a:ext cx="14508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842FCCB0-585E-59F0-678C-18783D09E1BD}"/>
                    </a:ext>
                  </a:extLst>
                </p14:cNvPr>
                <p14:cNvContentPartPr/>
                <p14:nvPr/>
              </p14:nvContentPartPr>
              <p14:xfrm>
                <a:off x="8680453" y="2028448"/>
                <a:ext cx="72360" cy="12888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842FCCB0-585E-59F0-678C-18783D09E1BD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8672893" y="2020888"/>
                  <a:ext cx="874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CB39DE1C-75E5-FF78-A440-0970D57456F0}"/>
                    </a:ext>
                  </a:extLst>
                </p14:cNvPr>
                <p14:cNvContentPartPr/>
                <p14:nvPr/>
              </p14:nvContentPartPr>
              <p14:xfrm>
                <a:off x="9436093" y="1987768"/>
                <a:ext cx="293760" cy="38376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CB39DE1C-75E5-FF78-A440-0970D57456F0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9428533" y="1980208"/>
                  <a:ext cx="308880" cy="39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5B8F15C8-D343-A1C8-D3C8-8E5285693080}"/>
                    </a:ext>
                  </a:extLst>
                </p14:cNvPr>
                <p14:cNvContentPartPr/>
                <p14:nvPr/>
              </p14:nvContentPartPr>
              <p14:xfrm>
                <a:off x="9759013" y="1977328"/>
                <a:ext cx="157320" cy="23508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5B8F15C8-D343-A1C8-D3C8-8E5285693080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9751453" y="1969768"/>
                  <a:ext cx="17244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07ACFE07-138E-389A-51E4-8804242DA0DF}"/>
                    </a:ext>
                  </a:extLst>
                </p14:cNvPr>
                <p14:cNvContentPartPr/>
                <p14:nvPr/>
              </p14:nvContentPartPr>
              <p14:xfrm>
                <a:off x="9997693" y="1967608"/>
                <a:ext cx="144720" cy="15516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07ACFE07-138E-389A-51E4-8804242DA0DF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9990133" y="1960048"/>
                  <a:ext cx="15984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80212F15-C688-B521-30E4-72A944EE5ECA}"/>
                    </a:ext>
                  </a:extLst>
                </p14:cNvPr>
                <p14:cNvContentPartPr/>
                <p14:nvPr/>
              </p14:nvContentPartPr>
              <p14:xfrm>
                <a:off x="10128013" y="1943848"/>
                <a:ext cx="203400" cy="23940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80212F15-C688-B521-30E4-72A944EE5ECA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0120453" y="1936648"/>
                  <a:ext cx="21852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4258D5E3-D563-EE8F-7C38-5FA5807875B3}"/>
                    </a:ext>
                  </a:extLst>
                </p14:cNvPr>
                <p14:cNvContentPartPr/>
                <p14:nvPr/>
              </p14:nvContentPartPr>
              <p14:xfrm>
                <a:off x="9071773" y="1775368"/>
                <a:ext cx="1512360" cy="75816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4258D5E3-D563-EE8F-7C38-5FA5807875B3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9064213" y="1767808"/>
                  <a:ext cx="1527480" cy="77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2B1519F7-96AB-5A77-6BDA-13DB0B8010FD}"/>
                    </a:ext>
                  </a:extLst>
                </p14:cNvPr>
                <p14:cNvContentPartPr/>
                <p14:nvPr/>
              </p14:nvContentPartPr>
              <p14:xfrm>
                <a:off x="9021373" y="2461888"/>
                <a:ext cx="1746720" cy="11520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2B1519F7-96AB-5A77-6BDA-13DB0B8010FD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9013813" y="2454328"/>
                  <a:ext cx="1761840" cy="130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4">
            <p14:nvContentPartPr>
              <p14:cNvPr id="377" name="Input penna 376">
                <a:extLst>
                  <a:ext uri="{FF2B5EF4-FFF2-40B4-BE49-F238E27FC236}">
                    <a16:creationId xmlns:a16="http://schemas.microsoft.com/office/drawing/2014/main" id="{603CB764-2C70-C794-334F-5474FCE01EBF}"/>
                  </a:ext>
                </a:extLst>
              </p14:cNvPr>
              <p14:cNvContentPartPr/>
              <p14:nvPr/>
            </p14:nvContentPartPr>
            <p14:xfrm>
              <a:off x="3624613" y="6056848"/>
              <a:ext cx="463320" cy="503640"/>
            </p14:xfrm>
          </p:contentPart>
        </mc:Choice>
        <mc:Fallback>
          <p:pic>
            <p:nvPicPr>
              <p:cNvPr id="377" name="Input penna 376">
                <a:extLst>
                  <a:ext uri="{FF2B5EF4-FFF2-40B4-BE49-F238E27FC236}">
                    <a16:creationId xmlns:a16="http://schemas.microsoft.com/office/drawing/2014/main" id="{603CB764-2C70-C794-334F-5474FCE01EBF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3617053" y="6049288"/>
                <a:ext cx="478440" cy="51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6">
            <p14:nvContentPartPr>
              <p14:cNvPr id="438" name="Input penna 437">
                <a:extLst>
                  <a:ext uri="{FF2B5EF4-FFF2-40B4-BE49-F238E27FC236}">
                    <a16:creationId xmlns:a16="http://schemas.microsoft.com/office/drawing/2014/main" id="{8EF81EAA-3408-7376-A0BD-DE5B06A659C7}"/>
                  </a:ext>
                </a:extLst>
              </p14:cNvPr>
              <p14:cNvContentPartPr/>
              <p14:nvPr/>
            </p14:nvContentPartPr>
            <p14:xfrm>
              <a:off x="9335835" y="5873580"/>
              <a:ext cx="174240" cy="207000"/>
            </p14:xfrm>
          </p:contentPart>
        </mc:Choice>
        <mc:Fallback>
          <p:pic>
            <p:nvPicPr>
              <p:cNvPr id="438" name="Input penna 437">
                <a:extLst>
                  <a:ext uri="{FF2B5EF4-FFF2-40B4-BE49-F238E27FC236}">
                    <a16:creationId xmlns:a16="http://schemas.microsoft.com/office/drawing/2014/main" id="{8EF81EAA-3408-7376-A0BD-DE5B06A659C7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9328275" y="5866020"/>
                <a:ext cx="189360" cy="2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8">
            <p14:nvContentPartPr>
              <p14:cNvPr id="441" name="Input penna 440">
                <a:extLst>
                  <a:ext uri="{FF2B5EF4-FFF2-40B4-BE49-F238E27FC236}">
                    <a16:creationId xmlns:a16="http://schemas.microsoft.com/office/drawing/2014/main" id="{0B93E5F1-8FE2-EA5D-8A5A-92DB90EF3A68}"/>
                  </a:ext>
                </a:extLst>
              </p14:cNvPr>
              <p14:cNvContentPartPr/>
              <p14:nvPr/>
            </p14:nvContentPartPr>
            <p14:xfrm>
              <a:off x="9498195" y="5403420"/>
              <a:ext cx="28800" cy="217080"/>
            </p14:xfrm>
          </p:contentPart>
        </mc:Choice>
        <mc:Fallback>
          <p:pic>
            <p:nvPicPr>
              <p:cNvPr id="441" name="Input penna 440">
                <a:extLst>
                  <a:ext uri="{FF2B5EF4-FFF2-40B4-BE49-F238E27FC236}">
                    <a16:creationId xmlns:a16="http://schemas.microsoft.com/office/drawing/2014/main" id="{0B93E5F1-8FE2-EA5D-8A5A-92DB90EF3A68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490635" y="5395860"/>
                <a:ext cx="43920" cy="2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0">
            <p14:nvContentPartPr>
              <p14:cNvPr id="407" name="Input penna 406">
                <a:extLst>
                  <a:ext uri="{FF2B5EF4-FFF2-40B4-BE49-F238E27FC236}">
                    <a16:creationId xmlns:a16="http://schemas.microsoft.com/office/drawing/2014/main" id="{808B0F24-6D23-D97A-7F0F-6714E59167CF}"/>
                  </a:ext>
                </a:extLst>
              </p14:cNvPr>
              <p14:cNvContentPartPr/>
              <p14:nvPr/>
            </p14:nvContentPartPr>
            <p14:xfrm>
              <a:off x="9354013" y="4096288"/>
              <a:ext cx="249480" cy="253440"/>
            </p14:xfrm>
          </p:contentPart>
        </mc:Choice>
        <mc:Fallback>
          <p:pic>
            <p:nvPicPr>
              <p:cNvPr id="407" name="Input penna 406">
                <a:extLst>
                  <a:ext uri="{FF2B5EF4-FFF2-40B4-BE49-F238E27FC236}">
                    <a16:creationId xmlns:a16="http://schemas.microsoft.com/office/drawing/2014/main" id="{808B0F24-6D23-D97A-7F0F-6714E59167CF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346453" y="4088728"/>
                <a:ext cx="264600" cy="26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2">
            <p14:nvContentPartPr>
              <p14:cNvPr id="408" name="Input penna 407">
                <a:extLst>
                  <a:ext uri="{FF2B5EF4-FFF2-40B4-BE49-F238E27FC236}">
                    <a16:creationId xmlns:a16="http://schemas.microsoft.com/office/drawing/2014/main" id="{81638019-A99D-0C24-94F6-EF3DD29158EE}"/>
                  </a:ext>
                </a:extLst>
              </p14:cNvPr>
              <p14:cNvContentPartPr/>
              <p14:nvPr/>
            </p14:nvContentPartPr>
            <p14:xfrm>
              <a:off x="9658933" y="4119688"/>
              <a:ext cx="136440" cy="238680"/>
            </p14:xfrm>
          </p:contentPart>
        </mc:Choice>
        <mc:Fallback>
          <p:pic>
            <p:nvPicPr>
              <p:cNvPr id="408" name="Input penna 407">
                <a:extLst>
                  <a:ext uri="{FF2B5EF4-FFF2-40B4-BE49-F238E27FC236}">
                    <a16:creationId xmlns:a16="http://schemas.microsoft.com/office/drawing/2014/main" id="{81638019-A99D-0C24-94F6-EF3DD29158EE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651373" y="4112128"/>
                <a:ext cx="151560" cy="25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4">
            <p14:nvContentPartPr>
              <p14:cNvPr id="409" name="Input penna 408">
                <a:extLst>
                  <a:ext uri="{FF2B5EF4-FFF2-40B4-BE49-F238E27FC236}">
                    <a16:creationId xmlns:a16="http://schemas.microsoft.com/office/drawing/2014/main" id="{352141FF-588F-CB0D-ACFB-EE085738BA90}"/>
                  </a:ext>
                </a:extLst>
              </p14:cNvPr>
              <p14:cNvContentPartPr/>
              <p14:nvPr/>
            </p14:nvContentPartPr>
            <p14:xfrm>
              <a:off x="9216853" y="4569688"/>
              <a:ext cx="196920" cy="207360"/>
            </p14:xfrm>
          </p:contentPart>
        </mc:Choice>
        <mc:Fallback>
          <p:pic>
            <p:nvPicPr>
              <p:cNvPr id="409" name="Input penna 408">
                <a:extLst>
                  <a:ext uri="{FF2B5EF4-FFF2-40B4-BE49-F238E27FC236}">
                    <a16:creationId xmlns:a16="http://schemas.microsoft.com/office/drawing/2014/main" id="{352141FF-588F-CB0D-ACFB-EE085738BA90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9209293" y="4562128"/>
                <a:ext cx="212040" cy="22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6">
            <p14:nvContentPartPr>
              <p14:cNvPr id="413" name="Input penna 412">
                <a:extLst>
                  <a:ext uri="{FF2B5EF4-FFF2-40B4-BE49-F238E27FC236}">
                    <a16:creationId xmlns:a16="http://schemas.microsoft.com/office/drawing/2014/main" id="{09C420CF-A224-BE8B-6CAA-16610CFD8AC2}"/>
                  </a:ext>
                </a:extLst>
              </p14:cNvPr>
              <p14:cNvContentPartPr/>
              <p14:nvPr/>
            </p14:nvContentPartPr>
            <p14:xfrm>
              <a:off x="9522853" y="4625488"/>
              <a:ext cx="189000" cy="210960"/>
            </p14:xfrm>
          </p:contentPart>
        </mc:Choice>
        <mc:Fallback>
          <p:pic>
            <p:nvPicPr>
              <p:cNvPr id="413" name="Input penna 412">
                <a:extLst>
                  <a:ext uri="{FF2B5EF4-FFF2-40B4-BE49-F238E27FC236}">
                    <a16:creationId xmlns:a16="http://schemas.microsoft.com/office/drawing/2014/main" id="{09C420CF-A224-BE8B-6CAA-16610CFD8AC2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9515293" y="4617928"/>
                <a:ext cx="20376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8">
            <p14:nvContentPartPr>
              <p14:cNvPr id="416" name="Input penna 415">
                <a:extLst>
                  <a:ext uri="{FF2B5EF4-FFF2-40B4-BE49-F238E27FC236}">
                    <a16:creationId xmlns:a16="http://schemas.microsoft.com/office/drawing/2014/main" id="{4C7F6ED1-FF51-CD1D-8C3C-56470886C3F2}"/>
                  </a:ext>
                </a:extLst>
              </p14:cNvPr>
              <p14:cNvContentPartPr/>
              <p14:nvPr/>
            </p14:nvContentPartPr>
            <p14:xfrm>
              <a:off x="10208293" y="4244968"/>
              <a:ext cx="21240" cy="381600"/>
            </p14:xfrm>
          </p:contentPart>
        </mc:Choice>
        <mc:Fallback>
          <p:pic>
            <p:nvPicPr>
              <p:cNvPr id="416" name="Input penna 415">
                <a:extLst>
                  <a:ext uri="{FF2B5EF4-FFF2-40B4-BE49-F238E27FC236}">
                    <a16:creationId xmlns:a16="http://schemas.microsoft.com/office/drawing/2014/main" id="{4C7F6ED1-FF51-CD1D-8C3C-56470886C3F2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10200733" y="4237768"/>
                <a:ext cx="36360" cy="39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0">
            <p14:nvContentPartPr>
              <p14:cNvPr id="417" name="Input penna 416">
                <a:extLst>
                  <a:ext uri="{FF2B5EF4-FFF2-40B4-BE49-F238E27FC236}">
                    <a16:creationId xmlns:a16="http://schemas.microsoft.com/office/drawing/2014/main" id="{25354572-C90F-ECBC-68E3-02947415D259}"/>
                  </a:ext>
                </a:extLst>
              </p14:cNvPr>
              <p14:cNvContentPartPr/>
              <p14:nvPr/>
            </p14:nvContentPartPr>
            <p14:xfrm>
              <a:off x="9980053" y="4407328"/>
              <a:ext cx="548280" cy="51120"/>
            </p14:xfrm>
          </p:contentPart>
        </mc:Choice>
        <mc:Fallback>
          <p:pic>
            <p:nvPicPr>
              <p:cNvPr id="417" name="Input penna 416">
                <a:extLst>
                  <a:ext uri="{FF2B5EF4-FFF2-40B4-BE49-F238E27FC236}">
                    <a16:creationId xmlns:a16="http://schemas.microsoft.com/office/drawing/2014/main" id="{25354572-C90F-ECBC-68E3-02947415D259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9972493" y="4399768"/>
                <a:ext cx="563400" cy="6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2">
            <p14:nvContentPartPr>
              <p14:cNvPr id="418" name="Input penna 417">
                <a:extLst>
                  <a:ext uri="{FF2B5EF4-FFF2-40B4-BE49-F238E27FC236}">
                    <a16:creationId xmlns:a16="http://schemas.microsoft.com/office/drawing/2014/main" id="{637AFFC9-98D9-477B-3428-08D846E494F0}"/>
                  </a:ext>
                </a:extLst>
              </p14:cNvPr>
              <p14:cNvContentPartPr/>
              <p14:nvPr/>
            </p14:nvContentPartPr>
            <p14:xfrm>
              <a:off x="10621213" y="4114288"/>
              <a:ext cx="511560" cy="448200"/>
            </p14:xfrm>
          </p:contentPart>
        </mc:Choice>
        <mc:Fallback>
          <p:pic>
            <p:nvPicPr>
              <p:cNvPr id="418" name="Input penna 417">
                <a:extLst>
                  <a:ext uri="{FF2B5EF4-FFF2-40B4-BE49-F238E27FC236}">
                    <a16:creationId xmlns:a16="http://schemas.microsoft.com/office/drawing/2014/main" id="{637AFFC9-98D9-477B-3428-08D846E494F0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10613653" y="4106728"/>
                <a:ext cx="526680" cy="46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4">
            <p14:nvContentPartPr>
              <p14:cNvPr id="421" name="Input penna 420">
                <a:extLst>
                  <a:ext uri="{FF2B5EF4-FFF2-40B4-BE49-F238E27FC236}">
                    <a16:creationId xmlns:a16="http://schemas.microsoft.com/office/drawing/2014/main" id="{7035CC96-998C-67FA-CE57-3924970C10CF}"/>
                  </a:ext>
                </a:extLst>
              </p14:cNvPr>
              <p14:cNvContentPartPr/>
              <p14:nvPr/>
            </p14:nvContentPartPr>
            <p14:xfrm>
              <a:off x="10601413" y="3489688"/>
              <a:ext cx="252720" cy="333360"/>
            </p14:xfrm>
          </p:contentPart>
        </mc:Choice>
        <mc:Fallback>
          <p:pic>
            <p:nvPicPr>
              <p:cNvPr id="421" name="Input penna 420">
                <a:extLst>
                  <a:ext uri="{FF2B5EF4-FFF2-40B4-BE49-F238E27FC236}">
                    <a16:creationId xmlns:a16="http://schemas.microsoft.com/office/drawing/2014/main" id="{7035CC96-998C-67FA-CE57-3924970C10CF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10593853" y="3482128"/>
                <a:ext cx="267840" cy="34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6">
            <p14:nvContentPartPr>
              <p14:cNvPr id="422" name="Input penna 421">
                <a:extLst>
                  <a:ext uri="{FF2B5EF4-FFF2-40B4-BE49-F238E27FC236}">
                    <a16:creationId xmlns:a16="http://schemas.microsoft.com/office/drawing/2014/main" id="{3AE62010-0B21-8AD2-93EB-6DBA247D9DD2}"/>
                  </a:ext>
                </a:extLst>
              </p14:cNvPr>
              <p14:cNvContentPartPr/>
              <p14:nvPr/>
            </p14:nvContentPartPr>
            <p14:xfrm>
              <a:off x="10923613" y="3639808"/>
              <a:ext cx="184320" cy="190440"/>
            </p14:xfrm>
          </p:contentPart>
        </mc:Choice>
        <mc:Fallback>
          <p:pic>
            <p:nvPicPr>
              <p:cNvPr id="422" name="Input penna 421">
                <a:extLst>
                  <a:ext uri="{FF2B5EF4-FFF2-40B4-BE49-F238E27FC236}">
                    <a16:creationId xmlns:a16="http://schemas.microsoft.com/office/drawing/2014/main" id="{3AE62010-0B21-8AD2-93EB-6DBA247D9DD2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10916413" y="3632248"/>
                <a:ext cx="199440" cy="20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8">
            <p14:nvContentPartPr>
              <p14:cNvPr id="423" name="Input penna 422">
                <a:extLst>
                  <a:ext uri="{FF2B5EF4-FFF2-40B4-BE49-F238E27FC236}">
                    <a16:creationId xmlns:a16="http://schemas.microsoft.com/office/drawing/2014/main" id="{D033EB73-13C0-91E8-6F7F-89EB52D49B02}"/>
                  </a:ext>
                </a:extLst>
              </p14:cNvPr>
              <p14:cNvContentPartPr/>
              <p14:nvPr/>
            </p14:nvContentPartPr>
            <p14:xfrm>
              <a:off x="11149693" y="3541888"/>
              <a:ext cx="142200" cy="43920"/>
            </p14:xfrm>
          </p:contentPart>
        </mc:Choice>
        <mc:Fallback>
          <p:pic>
            <p:nvPicPr>
              <p:cNvPr id="423" name="Input penna 422">
                <a:extLst>
                  <a:ext uri="{FF2B5EF4-FFF2-40B4-BE49-F238E27FC236}">
                    <a16:creationId xmlns:a16="http://schemas.microsoft.com/office/drawing/2014/main" id="{D033EB73-13C0-91E8-6F7F-89EB52D49B02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11142133" y="3534328"/>
                <a:ext cx="157320" cy="5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0">
            <p14:nvContentPartPr>
              <p14:cNvPr id="424" name="Input penna 423">
                <a:extLst>
                  <a:ext uri="{FF2B5EF4-FFF2-40B4-BE49-F238E27FC236}">
                    <a16:creationId xmlns:a16="http://schemas.microsoft.com/office/drawing/2014/main" id="{917C4821-9B8A-5F86-7CC6-04229ABCACF2}"/>
                  </a:ext>
                </a:extLst>
              </p14:cNvPr>
              <p14:cNvContentPartPr/>
              <p14:nvPr/>
            </p14:nvContentPartPr>
            <p14:xfrm>
              <a:off x="11198293" y="3590128"/>
              <a:ext cx="69120" cy="196560"/>
            </p14:xfrm>
          </p:contentPart>
        </mc:Choice>
        <mc:Fallback>
          <p:pic>
            <p:nvPicPr>
              <p:cNvPr id="424" name="Input penna 423">
                <a:extLst>
                  <a:ext uri="{FF2B5EF4-FFF2-40B4-BE49-F238E27FC236}">
                    <a16:creationId xmlns:a16="http://schemas.microsoft.com/office/drawing/2014/main" id="{917C4821-9B8A-5F86-7CC6-04229ABCACF2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11190733" y="3582568"/>
                <a:ext cx="83880" cy="21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2">
            <p14:nvContentPartPr>
              <p14:cNvPr id="425" name="Input penna 424">
                <a:extLst>
                  <a:ext uri="{FF2B5EF4-FFF2-40B4-BE49-F238E27FC236}">
                    <a16:creationId xmlns:a16="http://schemas.microsoft.com/office/drawing/2014/main" id="{73A031A2-9A8E-F6BB-526F-07DB75293726}"/>
                  </a:ext>
                </a:extLst>
              </p14:cNvPr>
              <p14:cNvContentPartPr/>
              <p14:nvPr/>
            </p14:nvContentPartPr>
            <p14:xfrm>
              <a:off x="11346253" y="3620368"/>
              <a:ext cx="164520" cy="249840"/>
            </p14:xfrm>
          </p:contentPart>
        </mc:Choice>
        <mc:Fallback>
          <p:pic>
            <p:nvPicPr>
              <p:cNvPr id="425" name="Input penna 424">
                <a:extLst>
                  <a:ext uri="{FF2B5EF4-FFF2-40B4-BE49-F238E27FC236}">
                    <a16:creationId xmlns:a16="http://schemas.microsoft.com/office/drawing/2014/main" id="{73A031A2-9A8E-F6BB-526F-07DB75293726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11338693" y="3612808"/>
                <a:ext cx="17964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4">
            <p14:nvContentPartPr>
              <p14:cNvPr id="426" name="Input penna 425">
                <a:extLst>
                  <a:ext uri="{FF2B5EF4-FFF2-40B4-BE49-F238E27FC236}">
                    <a16:creationId xmlns:a16="http://schemas.microsoft.com/office/drawing/2014/main" id="{86892194-AC79-708A-F9A2-91448203461F}"/>
                  </a:ext>
                </a:extLst>
              </p14:cNvPr>
              <p14:cNvContentPartPr/>
              <p14:nvPr/>
            </p14:nvContentPartPr>
            <p14:xfrm>
              <a:off x="11341573" y="3782728"/>
              <a:ext cx="240120" cy="63360"/>
            </p14:xfrm>
          </p:contentPart>
        </mc:Choice>
        <mc:Fallback>
          <p:pic>
            <p:nvPicPr>
              <p:cNvPr id="426" name="Input penna 425">
                <a:extLst>
                  <a:ext uri="{FF2B5EF4-FFF2-40B4-BE49-F238E27FC236}">
                    <a16:creationId xmlns:a16="http://schemas.microsoft.com/office/drawing/2014/main" id="{86892194-AC79-708A-F9A2-91448203461F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11334013" y="3775168"/>
                <a:ext cx="255240" cy="7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6">
            <p14:nvContentPartPr>
              <p14:cNvPr id="429" name="Input penna 428">
                <a:extLst>
                  <a:ext uri="{FF2B5EF4-FFF2-40B4-BE49-F238E27FC236}">
                    <a16:creationId xmlns:a16="http://schemas.microsoft.com/office/drawing/2014/main" id="{712ED059-E25F-F964-F155-CE8DBF415737}"/>
                  </a:ext>
                </a:extLst>
              </p14:cNvPr>
              <p14:cNvContentPartPr/>
              <p14:nvPr/>
            </p14:nvContentPartPr>
            <p14:xfrm>
              <a:off x="11328613" y="4104568"/>
              <a:ext cx="9720" cy="465480"/>
            </p14:xfrm>
          </p:contentPart>
        </mc:Choice>
        <mc:Fallback>
          <p:pic>
            <p:nvPicPr>
              <p:cNvPr id="429" name="Input penna 428">
                <a:extLst>
                  <a:ext uri="{FF2B5EF4-FFF2-40B4-BE49-F238E27FC236}">
                    <a16:creationId xmlns:a16="http://schemas.microsoft.com/office/drawing/2014/main" id="{712ED059-E25F-F964-F155-CE8DBF415737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11321053" y="4097008"/>
                <a:ext cx="24840" cy="48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8">
            <p14:nvContentPartPr>
              <p14:cNvPr id="430" name="Input penna 429">
                <a:extLst>
                  <a:ext uri="{FF2B5EF4-FFF2-40B4-BE49-F238E27FC236}">
                    <a16:creationId xmlns:a16="http://schemas.microsoft.com/office/drawing/2014/main" id="{41DD2B81-4DF0-687C-1F62-3195BF8A36B1}"/>
                  </a:ext>
                </a:extLst>
              </p14:cNvPr>
              <p14:cNvContentPartPr/>
              <p14:nvPr/>
            </p14:nvContentPartPr>
            <p14:xfrm>
              <a:off x="9275173" y="5410648"/>
              <a:ext cx="249480" cy="388800"/>
            </p14:xfrm>
          </p:contentPart>
        </mc:Choice>
        <mc:Fallback>
          <p:pic>
            <p:nvPicPr>
              <p:cNvPr id="430" name="Input penna 429">
                <a:extLst>
                  <a:ext uri="{FF2B5EF4-FFF2-40B4-BE49-F238E27FC236}">
                    <a16:creationId xmlns:a16="http://schemas.microsoft.com/office/drawing/2014/main" id="{41DD2B81-4DF0-687C-1F62-3195BF8A36B1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9267613" y="5403448"/>
                <a:ext cx="264600" cy="40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0">
            <p14:nvContentPartPr>
              <p14:cNvPr id="431" name="Input penna 430">
                <a:extLst>
                  <a:ext uri="{FF2B5EF4-FFF2-40B4-BE49-F238E27FC236}">
                    <a16:creationId xmlns:a16="http://schemas.microsoft.com/office/drawing/2014/main" id="{A062187D-C9D1-25B9-C050-F3646CBA5BF1}"/>
                  </a:ext>
                </a:extLst>
              </p14:cNvPr>
              <p14:cNvContentPartPr/>
              <p14:nvPr/>
            </p14:nvContentPartPr>
            <p14:xfrm>
              <a:off x="9675133" y="5459608"/>
              <a:ext cx="38880" cy="257040"/>
            </p14:xfrm>
          </p:contentPart>
        </mc:Choice>
        <mc:Fallback>
          <p:pic>
            <p:nvPicPr>
              <p:cNvPr id="431" name="Input penna 430">
                <a:extLst>
                  <a:ext uri="{FF2B5EF4-FFF2-40B4-BE49-F238E27FC236}">
                    <a16:creationId xmlns:a16="http://schemas.microsoft.com/office/drawing/2014/main" id="{A062187D-C9D1-25B9-C050-F3646CBA5BF1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9667573" y="5452048"/>
                <a:ext cx="54000" cy="27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2">
            <p14:nvContentPartPr>
              <p14:cNvPr id="433" name="Input penna 432">
                <a:extLst>
                  <a:ext uri="{FF2B5EF4-FFF2-40B4-BE49-F238E27FC236}">
                    <a16:creationId xmlns:a16="http://schemas.microsoft.com/office/drawing/2014/main" id="{8608A257-9421-7B64-744E-746AF4830B1D}"/>
                  </a:ext>
                </a:extLst>
              </p14:cNvPr>
              <p14:cNvContentPartPr/>
              <p14:nvPr/>
            </p14:nvContentPartPr>
            <p14:xfrm>
              <a:off x="9569293" y="5842288"/>
              <a:ext cx="107280" cy="289800"/>
            </p14:xfrm>
          </p:contentPart>
        </mc:Choice>
        <mc:Fallback>
          <p:pic>
            <p:nvPicPr>
              <p:cNvPr id="433" name="Input penna 432">
                <a:extLst>
                  <a:ext uri="{FF2B5EF4-FFF2-40B4-BE49-F238E27FC236}">
                    <a16:creationId xmlns:a16="http://schemas.microsoft.com/office/drawing/2014/main" id="{8608A257-9421-7B64-744E-746AF4830B1D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9561733" y="5834728"/>
                <a:ext cx="12240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4">
            <p14:nvContentPartPr>
              <p14:cNvPr id="434" name="Input penna 433">
                <a:extLst>
                  <a:ext uri="{FF2B5EF4-FFF2-40B4-BE49-F238E27FC236}">
                    <a16:creationId xmlns:a16="http://schemas.microsoft.com/office/drawing/2014/main" id="{B38612D4-9416-E41D-A5DA-CC43FDB4595D}"/>
                  </a:ext>
                </a:extLst>
              </p14:cNvPr>
              <p14:cNvContentPartPr/>
              <p14:nvPr/>
            </p14:nvContentPartPr>
            <p14:xfrm>
              <a:off x="10003453" y="5488408"/>
              <a:ext cx="299520" cy="323280"/>
            </p14:xfrm>
          </p:contentPart>
        </mc:Choice>
        <mc:Fallback>
          <p:pic>
            <p:nvPicPr>
              <p:cNvPr id="434" name="Input penna 433">
                <a:extLst>
                  <a:ext uri="{FF2B5EF4-FFF2-40B4-BE49-F238E27FC236}">
                    <a16:creationId xmlns:a16="http://schemas.microsoft.com/office/drawing/2014/main" id="{B38612D4-9416-E41D-A5DA-CC43FDB4595D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9995893" y="5480848"/>
                <a:ext cx="314640" cy="33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6">
            <p14:nvContentPartPr>
              <p14:cNvPr id="435" name="Input penna 434">
                <a:extLst>
                  <a:ext uri="{FF2B5EF4-FFF2-40B4-BE49-F238E27FC236}">
                    <a16:creationId xmlns:a16="http://schemas.microsoft.com/office/drawing/2014/main" id="{1444E8E0-A7C2-F6C6-99C2-3F80D0FE8988}"/>
                  </a:ext>
                </a:extLst>
              </p14:cNvPr>
              <p14:cNvContentPartPr/>
              <p14:nvPr/>
            </p14:nvContentPartPr>
            <p14:xfrm>
              <a:off x="10430413" y="5503168"/>
              <a:ext cx="29520" cy="323640"/>
            </p14:xfrm>
          </p:contentPart>
        </mc:Choice>
        <mc:Fallback>
          <p:pic>
            <p:nvPicPr>
              <p:cNvPr id="435" name="Input penna 434">
                <a:extLst>
                  <a:ext uri="{FF2B5EF4-FFF2-40B4-BE49-F238E27FC236}">
                    <a16:creationId xmlns:a16="http://schemas.microsoft.com/office/drawing/2014/main" id="{1444E8E0-A7C2-F6C6-99C2-3F80D0FE8988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10422853" y="5495608"/>
                <a:ext cx="44640" cy="33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8">
            <p14:nvContentPartPr>
              <p14:cNvPr id="446" name="Input penna 445">
                <a:extLst>
                  <a:ext uri="{FF2B5EF4-FFF2-40B4-BE49-F238E27FC236}">
                    <a16:creationId xmlns:a16="http://schemas.microsoft.com/office/drawing/2014/main" id="{F637C702-F108-80D7-0C70-B070492DC5DA}"/>
                  </a:ext>
                </a:extLst>
              </p14:cNvPr>
              <p14:cNvContentPartPr/>
              <p14:nvPr/>
            </p14:nvContentPartPr>
            <p14:xfrm>
              <a:off x="10362864" y="3943440"/>
              <a:ext cx="1402200" cy="55440"/>
            </p14:xfrm>
          </p:contentPart>
        </mc:Choice>
        <mc:Fallback>
          <p:pic>
            <p:nvPicPr>
              <p:cNvPr id="446" name="Input penna 445">
                <a:extLst>
                  <a:ext uri="{FF2B5EF4-FFF2-40B4-BE49-F238E27FC236}">
                    <a16:creationId xmlns:a16="http://schemas.microsoft.com/office/drawing/2014/main" id="{F637C702-F108-80D7-0C70-B070492DC5DA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10355304" y="3935880"/>
                <a:ext cx="141732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0">
            <p14:nvContentPartPr>
              <p14:cNvPr id="498" name="Input penna 497">
                <a:extLst>
                  <a:ext uri="{FF2B5EF4-FFF2-40B4-BE49-F238E27FC236}">
                    <a16:creationId xmlns:a16="http://schemas.microsoft.com/office/drawing/2014/main" id="{34926867-D117-D90F-A50F-E00B448375E8}"/>
                  </a:ext>
                </a:extLst>
              </p14:cNvPr>
              <p14:cNvContentPartPr/>
              <p14:nvPr/>
            </p14:nvContentPartPr>
            <p14:xfrm>
              <a:off x="4023328" y="4026769"/>
              <a:ext cx="165960" cy="200520"/>
            </p14:xfrm>
          </p:contentPart>
        </mc:Choice>
        <mc:Fallback>
          <p:pic>
            <p:nvPicPr>
              <p:cNvPr id="498" name="Input penna 497">
                <a:extLst>
                  <a:ext uri="{FF2B5EF4-FFF2-40B4-BE49-F238E27FC236}">
                    <a16:creationId xmlns:a16="http://schemas.microsoft.com/office/drawing/2014/main" id="{34926867-D117-D90F-A50F-E00B448375E8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4015768" y="4019209"/>
                <a:ext cx="181080" cy="215640"/>
              </a:xfrm>
              <a:prstGeom prst="rect">
                <a:avLst/>
              </a:prstGeom>
            </p:spPr>
          </p:pic>
        </mc:Fallback>
      </mc:AlternateContent>
      <p:grpSp>
        <p:nvGrpSpPr>
          <p:cNvPr id="514" name="Gruppo 513">
            <a:extLst>
              <a:ext uri="{FF2B5EF4-FFF2-40B4-BE49-F238E27FC236}">
                <a16:creationId xmlns:a16="http://schemas.microsoft.com/office/drawing/2014/main" id="{8A8E24E4-BC39-FF61-FE68-5CD0304AEB2A}"/>
              </a:ext>
            </a:extLst>
          </p:cNvPr>
          <p:cNvGrpSpPr/>
          <p:nvPr/>
        </p:nvGrpSpPr>
        <p:grpSpPr>
          <a:xfrm>
            <a:off x="393613" y="2966709"/>
            <a:ext cx="8524800" cy="3855499"/>
            <a:chOff x="393613" y="2966709"/>
            <a:chExt cx="8524800" cy="3855499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3E5FF0E5-F0E0-DE5F-8072-7F2804D29C03}"/>
                    </a:ext>
                  </a:extLst>
                </p14:cNvPr>
                <p14:cNvContentPartPr/>
                <p14:nvPr/>
              </p14:nvContentPartPr>
              <p14:xfrm>
                <a:off x="393613" y="3299608"/>
                <a:ext cx="322560" cy="7308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3E5FF0E5-F0E0-DE5F-8072-7F2804D29C03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386053" y="3292048"/>
                  <a:ext cx="3376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C043C7A0-55AD-2BE1-F9CC-5E3B4EE6FA5A}"/>
                    </a:ext>
                  </a:extLst>
                </p14:cNvPr>
                <p14:cNvContentPartPr/>
                <p14:nvPr/>
              </p14:nvContentPartPr>
              <p14:xfrm>
                <a:off x="396853" y="3366208"/>
                <a:ext cx="121320" cy="28260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C043C7A0-55AD-2BE1-F9CC-5E3B4EE6FA5A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389293" y="3358648"/>
                  <a:ext cx="13644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BDB50000-FABA-8756-40FA-3C5139ADB04A}"/>
                    </a:ext>
                  </a:extLst>
                </p14:cNvPr>
                <p14:cNvContentPartPr/>
                <p14:nvPr/>
              </p14:nvContentPartPr>
              <p14:xfrm>
                <a:off x="499093" y="3413368"/>
                <a:ext cx="136440" cy="20484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BDB50000-FABA-8756-40FA-3C5139ADB04A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491893" y="3405808"/>
                  <a:ext cx="15156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4FB9542E-711D-DF72-21DC-E7758A17F249}"/>
                    </a:ext>
                  </a:extLst>
                </p14:cNvPr>
                <p14:cNvContentPartPr/>
                <p14:nvPr/>
              </p14:nvContentPartPr>
              <p14:xfrm>
                <a:off x="705373" y="3506608"/>
                <a:ext cx="123840" cy="4284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4FB9542E-711D-DF72-21DC-E7758A17F249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697813" y="3499048"/>
                  <a:ext cx="1386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EF857BB1-0904-BB76-C96D-BE075E2603B8}"/>
                    </a:ext>
                  </a:extLst>
                </p14:cNvPr>
                <p14:cNvContentPartPr/>
                <p14:nvPr/>
              </p14:nvContentPartPr>
              <p14:xfrm>
                <a:off x="829573" y="3387808"/>
                <a:ext cx="59760" cy="22788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EF857BB1-0904-BB76-C96D-BE075E2603B8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822013" y="3380248"/>
                  <a:ext cx="7488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99881746-8F2C-30CD-B1AF-C958B0192B8F}"/>
                    </a:ext>
                  </a:extLst>
                </p14:cNvPr>
                <p14:cNvContentPartPr/>
                <p14:nvPr/>
              </p14:nvContentPartPr>
              <p14:xfrm>
                <a:off x="1083373" y="3355408"/>
                <a:ext cx="186480" cy="7164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99881746-8F2C-30CD-B1AF-C958B0192B8F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075813" y="3347848"/>
                  <a:ext cx="2016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051B8A45-1E90-756D-CAC4-FF3265801054}"/>
                    </a:ext>
                  </a:extLst>
                </p14:cNvPr>
                <p14:cNvContentPartPr/>
                <p14:nvPr/>
              </p14:nvContentPartPr>
              <p14:xfrm>
                <a:off x="1068253" y="3471328"/>
                <a:ext cx="157320" cy="7164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051B8A45-1E90-756D-CAC4-FF3265801054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060693" y="3464128"/>
                  <a:ext cx="17244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C9A43725-7E9E-33A5-990E-B5D7F49938AB}"/>
                    </a:ext>
                  </a:extLst>
                </p14:cNvPr>
                <p14:cNvContentPartPr/>
                <p14:nvPr/>
              </p14:nvContentPartPr>
              <p14:xfrm>
                <a:off x="1102453" y="3593728"/>
                <a:ext cx="225720" cy="11124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C9A43725-7E9E-33A5-990E-B5D7F49938AB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094893" y="3586168"/>
                  <a:ext cx="24048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CFCB4416-CD77-AC99-E63D-10DB6C424133}"/>
                    </a:ext>
                  </a:extLst>
                </p14:cNvPr>
                <p14:cNvContentPartPr/>
                <p14:nvPr/>
              </p14:nvContentPartPr>
              <p14:xfrm>
                <a:off x="1973653" y="3242728"/>
                <a:ext cx="259920" cy="2340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CFCB4416-CD77-AC99-E63D-10DB6C424133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1966093" y="3235168"/>
                  <a:ext cx="2750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49DBF6EB-7D57-30BA-5E77-12B658BA9C54}"/>
                    </a:ext>
                  </a:extLst>
                </p14:cNvPr>
                <p14:cNvContentPartPr/>
                <p14:nvPr/>
              </p14:nvContentPartPr>
              <p14:xfrm>
                <a:off x="2075893" y="3349288"/>
                <a:ext cx="149400" cy="4032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49DBF6EB-7D57-30BA-5E77-12B658BA9C54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2068333" y="3341728"/>
                  <a:ext cx="1645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2FF454F6-1BCC-BA97-C599-CFE4551665AF}"/>
                    </a:ext>
                  </a:extLst>
                </p14:cNvPr>
                <p14:cNvContentPartPr/>
                <p14:nvPr/>
              </p14:nvContentPartPr>
              <p14:xfrm>
                <a:off x="2059693" y="3427768"/>
                <a:ext cx="159840" cy="13068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2FF454F6-1BCC-BA97-C599-CFE4551665AF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2052133" y="3420208"/>
                  <a:ext cx="17496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D4A31E3C-FFF0-78FF-8C78-259DB55667BD}"/>
                    </a:ext>
                  </a:extLst>
                </p14:cNvPr>
                <p14:cNvContentPartPr/>
                <p14:nvPr/>
              </p14:nvContentPartPr>
              <p14:xfrm>
                <a:off x="2322493" y="3251008"/>
                <a:ext cx="28440" cy="21456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D4A31E3C-FFF0-78FF-8C78-259DB55667BD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2314933" y="3243448"/>
                  <a:ext cx="4320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8C397462-BECA-35D2-B3E6-BAAC6FE48D91}"/>
                    </a:ext>
                  </a:extLst>
                </p14:cNvPr>
                <p14:cNvContentPartPr/>
                <p14:nvPr/>
              </p14:nvContentPartPr>
              <p14:xfrm>
                <a:off x="2316733" y="3389248"/>
                <a:ext cx="127080" cy="6336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8C397462-BECA-35D2-B3E6-BAAC6FE48D91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2309173" y="3381688"/>
                  <a:ext cx="1422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4A4B0E53-E986-D479-11A9-9043AB1B8CB5}"/>
                    </a:ext>
                  </a:extLst>
                </p14:cNvPr>
                <p14:cNvContentPartPr/>
                <p14:nvPr/>
              </p14:nvContentPartPr>
              <p14:xfrm>
                <a:off x="2214493" y="3599848"/>
                <a:ext cx="220320" cy="14904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4A4B0E53-E986-D479-11A9-9043AB1B8CB5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2206933" y="3592288"/>
                  <a:ext cx="23544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B89E472B-9694-62DE-4AFB-E539B4824243}"/>
                    </a:ext>
                  </a:extLst>
                </p14:cNvPr>
                <p14:cNvContentPartPr/>
                <p14:nvPr/>
              </p14:nvContentPartPr>
              <p14:xfrm>
                <a:off x="2623813" y="3179728"/>
                <a:ext cx="213120" cy="20268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B89E472B-9694-62DE-4AFB-E539B4824243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2616613" y="3172168"/>
                  <a:ext cx="22824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CB2E87C1-6D17-A359-73F0-C1A066BE3166}"/>
                    </a:ext>
                  </a:extLst>
                </p14:cNvPr>
                <p14:cNvContentPartPr/>
                <p14:nvPr/>
              </p14:nvContentPartPr>
              <p14:xfrm>
                <a:off x="2561173" y="3344248"/>
                <a:ext cx="302760" cy="7920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CB2E87C1-6D17-A359-73F0-C1A066BE3166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2553613" y="3336688"/>
                  <a:ext cx="3178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1A4EDC3A-7007-702F-B66A-B68FD3361EBE}"/>
                    </a:ext>
                  </a:extLst>
                </p14:cNvPr>
                <p14:cNvContentPartPr/>
                <p14:nvPr/>
              </p14:nvContentPartPr>
              <p14:xfrm>
                <a:off x="2787973" y="3387808"/>
                <a:ext cx="35280" cy="12744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1A4EDC3A-7007-702F-B66A-B68FD3361EBE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2780413" y="3380248"/>
                  <a:ext cx="5040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571AE3FA-F398-6D00-E763-DAF4F5FF1D26}"/>
                    </a:ext>
                  </a:extLst>
                </p14:cNvPr>
                <p14:cNvContentPartPr/>
                <p14:nvPr/>
              </p14:nvContentPartPr>
              <p14:xfrm>
                <a:off x="2663413" y="3499408"/>
                <a:ext cx="176040" cy="18432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571AE3FA-F398-6D00-E763-DAF4F5FF1D26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2655853" y="3491848"/>
                  <a:ext cx="19116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6DA5EF8A-201B-AC2A-7ED8-6FDD4838F925}"/>
                    </a:ext>
                  </a:extLst>
                </p14:cNvPr>
                <p14:cNvContentPartPr/>
                <p14:nvPr/>
              </p14:nvContentPartPr>
              <p14:xfrm>
                <a:off x="3103333" y="3349288"/>
                <a:ext cx="108000" cy="13176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6DA5EF8A-201B-AC2A-7ED8-6FDD4838F925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3095773" y="3342088"/>
                  <a:ext cx="12312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3FEFB6EB-8BA8-2455-661B-9A87798392B2}"/>
                    </a:ext>
                  </a:extLst>
                </p14:cNvPr>
                <p14:cNvContentPartPr/>
                <p14:nvPr/>
              </p14:nvContentPartPr>
              <p14:xfrm>
                <a:off x="3156973" y="3387808"/>
                <a:ext cx="360" cy="36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3FEFB6EB-8BA8-2455-661B-9A87798392B2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3149413" y="338024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DA87FC9C-5AC1-DEE3-77E5-76B42D9AF427}"/>
                    </a:ext>
                  </a:extLst>
                </p14:cNvPr>
                <p14:cNvContentPartPr/>
                <p14:nvPr/>
              </p14:nvContentPartPr>
              <p14:xfrm>
                <a:off x="3156973" y="3387808"/>
                <a:ext cx="360" cy="36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DA87FC9C-5AC1-DEE3-77E5-76B42D9AF427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3149413" y="338024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67767FFA-4AE0-A0E0-3625-75698510DB4D}"/>
                    </a:ext>
                  </a:extLst>
                </p14:cNvPr>
                <p14:cNvContentPartPr/>
                <p14:nvPr/>
              </p14:nvContentPartPr>
              <p14:xfrm>
                <a:off x="3382693" y="3328768"/>
                <a:ext cx="24840" cy="19764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67767FFA-4AE0-A0E0-3625-75698510DB4D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3375133" y="3321208"/>
                  <a:ext cx="3996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293D35F9-5F5E-8978-FB9D-CA052D07C01B}"/>
                    </a:ext>
                  </a:extLst>
                </p14:cNvPr>
                <p14:cNvContentPartPr/>
                <p14:nvPr/>
              </p14:nvContentPartPr>
              <p14:xfrm>
                <a:off x="3276853" y="3455848"/>
                <a:ext cx="39960" cy="1116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293D35F9-5F5E-8978-FB9D-CA052D07C01B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3269293" y="3448288"/>
                  <a:ext cx="5508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6327CCE0-EA3E-DB4A-63C4-249A404E314B}"/>
                    </a:ext>
                  </a:extLst>
                </p14:cNvPr>
                <p14:cNvContentPartPr/>
                <p14:nvPr/>
              </p14:nvContentPartPr>
              <p14:xfrm>
                <a:off x="3565213" y="3256048"/>
                <a:ext cx="220320" cy="16380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6327CCE0-EA3E-DB4A-63C4-249A404E314B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3557653" y="3248488"/>
                  <a:ext cx="23544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7F2EE719-C881-F0F0-348F-180A5B5D5062}"/>
                    </a:ext>
                  </a:extLst>
                </p14:cNvPr>
                <p14:cNvContentPartPr/>
                <p14:nvPr/>
              </p14:nvContentPartPr>
              <p14:xfrm>
                <a:off x="3478093" y="3488248"/>
                <a:ext cx="317880" cy="5976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7F2EE719-C881-F0F0-348F-180A5B5D5062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3470533" y="3481048"/>
                  <a:ext cx="3330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800D00DB-D1AA-FA96-97F2-03B38B1C2A73}"/>
                    </a:ext>
                  </a:extLst>
                </p14:cNvPr>
                <p14:cNvContentPartPr/>
                <p14:nvPr/>
              </p14:nvContentPartPr>
              <p14:xfrm>
                <a:off x="3659533" y="3560968"/>
                <a:ext cx="213480" cy="15660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800D00DB-D1AA-FA96-97F2-03B38B1C2A73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3651973" y="3553408"/>
                  <a:ext cx="22824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5DF8B5A7-81AF-0553-F8EF-882F7F5C4BE5}"/>
                    </a:ext>
                  </a:extLst>
                </p14:cNvPr>
                <p14:cNvContentPartPr/>
                <p14:nvPr/>
              </p14:nvContentPartPr>
              <p14:xfrm>
                <a:off x="6989533" y="3222208"/>
                <a:ext cx="492480" cy="9828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5DF8B5A7-81AF-0553-F8EF-882F7F5C4BE5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6982333" y="3214648"/>
                  <a:ext cx="5076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50BA8BA7-3282-8248-A5FE-746AD12BDA36}"/>
                    </a:ext>
                  </a:extLst>
                </p14:cNvPr>
                <p14:cNvContentPartPr/>
                <p14:nvPr/>
              </p14:nvContentPartPr>
              <p14:xfrm>
                <a:off x="7089973" y="3378808"/>
                <a:ext cx="276120" cy="4572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50BA8BA7-3282-8248-A5FE-746AD12BDA36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7082413" y="3371248"/>
                  <a:ext cx="2912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21A49446-FDA6-1718-FCFB-5F6E771FB8F0}"/>
                    </a:ext>
                  </a:extLst>
                </p14:cNvPr>
                <p14:cNvContentPartPr/>
                <p14:nvPr/>
              </p14:nvContentPartPr>
              <p14:xfrm>
                <a:off x="7191133" y="3441088"/>
                <a:ext cx="195840" cy="17964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21A49446-FDA6-1718-FCFB-5F6E771FB8F0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7183573" y="3433528"/>
                  <a:ext cx="21096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D0F0F63B-ABEE-52B1-753D-6145EB85FF55}"/>
                    </a:ext>
                  </a:extLst>
                </p14:cNvPr>
                <p14:cNvContentPartPr/>
                <p14:nvPr/>
              </p14:nvContentPartPr>
              <p14:xfrm>
                <a:off x="7519093" y="3289888"/>
                <a:ext cx="25920" cy="27504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D0F0F63B-ABEE-52B1-753D-6145EB85FF55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7511533" y="3282328"/>
                  <a:ext cx="4104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7AB1ADB1-C8E5-6358-17EB-D8B4315FD059}"/>
                    </a:ext>
                  </a:extLst>
                </p14:cNvPr>
                <p14:cNvContentPartPr/>
                <p14:nvPr/>
              </p14:nvContentPartPr>
              <p14:xfrm>
                <a:off x="7515493" y="3429208"/>
                <a:ext cx="205200" cy="5364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7AB1ADB1-C8E5-6358-17EB-D8B4315FD059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7508293" y="3421648"/>
                  <a:ext cx="2203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392F7164-AF29-7A57-3896-4F525B61C8DE}"/>
                    </a:ext>
                  </a:extLst>
                </p14:cNvPr>
                <p14:cNvContentPartPr/>
                <p14:nvPr/>
              </p14:nvContentPartPr>
              <p14:xfrm>
                <a:off x="7726093" y="3223288"/>
                <a:ext cx="73800" cy="35028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392F7164-AF29-7A57-3896-4F525B61C8DE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7718893" y="3215728"/>
                  <a:ext cx="8892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5F08C563-374B-8C63-1FCC-287E2F551F38}"/>
                    </a:ext>
                  </a:extLst>
                </p14:cNvPr>
                <p14:cNvContentPartPr/>
                <p14:nvPr/>
              </p14:nvContentPartPr>
              <p14:xfrm>
                <a:off x="7992853" y="3221848"/>
                <a:ext cx="119160" cy="22032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5F08C563-374B-8C63-1FCC-287E2F551F38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7985293" y="3214288"/>
                  <a:ext cx="13392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EE4BE695-21E7-B053-38A9-10034253807D}"/>
                    </a:ext>
                  </a:extLst>
                </p14:cNvPr>
                <p14:cNvContentPartPr/>
                <p14:nvPr/>
              </p14:nvContentPartPr>
              <p14:xfrm>
                <a:off x="7973053" y="3446128"/>
                <a:ext cx="16920" cy="14796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EE4BE695-21E7-B053-38A9-10034253807D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7965493" y="3438568"/>
                  <a:ext cx="3204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37272EF8-487C-A8AD-027A-0199FAD8C152}"/>
                    </a:ext>
                  </a:extLst>
                </p14:cNvPr>
                <p14:cNvContentPartPr/>
                <p14:nvPr/>
              </p14:nvContentPartPr>
              <p14:xfrm>
                <a:off x="8115973" y="3469168"/>
                <a:ext cx="16560" cy="21960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37272EF8-487C-A8AD-027A-0199FAD8C152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8108413" y="3461608"/>
                  <a:ext cx="3168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F99B57D0-B03F-F622-1D12-66BABA4A3FBD}"/>
                    </a:ext>
                  </a:extLst>
                </p14:cNvPr>
                <p14:cNvContentPartPr/>
                <p14:nvPr/>
              </p14:nvContentPartPr>
              <p14:xfrm>
                <a:off x="7793773" y="3678688"/>
                <a:ext cx="743760" cy="5364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F99B57D0-B03F-F622-1D12-66BABA4A3FBD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7786213" y="3671128"/>
                  <a:ext cx="75888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311040A4-D409-237A-BDB6-46D60C366F94}"/>
                    </a:ext>
                  </a:extLst>
                </p14:cNvPr>
                <p14:cNvContentPartPr/>
                <p14:nvPr/>
              </p14:nvContentPartPr>
              <p14:xfrm>
                <a:off x="520333" y="5020048"/>
                <a:ext cx="475560" cy="48240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311040A4-D409-237A-BDB6-46D60C366F94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512773" y="5012488"/>
                  <a:ext cx="490680" cy="49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E13FE0B0-57AD-32AA-83EA-9B892104E3AD}"/>
                    </a:ext>
                  </a:extLst>
                </p14:cNvPr>
                <p14:cNvContentPartPr/>
                <p14:nvPr/>
              </p14:nvContentPartPr>
              <p14:xfrm>
                <a:off x="1204333" y="5018968"/>
                <a:ext cx="35280" cy="43380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E13FE0B0-57AD-32AA-83EA-9B892104E3AD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196773" y="5011408"/>
                  <a:ext cx="50400" cy="44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664322DB-6597-4E2A-EEAA-8570C2C46810}"/>
                    </a:ext>
                  </a:extLst>
                </p14:cNvPr>
                <p14:cNvContentPartPr/>
                <p14:nvPr/>
              </p14:nvContentPartPr>
              <p14:xfrm>
                <a:off x="588733" y="5660488"/>
                <a:ext cx="375120" cy="37152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664322DB-6597-4E2A-EEAA-8570C2C46810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581173" y="5652928"/>
                  <a:ext cx="390240" cy="38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ED4284DE-D255-511B-17B6-87F6EAAFDD74}"/>
                    </a:ext>
                  </a:extLst>
                </p14:cNvPr>
                <p14:cNvContentPartPr/>
                <p14:nvPr/>
              </p14:nvContentPartPr>
              <p14:xfrm>
                <a:off x="1078693" y="5547808"/>
                <a:ext cx="219240" cy="41580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ED4284DE-D255-511B-17B6-87F6EAAFDD74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1071133" y="5540248"/>
                  <a:ext cx="234360" cy="43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BFBED88B-F88F-30A1-DDA7-008636358844}"/>
                    </a:ext>
                  </a:extLst>
                </p14:cNvPr>
                <p14:cNvContentPartPr/>
                <p14:nvPr/>
              </p14:nvContentPartPr>
              <p14:xfrm>
                <a:off x="1555693" y="5197888"/>
                <a:ext cx="255240" cy="2448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BFBED88B-F88F-30A1-DDA7-008636358844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1548133" y="5190328"/>
                  <a:ext cx="2703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669DE8C2-530E-F902-7264-AE94E12D59A7}"/>
                    </a:ext>
                  </a:extLst>
                </p14:cNvPr>
                <p14:cNvContentPartPr/>
                <p14:nvPr/>
              </p14:nvContentPartPr>
              <p14:xfrm>
                <a:off x="1483693" y="5211208"/>
                <a:ext cx="282960" cy="40104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669DE8C2-530E-F902-7264-AE94E12D59A7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1476133" y="5203648"/>
                  <a:ext cx="298080" cy="41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28D87D77-3972-FAE9-D951-FC2AC80D30F7}"/>
                    </a:ext>
                  </a:extLst>
                </p14:cNvPr>
                <p14:cNvContentPartPr/>
                <p14:nvPr/>
              </p14:nvContentPartPr>
              <p14:xfrm>
                <a:off x="1956013" y="5205088"/>
                <a:ext cx="16920" cy="36612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28D87D77-3972-FAE9-D951-FC2AC80D30F7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1948453" y="5197888"/>
                  <a:ext cx="3204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90614303-32E4-A720-C74A-DA6414D2825C}"/>
                    </a:ext>
                  </a:extLst>
                </p14:cNvPr>
                <p14:cNvContentPartPr/>
                <p14:nvPr/>
              </p14:nvContentPartPr>
              <p14:xfrm>
                <a:off x="1960693" y="5454568"/>
                <a:ext cx="276120" cy="4392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90614303-32E4-A720-C74A-DA6414D2825C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1953133" y="5447008"/>
                  <a:ext cx="2912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265619F6-2001-279A-DF42-BA96BD1E95B3}"/>
                    </a:ext>
                  </a:extLst>
                </p14:cNvPr>
                <p14:cNvContentPartPr/>
                <p14:nvPr/>
              </p14:nvContentPartPr>
              <p14:xfrm>
                <a:off x="4112773" y="4966768"/>
                <a:ext cx="363960" cy="40824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265619F6-2001-279A-DF42-BA96BD1E95B3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4105213" y="4959208"/>
                  <a:ext cx="379080" cy="42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ACB84703-B671-CD80-5D63-6B8FDCFB2A15}"/>
                    </a:ext>
                  </a:extLst>
                </p14:cNvPr>
                <p14:cNvContentPartPr/>
                <p14:nvPr/>
              </p14:nvContentPartPr>
              <p14:xfrm>
                <a:off x="4686973" y="4941208"/>
                <a:ext cx="25920" cy="28476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ACB84703-B671-CD80-5D63-6B8FDCFB2A15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4679413" y="4933648"/>
                  <a:ext cx="4104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501E790A-E552-AA18-28BA-CBA6F09D86A6}"/>
                    </a:ext>
                  </a:extLst>
                </p14:cNvPr>
                <p14:cNvContentPartPr/>
                <p14:nvPr/>
              </p14:nvContentPartPr>
              <p14:xfrm>
                <a:off x="4115653" y="5567248"/>
                <a:ext cx="229680" cy="41148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501E790A-E552-AA18-28BA-CBA6F09D86A6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4108093" y="5559688"/>
                  <a:ext cx="244800" cy="42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B1C5DF68-6F1C-EE03-902E-CCE669745F68}"/>
                    </a:ext>
                  </a:extLst>
                </p14:cNvPr>
                <p14:cNvContentPartPr/>
                <p14:nvPr/>
              </p14:nvContentPartPr>
              <p14:xfrm>
                <a:off x="4490413" y="5493448"/>
                <a:ext cx="231840" cy="36720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B1C5DF68-6F1C-EE03-902E-CCE669745F68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4482853" y="5485888"/>
                  <a:ext cx="24696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675B4D9D-B199-D521-40B9-11BB75D26FF6}"/>
                    </a:ext>
                  </a:extLst>
                </p14:cNvPr>
                <p14:cNvContentPartPr/>
                <p14:nvPr/>
              </p14:nvContentPartPr>
              <p14:xfrm>
                <a:off x="4965253" y="5137408"/>
                <a:ext cx="338760" cy="396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675B4D9D-B199-D521-40B9-11BB75D26FF6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4957693" y="5129848"/>
                  <a:ext cx="35388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197DA827-5BB1-39DA-F4D8-9DFBF79282A3}"/>
                    </a:ext>
                  </a:extLst>
                </p14:cNvPr>
                <p14:cNvContentPartPr/>
                <p14:nvPr/>
              </p14:nvContentPartPr>
              <p14:xfrm>
                <a:off x="4902253" y="5141008"/>
                <a:ext cx="388080" cy="45108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197DA827-5BB1-39DA-F4D8-9DFBF79282A3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4894693" y="5133448"/>
                  <a:ext cx="402840" cy="46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2B06D85B-6A55-117A-148C-34F246C51C95}"/>
                    </a:ext>
                  </a:extLst>
                </p14:cNvPr>
                <p14:cNvContentPartPr/>
                <p14:nvPr/>
              </p14:nvContentPartPr>
              <p14:xfrm>
                <a:off x="5422453" y="5109688"/>
                <a:ext cx="59760" cy="44604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2B06D85B-6A55-117A-148C-34F246C51C95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5414893" y="5102128"/>
                  <a:ext cx="74880" cy="46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64E2444A-190D-89B5-1E87-46C65101EDBC}"/>
                    </a:ext>
                  </a:extLst>
                </p14:cNvPr>
                <p14:cNvContentPartPr/>
                <p14:nvPr/>
              </p14:nvContentPartPr>
              <p14:xfrm>
                <a:off x="5446933" y="5383288"/>
                <a:ext cx="289080" cy="6336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64E2444A-190D-89B5-1E87-46C65101EDBC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5439373" y="5375728"/>
                  <a:ext cx="30384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5AC5CBA3-2DA0-6676-129A-F9D63FC7A54A}"/>
                    </a:ext>
                  </a:extLst>
                </p14:cNvPr>
                <p14:cNvContentPartPr/>
                <p14:nvPr/>
              </p14:nvContentPartPr>
              <p14:xfrm>
                <a:off x="7176373" y="4973968"/>
                <a:ext cx="386280" cy="48240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5AC5CBA3-2DA0-6676-129A-F9D63FC7A54A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7168813" y="4966408"/>
                  <a:ext cx="401400" cy="49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EDF83370-68B5-B1ED-675B-E18EB303F378}"/>
                    </a:ext>
                  </a:extLst>
                </p14:cNvPr>
                <p14:cNvContentPartPr/>
                <p14:nvPr/>
              </p14:nvContentPartPr>
              <p14:xfrm>
                <a:off x="7853533" y="4990888"/>
                <a:ext cx="374400" cy="36180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EDF83370-68B5-B1ED-675B-E18EB303F378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7845973" y="4983328"/>
                  <a:ext cx="38952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B57EC629-5E11-39C1-46C6-8A6DC4CA8CC2}"/>
                    </a:ext>
                  </a:extLst>
                </p14:cNvPr>
                <p14:cNvContentPartPr/>
                <p14:nvPr/>
              </p14:nvContentPartPr>
              <p14:xfrm>
                <a:off x="7274653" y="5775688"/>
                <a:ext cx="347400" cy="33984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B57EC629-5E11-39C1-46C6-8A6DC4CA8CC2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7267093" y="5768128"/>
                  <a:ext cx="36216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B23CAF12-D27F-B482-2CB6-78630947200C}"/>
                    </a:ext>
                  </a:extLst>
                </p14:cNvPr>
                <p14:cNvContentPartPr/>
                <p14:nvPr/>
              </p14:nvContentPartPr>
              <p14:xfrm>
                <a:off x="7868293" y="5739328"/>
                <a:ext cx="244800" cy="36864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B23CAF12-D27F-B482-2CB6-78630947200C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7860733" y="5731768"/>
                  <a:ext cx="259920" cy="38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8A61EAC9-4983-5504-E2BA-9D4111AFD8A4}"/>
                    </a:ext>
                  </a:extLst>
                </p14:cNvPr>
                <p14:cNvContentPartPr/>
                <p14:nvPr/>
              </p14:nvContentPartPr>
              <p14:xfrm>
                <a:off x="6956413" y="5547808"/>
                <a:ext cx="896400" cy="68292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8A61EAC9-4983-5504-E2BA-9D4111AFD8A4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6948853" y="5540248"/>
                  <a:ext cx="911520" cy="69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4AC1A01A-1CA7-F07B-B1F5-511398F8DABA}"/>
                    </a:ext>
                  </a:extLst>
                </p14:cNvPr>
                <p14:cNvContentPartPr/>
                <p14:nvPr/>
              </p14:nvContentPartPr>
              <p14:xfrm>
                <a:off x="6671293" y="6034888"/>
                <a:ext cx="409680" cy="35136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4AC1A01A-1CA7-F07B-B1F5-511398F8DABA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6663733" y="6027328"/>
                  <a:ext cx="42480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185BE49A-4EA9-4B49-13DB-FC9D0F039EE5}"/>
                    </a:ext>
                  </a:extLst>
                </p14:cNvPr>
                <p14:cNvContentPartPr/>
                <p14:nvPr/>
              </p14:nvContentPartPr>
              <p14:xfrm>
                <a:off x="6254413" y="6469408"/>
                <a:ext cx="157320" cy="23148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185BE49A-4EA9-4B49-13DB-FC9D0F039EE5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6246853" y="6461848"/>
                  <a:ext cx="17244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37BC5B21-7E17-F2F6-5764-0CC55DE3D27B}"/>
                    </a:ext>
                  </a:extLst>
                </p14:cNvPr>
                <p14:cNvContentPartPr/>
                <p14:nvPr/>
              </p14:nvContentPartPr>
              <p14:xfrm>
                <a:off x="6161173" y="6326128"/>
                <a:ext cx="567360" cy="49608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37BC5B21-7E17-F2F6-5764-0CC55DE3D27B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6153613" y="6318568"/>
                  <a:ext cx="582480" cy="51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5B068C91-FBBF-2ECE-615F-36E39CCBD227}"/>
                    </a:ext>
                  </a:extLst>
                </p14:cNvPr>
                <p14:cNvContentPartPr/>
                <p14:nvPr/>
              </p14:nvContentPartPr>
              <p14:xfrm>
                <a:off x="7530613" y="4017448"/>
                <a:ext cx="326160" cy="45936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5B068C91-FBBF-2ECE-615F-36E39CCBD227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7523413" y="4009888"/>
                  <a:ext cx="341280" cy="47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64EC4D4E-C603-A9E3-7A7D-2C628B71461F}"/>
                    </a:ext>
                  </a:extLst>
                </p14:cNvPr>
                <p14:cNvContentPartPr/>
                <p14:nvPr/>
              </p14:nvContentPartPr>
              <p14:xfrm>
                <a:off x="7814653" y="4048408"/>
                <a:ext cx="270360" cy="61848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64EC4D4E-C603-A9E3-7A7D-2C628B71461F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7807093" y="4040848"/>
                  <a:ext cx="285480" cy="63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5A2CDCB3-A280-E187-C1F8-F0CB7B5BE8E8}"/>
                    </a:ext>
                  </a:extLst>
                </p14:cNvPr>
                <p14:cNvContentPartPr/>
                <p14:nvPr/>
              </p14:nvContentPartPr>
              <p14:xfrm>
                <a:off x="7926253" y="4309768"/>
                <a:ext cx="373680" cy="2520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5A2CDCB3-A280-E187-C1F8-F0CB7B5BE8E8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7919053" y="4302208"/>
                  <a:ext cx="3888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04209950-AE31-05EA-33AE-575D085BCDDD}"/>
                    </a:ext>
                  </a:extLst>
                </p14:cNvPr>
                <p14:cNvContentPartPr/>
                <p14:nvPr/>
              </p14:nvContentPartPr>
              <p14:xfrm>
                <a:off x="7329733" y="3867328"/>
                <a:ext cx="1400040" cy="99864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04209950-AE31-05EA-33AE-575D085BCDDD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7322173" y="3859768"/>
                  <a:ext cx="1415160" cy="10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50727956-DDDA-4C23-FC1F-AD19E6B65947}"/>
                    </a:ext>
                  </a:extLst>
                </p14:cNvPr>
                <p14:cNvContentPartPr/>
                <p14:nvPr/>
              </p14:nvContentPartPr>
              <p14:xfrm>
                <a:off x="8599093" y="4156768"/>
                <a:ext cx="263160" cy="3312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50727956-DDDA-4C23-FC1F-AD19E6B65947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8591533" y="4149208"/>
                  <a:ext cx="2782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16FFDDAB-D81B-FD47-8377-F6F33ACC5C1A}"/>
                    </a:ext>
                  </a:extLst>
                </p14:cNvPr>
                <p14:cNvContentPartPr/>
                <p14:nvPr/>
              </p14:nvContentPartPr>
              <p14:xfrm>
                <a:off x="8834173" y="4092688"/>
                <a:ext cx="84240" cy="24372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16FFDDAB-D81B-FD47-8377-F6F33ACC5C1A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8826613" y="4085128"/>
                  <a:ext cx="9900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D91D3D38-984F-9233-616F-214BE0EBC71B}"/>
                    </a:ext>
                  </a:extLst>
                </p14:cNvPr>
                <p14:cNvContentPartPr/>
                <p14:nvPr/>
              </p14:nvContentPartPr>
              <p14:xfrm>
                <a:off x="4279288" y="4110649"/>
                <a:ext cx="28800" cy="152640"/>
              </p14:xfrm>
            </p:contentPart>
          </mc:Choice>
          <mc:Fallback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D91D3D38-984F-9233-616F-214BE0EBC71B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4271728" y="4103449"/>
                  <a:ext cx="4392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7446FEAA-EBE2-2911-E290-CDFBEF6058EC}"/>
                    </a:ext>
                  </a:extLst>
                </p14:cNvPr>
                <p14:cNvContentPartPr/>
                <p14:nvPr/>
              </p14:nvContentPartPr>
              <p14:xfrm>
                <a:off x="4863208" y="4089769"/>
                <a:ext cx="192960" cy="792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7446FEAA-EBE2-2911-E290-CDFBEF6058EC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4855648" y="4082209"/>
                  <a:ext cx="2077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6D4A2ABA-A0F8-E0D3-C5D5-E1FB5AABF4D2}"/>
                    </a:ext>
                  </a:extLst>
                </p14:cNvPr>
                <p14:cNvContentPartPr/>
                <p14:nvPr/>
              </p14:nvContentPartPr>
              <p14:xfrm>
                <a:off x="4848088" y="4086529"/>
                <a:ext cx="180000" cy="15408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6D4A2ABA-A0F8-E0D3-C5D5-E1FB5AABF4D2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4840528" y="4078969"/>
                  <a:ext cx="19476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81816327-7882-9FA2-CFAA-8EAFB34A76A1}"/>
                    </a:ext>
                  </a:extLst>
                </p14:cNvPr>
                <p14:cNvContentPartPr/>
                <p14:nvPr/>
              </p14:nvContentPartPr>
              <p14:xfrm>
                <a:off x="5023048" y="4245289"/>
                <a:ext cx="10080" cy="123480"/>
              </p14:xfrm>
            </p:contentPart>
          </mc:Choice>
          <mc:Fallback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81816327-7882-9FA2-CFAA-8EAFB34A76A1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5015488" y="4237729"/>
                  <a:ext cx="252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13778358-8958-6BBB-E030-D4A6DDD8D195}"/>
                    </a:ext>
                  </a:extLst>
                </p14:cNvPr>
                <p14:cNvContentPartPr/>
                <p14:nvPr/>
              </p14:nvContentPartPr>
              <p14:xfrm>
                <a:off x="4871128" y="4335289"/>
                <a:ext cx="619920" cy="2412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13778358-8958-6BBB-E030-D4A6DDD8D195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4863568" y="4328089"/>
                  <a:ext cx="6350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CB8609D8-8B06-B239-38EB-51788E929544}"/>
                    </a:ext>
                  </a:extLst>
                </p14:cNvPr>
                <p14:cNvContentPartPr/>
                <p14:nvPr/>
              </p14:nvContentPartPr>
              <p14:xfrm>
                <a:off x="3577648" y="4018849"/>
                <a:ext cx="227160" cy="21744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CB8609D8-8B06-B239-38EB-51788E929544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3570088" y="4011649"/>
                  <a:ext cx="24228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2FB771D4-E2E7-13A4-9A8E-886B5C6B54DE}"/>
                    </a:ext>
                  </a:extLst>
                </p14:cNvPr>
                <p14:cNvContentPartPr/>
                <p14:nvPr/>
              </p14:nvContentPartPr>
              <p14:xfrm>
                <a:off x="3905968" y="3985009"/>
                <a:ext cx="22680" cy="19944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2FB771D4-E2E7-13A4-9A8E-886B5C6B54DE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3898408" y="3977449"/>
                  <a:ext cx="3780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0CAD0BFF-F92A-B0AC-A1BA-3AA0D673B297}"/>
                    </a:ext>
                  </a:extLst>
                </p14:cNvPr>
                <p14:cNvContentPartPr/>
                <p14:nvPr/>
              </p14:nvContentPartPr>
              <p14:xfrm>
                <a:off x="3638128" y="4292089"/>
                <a:ext cx="146160" cy="187920"/>
              </p14:xfrm>
            </p:contentPart>
          </mc:Choice>
          <mc:Fallback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0CAD0BFF-F92A-B0AC-A1BA-3AA0D673B297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3630568" y="4284529"/>
                  <a:ext cx="16128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1E6AB627-4B0C-632B-A627-B6006533B83F}"/>
                    </a:ext>
                  </a:extLst>
                </p14:cNvPr>
                <p14:cNvContentPartPr/>
                <p14:nvPr/>
              </p14:nvContentPartPr>
              <p14:xfrm>
                <a:off x="3831808" y="4280209"/>
                <a:ext cx="122400" cy="146520"/>
              </p14:xfrm>
            </p:contentPart>
          </mc:Choice>
          <mc:Fallback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1E6AB627-4B0C-632B-A627-B6006533B83F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3824248" y="4272649"/>
                  <a:ext cx="13752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9E4EBE0A-92DC-F95D-BCF4-17C6DF518B55}"/>
                    </a:ext>
                  </a:extLst>
                </p14:cNvPr>
                <p14:cNvContentPartPr/>
                <p14:nvPr/>
              </p14:nvContentPartPr>
              <p14:xfrm>
                <a:off x="4731253" y="3243808"/>
                <a:ext cx="257760" cy="20052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9E4EBE0A-92DC-F95D-BCF4-17C6DF518B55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4723693" y="3236248"/>
                  <a:ext cx="27288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F5686FB3-E96E-6608-8D73-8EAB5E1BDDE2}"/>
                    </a:ext>
                  </a:extLst>
                </p14:cNvPr>
                <p14:cNvContentPartPr/>
                <p14:nvPr/>
              </p14:nvContentPartPr>
              <p14:xfrm>
                <a:off x="5102413" y="3189448"/>
                <a:ext cx="19080" cy="26316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F5686FB3-E96E-6608-8D73-8EAB5E1BDDE2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5094853" y="3181888"/>
                  <a:ext cx="3420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6991A5A6-39C2-30D2-2A82-2CF3B7FD9ED5}"/>
                    </a:ext>
                  </a:extLst>
                </p14:cNvPr>
                <p14:cNvContentPartPr/>
                <p14:nvPr/>
              </p14:nvContentPartPr>
              <p14:xfrm>
                <a:off x="4789213" y="3587608"/>
                <a:ext cx="193680" cy="19404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6991A5A6-39C2-30D2-2A82-2CF3B7FD9ED5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4782013" y="3580048"/>
                  <a:ext cx="20844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B51CEA9D-068E-88F8-D6DC-AB63AAB1D580}"/>
                    </a:ext>
                  </a:extLst>
                </p14:cNvPr>
                <p14:cNvContentPartPr/>
                <p14:nvPr/>
              </p14:nvContentPartPr>
              <p14:xfrm>
                <a:off x="4977853" y="3513808"/>
                <a:ext cx="219240" cy="25812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B51CEA9D-068E-88F8-D6DC-AB63AAB1D580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4970293" y="3506248"/>
                  <a:ext cx="23400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C54D67FA-B5EC-58B3-DBD4-CBA9D76E3F20}"/>
                    </a:ext>
                  </a:extLst>
                </p14:cNvPr>
                <p14:cNvContentPartPr/>
                <p14:nvPr/>
              </p14:nvContentPartPr>
              <p14:xfrm>
                <a:off x="5307607" y="3282141"/>
                <a:ext cx="138240" cy="167400"/>
              </p14:xfrm>
            </p:contentPart>
          </mc:Choice>
          <mc:Fallback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C54D67FA-B5EC-58B3-DBD4-CBA9D76E3F20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5300047" y="3274581"/>
                  <a:ext cx="15300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F0A6173C-AF39-5B68-1967-A625AB1687ED}"/>
                    </a:ext>
                  </a:extLst>
                </p14:cNvPr>
                <p14:cNvContentPartPr/>
                <p14:nvPr/>
              </p14:nvContentPartPr>
              <p14:xfrm>
                <a:off x="5478967" y="3274221"/>
                <a:ext cx="54000" cy="272880"/>
              </p14:xfrm>
            </p:contentPart>
          </mc:Choice>
          <mc:Fallback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F0A6173C-AF39-5B68-1967-A625AB1687ED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5471407" y="3266661"/>
                  <a:ext cx="6912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2221D75E-5AD0-50D2-D189-64920D3152A1}"/>
                    </a:ext>
                  </a:extLst>
                </p14:cNvPr>
                <p14:cNvContentPartPr/>
                <p14:nvPr/>
              </p14:nvContentPartPr>
              <p14:xfrm>
                <a:off x="6078727" y="3265941"/>
                <a:ext cx="201960" cy="2844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2221D75E-5AD0-50D2-D189-64920D3152A1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6071167" y="3258381"/>
                  <a:ext cx="2170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38D0715A-26ED-D112-58FB-E2950FF80995}"/>
                    </a:ext>
                  </a:extLst>
                </p14:cNvPr>
                <p14:cNvContentPartPr/>
                <p14:nvPr/>
              </p14:nvContentPartPr>
              <p14:xfrm>
                <a:off x="6072247" y="3265941"/>
                <a:ext cx="151920" cy="17424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38D0715A-26ED-D112-58FB-E2950FF80995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6064687" y="3258381"/>
                  <a:ext cx="16704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0418B933-D6F9-C340-C976-B69A2E224445}"/>
                    </a:ext>
                  </a:extLst>
                </p14:cNvPr>
                <p14:cNvContentPartPr/>
                <p14:nvPr/>
              </p14:nvContentPartPr>
              <p14:xfrm>
                <a:off x="6152167" y="3491301"/>
                <a:ext cx="11880" cy="91800"/>
              </p14:xfrm>
            </p:contentPart>
          </mc:Choice>
          <mc:Fallback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0418B933-D6F9-C340-C976-B69A2E224445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6144607" y="3483741"/>
                  <a:ext cx="2700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FA4365A5-B75B-EE35-1F3C-B82C0CB03EB5}"/>
                    </a:ext>
                  </a:extLst>
                </p14:cNvPr>
                <p14:cNvContentPartPr/>
                <p14:nvPr/>
              </p14:nvContentPartPr>
              <p14:xfrm>
                <a:off x="5889367" y="3595341"/>
                <a:ext cx="520560" cy="47520"/>
              </p14:xfrm>
            </p:contentPart>
          </mc:Choice>
          <mc:Fallback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FA4365A5-B75B-EE35-1F3C-B82C0CB03EB5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5882167" y="3587781"/>
                  <a:ext cx="5356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A539B9E2-909C-1EBB-DBE2-CEECF1458DB2}"/>
                    </a:ext>
                  </a:extLst>
                </p14:cNvPr>
                <p14:cNvContentPartPr/>
                <p14:nvPr/>
              </p14:nvContentPartPr>
              <p14:xfrm>
                <a:off x="4486474" y="2966709"/>
                <a:ext cx="2167920" cy="96336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A539B9E2-909C-1EBB-DBE2-CEECF1458DB2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4478914" y="2959149"/>
                  <a:ext cx="2183040" cy="9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4C8268BC-F8DE-7287-8846-FDFC37AF54F2}"/>
                    </a:ext>
                  </a:extLst>
                </p14:cNvPr>
                <p14:cNvContentPartPr/>
                <p14:nvPr/>
              </p14:nvContentPartPr>
              <p14:xfrm>
                <a:off x="4476034" y="3817389"/>
                <a:ext cx="2549520" cy="12168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4C8268BC-F8DE-7287-8846-FDFC37AF54F2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4468474" y="3809829"/>
                  <a:ext cx="2564640" cy="136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92207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244</Words>
  <Application>Microsoft Macintosh PowerPoint</Application>
  <PresentationFormat>Widescreen</PresentationFormat>
  <Paragraphs>80</Paragraphs>
  <Slides>41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41</vt:i4>
      </vt:variant>
    </vt:vector>
  </HeadingPairs>
  <TitlesOfParts>
    <vt:vector size="46" baseType="lpstr">
      <vt:lpstr>궁서</vt:lpstr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YOUNGHYEON KIM</dc:creator>
  <cp:lastModifiedBy>YOUNGHYEON KIM</cp:lastModifiedBy>
  <cp:revision>11</cp:revision>
  <dcterms:created xsi:type="dcterms:W3CDTF">2025-05-13T08:26:12Z</dcterms:created>
  <dcterms:modified xsi:type="dcterms:W3CDTF">2025-10-10T10:27:33Z</dcterms:modified>
</cp:coreProperties>
</file>